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6" r:id="rId3"/>
    <p:sldId id="258" r:id="rId4"/>
    <p:sldId id="291" r:id="rId5"/>
    <p:sldId id="283" r:id="rId6"/>
    <p:sldId id="261" r:id="rId7"/>
    <p:sldId id="284" r:id="rId8"/>
    <p:sldId id="268" r:id="rId9"/>
    <p:sldId id="295" r:id="rId10"/>
    <p:sldId id="274" r:id="rId11"/>
    <p:sldId id="275" r:id="rId12"/>
    <p:sldId id="293" r:id="rId13"/>
    <p:sldId id="290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5DC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AFF3D-2D69-4101-8138-DFD4389C1DFE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0B2D7-11D7-420E-95CC-C3DA69643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69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DDD64-9C29-41D0-8F10-E91D58CF565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43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DDD64-9C29-41D0-8F10-E91D58CF565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19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91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52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8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61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DDD64-9C29-41D0-8F10-E91D58CF565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9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41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0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5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50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33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0B2D7-11D7-420E-95CC-C3DA6964306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E236-C78A-42D4-99BF-1813AAD56549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88C76-1CEA-43FA-B4D9-056349C2F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5.png"/><Relationship Id="rId2" Type="http://schemas.microsoft.com/office/2007/relationships/media" Target="../media/media4.mp4"/><Relationship Id="rId1" Type="http://schemas.openxmlformats.org/officeDocument/2006/relationships/tags" Target="../tags/tag13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25866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ĐẾM ĐẾN 4, NHẬN BIẾT NHÓM CÓ SỐ LƯỢNG LÀ 4</a:t>
            </a:r>
            <a:r>
              <a:rPr lang="en-US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</a:t>
            </a:r>
            <a:r>
              <a:rPr lang="en-US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sz="2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96894" y="228600"/>
            <a:ext cx="5872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 GIÁO DỤC ĐÀO TAO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649555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 THIẾT KẾ BÀI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 E-LEARNING NĂM HỌC 2021-2022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1732" y="2454957"/>
            <a:ext cx="430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1732" y="4422098"/>
            <a:ext cx="609969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CCBY/CC BY- SA</a:t>
            </a:r>
          </a:p>
          <a:p>
            <a:pPr>
              <a:lnSpc>
                <a:spcPct val="140000"/>
              </a:lnSpc>
            </a:pP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Email:Lethianhngoc16061988@gmail.com</a:t>
            </a:r>
          </a:p>
          <a:p>
            <a:pPr>
              <a:lnSpc>
                <a:spcPct val="140000"/>
              </a:lnSpc>
            </a:pP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01/2022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9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711"/>
    </mc:Choice>
    <mc:Fallback xmlns="">
      <p:transition spd="slow" advClick="0" advTm="4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077200" cy="868362"/>
          </a:xfrm>
        </p:spPr>
        <p:txBody>
          <a:bodyPr>
            <a:noAutofit/>
          </a:bodyPr>
          <a:lstStyle/>
          <a:p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166"/>
    </mc:Choice>
    <mc:Fallback>
      <p:transition spd="slow" advClick="0" advTm="2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70"/>
    </mc:Choice>
    <mc:Fallback xmlns="">
      <p:transition spd="slow" advClick="0" advTm="447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6F95AF-C666-4416-B9CE-17A089AD3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5B79008F-1D0D-4CDA-843D-A65AF7BF6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05" y="0"/>
            <a:ext cx="9196945" cy="6858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7EE861-F493-48BB-AFAA-C4BAE043DF00}"/>
              </a:ext>
            </a:extLst>
          </p:cNvPr>
          <p:cNvSpPr txBox="1">
            <a:spLocks/>
          </p:cNvSpPr>
          <p:nvPr/>
        </p:nvSpPr>
        <p:spPr>
          <a:xfrm>
            <a:off x="445967" y="2590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Video </a:t>
            </a:r>
            <a:r>
              <a:rPr lang="en-US" sz="6000" b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kết thúc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584562749735370166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705" y="31848"/>
            <a:ext cx="9196945" cy="6794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31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pc\Desktop\blank-wooden-frame-nature-park-scene_1308-4819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30" y="0"/>
            <a:ext cx="9170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71600" y="1676400"/>
            <a:ext cx="6215063" cy="434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 LIỆU THAM KHẢO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76349" y="2438400"/>
            <a:ext cx="6215063" cy="434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Ispring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Suite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10.0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76349" y="2971800"/>
            <a:ext cx="6215063" cy="434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camtasia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71587" y="3505199"/>
            <a:ext cx="6958013" cy="434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video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web: Google.com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49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081"/>
    </mc:Choice>
    <mc:Fallback>
      <p:transition spd="slow" advClick="0" advTm="3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74860643749613880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2" y="0"/>
            <a:ext cx="9139238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0f8cb69f75c1861eae3b65bf33e6d69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2" y="0"/>
            <a:ext cx="916543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7060" y="762000"/>
            <a:ext cx="4343400" cy="6096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MỤC ĐÍCH YÊU CẦU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150" y="22860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8788" y="2683669"/>
            <a:ext cx="8077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Biết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vi 4.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08788" y="3012281"/>
            <a:ext cx="8077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381" y="40386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7357" y="4424362"/>
            <a:ext cx="8077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4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150" y="4745831"/>
            <a:ext cx="908322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4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7150" y="5105400"/>
            <a:ext cx="154831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0688" y="5455441"/>
            <a:ext cx="7162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5719" y="5795962"/>
            <a:ext cx="1582366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4. NDTH: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2400" y="6193631"/>
            <a:ext cx="6078166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08788" y="3367087"/>
            <a:ext cx="855871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4. 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1303" y="3700462"/>
            <a:ext cx="855871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3016"/>
    </mc:Choice>
    <mc:Fallback>
      <p:transition spd="slow" advClick="0" advTm="5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F59D05-55A1-4C31-8F8B-94DFA2D3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7DB77E90-BB0F-4299-B0B8-B88A8F9F5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27695" cy="69342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20E9E8-805C-4EF0-86E9-24BECE9724AE}"/>
              </a:ext>
            </a:extLst>
          </p:cNvPr>
          <p:cNvSpPr txBox="1">
            <a:spLocks/>
          </p:cNvSpPr>
          <p:nvPr/>
        </p:nvSpPr>
        <p:spPr>
          <a:xfrm>
            <a:off x="457200" y="2133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Video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giới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thiệu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trang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645545765163287469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457199"/>
            <a:ext cx="7961947" cy="5915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4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c\Desktop\tigatelu160400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2" y="0"/>
            <a:ext cx="9158288" cy="70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c\Desktop\83-830801_jack-rabbit-clipart-r-for-rabbit-pet-rabbit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8" y="3546932"/>
            <a:ext cx="1129887" cy="8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pc\Desktop\83-830801_jack-rabbit-clipart-r-for-rabbit-pet-rabbi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18" y="3161955"/>
            <a:ext cx="1118588" cy="80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c\Desktop\83-830801_jack-rabbit-clipart-r-for-rabbit-pet-rabbi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49" y="3955342"/>
            <a:ext cx="1172499" cy="8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c\Desktop\ga-trong-hoc-bay-300x243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68" y="5046759"/>
            <a:ext cx="1320723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pc\Desktop\ga-trong-hoc-bay-300x243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71" y="5060074"/>
            <a:ext cx="1307906" cy="13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c\Desktop\bo-sua-de-tien-ty-7be5_450-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2318" y="2562810"/>
            <a:ext cx="1503706" cy="119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c\Desktop\Con lợn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0560" y="4363753"/>
            <a:ext cx="1465843" cy="10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pc\Desktop\Con lợn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3610" y="3546932"/>
            <a:ext cx="1463162" cy="10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pc\Desktop\Con lợn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8254" y="3810451"/>
            <a:ext cx="1352428" cy="96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057399" y="51440"/>
            <a:ext cx="5638801" cy="8275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Ôn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số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lượng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trong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phạm</a:t>
            </a:r>
            <a:r>
              <a:rPr lang="en-US" sz="3200" dirty="0" smtClean="0">
                <a:solidFill>
                  <a:srgbClr val="0000FF"/>
                </a:solidFill>
              </a:rPr>
              <a:t> vi 3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80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146"/>
    </mc:Choice>
    <mc:Fallback>
      <p:transition spd="slow" advClick="0" advTm="1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3"/>
    </mc:Choice>
    <mc:Fallback xmlns="">
      <p:transition spd="slow" advClick="0" advTm="500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free-animated-bunny-clipart-2.jpg"/>
          <p:cNvPicPr/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9927" r="19928"/>
          <a:stretch>
            <a:fillRect/>
          </a:stretch>
        </p:blipFill>
        <p:spPr bwMode="auto">
          <a:xfrm>
            <a:off x="662349" y="553638"/>
            <a:ext cx="1142794" cy="222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free-animated-bunny-clipart-2.jpg"/>
          <p:cNvPicPr/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9927" r="19928"/>
          <a:stretch>
            <a:fillRect/>
          </a:stretch>
        </p:blipFill>
        <p:spPr bwMode="auto">
          <a:xfrm>
            <a:off x="2389478" y="639280"/>
            <a:ext cx="1225045" cy="214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free-animated-bunny-clipart-2.jpg"/>
          <p:cNvPicPr/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9927" r="19928"/>
          <a:stretch>
            <a:fillRect/>
          </a:stretch>
        </p:blipFill>
        <p:spPr bwMode="auto">
          <a:xfrm>
            <a:off x="4138842" y="533400"/>
            <a:ext cx="1159899" cy="227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762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 đến </a:t>
            </a:r>
            <a:r>
              <a:rPr lang="en-US" sz="8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8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Nhận biết nhóm có số lượng </a:t>
            </a:r>
            <a:r>
              <a:rPr lang="en-US" sz="8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8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Nhận biết chữ số </a:t>
            </a:r>
            <a:r>
              <a:rPr lang="en-US" sz="8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029200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275010" y="5342178"/>
            <a:ext cx="958736" cy="14811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2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2126" y="5343428"/>
            <a:ext cx="90639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7303" y="5359496"/>
            <a:ext cx="987528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4</a:t>
            </a:r>
            <a:endParaRPr lang="en-US" sz="8800" dirty="0">
              <a:solidFill>
                <a:srgbClr val="FF0000"/>
              </a:solidFill>
            </a:endParaRPr>
          </a:p>
        </p:txBody>
      </p:sp>
      <p:pic>
        <p:nvPicPr>
          <p:cNvPr id="12" name="Picture 11" descr="C:\Users\Admin\Desktop\free-animated-bunny-clipart-2.jpg"/>
          <p:cNvPicPr/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9927" r="19928"/>
          <a:stretch>
            <a:fillRect/>
          </a:stretch>
        </p:blipFill>
        <p:spPr bwMode="auto">
          <a:xfrm>
            <a:off x="5818795" y="598126"/>
            <a:ext cx="1129145" cy="2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pc\Desktop\image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5" y="2753402"/>
            <a:ext cx="1290637" cy="22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pc\Desktop\image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32" y="2753402"/>
            <a:ext cx="1290637" cy="22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pc\Desktop\image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991" y="2773373"/>
            <a:ext cx="1290637" cy="22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38805" y="5310194"/>
            <a:ext cx="987528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4</a:t>
            </a:r>
            <a:endParaRPr lang="en-US" sz="8800" dirty="0">
              <a:solidFill>
                <a:srgbClr val="FF0000"/>
              </a:solidFill>
            </a:endParaRPr>
          </a:p>
        </p:txBody>
      </p:sp>
      <p:pic>
        <p:nvPicPr>
          <p:cNvPr id="18" name="Picture 2" descr="C:\Users\pc\Desktop\image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050" y="2725105"/>
            <a:ext cx="1290637" cy="22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94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6572"/>
    </mc:Choice>
    <mc:Fallback>
      <p:transition spd="slow" advClick="0" advTm="8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94 -0.00278 L 0.64913 -0.675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-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-0.02894 L 0.51163 -0.680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7" y="-32569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7917 -0.3398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-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blank-wooden-frame-nature-park-scene_1308-481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66"/>
            <a:ext cx="9144000" cy="68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6600" y="1219200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700" b="1" dirty="0">
                <a:solidFill>
                  <a:srgbClr val="7030A0"/>
                </a:solidFill>
                <a:latin typeface=".VnAvant" pitchFamily="34" charset="0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533"/>
    </mc:Choice>
    <mc:Fallback>
      <p:transition spd="slow" advClick="0" advTm="1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 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02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PRESENTATION_TITLE" val="PP toán số 4"/>
  <p:tag name="ISPRING_FIRST_PUBLISH" val="1"/>
  <p:tag name="ISPRING_CURRENT_PLAYER_ID" val="universal"/>
  <p:tag name="ISPRING_LMS_API_VERSION" val="AICC"/>
  <p:tag name="ISPRING_ULTRA_SCORM_COURSE_ID" val="9A5F7379-65C7-4254-AB51-E78859ACD9EB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FLASHSPRING_ZOOM_TAG" val="54"/>
  <p:tag name="ISPRING_UUID" val="{1DF82074-ABFE-4F81-AF38-C55866EA33CF}"/>
  <p:tag name="ISPRING_PROJECT_VERSION" val="9.3"/>
  <p:tag name="ISPRING_PLAYERS_CUSTOMIZATION_2" val="UEsDBBQAAgAIAIWNnFO4+Zi64gIAAGcKAAAYAAAAbm9uZS9jb21tb25fbWVzc2FnZXMubG5nrVZdb9owFH2v1P9gRerb1m5ve4CgAG5lNSQ0MaXdi+UmLlhNYhY7dOzX78aBDrahAK2EImznfp1z7nU6vZ95hpai1FIVXefr5RcHiSJRqSxmXWdCrz9/c5A2vEh5pgrRdQrloJ57ftbJeDGr+EzA//MzhDq50BqW2q1Xf9ZIpl1n3Gd9b3DLaMi88Zj1J5SGAfO9PvYdt8+Tl87V+vU91oMwoFHos7EXYJ8F+IE6bv08zm4c4XvHrZ+tdpMowgFlsU+GmJGYBSEFZ6OxjykeOu6jqtCcLwUyCi2leEVmLgA3I0uBdCZTe5Ao2Cgq0RZsGI48ErAIxzQiA0rCwHFjVZarT9Ytr8xclRBOo1Rq/pSJ1MYEhuz5ohQaQnMDDCL4mbmEN1XOZXHZFhpqxBGgE8fTMIK6cGFEiThacK1fVZnu1LcdqM0xCQYhQDigW85p7WPjGHKUoLOyFIlpdwZZehaZNSNTEgzDKaNWCDUZeaUNAJ4vMmGEzVbWpfDEovIknhUwkwm+bFCD6JamVoBGOI69G8z64QNoAEQXHmMR3jpueHuMxSOOoSAct9kE3j258SwioM6NdDbSTHithGyFeJKAXc3cUqpKw07NJgjIVq8vjwsT47sJKIZ4/p4OaLwC9HY1k0sBeZSpKFsDQVMO8JAEN+xuQr6za4/4ePgfmvkKFcogni55kQggNuGVFmgFZ6lM7VktMRv/RyV/IW7WDXmx7uVgiB8ujs1np/33qI8bI/KFaQtdA7ZO/5Qs6nbam8IhpZ8WPx7gwItI+DHMaJlXWTOw3s3PW2bHctSaxDuROpytD83EKuXgKWmFcvp43LqzdsYYJdTHMC3B4awpDFxmMpdGpAf4nIxwjWgMw6YZPjuVTFWVpVZYmXyxAwgupioX/96Gz6XK7W7G9QbYZgD23pNFU1zUBB0fcSu+aeNgfrakcTpLlEAlH/J5wZvWyVUOW3/FfVtp+0nYudr6QvwNUEsDBBQAAgAIAIWNnFM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IWNnFM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CFjZxT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IWNnFP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CFjZxTjnP2+moAAADlAAAAGgAAAG5vbmUvaHRtbF9za2luX3NldHRpbmdzLmpzq+ZSAAKlHCUFK4VqMBvMTyotKcnP00vOzytJzSvRy8svyk0Eq1FSdgMDJR2civPLUosIKE1LTE5FMdTUyMLJBadKhIkmTuYuzpbI6goS01P1khKTs9OL8kvzUiDKnF1dDF2MlcCqarlqAVBLAwQUAAIACACFjZxTvH0190oAAABJAAAAFwAAAG5vbmUvbG9jYWxfc2V0dGluZ3MueG1ss7GvyM1RKEstKs7Mz7NVMtQzUFJIzUvOT8nMS7dVCg1x07VQUiguScxLSczJz0u1VcrLV1Kwt+OyyclPTswJTi0pASos1rfjAgBQSwMEFAACAAgAG1QvTjZhWAJHAwAA4QkAABQAAAB1bml2ZXJzYWwvcGxheWVyLnhtbK1WXU/bMBR9LhL/IfI7cUvHBigBMSS0hzEhdWx7q9zkNvGa2JntELpfvxvnO6RsSKvUKrm+5/h+HF/Xu35OE+cJlOZS+GThzokDIpAhF5FPHr/enZyT66vjIy9L2B6Uw0Of5IKXAJYQJwQdKJ4ZBD8wE/ukZ3CRmTiZ4lJxs/fJco7c7U7LOTk+mqGL0D6JjckuKS2KwuUaESLSMslLEu0GMqWZAg3CgKJVGMRpsJfm72j8plJQs89A95CZefvGNUnL8az5gKRYulJF9HQ+X9Af959XQQwpO+FCGyYCIA5WcmZLuWHB7l6GeQK6tM28KsgVGFMGYW0zz1zyxblwtAp8UjmsU9CaRaDdRESEtn4NZ0NQYRrrmolwLdgTj1iZ21rXXrZFHYmOpTJBbmr0DvYbyVS4bu09f49OROxtE6bjmk8PcrH8O14nY/3W5ftkLDajfJNwHeNSH9JZp5Ogw1291NbYyvaxke1dyUQcBb9yriC0r9/aEzBfkGrDVuY2TlcXAS7g0x0LjFT7W4ShdGvZuK1S3EoprgW1HG67+6qjIE22W2AmV9CUauY98RDkF6aU7deVUTl4dGSssXQI9miVct2kriFebNLk7B96U/qNWvNTv9YZC/gfjfmERG1NuAjh+Y6jj4EUa2oAi13aXJMlbrlnF5PON2nvMA1M3UnApmAijmEqAjz7ITOMdnZ6CAqKaXQJcjXC9hYOgmMexQl+zSTDePUgTcrUbpKht3AQnMhgNwFtzQeBGyULzFDnWYYD4GXxXq63HaHjlox02YrRoxPj0AtybWTKf1ulD+akubSSfuX0Hh85hz4N6CbjLeTD/DXEaBIM4mrmwvY1ApwLTxyK1YDnpLa6GQ7xiVlfPo0GfGl6KGdMM51LwzqrLOM5DibPKq/mHOfZyCeELcsTc9tPaHh5WOgo4el7Y4rrO55VWaz4b3AKHpZ/DRZLLLUTQ6l3n7w/X/YYUIs4GQfbW9OhHbdSNHVwXWrfql/bjuaGqrVSyeyQpLy6FxWmmgcfUY6RkrkIRwKwDavpdYLz+EYBcxLYYkaLUzweMvPJO3yoc744u+hS/rC4aLA2rodq4yqWN1xHdcCd/Gh9kNpEvHqu4eMfUEsDBBQAAgAIAIaNnFO8ZJ9jPwYAAEIWAAAdAAAAdW5pdmVyc2FsL2NvbW1vbl9tZXNzYWdlcy5sbmfFWFFr21YUfi/0P9wJCht0bjtoGSNxuZZvbBFZcqXrJN0YwlGMLWJLqS2H+K0jjDE66PI02jIWN8u2dA1raWFMYtuDQv6H9kt27pXsWk1aSV3CHuJYRue7555zvu+ce+dubvW6aLPVH1iOPS9cK1wVUMs2nTXLbs8LDbrw4ccCGrhNe63ZdezWvGA7ArpZvHhhrtu028NmuwXfL15AaK7XGgzgcVBkT6+ekbU2L9RLRgmLiwZVDVyvG6UGpapiyLhEZKFYaprrc1fi199gLaq1OlZuG7JaUY2SVBGKstN2kN0JdpHbP34W+t/b7fc/unFj69r1Gx/kQtNrWJZPxUMc8PrVDHgK1VTZAFAiGwpZoUKRSqH3Vx3R0P9RzGevNqgsKUQo1pgtkvMj1DWyJBSXQv8uotrxb6H/MB2goWlEoYYuS2ViSLqhqJTHSSaUlCFJoTe20UYn9PYstNXqIdcJdm20GvoPIGBQCuhoJ/S3kWuF3t8byA39fTNtzbJaw5JiaESnmiRSSVWE4oplo27of2ddBmy25NFOsMeWuYc2g5eoY4X+V0PUCV40uRerwa6F2rDmHnjg9oMnNnLZRw/e+8JGdrA7KqS7sazIKi7z0qwRXccVCP7Rt2w7J9ZgiGgz9B9ZaNNaazmXwZe9EeyXx2UY+jvwUugfwOcaxAD+WarO3fmShS84RJa+0QdyIRNiOR6lOqfhZUmpAHNUWTeIUp78IhQXIdIucjuBZ4JH3p85oTSsEw3qNPQORu9ganDWcGu2+30XmRCDfEBVqVKV4Y8yR0qB57Jsj+0OhM7bH+bDqhMlxsgSCyh1ogFbdH1Z1aC8FUjG4QbqwaeL1uHhAIrMCb3fTdSD+htAXuMCZxVhQ9VbaG0IWeTFAYX3FLyG76mRlBRRBaaJdGbx2ttWXe8ELzm7As9up6PDtjCnUsxkiBDUt0G5JiVI3OEEhvLZBdfd42fHY0ahYGzGAvjIhLUt1AcptJhz/n0rZvrMdrMxTMYNRawaJTrV/DowOH07sR1oxJuoGXrPwaFZJkLQDqfUS1At1c14AaOkroD8AcF46PNYqYtCUV3MY3Gb6FlMFLwkVTDPK2jzRDFfCTPs0P8amcELSCiX4f5wxAgJNc3FOs5blNdCvtV0cqsBfJGwfEobMKOC4fCdlsOXP2Dy/xyaKZcFRpt7did1UWhaIikzQt9qSJ8aC1iSSTlZv1FCoi0W0FLwdLZHxETZZHvcc9GdYTMi5zpo7zYPAdOp8aSIL8WdTimTlUunNK+8/ib65Vto1w12eyccC/0fztEtpjRv9el/iJkuEgVrknomeT7a4Q9MNV+yPfn3mfU5O5414WwXhwnPziXbCb9yZfz8XNOjNktgzJMj2b7XjKWq1Wta3ewQVeZLSQJRDr1f7Ox2krIANjSuJyuHpaLGxnExRtqaH0evQga45ytMiDvBk1524yXYNlgusf6WZ8p4hbBMSrpEoWlSntXl1mqaLZeNtOFhtn54CzghGykzRKa5YeZkkGiaVKIymaZ1NRg7hUJBhEnGiYTivQzAjRqZhCnqdKdsluW8x2f6ROlDFoejaPiOUgK//hrvy2SvW2D5BzxAg7z5X1yJt5lYOnsRTBUh1yTIs5nQ0bPIpE6wBpOciBWRjX/V0P95lNEGiMhiJFN9MjxO2kPwlBEKhowRWufpuDPMcASJYaOTcpksYICOo0IZ4joLdy8jyuuewZmfoluN0HuMaPBNDS2yW4DaJ7nQ2LwLIk6mqJ9VIPImnPM+z43D9jWFiSRg82ibndvhNJsKR3Ep6UmlKiGxGjzMYhhfY0xMc1xmUAkIcXa3AtEc0OGVe7QTSVSmouX8iwsFU4rFag0oqrM6AXy7PRwFT+w8IJNqE9WGBifomN+iM+wPWohabreFyFazt9Ft5UGtYW0RlJ4fgwEt6lYgFrkO07OAPOWQ7Ljq8pjO3l2BWnWzXAPN2r+5c0O8+bWchQYOL4E4v6noEBYq1Q1cLvP7vuisv78xGWlYQ0bdk5d/WXHFKlagLc1A21CT0Ikg+o9H8Sp85oFUsMMpDFyh/8B9pzU1QqZXfezKit8DUSbi/9z9Kc2aDxOTNgCqGj0nNZV1PH6aToJNnwb8tnfuyszl779QSwMEFAACAAgAho2c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jZxTZW6JgncFAABtGwAAJwAAAHVuaXZlcnNhbC9mbGFzaF9wdWJsaXNoaW5nX3NldHRpbmdzLnhtbOVZS2/bRhC++1dsWeQYyU7sxDEkBbYsxYT1isW8UBTGilyLW5FLhlzaVk8BcipSIPWxKYraTVP0kaApmktFoD3Q8P9gf0lnSVk2LT+oxEqTxoAkc3fmm9nZbz+OqNz1TdNA68RxqcXy0lRmUkKEqZZGWTsv3VLKF2cl5HLMNGxYjOQlZknoemEiZ3stg7p6k3AOpi4CGObO2Twv6Zzbc9nsxsZGhrq2I2Ytw+OA72ZUy8zaDnEJ48TJ2gbuwgfv2sSV+ggpAOBlWqzvVpiYQCgXI1UtzTMIohpkzqhYFDbKBnZ1KRubtbDaaTuWx7SiZVgOctqtvPRxOfrbt4mhFqlJmKiJW4BBMcznsKZRkQU2mvRzgnRC2zqke3VaQhtU43peujx5ScCAeXYYJgKP144FTNGCIjDexzcJxxrmOL6MA3Kyyd39gXhI6zJsUlWBGSQKkJcWldVmRV4srdbqSqm5uqRUK3EOIzgppbvKCE6KrFRKo9inhW+slJqlmlJaWV2Q6yN6pE/qwKdUnZcrI/rcKS00ZWXUSLX56qgujaV6LZ3P0r1GaaUi15ZXlXq9osiNAy8gYoJHuWySaDkgpOU5KhnwLMd1z2wxTA0420fY5xIO6mBgp00Uq0yB/GvYcImEPrNJ+6aHDcq7ICKTICIdQux51yYqXxFsz0vc8Yh0ABcDQmJwBAZHaeba4ChdnU0sPRtHP1jWsVnmBtrS0C1uveXspyZnBulfmz49/RMSzWHOsaqDaMCiouxy2cND+2ZUuGKV03VQJHJknWueYTQ927YcXhB5R9EPDw6yOAEmt2axxNaLa9SyDG1QMmK2iFbDJjkktc0OZWWwnJLQGpDUgGLWbcJQEzOQd8qhwOoAwPVaLqc8kvVy33reodhAgAf3H4KqzaGCqzp23AQrB3srNFUtfHJDp0jVg96nccnj0ROtFQezNlrffchQK+w9Zam8dr8K/UcYooT+F1AHoGAarzjUHdJKY7wQ9nYYUoM/kOmF/hZDnIa9v23EQ/+ZioD6XbgEAXCC50wXo7/C/wJfFeZQgeBPuNgk5vX00WwdKkDR+t7L0H/K0X0PlhjsqKgVbFPUoaH/0BRB4CUsvlFRB0rthP63MAuleEz7KbBgu5t5o7BDEcFwH/1CfEeRa4uluxfQ7hYYJYozemQj2DaHQob+d+cZcFkPXgEWhzo9zKDbwXNBN0hhdyt4CtWLJv+7CuhWsA0U0+EdyLT3cm9H5Cr2/qy97hMQ0u2+5r4nYkd8M4NXYtJ/HOGPm2uHo53zpidiiq1/Mc5oo1Jsdyu6OFLvsfIM9AjxaL9bof91P8ww8AgCGUmwkMlo2YDodZEa9l7Ycaw+R2MOvV6+anwMIiCdWFGgn0WevyMGVs94tIBHTE8FPzl16fL0zJWrs9fmMtl/Hvx48VSnfq/XMDBl+81e8cQePJ3XkU78DKcT+/HUfqOmeUpvntrzmA49te/RPj2141C3fobnKT37kG/ZckzoAok2tJ/Hf31L4S6LpOeLinxbVu4dAxARc7jdymVFK3h8Zxi1yO9qY7gc9v5S0M1bYe97pARfVtGyDCPVuVGkNXhuivPfe9ZFnaj/uu+BTqRBqIb+D0VUEe9pzG8syai4FDxJY3s79B8gZWXvt9B/kgpcEQtvICVtMvXl9DU6Pzwl0fAetBmpfOP9agU7ViaTKUJvYcU3w4/eC41OdabPWd7HJnvvh3S98ZfaWPvGI12K0J2OOA/m2Pj7YdxhxrlL/+Oyv9uPfO6KTl8Pfkl1OMLeT+ytHqLkdjRLVXmhXln8AFTrHa1gfDV4GJ54+j14Kpv8eUbMmJRRE8pqUI0MftMpzExP5rLHT01MAFryJ7LCxL9QSwMEFAACAAgAho2cU8twX9ZsAwAAmwwAACEAAAB1bml2ZXJzYWwvZmxhc2hfc2tpbl9zZXR0aW5ncy54bWyVV9tu4jAQfe9XIPa9bNvtTUqRCm2latlutWV5d8gAFo4d2Q5d/n7HlxA7JECxkPDMOZ6rxyJRa8p7G5CKCv7Qv+wPz3q9ZF5KCVxPIS8Y0dBLiYLX7KH/8ncy6Q8cRDAhP0BrypfKSCpZjyIwLbUW/HwuuMZzzrmQOWH94bcX+0kGFnmMJdCtUzkLMofazM338cXTzSkUb+PH9ePtaNxFmIu8IHw7EUtxnpL5eilFyTNDezGri7baFiAZ5eujQTCq9KuGPPLp+tms0yiFBKXAuHR3cXd1d3WUxUgK7LQMNzi1qS/RNlRRbWnjEa7OXBdkCXGSD5vBwuDpEeHqyazDBA3/NEKfR2Z1QhnZgmx6M7oddea3EEVZNAn3l3fd3kixNAmNOdf3Zh3lMEEyvH6m4e3nKMEEZAwdvSKK0QzLIGRmG+RwRn0u9+rkf4ZDIjF3Wwr2borQmB6mQ1IGQy1LSAbVzunUSnz+LjVeJhguCFMICEU16B0jfCelqo6JZTXuD3xSngUgL6gRM8HKHMbO3wAYy2v8eDyycyX0bycLHJSw8cLAw1pYI98wrXvIQFgjP0y1fnO23YM3NY5T9cOI+GIezj5qgRPcVvmqdpXWWJqYW64C015QYXKRwdC21ZTmYKqWDKzMuTTY8ynhZEOXROO79Mvg0q0NRiWDhsJ3WntfJZpqBm3tNhelVOgMqmc+Wl+5Fo2juIdDPeoJLLQPNZbVNTGPRdgKdh83utdu2mzs8ub2PY1vyUM/J3INcioEU/2e5+H9Q0fcq7zPMNMa31KQr3whAo613UXiQoM6FSzcHTwVTrQm81WOPnWFsMupq2x7ARNvtq2yvMxTkM/YEBSqjoxlDreiyxXDr55R+IQsJnQoHVOv8DhO6K7hA4FvASByvqqug9s4TV4yTRlsoBoqgcAG3BVZorD92+I17eX7L2i4r3Skn0F1p8SzKZC34GfoVnRwQ3N8umuSKhtYNFGq4V67Eo37akqaXg0HpN37RooORn1bArFUUTZJqcWHJrK64PXex0428MhpbgcQKgLzLRrHYUIUPitWWWVrT167YB6t3WGqIrRouihmzA4v2yhW05yxU7ydw4UECOerFZ4FL8BP2KaCyOxtB4mehBa1Y2OM+GjacY2DPi90MghErji7MuBv/FMy/A9QSwMEFAACAAgAho2cU2ye+QNxBQAA9xoAACYAAAB1bml2ZXJzYWwvaHRtbF9wdWJsaXNoaW5nX3NldHRpbmdzLnhtbN1ZS2/bRhC++1dsWeQYyXknhuTAluWYsF6xmBeKwliSa3FrcsmQSzvqKUBORQqkPjZFUbtpij4SNEVzqQi0Bxr+H+wv6Swpy6ElO6vUSuAakGQuZ76ZnflmdkSVrj9wbLRB/IC6rKycK0wriDDDNSnrlJVb2uLZqwoKOGYmtl1GygpzFXR9dqrkhbpNA6tNOAfRAAEMC2Y8XlYszr2ZYnFzc7NAA88Xd1075IAfFAzXKXo+CQjjxC96Nu7CB+96JFD6CBIA8HJc1lebnZpCqJQh1V0ztAmiJnjOqNgUtpe4YyvFTErHxnrHd0NmVlzb9ZHf0cvKx4vp375MhrRAHcJESIJZWBTLfAabJhVOYLtNPyfIIrRjgbdXLipok5rcKisXps8LGBAvDsOk4NnWsYCpuBADxvv4DuHYxBxnl5lBTh7wYH8hWzK7DDvU0OAOEvsvKwvaarumLlRXG02t2l5d0uq1zIcxlLTqXW0MJU3VatVx5GXhWyvVdrWhVVdW59XmmBryTh3oVOtzam1MnTvV+baqjWupMVcfV6W11GzI6Szda1VXampjeVVrNmua2jrQAiLmeFQq5olWAkK6oW+QAc9K3AodnWFqQ2kfYl9AODQHG/sdormLFMi/hu2AKOgzj3RuhtimvAs9ZBp6yDoh3lzgEYOvCLaXFe6HRDmAywDBMSiBQSldujYopStXc1svZtYPtjXSy9KgtbQsl7vv2ftz05cG7l+7eLz7Rzhawpxjw4KmAZtKvSsV31zaF6NCFRucbkBHIof2uRbadjv0PNfns8Lv1PqbiwMvjoAprbksl3pxjXTXNgchI45OzAZ2gICtRaagNWClDdFreoShNmbQzimHiBoDjSDUA0552sYX+9JzPsU2glYN5w1B9fZQhA0L+0GOhoNkiiZqzH5yw6LIsOLep1mMs9UjpTUfsw7a2H3EkJ70njEprd2vkugxBitJ9AVsHDgno5WZukN0GeH5pLfDkBH/gZwwibYY4jTp/e0hnkTPDQRc78IlVLwfv2CWWP0V/hf4hhCHCMR/wsUD4lyXt+ZZEAGKNvZeJdEzju6HsMV4x0B6vE3ROk2iR44wAi8h8Y2B1iHUfhJ9C3chFE9o3wUWb3cL/8nskEUQ3Ec/kx0hamOhevcM2t0CoVxwxrdsx9vOkMkk+u4kDS5b8WvA4hCnRwV0O34h6AYu7G7FzyB66c0PFwHLjbeBYha8A5n2Xu3tCF9F7t+W6z4Bwd3uO+Y9ZzvlmxO/FjejJyn+pLn2prUTTnrOpkj9y0laG5diu1vpxaF4T5Rn0I8QT/OtJ9HXfTPDwGM0yLQFizaZbhsQwy4ykt5LL7PV52jGoXfz18jKIAWyiJsa+ln4+TtiIPWcpxt4zCwp+Olz5y9cvHT5ytVrM4XiPw9/PHusUn+4a9mYsv3prnLk0C2ndWj0fovSkQO4tN64bh4zjEtrjhjJpXUPD+bSikPj+Vs0jxnSh3QXXd+BsY+YQ/kc/X1NQl0VTs9VNPW2qt0bAZASc3jcKhXF7Dd6FExn4kOToP7hRsHlpPeXhm7eSnrfIy3+so6WVVipz4zTTOMXjqj43vMuWk8nrvshdAYZhHoS/VBBNfEuI35jSUWVpfipjOztJHqItJW935LoqRS4JjbeQpqsM81l+RidHJ6WG3EPBgsp3SxferzjFgqFCkwTbnb8fXQqurJUFZ9wQ59YozsdzWrk91Z6bLfK+ttkmpUmOs26qABnYow9xafIh0vM/zjSI0sgGHViozZxqFB6T0f3XTG8W/EvUrWQ9H5i77Vm8qloV+vqfLO2MNGcULmknIpCONnwZVeDp9m5x9eDx6r531emYD3/Y9Xs1L9QSwMEFAACAAgAho2cUxBsOoGwAQAAaAYAAB8AAAB1bml2ZXJzYWwvaHRtbF9za2luX3NldHRpbmdzLmpzjZRRT8IwEMff+RRkvhqiIoq+OcDEhAcTeTM+dNs5Frpe05YJEr677Riwbje190L//Pa/3m29Xa9vVxAH/cf+rvxd7l/9famB04xaw6Wv8w49d3qgeZbAIsuBZwKCBlIcHz3J+zNBGQeiNI22b85W1/wCdP98Mq7ruCQsFKFpQisI7YvQNlTib6+yqqpDRbU2R2tjUAxiFAaEGQhUOSuZ4OK5XPUCGzAWoP5AP1kMnund1eR6etdFnh1vR0/34aTOxZhLJrZzTHEQsXiVKlyLpKKfXdTp5VaCsi981XVAnmnzYiBvJh7NXHSTUoHWUOUdX4+H4yEJcxYB/7VFDdQz/pMuMp2ZIz0JbXjNkiyFVpfaprah1qvJDacu2pyBjTkQs9CFR3C2BUWkDO9Dr0ES5VoS3MPN2E+pMHUdaaGjBxckypElmUirL61cJOcO62y7PslyYgwiVMnx7bVbcm5G1VbvmmHjmi2JW5t3DZd/TAZDXm7dyDqn5gKnRCovEpr8bUp5ZzHNQeP277ZqplagFojczs5+wIxh8TK348Qe/qM+FqjZG/+7oOIkHk7V2/8AUEsDBBQAAgAIAIaNnFOUE7MiaQAAAG4AAAAcAAAAdW5pdmVyc2FsL2xvY2FsX3NldHRpbmdzLnhtbA3MMQ6DMAxA0Z1TWN4p7daBwMZWltIDWMRFkRwbkYDg9mT7w9Nv+zMKHLylYOrw9XgisM7mgy4Of9NQvxFSJvUkpuxQDaHvqlZsJvlyzgUmWIUu3iaOJTKPFIscdhGo4VNe/8Aem666AVBLAwQUAAIACABuQZFTQMRlPYsvAAA7SQAAFwAAAHVuaXZlcnNhbC91bml2ZXJzYWwucG5n7Xx3VJNZ128QZ0BRio7gKBKQUSwUEQeQktiQcRRxxkInKmJgKBELPXlAEVSE6DiCihCVV3SGEnoRSKRGpQRkqJEEiNJCSEJIIe25Cbbo961713vXt+767r3zB4t12t777P3b5Zyc5Oqhg85LF69aDIFAlu77ac+vEIgqCIEsQKh/K+/ZGHh6ifyfyrlfnXdBCtr1J+SNhcidLjshkCKshuTEN/L2ojM/eZyDQHTXKf5U9v36AxsC+alj356dRyJ9mYPMkm1jPtBIcPsRjtohpxWoyKUW5dZHq4/4l/QXakXe+hly86IpQ2/fFv7FQrOHL4pZP549ENyxrH+X+uzx/WnP1zVe+rnv2Mv2n6cGfj+869fS8ufF9y/ne0inxd6vu9HgqJ3V2Cyq3SG24C/XQatBN/j9uxO0Qdp0VpYgT8RvjjiWi3co8ZS+vGXjIIyRi/rcKMADdhb9VlxQu1qGi7HGrZR32jrc5JIHUthgvh43VTFp+FoNGB5DnoxBja6Rt+MaBOHTAJnHWnDKWOVTc5Jj8fZz09VugYLSqnq4/J/+9mGo/F/qfbaW/J/zQaGafJqxiURVTvsmZZMEfIGVqEMghY+DaSJvgbT9twuCsu7Jgczcbibx2/vPnn7zy/JH1qd+pOt7JYHBthDIjeoO2KyqIP9YBDVNDTJU6hRyZdXN7lQVBZfFPgFQ0fKId/bSsTmeVv4xaDW9+ft6v5Ed6gecUl78RopTyHDZvFQrkzmFWntxxhmFyJe1Oaful/hwUHybhj9ffZwTvkoG0P3m2LsjevG0GymXDt/+yGIRqKEtGz7twVypLVOBPLjBJkKGoaFpH4fX+AiBt3Xdk9SYmbCjCUClxzH7bxMACGTD+W3DoBUu2j6OFmYsgfNOUZ9cY2vZtHxkmLpWQrorsyGUeNaKXk2TRWpfEHUSYkukHNR9qRaX0/0F1e+G4Q6cvu77PK16+BvT3DWqCqV/Z3ePDU2XEtmxsIJ7X3GpyJA0RcjoOYCUXbnKsGDxFc7DkSCVLxZfY0MfwnehEyQdic592M0LRiA7AsjiwHRDSUNb8YClodx2Ox5e0gJ1RMYSEt2WQUsSq4vJDtJprnY+QFj4heSxQmC6f3U8+FgPJZR5sXwHaOY8llgDLFz9UYMdO5NA2y5au8iG4wjaGmpjLwOVdsqD4cZEjDswQWRruZl8knGcDUUKWYRwLltdEnaJWLnYcJY+kqsi5a5TB8+U5IUvUZf77aHxBw0g4X9mrv+FNf9LhzsONoBl9tguUNbZPUmL/QHMGD7iX+a3Q+4Rcbvsl4JGu2aK5LB9B2y+X/xxAwFjw7h3Uorr24bhTZ/m1oM6wnxaa1LD0U94TQCNDSUl2I/WMRoG1ac2SWjokLLokaLuybtP3HLTfb1ZVUjUrLj1yczcmVXKU48kgc4GNTqTFq+pwvYUVZWIwZvkDLoS5J0fbJI4B4AyL+RG2e9mo8vdltiqn7FTJmG6RkY/K3VDbN/P1KioXGZY8MOLtJawl0ryFZ4SYo8T/u6X/ZKcCyl+d87hi+UrZNBKluld1tPtkDNvvhjRkdF/BUPahaR3Ym61JGklwYW7Iu4L4YaKh+GYetStIdr0G6i0ZG6bJSYDoc6+FUfa+BEvy2TY5/4NYJSNIFlVVc9xNxSxzhYlCztUh4fo4z4q+ychfAG01hFKuPoky2H/UJDnQgG3fRZnclF6jpzVdsYlmdNfql+gNPuEzqSzWbvQImqvrAav8ibGFbYmSYmla994cOxC8DExGaq2bK/NwuuXVPvP6+coEfhlLJOHf6YB6B9aWdaCaYqT3vy8LZNN0wPEgqO4eKhP2FAFiHX+6PM/SHBPO9cIc4FoC3MQ0XuytjjQ1uEzBoFHPWU+aJbs8hhZ9842uDhCX0mdC5t8eL1lQrsd1m2vR7IWMO5Vy6BJSgLtzGaJ3RAztOuhkopcVe2/lQC2fPbvW8iN9oEe4CaGZx6iB9fwu5KwPwmResp8FoFTu5QENhzG+bxQolWqFTEAHWRb9FhkJH5BJ2D2MFC9mIqZZAmV8H7Vs9c3EsYilo5lOXodfz39zBj35bLJbrf23/l5aDB/MIHlfrCHKjxIxTXcUp5xldT+Ovx1VpQd7vTG7NWaxywyBpXguVyedkpKa3Oals4VT5hvLtjkHtED9+w+21+rbG+L2si0ylu6CI2nlRL49MbCgqatJYG2B5SUX78XXqEXMqEKyc6QOMUMEWLtNA8r6aFSmCp92rROlF77HVzTMK+67nhQ2Ipd1mZJm5Vg472QW9kge9qkEle587i1NGokWBZVB1xVXTKlBNWxaLbBYAK+TJ2T4XsPYDnSWQIB86YaN+pM32c74Bhr81ADIz/HC2UYySmad2zKUM3mRSLdrlOMhuFPWSEBoOoghyL6RyC7yg30leCAXGvOoDklb174pbviMhodIe3V+2hOXm+8nruKMhOVluQLYfIQEQpZSTS/YZZMVzLBEid37P5Zi661s+KNxC6lgeAfNBc03oZkUF/CzVnY1aJBtBkOSrL4rJHvr1nxKbJYBG1gJ4TGhTt+1rfrpnrRfousdcLLnvo7IkeKYqOU3Rn5aOYgmF9FBwM/Yw8o8BppxlCsI0B46Gc6ZF6JVE96EPT38v7mDMtxLjpMSYtgo+PMkMdiWnGTFNJT9VMyYtmLHmyDUgQyMQ0lVAQm75/NBnPgg3rSkee7Dsjb+DWnuCNblGE88IOQtG5O54WF2EvKqZXZlkC59nh5xFOOhQtDlkno16X+u8E3OTYrZs/FkYyUsHFA0kh9yhxBCke+BcYGj3e4qhgQlBBqFDaKPj+BXjhTyQWsma9P+vii3wXX7Uvmvel+dshYic6LDcGkSh9wVBalBik4mel+UAmkVyqHqc90kf3pMgyYs/YNFmPArkJyJ/oAJZwvGJmZuxACNcdj5VCPgQhl4AnlWLHlWSkGcZEXpbbBWwZEKu3uRYq5gFaxf9IZvnMlXOeOS4NMOYfp0uiIiAiwshUDJedgCSBrGkxapxTD3e/3I3oNorbgRv9qUkm+YKa55FRXIU6J/E9NHtILZu0iZNdUcufO5BjWyycnwFOfLXDT7i3EUfTsYgmYpKQN7KH7PCi6F55xmmYrBoTK6Sdl+h4RT+PhVqMFAA3zOM77s56gD22rcWXyIopBxPtGyoKbbo1GgAKE0oS7wu01F5gdmM1gvLj9mENg2IXd1kvFyoxbx6tnwjairdtgXhErGh6+qR76QwkvNz0isoluiJdiVnWl5wmf5Fz94sA+LSUr7EnlbJ3zE61q+FM5054NTpfYmEvhB76YyfwdbH4MKucnbKMlwoBV8FXfYdesx8P/GpQnszYjj17faEsWubtFiTqnnosMtJWngd3LjeBBnKNJeXA3JV/F7kmgtxa90QHlsYhoIaSCmM8GBh7s+awd1XWf9QzdoJT4dlz9DGi1nz8bD35o7Wc28cs+b07rjxf/JguTtzfVUC+a2xx5b5f22/YpLYFeVZ/M7hEFLxunQ+r2WxQcwxOK5+ouJj9jpHZPTgd1naABQYqaamKLpqsyFGJYUTZsgfUiUKfZi51K6oTLMgVeP5sGEQ7i5o4wt/anKDnprrHL8orXAH0vimhLoYnayZKKwJMGZpVkscMZWnWXQAQzGuU2R4R6+2vTKc8aJQPdEA7KAXtJJaT2ZJWm5hRRmZbOo97LYOUfYBWStvQtx6E+msFt7erimN1B2WHVGWH9mFaT5lq2JGVM6nBPneshxI4xw+x3aHMDW5I5liDGVzmnzEsmy4tKGFfv4thejCnFxDqk9rQ34myw1oQUjc6ezD9RdQAsTwsMYxsSFnc0k+ITA5jbxcr46dggIV8Kd2Bdiol5w1AVRXGv7J8pYdPqJd5wFsYdKhtjlE6z/IhKPqnz7JWimDeWVLTM0mlzdXG+8pl32F/6oc82CSmCXfLAoOGktwMMZWAk2juO5QUYYdYMg5HKlbGnXipZY5opLwWkokh9WhWK1g9XTCcJZvwcB2oX9FydGBmN556oB4eVUX2+kw317MOeMJoupUGX9J0y0BmlOHhmuHY1Hl3Q+QhVfQlw0JVpKTn3rWtxa9rtz8H16ohopweBxLUdWoymusu6/O0GSmnl0aM2oMcii3QbIt2SqrS65KktF5o+UYFXS1CXcXNVbDFKi0YG3L41F3WrpO7+7+Et/9+weNYBmy2z52ai47R//KITTSzxHOQMxz6B2ob8svrR3k+r9ahJBLAkt9sn4q09+Dzw2j3tMqPc78feC4kOOA6dZ/gCtq1Qa16+U9BVfWrzZIu1lk6pzovWn/QtP35+J1O7VcXv6fIfxqPfb0Lc8Rz2b5Hz+Q0qosYcy3X19covGIxqYBL3jqZqEcWr0CMF3ZNZQIWnVIaeC3r20AYqkXZDHWeEkwPZrvkwdl9XrgDNudsNjx2puqWH311jMNyFiDzLa0syOIiA87HvL09qtNY8BJadRTl2afld8JJQfDMqBsP5KH1t4d+ot3jm9rWzRAEHnzOcnjHIH8f5wN1/r02b0vp4O2PX7o3cmd7mDTc8M2qFe4Wg/2ggk0BzVNKLbCE3arM+TxT5RdzPrJveZUoJwp/QP/DSd+yuLR33jZf1csTNF75u/Esfr3IG1dzMTXxJwsXPtwsgV1p6fCaBKESMkDvBaOlePn/svtwAbwkQLBTOmnB7Ra1jBPbjba3FmZU6x/mis7wPqGFdtUeREQyrilhOS+Ad/xi84+xx0apzZR+H48NVnwsnGt/yUvd3l2jH/GaAmeAdLYVHz1EmhC5NLstLeu/mrnsPOgDbSDZZj49489Rco+jJ23O0SF40W14l9QtDKrkgZtmHmwLkaRtZ8mqpvwr/79ghC0JRNA0H+ttNr5VMgzIdxZxDUUJgoomBDMZXOBvcT60WD/RfKelJhPPepoxxUDTiUmwUvwEaab+FyMlcTX9UK3r1G6+1y2aUJtBgjFpCEUVT5waju8gyn9ExKVX8GI+HSetbcm1APqv9WGhZNDMfjJUWz6l3dZrIQvJx1qup7QSASaFlzmYmY6Rbs4ElyWEUU4uc5J6eC7CaNu7akQtMBLIg6+P1GC4m3G5afqbae7/MOjYDYqD2nUh3WCxGDaq/lZa2PdOGKyTgNpJlcti9DFqT/hQ5fGG5jqS3zCsrWhaNe9wA6LuPe2lMMmNE4mWyQR4Avr/wQA7Dd4WNk8oK33iuJrhAsFF7MgQ+EaOOGc7WhJP9Y9H2EhIRmS4j+UyUDD27CjtAErzt9dlKdFkJt5CQbn+bz2tJVl1qaW6AKqmRp5U3PID4kS5RKr7rOriSaj6HzVXxDOoKXvWc9YzezLWN08aKCYxTRrDVcpFTamImgDe3YRr5GQHIod5veKdfsgFKiQ2V3rlVsFECiDRQxCdcsrXb3vf3Nhogx1HIRy1BpbeSIka95slSShkXY0/DsBfom9Nqr06/BhV+ta009KTBDeMdJHrON5Ow8/igkCxLn9ILwwTpdwiv06cz3h1NAr0IwncZcIr39/NuwDSVkFB9JI+ZyiOwRCJbUo1QDch3KQmE4OC0xqiuI+YxxvIyD3QF2DtWudv8qPXCrLKiJ1FwwiEnkDBnw8KsyW4raTNurjhRO7fVimKKb8NvkiThHSVzEqv29kXzWnkyDF8AlFbOwj0dsLD8skDrpUPMyfiQ0MII3wC8N7851Ec65yjIOXHhMLMYDM+uFVLRCePWDhqgdLafza0HY+/eDUmrSGYDzM4nM2Rbe5P5u8HMRFD3DqUw0gAtV3MpQuWO2qy1j8Yok6DSObJVQmDZycuMV/6oyXIvN5qoj/S68NmfQQgQi9xsUzvnq8FeMUw0s8KM4qX3nr+xbokRlREJshqtuTD6c77VxTBsvLVkq2QUxHy8VAOq9/kGMfdGycUXHV+DWH4lqtSe4ZwcVUZg+spzNwLPmyhjQxHbx8XlMTpypR3m1IIVYO07rusT+b6kj2d1+nZL2oHSa2zowFbjBxX+zYXJpnh4nCUCvAPApf7CNlBq+HFfkVRzKSpdktQzwNV2+2bPDpaXA8pNY1aEWBJgltgmvqwrG8vXmjraQn2Vn+sKiuE/NUzmjJhGVX9HROk8MHZ3VgDftAQ+3jHglKY34LJQrMsgTj/RsKhHyVhq81a/nQS2XNmsOvJgp5VoX20ldgdDD8kqgVEqX/knUUJ90Fw61LVhsnztBudKzf2JozfLazowdPDRgHTxvTyy/1wbmPveCLWaoFF7Ocljzqk9BzWxKb224zEY3IySIRzfgwstRNkMMYjrCze7VU0xzIEJeAYnA3RznYd1DFTm2h9SUeArHs8MdPePwnDB3xa9z500v4pBoQCt5Xg78WjaOxsQn/ahhpIK2KjBDHnnmLwz9WPn2GtwUEHX+UOBlnVuAjyokNL4Q2m3pXIWiJDbs/vjUWUltYbO3/a02IE4B/z4scCOK9kP0ub0+J1l9m651fj8YwLpQV+bdqMPRHaoy/Sv2aO88g0qLfCfC4YmefCp+e9cu2yqBzMqMMd5ErGsaZJBFHJz4WAV7tvUPcFdRSEk66wQ8fKP6w45CcFXZFqxKJcmeTuJB1iE7sk/TeKNdSjngylFKUiK7JOwR3Rk9CUndPXj6GfQq13LpcoClivS1PN4HVl8iMKgZ44nAMe9FELqrxyG9s3bUm2v0jSLUQuW+M0k3kB06bz+VAkxSlLUzaJiKJMICR2QpCKevUO6IYR9PoHg9fm1o4fqgYRbcFkF7gDJ50hCVnDk+gVdSMw7oNpAZPwDWqgHpjMaigmF+JG4bkAqkFEnSYCEdBicJYIvzz+b/7BIsxV2GcSCucDdb3/XRm6yWbo+Q/jKkVhmLSFFt6avUIOedJes7uLTh7Qb6/4SLiHxv1MrFl1yCztkCKNYmmsG87r8FWqw3SKOHIXv2pdww7aFqoW1AvdnhmAvLdKZKQnTSRDtF/lVhfictENKtu/REToPE+C2Z6gq5h/4J4LqBmGBM7GRCem6r7JdlzfsXoLlMOc2PG/0aFef4djucp1FqcANBMNExN6MnKXEVrvn5tK3NFDcW5HbWZcrrAk9y0coYKBagpUnNK7kd4n6qM7Pnmeusg3Qa/+1B1S3DkuEJTZ9LxXa2Md1yNt2zGCkhj33XSPREufuOzvR0OXfqxK+EdbLudvazLOeMJm3Rz+JDX1oV38ebhpa3AtowS+GB5CzgYXMcD4hsy6YHqNDpVTqyv/mzp6MJZpb+ng1+/eohIfcOgRVphAfjamKvb8PRetEDdeCgcXqm6URQj/RBZX1zWVWc2i2lvTsyIzU/eD9NhQ3iFszZfe8oIzFrdjstpXjgYVJx2yNP5LCffOHeqdZgPPTaXJlku5rCtdWg2j+vNRq1hIry8OMpy/nJsMsTTV1W4ks4O6FOJ9ksl/s3jG1mnt9owMqF8N5r+zmoXcHrQHq/CVumc5Q/4G5PlbnpAhiBWZhrhRS1Ti+15PjoFwGsQE62nIXqh9gXq15ZoVnJVbVU4r8EUYM27K5+fJ4LxanKPaGnk95CbElDK7VLbM7pWNmNRVjlm0S09gEke7I2EnvGH3ubyoA4b77XqAfk/BQ98o8rRHuatyg7ozzXjXIB9joyoyFgod2jVxZ3I6EKdgRUiUm9nqGGucCfeTnS+F8OYWVuiobRKSdcUIbTe3GypY8Ve+yyrXrYF0useF0LpRSv16JluAXfUN1RvvF+qIrl7ykKnGRbzQjee9H6+EdQWqQnm9Aw3/PKf/DtDvX2CAPIZnrRkhHTbo6IPrlfeV+q8lKrv90rYQYxVA7RpZwcVWYcG1b8/8kwKj9FPTvxD6fTRLat1vmwSCr8hYSVxz/WYF5Kb0VXrhBMYMv97rnjxRE+uDpi0EI41N0bJeoJitK4eOgt7lEtVUhYiFwf05Nd36Lsj/tuGCPc6iP49xmqPcgNx7h6xMDit2I/P3EhfpP+xL9vFJD7MqZwRlAkkJc8divw0AKCnjr5gaV9ILRPIv47OWU8GB6fzn8k7RHE0AxTNgSGABJ3f31CICUDlc2fa0Ocv2CM97FIYByHE9+oaTUgPRhkCh2Bq8Yp9ey9J8EU3CfInv4GhkCkF5I/VsqoOEIXw0mAGlrJbi0f7r+6fp/p+vspmHwEnFmc241TMY5/+aNCZz353nhrycdT6KLw7q/dCOPV04NoHMoEc0rwwNo+g4pydWxTEQkclKurjQAfX8IJs2UDDMatw5sFZPuBvSzb86JZrl3sNXjtJqEr9neZEPreO/SEb5oMYVGtW0s0KjRc9QwUDMoHmbMxoM1uRDREOFPOQGAETv/CiV4jxC5UW8RSESTHXvBwfWNBYzVbgtLDQ2wxnfgssblrIWjK/XIuzNkd4nC5G4vVO0FdJalS4bbLZflYDkbShdPTIsHaegngMN0A+CFW189YuiFK8+zJkZSE5uI0iBOR4MW0Qqc+tHz13Kmq1JBuL+qNUI2ZhR+yoeGiXQIJRs/cN6QunnJSNSVsU4LA2ciBta2vmsWa/zG+QxWdZVlrIGMbrhnocgaH1wlldzDGEjp2mi/e5H63Ov+jVxtxtmbm42sbyuFrBts8q/h38uM/yARH8J3U0d1sJSj3xhdjDzQlWXTCRe1JyW55ExAnYWpVgI0TbeHbgrGbg/xtvDCERCg7R4a38a5D2FTsOsrofsrrEAujHkAc38NKv2NM26cImBk2riAlT6htJylZnnOxPDtAJ5FEbUlVUS1QpPGV3eVhklrdotX7bn8la2KWcPEq8M6jcYrSfTxDB4jPyMH0K8DMLS4gHxE+Io673JYiAGX9BC0zz7qOwpP/2pvaUvAsDRH82qWeBuX0M+Owqk3ma0kEZm939RLzs6d3ubSCk8UYP0ys10zYM1OQWQ/b/vlUG5L+ysko4ts7Fm9wGgWQMa+Myw4EkAfYG9STgGLQNN3W4fh7XcEJ2w16tpqUNaxVBMD50OhItYoib7SGh5EDL23kiriY3e/QT7g4RCLtNGU4vrYqLZY9EjYar1hgguUnO3aamNAUrmMkUnPr/ga8P718CQTCt9E6XPUx+rgk3X/dP3T9f9T10OfJCC1F5w9DL/9dVkkPw2r3XoA0cf2NZcoec9f6qAAzU7veg7RT/oPIzTZC7ydWMt5UznzP4wNv9MCJydvESWybQ6QpI3lE33lJSGy9Z8qvKNCtYPe/zUn/AF/ISDBycj6VVPosT2fPpCq1gTxRJmd86RMzHKlRRw8ovQR0HfDOCW6yI318C+CXQKw/kstHlAOyjqyu1+mYyvlUOYkRCrHnmts8p5/GP/vMt4+wQZ61+R2I2G3sS3BXSA1ZmZYbK4c2nuG4QvYVq74Yxa1kQ0aZPyxCESLmL92SUXgrlZjRsX+kMzisLsEMKprb0siq1pZEL3FINlRPO3BjtRXgxQTXPT1hTKv3G5VwaB6G9Yhkk7LY5n7rJfgIlbEsQErxWbLjSUlf+xH8In74lJhqFgTqN7Ig+eHXanaat8OsG0D2I1+NokklcTw54aJFbKHS7XCnHYu5GJiHVB0iuTeBYZBHYEXyGWBPStpiFptxqCIRIdJyL3IW5vXFfyspLE/9ieB6s/GMuew7NVImXEkmeR0BcO7HYH/9grJLNj5UOpmjZGoACPYgsgrJ8KGDEcHsYwnV0lGzU1ca9DaXAMsykITy6mcSh4LWkHEE4sfaoEcUWP8RXktc1f8RV58XA/cr0s1XP3QejUtOU7/hP2us/Ljeo/XIZR0oJ8TqY+msNdr6rbi116JKo0zYCw3qklh7I5OYKuP9lf6zl5lw6FUAQtKKqaoJOZcBvmr/On8X5Q3oiHfSJlOu3iIcPWO+cWzGr061+lhEkppXNblt6aFArUlJ72JB9FgZ2VVOB+uubK0ZVYsk9Ixcy5egnE9/OFZJg8t2PcFwcugbRC0rhKeTEi5Q7hMV6+X3hX5loZf3rF8ZyzmGMz8TxZZgtcQcv159J7AYccC23GxAGssJAO1hp4MGwQNrfRC1NSfwaZdBBKY6uUuS7DHs9ZoXxnWyaJwx7vMB7EkqaPqI4SGJOzyc8n16CvvKrShaD9f5lTswhl3XI+NQcUNGOJYq70GaEku1wyRMVmt9YBpNbhp1/WgYXhjJV9Akoh6T9K+KObsJM5xqR32ve3XkbQunOtylRqt52GGD6E0tXe2kI5EUuzJyOsssQDJpS+JhbMi3+Buy8U4z7Xin4CBfLQM48uda67xBOduQzorQPti/+lkZTynPxuGkkz+z0SA4p+EWFo+llZMbm5CUZOC9cXKjF9drgfPkQ/i4DNDiiflEVBaDLmangAqPxtUKB+KFBLBnm1/V7ChvtGc5rp4eek/NgxPbKqL79BcWQhXlsd7g8Q5SAWW6DSEOiHrdjuWa2JQzZEU2OcMw7OInMwILc1GPzUIf/8XaPHhQ/MBaj0oCRtvAN6sHooXU9fokSm2/N3K0zITwZV6bt82Eo3aJRqgeJ3yTtobAHiq9JZyqVo/DCcQaVlkOUVIYQqjAZCsThdVhCk/5pgPLhYO4PQ7MadGCwwrIVbel2+rTUXMhspBP7BSb8RN1XtRIeKrHZ6r+Sf6/8P48y3Wdl+Afw6eSWDdf6p07QW1NfrnSck/LP5h8X8Ni/j8BvnywioKhv+kC814GOwMfZCu6FZQLVTtT4Xt+PiMcyrjw+C8WHyX8mytjo+P5cTrKZ1q4x8POOhbzHHV2Q+cnhNehs+qRMuFqzwkBLh1NAR6WgPhiR4qeuKmeFiTCwgbz8VY9Fj12PTY98DF1ZAHrxtwYAMD1LssgMm6Z8HNmhQxQdjKEwgUT5IIcx0NE2PHDxcRZyYsHObakeu9DMR/1iI5Mp9IotUHMY4z2ODAbi0Dieb+PECypp+mBlmx9rvToEnYmyzM285Z7pks2zNDkM6wKwLOLrWLxWvQcb5yLZVrgmE/2G8OTlovS51iqcY9bvoenALXpiIWEqeswrIoBtKS8xj9nEh4iSBqw2dWgKnzQwsRzhIS3LKO8oQZpAXApN7XT3GHC/1Z3EMf9PRcfh7YfDppk1gMOR5oPgcP0auahWdoJZnF4JI+8k8Ahn42RdM7kql/d0UXanB8T7GWP6m7C+ziw7T87UWQ9187eN5+lGa7bbT2pYtjvlr1WgnOehh3o5a8+7OxCs9VV4aNr7fhlRpMXWMDAwlfUdAQVztDPWo5gCypmwYjzAnEMlEQ2QdXAOVL4bLXvLnYMVDUwiAIZr+ZXtayV0azcOS0B60B+awmL0D0tz2rjuYgvt0NCl5AD+QM/ouWw73TAtOzZGYgMKOZczxc8vxtHyeC1xU6YJGmw/ieMaiF+PWdx/T6tJtm1UjHvtu7F4G9BBnUDSHmR7hBhcmof9Gr7vhpgCzp6148cBAmSHHr4rwt/qzmHULEoYSn4FgGzb1Wlo/KX+p7LuyGYc5dLewhPTXI2itNNb4xzLJ8zQ2FVZHEkbLU3u2+AvVmS4ddZ2MsduuvfLGA81Qhppeg6kqgn0EIptMkTYd+spb+fMcSLNEkzR4nq8FY4u8ArTai2S6zjRSDzadapv27jrxIG2zJ+fOGWcag7R9s6MPpDIDbcyEMYrjAN1L4uLdLJp4sRyK8nWK4KDDUQvOUfrQQ21uC1qUKxoAoKVcbd1NYc0r6UgkHcWziA/VfOazxPIb3/RODb/Nk1txT5zhZTn3MJOmTdARmbCoCpM7GyyXXIGVjssOMGXLVhgDaG0R7aO40dxYBJfFhWn2vtnSEe86XKLQRNdLWSyxMvMItMk+7JFuVeIAup1pO22hyikH1CJ0sHIaJxwP8tZDTUr5LQpc7yx2MvM/rL9utCTJ518k77bf8MIs48AU8vilfNGkWcJoeHRZeroU2NdaoYkpbqKTKBcayFMGjNdtW8lanrPYQVN1xpeCREgqWAZbb7tCuk2sw+8T+V+WkKvVVRSXfI++Zr4os8RcUB26Sq/Jx1w/MrXVwhWRpmmCRT6kutgSWrhNvYT4RamRRTnIlsmdcpAU/32/D8lp6NvaUIQTry3ErMSvcFuifFeKIAo7wkObCkOzojMX9Yoc/PgSYM++GAar1moqEKZbXLl3h1jDrcp+TsGXIiDHkE4+9umfFWxwBaMkQbLJiwiE6m9zk1ACUBBKD+34vZhZd7dBBponCO1m3TyssfR85+GxPS2JScH/t+Xse1eNBHS1pbaGm38uMY8t0kadQUZNzpTRv+ztpl2l3kNeDcCWR91+2/4u0bsiDlrOmdDKpaVtRnnsonBz5RlR6wsXroAan0zeGASdawXyTFE8CWQdosy3YHrXe8AcPro6tQJbh7SQosUGZ4F8AfLQ4ioTMq01jwNKL8jCwc5bE8V4iTTqbTX7hTyW70/qyPBlakabrlEMFuMBjqGU23Qu/HBk8diLl3SmjCq0uriBMbxiYrbLls6H2gUVWNE+H9nDZySemzU3szlSf8ilf6za7ovvu6QH9wgsNu+Vtu7a8poOB0N/N13pZVxcdEWLJO2giw5gs9ebOEdpcZflgWUiIT4umfinzpE+ytvU9pP5UEPfaXEVP4o8h23W2eP0UBADBuOyenJQJz7YrxAs+lNm4VzkFH/ZWJd8bsyZKgL9gkfbjb5ZEDCFk8N4F3M11VLLQgccs/jHC/Os9ZQTZXGxp/jHsW1sCvfZl74LKO+r93NxN1nPtAOpvVFfUtjG0ubkoEzzdhXFbIRNnvpjTRFiEy8S6J9ZT9rWkDWYIECbh1mKrXdJKfo0042Xa4P4n24PMCp28Kqxq/wzun2r+dZhI3LS+/FIe2c6sbxbZsnthds/AWG6ZbYcuDlwvljSV9zZX8JLJIat7LroFWZL7CPTWUErBwM6kcZon8XpHb1I4GwUzH9UDkF78WHHghUdghp+PJ1geGkLYXzXJJjJjvmsYiZJQPBmU0qiKXtioHh5dg8lvKuzBX/UviyoVmPT8uTSI1Wk9DLwUlIDgY/iWsoQptMGrD4lSW6YRvEzmFdDSfFlX4gdzgYrcDyYM8wf2qocim/3cF3LC2Y8H18ENnH/CCsblThd2lysPEQS4eyfMmGObWKG6tAgjRaue9PHri5Ley1UHpR4ZwUlFFQVtETPF/gIR4Vy2NasXfK+bqOqyM11E6yKr6E5VSH9xf8q6egD6l3m04dPMYZZWmtOOaz2oiHynuN8arIvMCy/3iKLaxci6UB/aellazwhqgnSZbyOge47XTKmUuTC7ImQVUdi9LOdbbfhagmUBy16vK49REepYcsFzRnp9wg+W74/vcvoiHiIM6ylROx13Hdfwu6v+4Fz2oRdNTWLteFtfurBCq14nr6QXnihAdvTy7FFv3kThkrXratvwa+LUi6iWoHUBuKSZqyt0lt67g4KzHvtT/Owpy+wnszMr5vzvFt3StUcyW49aeIWjqESb30Ji+aj18kCZkQPP/X7tUCNtlWioPEWBCf8GABr5qOxMeb4txSAfjbcrtaorCik7ke/09BozN5De27/enW+Ui6Y6nzg3WEOPCvJgBtDFm9cNnBWrGtxONZI4gzl4136J50o4a/KPO+s9W/1goYPRp3E3H9PImO87BxhhHkpxS14Y2aeHYpH5Wuvulh/uHxgvbpXHneB7p/8eEE7RDij81GX9LtDpEvBCHoS8rSUVcQYhlBZpDNM0ihK61tQ5mf23wKtXBLvrcvFdDc+t5FRdgYcNS9cwm9cwRhfH9XuWZ60oXwoqXizb4dYFzxiUFdpr1eXz8P4ZCP3KFBIzqnRuZ2vVVG3gQOwo4y56r6fXjDSvUgKPwStVI8fHXjM5eZkVXF36GG1zm+jy10K25RRvNuh5+UHG/dxsp0O0UTQuKL2O5DDg9vMo8oBX8ru9fb/JBb0Qb3YqX0tmpBHe9iwK56YxIIQdL0/LR14OaQBmyaMlCS7UbL6vgOUsXpIgMzyVgaCNWEVT49/cqLVpe8ab6pV7TMifAqvylPAfd5ZOMX7Qu1nb+0XJM8GP7LHuP7GEOfNOHt1umFWnu3Rd91yNm48BLTn9exaW9+3MRCwtnJ6MU5h8GW0OMXngFCV87YayKL7i9ebaAF4DuSSwcErVm3jdtO9HxuggsGKDF41vwy9b50sMSK+6dnL1E3Ym+NS5E34KQXzRaLcnOaqVlO9FDs5Mw8Apkkdmc9+/pI49/FQpAxo0UQTOW8q3kHC7M8G3tcstTZv9uyA2LeWk8mw95LoSzrmQseDvLhYrEuW9XzIEDLBtvvK4/4SmMq0FaSRyYqnv06Y6qPNUVHLTI5Ky53739Z4CyIvyqp6Rc9ZQm2KXwmA1oxHUbyeK8r1KMf2WhLKpX2f4z/Y4jl9CBmvl87p4CKhnRGHwvifaMouZqOuBj5ocRukDMdvwHOa5LiA0PRZOsXNiwDP2v/hCelWdKeO3wHgazkM64Yct8I3k5y4HhDECPBU8DNJ5MM0Fz+fkqdQHo8+syXwhO0AbP/seyAeIVivzob1ZFYBVf3FM/7aMcURJ376UMbOF/tIS/5LV+xPADoCf7bNtfBYpD9Yjbc/CqXVxIRf9AxidOB+m1uJGyS77Q5ZaAhei2R6atQ9w6AGLhugZtDDZwxCbD6+sB2vKAvdy7V1z8y2xc5Uyx2sCPAA84qmdS4uGiy85dY66NXof+6KqGRNS0SCGJwP5xCoDtjMzhiadTrkEQQlSAoujVGxOUfwC7IWdPcyfmtvdibds7DbfUkCo5ODUwop3p+m9S7Xeb2RytyutmKAIlI/rgXHy2QKNhrEJltGNNTvce+WVDbpv8tIxjcvoZNEWu75OVDY6uXdzTMraLeWXtNAM8gYLJyG5TLB99GYKVmAfgy1WPZaOhtOtXrtCcRl5NP9TynERSK0G+Lh8jLgXBfe6xKVYSOot8jDjSZgA3nI4Z/mZP2TdrmDJea/+veWOiX2djAiqn7NpuGYGf3Cwp93+vfhWy+yTGOG/ZvvPJ3vrNusBzfO0Ysx8nG8AYjXFqv4e2nbf/qK1NtbaA1cVGSIK3KumcY8ALHyRR/ZnHhbCt3EFszWCgAxCbXjTvtI+wskqD2KLEkriN2uBbhvF4mgLSTMJj2gnhog7odLObqy0D/u4blHqzvLaYGOKQcYFJEqkq6Z+kmSeQUhXiHbYSBGJTx/mqq7P90fPgyIR0MSyge1hj3/Wj1y64mGsm/wA8JT5Zv45GcpCziPMmChMBWt4cPTfCLv+ASRc3N+tBbK1njz8xCim6Jwe5RgQbuXpgC2xyshqe/mhglcY8+qFOrhnD1xe6hgpjk3g2QHCMf2V7c3Qa/L0G20ioS3esu49J5DhKnHL7UVEvRMBtvn+NBUGEfie6UUT9UyqAWy1ro6FJEOKb7klLfGvrw8K2jLXDPkumK/Bv/D+Uz/LQVi7XKZyOgFk+gMI1pisBRwxbSdSiucSosTxUGH8tm11li/K00NqFF+RoXT+fvJ7OdJ6LvnoKOi4KlQdUQ+c7dGyDakH+cVEvIlkt7mcdRiz88lrZsC+ouvB/Y6MugJ18ImL0ESBIEqVmvv8rTe4I7wfiGUFw3BzApkPn1zUomDD77j0GFntR/3PFpLbRSryFs2XL+CNIGXFq2VNrN8qok4Ri9bYSLjnAP1cnEQNNBz0LVd8A8h80R5L8p2I8tbrvON6m6hemkkf5YU/v84m1k6xGGhedkQe7HwL+b6TqM3rwPKu09yFQ7OfWHbYD8O3M9Tul/tcBl/tPxyxUXHwzhB3gOxbuXBJrZh8UjpnJmre1l8DsXWprsSrihlrEdVV75IRB8eaTlwTWMnLx4LB/jUQCH8XZb1g599X5L4evEaG9Vc73ZWBqJUBsaOiCBBKGKsgj6CpBMEgy5d1TgpTQbneatOI65p1xjpkyRCNnOpD4zEZqntJ73bZ+NSyIo7l2sPus2ZVn5j9tvsjzVzUgTINClWyqT42FgSntTDHefUlCMdkMascL3t5uNeCh4VdhEPuKr7XMQv+kErpwjrcwxi0n1si9npTyMSMNUpxPvnTz4xpc2oHD/+d8HSpR5stqWcYfmTwzm965ue4ufBa5u5ce/BlDB5ceNwisakyeBVEHQUTittHs27Y0oHOIZr+jEzXxvs0cfnxQL3F4Pxv8SgufSBDLxSPPyFn3ipueiC2Z9//zE6VIM8A3PX+l3cWoMZkgjzCzAHYMkUzdr5JFR5Ubj5yFARTVRRt75sCWqhNPVA6Bu6m6nz6DaDqYfgAorZG8YNBc3sU3GXJ3tA5WWa5pxTERV9tW1i+xlfeDdnndHBPwa7jF/8HUEsDBBQAAgAIAG5BkVPsLGB0SQAAAGoAAAAbAAAAdW5pdmVyc2FsL3VuaXZlcnNhbC5wbmcueG1ss7GvyM1RKEstKs7Mz7NVMtQzULK34+WyKShKLctMLVeoAIoZ6RlAgJJCJSq3PDOlJMNWydzIECGWkZqZnlFiq2RqghDUBxoJAFBLAwQUAAIACACHjZxTGVrJx1wEAABzEAAAIAAAAHZpZGVvbGVjdHVyZS9jb21tb25fbWVzc2FnZXMubG5nrVhbb6M4FH4faf6DhTTSrjTb6Wpf5qFNRYjTQaU2A6Zp9wW54CZWDc5ySZv99XswhCbaqSBtpSiKDd93js/dObt4zhTaiKKUOj+3/jw5tZDIE53KfHluRWz+x3cLlRXPU650Ls6tXFvoYvL505ni+bLmSwG/P39C6CwTZQnLctKsXtZIpueWP42ntnMVMxrbvh9PI8YoiT17ij1rMuXJ49m37vVX0A699m1yF3v0ksbhte0BztHZmudb5OmlRr/99f30+fvp78NEhAXUi4ENezHBt8yaNN/H4fwA31iT5nsQFwUBJiwOPXeGYzeMCWXmNB5meGZN7nSNVnwjUKXRRoonVK0EOKCShUClkql5kGjYyGsxJGxGr22XxAEOWeA6zKXEmoS6KLZfDS2vq5UuQFyJUlnyeyVSIxNcbZ6vC1GCaF5BKCD4VCsJb+qMy/xkWPSCeNSeGf9e4zC0L7E1Yf2hgOmA/klWK3iWCv0VRDzlSvMUPRQCCGmI+HqtZNK+KcN10WjoK74d0gIsjQPwURguaADWxXklCsTRmpflky7SAyvv6zNE7BKHgiMdtkfOGo4dMZxPQtoUhUiqYTLQ0jb+6eJi4RIwYMxMODYhkdVlBW7P1kpUwmgrm6PwxJjkXjxoiA8l+Kb1HUg3wTLoJs+OiPMjnrI++zxe58lqJA6C65f+3fdmXYoDnw3q1LHFU3oL2QHpSI9B0CtrQq+OQdzhEIyMwyEMsW/cS9t4CfJ2l1S7pE14kyNqi3iSAK6Jpo3UdQk7jUkgtYxHyuOkhPhnBEHs2t4rpaElhWgwq6XcCFCjSEUxaGYaMc8lOGYu88B13XIIBTXOwTOXXMY/I/fveG67Hp79Il75FuW6Qjzd8DwREKEJbwJhC89SmZpnTa4Yrf+p5b+IV119+9KVRjLDt19OjtTnoJq+kka8qkS2roZEN2bu1H+LFk1deFWFMUd/m/zQwcQOXPoxnillVqu27L7bP71mx/poUIl3Wmq8tz5ak7DtTxi6NOQ3hsaqxqMIBaHzpj5q5LetC3qbmz/o8Rxd7vcb45ELPA1dBtiFuC9lNTiKmLwY3dxMWry9q4GWNAocHB4YCWyk6yIx1XLYSC8cnZH6jRHI3bh10Gc6HgLHWXajTImUzMB66QjO6Brv7N+2hwM7LnStUpPESj6aFgHHrTPx/0HuodCZ2VW83AVx26Eu3qNFZ6RWqH/EKNXn4ejo2EvDt8cIc+EkHzIZ87ZMZTqDrWG5lHrM9WPHaaYukFrfV7JSw4NBD/xhE4io5uYDdx4Yix8bb4tUQtU0dmruQAruQGMJ55HnhU6AMWk1mtdKlQmM3vkbGOh83rLgZ1DooacC86RiLF9zAevCwXAR8dxF6liG3XBj4LSulMxHY307Cjuk37TG0TjPvutgI64mPaovqS10V8mPwN/s28rv5s7j7PVS7QxJsCuVY/E31GsqgwHfaAU14BDZr0rz98DZt71/C/4DUEsDBBQAAgAIAIeNnFMVHmAbowAAAH8BAAAxAAAAdmlkZW9sZWN0dXJ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h42cU6eK7jYMBQAA5RkAACoAAAB2aWRlb2xlY3R1cmUvZmxhc2hfcHVibGlzaGluZ19zZXR0aW5ncy54bWztWV9v4jgQf++nsHLaxy3077UVULE0aKOlwJG03T5VJjHgq2NnbYeWfbpPcx/sPsmNEwhQCjXVtrenu0qoij2/n8fjmfFMUjl/jBkaE6mo4FVnb7fsIMJDEVE+rDpXQfPjiYOUxjzCTHBSdbhw0Hltp5KkfUbVyCdag6hCQMPVWaKrzkjr5KxUenh42KUqkWZWsFQDv9oNRVxKJFGEayJLCcMT+KcnCVHOlMGCAH6x4FNYbWcHoUrOdCmilBFEo6pzTSMiWiTUqSRNhtXIKeWSfRzeD6VIedQQTEgkh/2q88tB9jeTydkuaEy4MYuqwaAZ1mc4iqhRBDOffidoROhwBBqD0R5opEdV56BcNiwgXVplybjz3WPD0hBgBq6n9DHROMIa54/5epIMiITzIKqmZUqAdGlsQVKTR10M5EPRhOOYhgHMIGOsqnMR3PXcpttz2w337qrXylW1RgRe0HKtMH7Lu9hGvttzfbcduL27T15nS8RrVnEv615rS8yN+8n3gm1Xatcvt4V0P3faW2Hqgddpb2GHRueyW2/fbrWjz7ddt9fy2l/ugk6nFXjdOSrzygX/q5SWXbkCLi9SueiwepTGfY4pg/zxxGsV0ZCBGJZDEogmhegaYKaIg35PyPC3FDOqJ5CoIM7QPSFJXSUQ5T0TT1XHxIgzp8sJQTEIsiJWT/eLYN3bP13aeylffr6vZ9WsFAmsOxJavLP6e+WjQv/Tw83qr1G0Agk0wXzSEsN31/7oeJ4qT8qb1X9OzcrYJPY2ljLLoKvqv2i+/cP5+R8cH29WYc1qFaw1DkeQ2fUsMS+OzKSosT0ONR3DpUGe6DpIGfPTJBFSz3P74mChxBqaykDwpeAxz6gvWFScGon7JGrjmEwvRJZfiP495U0Q3nPQACKdwZF2EsKRjzncw1TDMYcFh0r7SlOd3b/NqXRdUszQFadQKBB06a8cezjCUi2FdnFE5uoLa124HHNz589r5XCqiI1g22QrxWCXVrSSjKlIlT3iGkqQ2Eqyk2pGuZVob5YYLXXOo9lG2I0ha9kI3pC+otrOxAIVOiCPD4QNqAkerUJJCLdS+5FqNCggKBZ2p3MjUhahiUgRo/cEaYFAUTgvpEcELZZcaCBFnI1CUTh1GDSm5IFE5zYL3cIScQpIk5wY0fkK31L6HfXJQEjgJXgMJSuM06l77b6euAh90PwH8SdYqbnSeGaDD3nJ5rUv3K8fjAFxNMZQZG5HDlmQxIl+E348QVzoGQ7MEZrckB16RKNszmZv1guO8DjzJOMdGSn4EIUDyDlhIoQUSnlKbAlDzJHgbIJwCCGvjF9mSQhGcg/MqdWrFczh4DTZ05COIYKEjIi02nN5b//g8Oj415PTs93SX3/8+XEjaFokQh43y+VVYmNjs2CNfNKYvIBb02q8gFrbcFjjXr/iSvNhjXymYLfGPm1ErIEr7Ygdck1T8gJ4Q2vyAnJDg7KCbQoZm1QVLeA9s9l6I/CuveD2LnC/BssEWTSs1jWVkim7nq/Csor4Jy7COlcBGMy1qlRcv3PVa7i+VaUy8x2rTGbH2e5Y1V5fLMsuUxt0F+oCKxXg4h3mVQRcvYzGUDdF75ZZ3yGS3yksfkRzkofW24TFq47r35NS/qum++l74jcynu9eep86rYv/g/cfNGL+VLwgXXojWryoW/4oYGZiymmMmW8K++JLQu3osFwpPT+1swNsy59majt/A1BLAwQUAAIACACHjZxTj3ZV/m8CAACHCAAAJAAAAHZpZGVvbGVjdHVyZS9mbGFzaF9za2luX3NldHRpbmdzLnhtbJ1W247aMBB971eg7QfQJRCElCIlXERVdkELP2DIECwcO7IntPx9becGJFnYJi945py5nLEdPHWifPyt0/H2ggm5AUTKI2Usha1Dw58vIVVkxyAMUkTBX8bfB77rDH2vayE1+FGcQZbY+XwyG/RbsZcEJKP8ZJBuEPR7bUguZExYGXbqTN3pqA1sKtgwGsKSKpwxiIGjJvVGrh+0ZkhIBEGkYY59WmGMXHZkbyqeTf3R6/QzoBbCRHz9Yd5WoEjSZE04sCz90PHbdajACyChnpdRzjdvG0MBgz1CuPofUQry14kavyNybcpdmHn8QogDrVskRcpDs4t6A9d9im+oW/iL73YPPG64gWqat7vRPF8hbnIBzGBcx3eeIhekWs+f73FlRFZvRJ5AqofVoq7uoRZ4TOMdJ5Q9sbORxqDPItxU3Hf6fvv5RSEY0uSG8SBJxthmxc+G5m3HJoHQB15rKG9TjJx5/1qY/Of1FeYhRQb2pNzdbGeqqL7PxihT8LrFKvOpo/izFJHIneXS5miOqAvmKAVrSkVSFAs91DxcuaySrVK0mtuL7Srrrb3CTya56UCYyrGlrYKtJSh9TIuL+CrwvafifIASqdyDqnHuPRVnnjKm9hKA10g1Vz6nZrGsirqu5oGFIKxjxZdwwHJyd+YyQVMcT9VHs0Ei8Wo22TrvjpzB5zQmSAXXDgRVNNfgyThMiCTX1zqLIdXsVQlr/ZUog6mC0OBpo2z1qR33mijWk9E4OdPIWrf6izs+6Kl43TtjhgRuvvW/4bITRIbvJSTvvdWdsXWPaQxvQm/xRIo4Qa97ZbLzqcagf5s/IP8AUEsDBBQAAgAIAIeNnFN8n4QKAgUAAF0ZAAApAAAAdmlkZW9sZWN0dXJlL2h0bWxfcHVibGlzaGluZ19zZXR0aW5ncy54bWztWd1u4jgUvu9TWFnN5RT6u20FVJQGTTT8LaTt9KoyiQFvHTtjO7TM1T7NPtg+yR4nEKAUarpbRittpaqKc77Px8fnfD5OS5fPEUNjIhUVvOwc7BcdRHggQsqHZefGr38+c5DSmIeYCU7KDhcOuqzsleKkz6ga9YjWYKoQ0HB1EeuyM9I6vigUnp6e9qmKpXkrWKKBX+0HIirEkijCNZGFmOEJ/NGTmChnymBBAL+R4FNYZW8PoVLG1BRhwgiiYdm5pSERDRLoRJIvOmJOITPs4+BxKEXCw5pgQiI57JedX47Sn5lNRnZNI8JNVFQFBs2wvsBhSI0fmPXoD4JGhA5H4DDE7ImGelR2jopFwwLWhVWWlDtbPDYsNQFR4HpKHxGNQ6xx9pjNJ8mASNgOoipaJgRIl8YWLDV51vlANhROOI5o4MMbZGJVdq79h65bd7tuq+Y+3HQbmavWCN/zG64Vptfwrrex73Tdntvy3e7DldfeEvGeWdxm1Wtsiblzr3qev+1MrWpzW0jnS7u1Fabqe+3WFnGotZudaut+qxV9ue+43YbX+vrgt9sN3+vMUWlWLuRfqbCcyiVIeZHIxYTVoyTqc0wZyMeLrFVEgwAxLIfEF3UK1TXATBEH/R6T4W8JZlRPQKegztAjIXFVxVDkXVNPZcfUiDOnywjBMSiyvFbPD/NiPTg8X1p7IZt+vq5X3Szl+tUZCS127P5B8ST3//x4s/trHC2BfsaYTxpiuHPvT07nUnlW3Oz+a26WxkbXW1jKVEFX3X8zfIfH8/0/Oj3d7MKa2UpYaxyMQNn1TJgXR2ZW1MQeB5qO4dAgL3wdJIz1kjgWUs+1fXEwd2INTWkg+FLxmGfUFyzMd41EfRK2cAQl3KlzBw2grhlsYDsmHPUwh0OXatjUIEeopK801elhW59aVyXFDN1wCl0BQc3eyiYHIyzVUiHnG2IOuqDSgaMwC272vNYOJ4rYGLaMNikGu2NFK8mYikTZI26h34isLNuJZpRbmXZnMmjpc1a7NsZuBBplY3hH+opquxALlPuAPD4QNqA65K8KJCHcyu1nqtEgh6BI2O3OnUhYiCYiQYw+EqQFAkdhv5AeEbTYYKGBFFE6yrCaJgwaU/JEwkubie5hiigBpJEiRnQ2w/eE/kB9MhASeAkeQ38K43SaXvvvJ84LHTz/l/hjrNTcaTyLwaesQfNa1+63TyaAOBxjaCm3IwfNI1GsP4QfTxAXeoaDcARGG9JND2mYvrNZm/WEIzxOM8lkR0oKOURhAzJOeBGAulKeEFvCAHMkOJsgHEDJK5OXqQjBSJaBGbV6t4MZHJImfRrSMVSQkCGRVmsuHhweHZ+c/np2frFf+OuPPz9vBE1bQtBxM13WE9Y2Xg2skS+uIW/g1lws3kCtvV5Y494/48pVwxr5SntujX157bAGrlw+7JBrriBvgDdcRN5AbriOrGDrQkZGqsIFvGcWW6353q3n3z/47jd/mSCthtW+plQwTdbrPVfa/75oufo/r+dq3/gQH9eqMXF77Ztuze1ZNSazVLESLjvOVtuq1fpq2WWZVqCz0AZYuQDn7DBrGuCkZTSCNincmZDuoHB3VAWv3jzoxjLICudjquBdu/MzBeP/UFlnlXpNXVGPRNSAdiSzHxS1ntv0rtqN6w8NH7WL338w6f5p+LKn/Hvm0gfM/Lva8jf8PRhf/pdIZe9vUEsDBBQAAgAIAIeNnFOTaEB+hwEAANkEAAAiAAAAdmlkZW9sZWN0dXJlL2h0bWxfc2tpbl9zZXR0aW5ncy5qc5WUzY6CMBDH7z6FYa8edi1i2FtZIG6yHyb6AkVGbSy0KcVojO++FFEpluxue6Ezv2nnP3R6Ggyr4ayc4evwVH/X67VeK1nC6G7bWmzcYhMWm7TYDtq2JqyA2nYeNamITi57dg02ONbBUlqQhEEalErxXDudpwn20BQ7bRF8D7KNxPFbNHEN5ChAMprvGsALAnfcBnIuM8Lam4Qo9EK/zehjFoym8EELFTHIIFcXdux7ODD2E2QDwebiRfUwvIwcE7JqsolC7L+EXX8lqYl/edbT8HNRijnJgd3OmCJsKrozMyApzRswxnq2wQIYrBSk3/+Qd435M19hCZFzndNM1/FdQRZUFdhIXuZp82fHE8/rDdMRSzior/pP9YqxRGhh14uhx2/8ohHXVNZDGPXGXFmbnsdbVuhyFZ9E7kAWfSmpKoU+eWpbZklOKOu/W4pmUN106GbjIhebTaE4Z4qKLmjZ8gIub4lFUz1NRAS8ap6qCPJhQx/FbuwYna46nc4sj8nefCMG5x9QSwMEFAACAAgAh42cU7x9NfdKAAAASQAAAB8AAAB2aWRlb2xlY3R1cmUvbG9jYWxfc2V0dGluZ3MueG1ss7GvyM1RKEstKs7Mz7NVMtQzUFJIzUvOT8nMS7dVCg1x07VQUiguScxLSczJz0u1VcrLV1Kwt+OyyclPTswJTi0pASos1rfjAgBQSwECAAAUAAIACACFjZxTuPmYuuICAABnCgAAGAAAAAAAAAABAAAAAAAAAAAAbm9uZS9jb21tb25fbWVzc2FnZXMubG5nUEsBAgAAFAACAAgAhY2cUxUeYBujAAAAfwEAACkAAAAAAAAAAQAAAAAAGAMAAG5vbmUvcGxheWJhY2tfYW5kX25hdmlnYXRpb25fc2V0dGluZ3MueG1sUEsBAgAAFAACAAgAhY2cUx9UimowAwAAxw4AACIAAAAAAAAAAQAAAAAAAgQAAG5vbmUvZmxhc2hfcHVibGlzaGluZ19zZXR0aW5ncy54bWxQSwECAAAUAAIACACFjZxTcVeUnRUBAADRAgAAHAAAAAAAAAABAAAAAAByBwAAbm9uZS9mbGFzaF9za2luX3NldHRpbmdzLnhtbFBLAQIAABQAAgAIAIWNnFPXm3CWKwMAAG8OAAAhAAAAAAAAAAEAAAAAAMEIAABub25lL2h0bWxfcHVibGlzaGluZ19zZXR0aW5ncy54bWxQSwECAAAUAAIACACFjZxTjnP2+moAAADlAAAAGgAAAAAAAAABAAAAAAArDAAAbm9uZS9odG1sX3NraW5fc2V0dGluZ3MuanNQSwECAAAUAAIACACFjZxTvH0190oAAABJAAAAFwAAAAAAAAABAAAAAADNDAAAbm9uZS9sb2NhbF9zZXR0aW5ncy54bWxQSwECAAAUAAIACAAbVC9ONmFYAkcDAADhCQAAFAAAAAAAAAABAAAAAABMDQAAdW5pdmVyc2FsL3BsYXllci54bWxQSwECAAAUAAIACACGjZxTvGSfYz8GAABCFgAAHQAAAAAAAAABAAAAAADFEAAAdW5pdmVyc2FsL2NvbW1vbl9tZXNzYWdlcy5sbmdQSwECAAAUAAIACACGjZxTFR5gG6MAAAB/AQAALgAAAAAAAAABAAAAAAA/FwAAdW5pdmVyc2FsL3BsYXliYWNrX2FuZF9uYXZpZ2F0aW9uX3NldHRpbmdzLnhtbFBLAQIAABQAAgAIAIaNnFNlbomCdwUAAG0bAAAnAAAAAAAAAAEAAAAAAC4YAAB1bml2ZXJzYWwvZmxhc2hfcHVibGlzaGluZ19zZXR0aW5ncy54bWxQSwECAAAUAAIACACGjZxTy3Bf1mwDAACbDAAAIQAAAAAAAAABAAAAAADqHQAAdW5pdmVyc2FsL2ZsYXNoX3NraW5fc2V0dGluZ3MueG1sUEsBAgAAFAACAAgAho2cU2ye+QNxBQAA9xoAACYAAAAAAAAAAQAAAAAAlSEAAHVuaXZlcnNhbC9odG1sX3B1Ymxpc2hpbmdfc2V0dGluZ3MueG1sUEsBAgAAFAACAAgAho2cUxBsOoGwAQAAaAYAAB8AAAAAAAAAAQAAAAAASicAAHVuaXZlcnNhbC9odG1sX3NraW5fc2V0dGluZ3MuanNQSwECAAAUAAIACACGjZxTlBOzImkAAABuAAAAHAAAAAAAAAABAAAAAAA3KQAAdW5pdmVyc2FsL2xvY2FsX3NldHRpbmdzLnhtbFBLAQIAABQAAgAIAG5BkVNAxGU9iy8AADtJAAAXAAAAAAAAAAAAAAAAANopAAB1bml2ZXJzYWwvdW5pdmVyc2FsLnBuZ1BLAQIAABQAAgAIAG5BkVPsLGB0SQAAAGoAAAAbAAAAAAAAAAEAAAAAAJpZAAB1bml2ZXJzYWwvdW5pdmVyc2FsLnBuZy54bWxQSwECAAAUAAIACACHjZxTGVrJx1wEAABzEAAAIAAAAAAAAAABAAAAAAAcWgAAdmlkZW9sZWN0dXJlL2NvbW1vbl9tZXNzYWdlcy5sbmdQSwECAAAUAAIACACHjZxTFR5gG6MAAAB/AQAAMQAAAAAAAAABAAAAAAC2XgAAdmlkZW9sZWN0dXJlL3BsYXliYWNrX2FuZF9uYXZpZ2F0aW9uX3NldHRpbmdzLnhtbFBLAQIAABQAAgAIAIeNnFOniu42DAUAAOUZAAAqAAAAAAAAAAEAAAAAAKhfAAB2aWRlb2xlY3R1cmUvZmxhc2hfcHVibGlzaGluZ19zZXR0aW5ncy54bWxQSwECAAAUAAIACACHjZxTj3ZV/m8CAACHCAAAJAAAAAAAAAABAAAAAAD8ZAAAdmlkZW9sZWN0dXJlL2ZsYXNoX3NraW5fc2V0dGluZ3MueG1sUEsBAgAAFAACAAgAh42cU3yfhAoCBQAAXRkAACkAAAAAAAAAAQAAAAAArWcAAHZpZGVvbGVjdHVyZS9odG1sX3B1Ymxpc2hpbmdfc2V0dGluZ3MueG1sUEsBAgAAFAACAAgAh42cU5NoQH6HAQAA2QQAACIAAAAAAAAAAQAAAAAA9mwAAHZpZGVvbGVjdHVyZS9odG1sX3NraW5fc2V0dGluZ3MuanNQSwECAAAUAAIACACHjZxTvH0190oAAABJAAAAHwAAAAAAAAABAAAAAAC9bgAAdmlkZW9sZWN0dXJlL2xvY2FsX3NldHRpbmdzLnhtbFBLBQYAAAAAGAAYAGQHAABEbwAAAAA="/>
  <p:tag name="ISPRING_SCREEN_RECS_UPDATED" val="C:\Users\Admin\Desktop\Ngọc bài thi eleraning\PP toán số 4\"/>
  <p:tag name="ISPRING_RESOURCE_FOLDER" val="C:\Users\Admin\Desktop\Ngọc bài thi eleraning\PP toán số 4\"/>
  <p:tag name="ISPRING_PRESENTATION_PATH" val="C:\Users\Admin\Desktop\Ngọc bài thi eleraning\PP toán số 4.pptx"/>
  <p:tag name="ISPRING_DEFAULT_PRESENTE_ID" val="{433D7A64-EBC6-4D24-9860-3CA33C328391}"/>
  <p:tag name="ISPRING_PRESENTER_PHOTO_0" val="png|iVBORw0KGgoAAAANSUhEUgAAAPAAAAFACAYAAACC6PFTAAAAAXNSR0IArs4c6QAAAARnQU1BAACx&#10;jwv8YQUAAAAJcEhZcwAAFiUAABYlAUlSJPAAAP+lSURBVHhe7P31nxzLla0P61++93o8tg8fMauZ&#10;mZmZSU1qUIuZW2rxOWaY2e+zdmRUZZVax/Y7/g7c6x/WJ5KKMuOJtXdEZNaRDz/8m/2X6se/oD/b&#10;e/Tuhz9R/gX9m+vtxz+73v3wF/Rvh+rNx3+zgw+U7//NXr+jfPdnO3j/Z3v1/i/2Wtve/MW3vXn3&#10;Fzt48yfXK5Vv/2wv3/7JXibrGb3+o+vlwR8S/R79zl6+/p3tS69+m6MXB7+1569+k9Lv7PnL3yOV&#10;+cu/saf7P9qTFz/Y4+cf7dGzD/bw6Tt78OSt6/7jN3bv0Wu78+CV69a9fdeN+/t2/d4L27v7DO3b&#10;tTsvE72yG/deum49eG03779Br1k+sFsPeT3l7Ydv7c6jd7zve3uAHj75Af3oevT01/b42W9cT57/&#10;zp6++APfDe3/Ef3Jnr36s+vF639zPT/4i+sF53T/7V/8HAdxPj+gj3+ytz/E6xX0/mMiXVsX15r1&#10;Q+vCP/V3678dwO9SFeDvAViwCmLB+poK5QAD7Wsq2mtgjfBGgKUMwII2locA7LACsWA9DOAXBwHe&#10;UAJ0Btjf2bN96bfoN/bs5a9dgvhzAEt3Hx44wLfvA2YE+P4LuyalAL5+lxIJ4JsO8GuOBd4UwLce&#10;vGEZiB8KYj7r8Uf0g0sQB4B/HQB+HgB+vB8gfvryT64Ibj7ALznXUQFiGsrk+mWuXQZgXWMAZts/&#10;Af7H6b8PwO6+uvi5FeCvA4yzfgBSVR6cV/C+focELZVMeg2o+QC/FKQO8B/tIIILsK9ep1wX7eOo&#10;aVj38yB+IcelfP4yrQivwE1BnACc78AR4ujAAliKAMt9HeAHlFoH4qgbHHMd3QDWG0AcAAZeAL55&#10;XxC/cReOuvfoA06cBVgunHXi3/G9EN/3CZGD9PTlHzNOnAH4tSD+MxBnAX7JOX+FC+s6vOWauHQd&#10;uTbvUHDiP3PN/wnvP1L/rQBOO/BfAzhWktfuwP9uB3JbCYjfAOYbKpjC5Fcq0/BGWFneB959BxYJ&#10;6IzrZpUP8Itkef/lb8K2HKeN0KaV2vbyR3ffqAAxYW0K4ghwOoyOIbQc+LqW777AddmehM9BCqeD&#10;C0cHvukwB4BvPXprN9HthwqlA8C5EP/WAX4EwI/4zhFiARydOIAMxK+B+TXnj/McIX7FeVfq8sav&#10;Wbg2fq1UOsTBef/pvv9Y/dcDjELeqxabi++whgoQKkFUAPf9D//uZdwvCdocUaneoLfA+zoFcAyd&#10;0+GywN1PynyI918pfM7NewWwy0NnLRNaA7CDDKS57puvJAfe/4F88wfC1o/2BBd+JICB9+FjQulH&#10;hNHoXiqMvgm0Nx3YIMEsqKWbcl8H+MDhVSh9Q+C7BLCAfg24hNK87x3K+8qHPZT+mOvCQPzoOfkx&#10;evQCoFOhdMaFX/2J3x20D8j7CqdpOIML/8XeJI4bQ+fMdcxx4n9C/I/Sfz3AOOh7Su+0cogFa+rC&#10;5wGcrwDwH6k4hG8ePofQWRALYHfiFMCCNB/gw+D9PMDKdQO8z8l58wGOsH4O4uC+P9gzAH6aAPz4&#10;6fuMBHCAONuZJYhvA667scLpRDdw5KwTJw7soTTuK3kILYjVmSWIeU90HycWxA+fhHxYEEeQHz7D&#10;mdGjF4TUL36P8vJhAN4XvOjlgQBOhdLqd0jg9evDtc1cKy2nID60LvxTf7f+ywH2FhlAPwU4hGKZ&#10;CvAZBYATeJF3YiUAC97XCbxpB3aIU0oDG/PffHAP04tMGA3IiT6BVtuS3DcIgF8GB04D/OjJO5dc&#10;WJILp0PpmA/LjaP7uhtTKgcOAuIE4BspeNMA3xXA/v5yYfLhVCjtevajA/zgGa4sF3aI1Ssd9IyQ&#10;+sWroJcCmXP8IgHYOw4B9LPXLQXwP534H6P/JgD/lAOHkDko7EsrH2A5sOCNivBKabfNhzfruLnK&#10;dmblgpuV1g93YUlDR89fZQH2EPrFRwf4WQJwVBpiD6M9H065cCKBHCVHDqF0cFw5rzvw5wDmPe+5&#10;wweA76c6tKQHT3+0+ygA/BvPieXC0YmfvfxDBmC58AtyYXVoRQdWh6I6Ft9yvaJ07d5nHPjPrn8C&#10;/I/Rfz3AQBjHfQXkG0EpkFUJXBHesD9fGkZ6nQwZvaHUeK+7ryQHpoLJhfPD5nx4P4U4uLAA/Ty8&#10;Qc/JbbMCWodXzhvcN3ZapfVMZSoPDk6MHGLCaB9SCp1a6bHhTwHOurGD/EBDSgKZ4zSUhIunQb7z&#10;QPl1cOD76pHOcWFKB/gHl+fCz3/LdwzDS09x4qcOsUJpIBa8CqPJhV+psVQDqtGABGCVbygjxO6+&#10;iQMHJ04a8ESH1Y9/6qf13wDgAG8WYCpADsAC9VOA477XksaBBa4gThxY8HoOnAewh9KHAJx23aBc&#10;cKM+hffXeQoQp0PnwwCWfN8LHPmZIP4IwMgBJoxOjQunAc6HOB1SKy9Wp1YW3lwXvuUhNI2CxoTR&#10;/cdA/Dg9NowjkxcHgD8C8K/tMQA/9THi3/s4sQB+AsDPAFg90QL45WsN13HelcIIYBSvjwCWIsAR&#10;3ADzPwH+j+q/FmC1wJT5Dvzae6OTi56jNMCqJFQaKotLlcfHf6XPAHwovCHvjY4b9CnA+eBG5bhv&#10;Mg6s0PkpMD8RoAnEaZg1DpwB+zkunADsECehdDYXxoEFHgDeJSyOEGdcWMBK9ySAVpkKnz10VonU&#10;gaUc+N5DNQpqHASxPiO6cC7AD8iHH2bGiPlNSRjtnVqv/mDPDnBhdWbhwA6w90Jn4XVx3TLXknV1&#10;ZgXnDQpApyFGNOAZaZ3X/lOH67/egRN4I8AKn/86wAHet1QWn8Th0yjlviyrIv0VgNPOGwAOkKrM&#10;Ap0FNy7H9bTj5ua7YQjpucZQAfqxd1gl8MpxE+dN6xkOnIZYAD/U2LBD/NoeCLgH0oHrUxemvKvl&#10;rG476JoMIufWa1j2dZVvUMqFH0k/BbBma4UZW5qt9SQZWnpCLvyU8/cCiJWSRIB9HD4F8afXME8p&#10;eF1c2w8//snnBrj+CfBP6j8dYIEal98J2nyAkVz40IudUagcGnOM8GYVXNjHgXGGOA4cnTcCnAty&#10;6KSKHVb5nVZRWdf9dWr5U4CfoacALD3hWEH8GFglhzY6sQ8n5QFMHvxISkLpR0D88NFB4sSCTxAG&#10;MH2s10HOdnAJXpURXIc3cd6s1MOtXFhODMwR3Ccf7J5LEBNCa1gJgNUznQY45MGhM+slAB9wjuP5&#10;9+mshMZZgKNyO7Uy0jEAn+nYAmBN6skA7PonxJ/TfynAb3+N0vAmYfFPt9yhYjjAn8AbAf7jJwBH&#10;iLPQBu0TCqZD5pcHv0Gfh/enAM5VHFIC5AywwJos+7pCaUpBHAHOQPwkGVoC4EePBTAScMCbBRhl&#10;wI3a/wTgwyBWXq3w+a4ABtq7kkAG3Ht8vspHTzQuHIaVwnzp3/KdyYWBOAsv51v9Dsn5f6MbShzi&#10;eB2DBG5Oh1aitPtme6ej86J/OvFP6j8fYC6EA4sEb7zAWeVe4LQCuKFiRIDV8+z5r8/CAtR3f3SA&#10;FUYfBnAaYoEbyyysCpmzsKaVDp0zyp/7zHEx3z1UwBol5z3MgQPAyZDSkzeIUFrACbwUwCG3zYbU&#10;WYUQ+jDlQkyDAMR3gPgu+bAkmN19cWEB/AiAHwHwk+cAnJle+XvOx+8TeHXOKdUD7dchunC8TsnU&#10;WPS3AOwQp/LiDx5S/xPgz+k/PwfWhaGU+8bw+e8DOBEXOQCcdeFw80Jw4M8BHOHNghv1eYAF6t8C&#10;cIT46YvovhLQIvU2p+F9/oJtCcA/BfHDp6FHWh1ajwDugYe9bxzGzwEc8uQ8cF1ZeCPAd+XCie6o&#10;1xvnF7zSYwB+LPfVUBff97FSAsB9TtTiee8bnWfObcx/owsLYgc4KAD8tzlw1oW179+pM/8E+Kd0&#10;xE8UCwLJ5yRrmRN42MH/Uen9dUHecUE0VPQapSduhIsaQY7KXmwdo3Hft1zYOOabA7EqkvJfYM2f&#10;hZUFOCgLbm6+K1CzAP/a9gH0BRU3jO8KzEQCmv3PKYPr5kq90L7sIbJAzVWAN73+0ZUG+LHC6GSW&#10;lgOsTi3lwkgAZiEWpEArgDWEJKAfJgLaeMxtzezitVIG4MSFdauhhpUe4MA+xVLjwN6BxfehgRG8&#10;ujHjBfC+eh3OZ4TXG06uh6Q+ieDCQepozGl4E8Xrm+6Rdogp47TLuE1R22H16Z8C4I+cILVuDm6U&#10;bzv8Bf9/S40D4Potgz8CWAKxxn2zLfVfB1h3H735IICzFSULb6r3OeW8Ed5wq2Aa4MM7q4ICwHGm&#10;1Se5roOaCo1zFHJclWlID5OgjWVQgDs4cGqKpYfS5MFAHCZ3BBfOKnFiTdx4lIwBS+zLSOvsu00+&#10;rSElvYcPI0m6V/hRCJ8lASz3fUIIrR71J5yHffLeA/XqJw1lPOc6/4JXUykd4kzD+u8eKeXCm3Xl&#10;/OubI16XdeN/Avw5Hfmo8ERgeWv3/xG8UgLwW4H76yzA6bnP4eLFCxsVLmisAGHiBq+VlHfFDpQM&#10;wHLfEN4dvPkD7pBdDj3MucNEhymEyzF8ltNmnTUXYEH6KcCxk8ohzgM2wppezlUAOAtxADhM7sCB&#10;ATh73zDynDgAnIE2rRTA7sbAq+0R4AzEPpz03nuivQMLgJ8K3mf8Jn6vGjw1guFcJueWMoLsTiyQ&#10;dS1S0kjB3w1w4sC5IfU/IT5MR3zaYgqk/zSAE+f99ELG9ez29MXXZPkQpqF0ZUkA9sokx02Udd90&#10;/hudNzvGG0JmKeu4XjqoAUyfmOGh5KcAZ4DVcmo9znnOh/VweEMInVb2RgdC6Kev3Ynvs+zhL/nw&#10;Jw6McmZipUDWpA6fWsl6DKElfyKIwufHH1gO8D4WwOq4eqHU4fd2QOisBx8EeGMIzfmOkY7Oe6I0&#10;wJKu1VuiJldyHeO1V06cr2wI/XkdWsf+H9SR15xEycNZ4HoHWGEw/S/2ke3SYS/8+IM6GD7d/jnF&#10;HPvdrwPAmqwR58xm4ZXyAY7wqiLwXePjc6gYb9OVhIqjsNlz3yRH+3Tyhtw3f5w3gpsFONujrDHd&#10;LMA+KSMDcIA0hstRcY6zA5qCNDru4eBqW1ZZeJUL6zbDJAdOOrN8nrScUxACcXBidVIFgNPgaj0j&#10;4PU8GGUAlpsLYA/X1fP8gwOs0PkZ8L7AeX246IBzynnNunD2HEeAffkzAEeINUac48pc8xx4kSJB&#10;BzgP4sPq1f/rOqKQVM8yei13cyeOEOuEIZ08ypwcOXnx36MAMBfGQ2cA5rOUz75N323EZ2WgTcl7&#10;NLmYsSJ4pUAOcKwwlMp94+yrTAVL3Dfkv5/PeQWvepUd4P0A8BP0NAWwKw/gAG1Y9nHdzygf2sO2&#10;BWUBDgoQZ0NpYH4EyAnAYWhJQCJ1UAFqWunpl+rUSsOr0DnAqxw7ATjJfZ++4Fy8orFLnliijqtX&#10;B0Dq5zYXYD31JDaWP+XCGX0y0SO5/pl6gBKAYxj9OUc+rK79v6QjeiBcUIDYH4kiaOSQCUARKimC&#10;GHXYmx4mQR/eQ+8fpM+Kd6yo9DnNHCN3lvSUw/iIFrXamQqQVAhVDK8siSK8nwNYoOZDnL4NMMoB&#10;RU+BOR/gEEKHJ2s4vBoSUo9zMhT0OWDz9blj4p1JaX0CMOC5Eyv8VYeWAxxzYpbvh2mXKh3gBOLY&#10;C6251QFg3ssf56PH+mj4CHj1G/idekifP4UziVgixDH/1fl0sR7h/RzEmevm1y4puZ6fBThRdOJc&#10;ZXPiAHAyzBTF+x1W//5v1RE918gfSPZeN2Rz8v3xoIKHdUGG3rH8OYgPe9PDlAVYF05QBjm4abFf&#10;4EaAX/N9NBThnVaqDIli5UgDHOGVIrjZWwdD+JyG15UAnIY4C/DvQticB7DGeR1g72XOKgJ8GJif&#10;1YsPfNYHL6Unz96jsO+nAA7wqgyztASkz3OOITVSbiyAHWrgFcBy6djzHJyX99T78zl6nM5Too99&#10;YFXoLGUBDpNe4nnNaSBT8KYBTkOcVgA4XP/M0zsSKYzO3L0k/RPgn9SR8ITBv/izjV69xYk5wRoK&#10;eMnJeoX8UaGcqOjK6oQKYptDzIkU5HkKc1qzitsjuAFk3hOlAT5Ar9ivBkSO7JGBf4/wveIwhVcE&#10;lW/5fnLexH3TY78e9rlTHA5vyHkFrp7d/HtASnJfyZ03TINU55WmQar0iRmElw5sCt4IsMA7FOIE&#10;0Gcv8vcn8KrMKOxLAxwhDrcbhgfgKZSOAIdplm8dYIXJkjqsBLHfzSSl4FVPtr+H3pNc+4k7rzr1&#10;dJ4CsII3Loc+hCzAQVwfneMEXMlHAfJ6pl9JGIQeeqd7t/26eX9GuP7BiSPAeetKs+TEGWlfGmTV&#10;L0GrehjqohQq+N/XT/M/UQD875nHhb5k+QCQX3LiX3Cyw4PKAkQud8YoLkaiMCQU9DbzdMm0Iry4&#10;aQKwLpIDzJeIEsCC1wGO8OpC02JLXhkEsSqAxPeM4Iax3wRcKVayQzuusgCnHTdHDnBwXYc3UZy7&#10;HNw2H96/4r4v3lNmAc1Rku9+TvkAe+gLiH7HkoaWHGDksAbHvQPYPlykfUnO68/DcvfltU/fAq4a&#10;lZAGxI48nZvsOVMZ4P0EYHLiNMA692/Y/iYzxMR+iWsleA/07DLqU2yAD3RdBTHXOdaHbAMfgf73&#10;XEcW4AJYx/C6T/Njgf3/EMDZZ/3+GwBLf/HnHD0HZOnlWz1xUFKIzUXg5Lg7pgB24cRvfo2SjrCM&#10;U7Mc3TYLbxQXEh2w/zVfRuUrIJcc4KS1VsjljiuIUwB7iKbZQEmFkV4qP0tytMN7nfMATvc6p6SZ&#10;VAqRM7kuIMecNwvrYcoDM+OuedtTEqDp5cPkAMuJUwA/Iod95GPD2Q6tTMcWugvAct5440IAV6/l&#10;ffR5+z/474+uG4bQ8s9ThDgqgfggAByinAB0iHxCjqxlH2KSGyfzpcNyuHZRPhkHAN9677QU6koW&#10;2Ky8p9r3hboUAX5LvYwhdja0PrzC/98mB/jZq/D3GfssS74NkJ8rvFbJhQrPPQqhUHwK/wHuegCg&#10;B0DrEBJSaz0C7VBzMgO82RMf4ZW840ol0ns6wHpfLTvAXDTAjbmvAH6lqEAte9LqpyWAX75JV7jc&#10;jqvoMlHxBvzPAky4q5D3WeZJkn9NeSGyh86fd17BGcu00vujBPGTxIkDwJpeGVzYw2ik+4clh1gd&#10;Vjhvxn11rN5Dv4ffrmGymPfHfoAAcXZ8PB0+54rG8hXnWyALXpWc/1c+ceYPwIvb+lx01pO56e7I&#10;uobI4U0UhgURpUCOdcMhpc5EeNXIx07VrONK2Q6vOBnJRT0MjhzWDwPgf7oyALsLp/QsKnkesD/7&#10;6A2QS7iy4BLMLyUHT0BzMSROVlT6Qd9SyHkJd31ZYTOvk+MiLYcQmoaAi6ELraGiGHbFi6/nL3mF&#10;iNB6GMfr1Mi4G8RKlpv7BmiDywTnDcpAy7J6ncO9vFnHDaLSJ4D+/UoDedi+XLjT0EpxW8yFYzjt&#10;kzvi3UqPXwHoK++VTj+aVk78QKDzeknwqoc55vhxWCx7Q0Y4P/GcBQUXDk6cAtoB5hr4OLEARsCq&#10;UtdF4/GZkFpguxMHiCPA0Yl9XSC7AJf64WGySupUpg4lAIf9yTIV2SHXuiCmEciOIYec2PNiDOUT&#10;8frDwPifoiMR0IwTJ9Ly06T07eyXOzvggCKI9TzgfS7IPid8H1eOuWvaUdMwHypOrDu5IGb5Fdte&#10;+bBWEjYLXp8yKXjZrjIBV1LrL2gDxMl6UsE0/U8V7lOANUEDaFE+wE84xu/bleSkCcBPfF5wBDgX&#10;uAhYlABLb8tdTr1WMCedW+GYw98vrqcBDhBLbwitNUMrKvROx6Emyd9DD5PnNwV4Q27vcoADvGmQ&#10;A8RZJ47yiMZB1jkGVt3ckEDtobSuQer6CODXGYATiNX4JtDmy9MlRV7UpdD4RxdORP3IWacS5wCM&#10;MrD7enThCLKcOYIbIf+fC/GR+NT9ADDhsmDVuvQSeNkvkON2PcxMz0IKf6/BNuXMCcyeJ6uFBejw&#10;f0WC+KdB9uGqtPRapI6NeI9pAJjtfI6e+ZwGOMCblipWNoROV75cB86ryIkc3KhUaBzgigDnAvY5&#10;HXaswIv7vEwADvsPf994bHxtugxTLMMsrVCGHFn7HvuQlDqpBG8AWEr/3hCFZAGOCucqKH0OY0qS&#10;deJwnh3enJxYZbhGWvdS14x6EvouskoD7X0c3oCrDoVILQ1kNgVLBIRxFldUGmoHnjoYlAqvU8r2&#10;aGd1GCz/HeUAB+G4AlaQ6g+t9v9oL/QXk8l+d2HtA96ngtiPDdC7K3vnVwhv40WSXgLfyw9cPMEp&#10;t6WMFycqk1Mjf6aS8iGXLijbBXDyfm/4jDj/VsAqXHv5hsoUlQmf4/2+n4bQcaaV5GFzsqxcMCd0&#10;Bthn7rwCKOpwuCSHJtFh+9PKHPNcZTz+8GMlvU9G+fs1DETpUy+1/oL3SfRU0msc4izA2eUswGmI&#10;480cEeAsyLn58X4qpD7gfB9QN15RT/SvDXrYnac2AjgBOza8UrymUQ7w2+y1Vyjt4//UmThunC9N&#10;NkqPZEgRZIc/A2+uPMT25ejQ/1MB5oSn5Q8r2/8DFfgP9vy5xkYFcwD5uYvjtJ/jHHR/Ur/+aoML&#10;RvlKTykEcg9pcUu58j5hk/QqgTQDrsAGzlyxj4vnY4e6oO68KXHhvZfZO6tUCmKWBW4OvCFn878+&#10;kbyCBki9smamS/7GHgPtMyqoxndD2Jw4rkTlf0zYKzAcjjyQfTv7tRzB0n28aZB9v78H6w5gCtRk&#10;XxDbVbJdn+uvTd4jwuvHCE69X6L0a1wZaJPSl0MnnA+D6feqgYq/O60kJ3aIE7hj51Y4pwI4QBxc&#10;mGuN/G4l1j0XTrapDng9cCcWyFoO1zCOGqSdOCoCHEJqBGjx1lHB7NN+HV5BLAeO7sx+AU1uG+f4&#10;a1smX3bJldMSsKET7D3v751hvC5CHMeWNWEkhuC+Pdn/X51THwkgZvV0X888Qi9+53r2QhBL7M8p&#10;kZ6PlDxi5Rm5UHxif3xqv1pgdX7F/5NVmB0G80MpZ/1U2h5CKQ/HMwALXPQWaF1UHuQA07IHcD+9&#10;UT8ArKdIfBomqrLGh86px1kdPKrsDlYiAap/EIzySQ8AGNxOQIZSoD2VdByh7ONnhLHIc9Rnb1hW&#10;iMuydzxFuCkjiITRUvpB7/75HOfvHbcLXpR5HfJt7MvAeogcXhfL+2H9uSBOhdOuFMA+sUVP4EAB&#10;4ghvBFjnOOvALkVFibQelyUHNwOwHskThpukLLyAp+UE4LQEtv95HY1/6ARNAE1ADQCzH4Wbc9hG&#10;Jc8JqT8jB5c6J6Az0PM5mfw5UQQ016kjuP+58EpHghNl9fSFnsRPKCl4WX8ikBNI9UwkTbXTXSrh&#10;eHX6/N4ea19yTAZmnHk/cWfPnwWyWuXkggnIEDYFQLMPRlO+yz4XFx15z6agzThukP7bN11ZpAhw&#10;zH/1T4L+/71UuuAyoaKGEFIVlkpMRfYHrOcBrA6gCFAapvBvgpq6uG937j23O3ef2+27z+zuvRd2&#10;7/4Lyueu+w9e2P2HL+3Bo1e87g3vofdL8lO9j3JVAZ8COX52VDw2870SgPMV90dgD1MAWFM331Mm&#10;6x5G5wKcE0pzPdMAfxpSB2cO55/rwLWP1yJeF4c3uU6K0GLUlAY4DXFGeQC73AD+FEJrF6BSfg5g&#10;d2TgjGH1TwHtECdSeB7HmdOK4OYC/F+nI97i6hlOUf5XGgHgJ7jsYy5i1COkkNPnAifH+4POOE6u&#10;7W6dcWxdeMLwRGFebewZ5sImF1ShVa6yF9TFhZTzhg6qxIUT+baksqQVnjQZwj3vZY4VUssqUeY3&#10;PP+RVCFALIDzHTBKEAloPbbm5p2n6InduP3Irl9/aLduPLZbNx/bHsvXbz6wW7fQ7Yd29+5j9AQ9&#10;tQeC+f5zwmvNfgqf4XBSZv4jWCCnPjNzTAKwdBi8ku/j+Aiql8lroqIDZ5djGB2ldc4J5ycLscoY&#10;Roc+hCzAaTfm3Hvum3tNDtBrrsdrtkty4HQkFcGN1zsNcGjYcwH23DhRZn5AZvhJw5Icl0D8+kcE&#10;iGFb2CfXdndlXfJcOVl2sS86cAZUz5VDmYbXRQMRQutE7tT/eWAfEbDPPVSOZQidHWAX0JIb+kPN&#10;VMk14d2Fi6X07HmA3x1cr+OCP0a6IcCBljsD7/PokA6yLjoXkwvvPZjeOiMHVRdaHSEJqO64HO+5&#10;rlrwwwHWe8eJ+JkeVlVIl76LKqgqaxjr1dMW9Xs0F9if/5SCRrA9fkzY++g1jorb3nlhN24+shsA&#10;unf9ru1cvWVXr961q7v3bHf3jm1t37SdnZu2q+17t+3atbt248YDIL9vN3mdIL8F/HdpBDT5QqG2&#10;nPwRzvwQh37AsgMeP19AJ8sZqOXSLoCl9GEptj8TvMl+z30j3Do2Wf8UZvVCh2hEAHtUwnkJt1EG&#10;Ocwo9t4HkNU4JjpgGxCHfgaugRrP1PV4lVLGhf36qfEO11HKNNgoAzFwxtJh1iiElpMUK0IdFSBm&#10;GdAkubP3twBUhDcbdn8G4JTCDTh523DnoDTIf0IR3hTA/wk58ZHnOKZ3ViGVAcDEZYFS8keKaihF&#10;lYZK7pXgWYA4OzaarEty5kR6vxCOZ8PsmFfp6YbqFPNw2/NmXfw/hT+ORsqhgwBVir3Myfp+qrWX&#10;66qM8AaAQ97rLpw4S6aXOamwyoGf0DD5JAfy2vgQOeWqj4HsISHwjZsPAfOW7V0D1Kt3fHkbUAXr&#10;9s5tu7J1y65cuWE7u7eA+AbL121bMO/e9tdcu34PkB/Z7TvP7BrlNcGMK99XaB1zY6RxXP9cvoNu&#10;MnCQNdabAJxuXCLQAjctXYuMK+/r9sAAsK5ddOYswFwzQZucD8nHwTlfUaGHPpy7LMyCVWE1IlV5&#10;Ef8nmXOuhjk2ohHgeI18XfDmKw/gNMgCN0ekWpmhSpWHQaxOsOjISc7sQ5aU7sBU/CitZ5yZ9RiK&#10;p49JKwKc36udDbGzgB96dxT7ctb/gzri+Sx6npQB2ABjBDL8tYY6TuRQAeL4wDM9eiVOcggCirSS&#10;90iH3I+B+bFCb3WaCWgPt1UBpGxnWPwj6aAIuCqGwvGgkOsGaVnvEXPe51TGbN4blh1aVWQvw7KH&#10;sT52GvJT5bi6y+f27Sd2BRDXr1yzrV2cde8O6zfs8vqubWxdt02WNwA3amsHF8aJt4F8G3g3tm7Y&#10;2qZeC/BsF7jXbz0i/MaJCa0lz48B94kgVoMhiJPOrydyYwf6LQ3mO+8gE9QZN45im9w3OvDjFxzj&#10;Yl2dY9GFE3hzAE7ORUbesCGVOmeKVqTkHIbhJc5zonDus84cAVakJTc+DOC4LEh9HeXDG5Vx6ARg&#10;n6qZ6SchLM/0nWQBTq+/xZHlyt4pCmhy5gipcucI92EAHwpyBtBPlQ91rktHkFlOhdz/UYcG4ABq&#10;BliHMEAaJHil0JqH+0ZVfkQB4ABx+jUArl5adzQ95SGBWWUCdHjSP5UiAVutvN8Yr1Y+kzv/0ZXt&#10;3VblUCWJnSf5CjlaNn8LYWCYYYW07o7L902kvzHRVMOHhMpyXAf3/guHbRcIpR1cdmvrprvsFm67&#10;u3sXh8V5rwD3+jVbXb1qa2t7trFx01Yv79naqpavu/SaKzQAm5vXbW/vPjkyITgNw627zzyXvnd/&#10;3x5r+uODl4TqB/Yw6fCKrvwEeJ8A81PKZ7j1k1QnWAQ4Z/k5+55zTEZaD86cqwBwbMyi0o8ICss0&#10;esk5jCH1i0xOLAle5cECOThwjIByUqU8RfeN0VRcj8BKvi+1nnbiGGZn1lPQfk7BmQVtthMs3rIa&#10;AD4E2L9DDvwHll2HQxzAJeRO9B8GOAsuFysp851UAGubQyw4VQJtfPiZyrAseMO2w/RE0vv5etbF&#10;9bkB5FgqVFPuKhAVAsulQyl3fZHJu4Be60llSo/zqsMq/TQNVcgIreeHVGI57iPluJpuiAPfJze9&#10;BVxXFSpLe3dtE2A3r9y2deBcW8d9AXVpZdtWgFbl8souuupaAV5tv7y+B7CAu3nTwd/EhbW+u6O8&#10;+Z7tXLvvDYSDfBuI770gVH+VI/9LFTlzAm+mRP69KYP0G7JQaz0NsOfAgP0pwAFiL/2cRAGu4E3K&#10;4MaCOChGMqHB1bnW+Y/XIEAbQ2iHGFiDkpSHhtj7Olj2vJgo6oC0KMAsaNmX6gMJY8cB7OjI7s4R&#10;3Hx9Am6YfhvXM+PJUgZghdfsx0Xlxj7GjKIbC27psJ7s/PV3H/8dUCW5MnAm7hwdWtvCHO+QK2t7&#10;hNGPF9Aeemdd2uXHZpUBOA1QBDZf+SCG/7ENis9Rik/zj1BHhQelCRaJbUAbgZfyG4vYoESYw40F&#10;QbEDKv2P96FnWfAmsFOpgvsql+P9qJTPVRGTSuuuQyOkZ0qpc8pdF/eTE2o46MaNkO8q9F3FNS+v&#10;SzdsdeOGLQPo/NK2zS9uAeqerbJvZe2aLa0i9i0I5jVAXr/K8dfcfTd4H2kNp97avkOjcD8Js+/S&#10;SNy3m0B88+Zju3lLPdbPPU8WwPpeCq29dCmkDtJ2uXPInwPQAWBKhd/P+G3ah3ys+rMAJ8rZL6iT&#10;HmoUnDh9vhP5tUgaTBQhdniVG6cgDiAnKZFugJASJ/bZW8ly2o29FLDJupQOrdPKhzjfkcM/drDt&#10;vULvBGRJ8CqX9qmb0r8nMAd3jvAGqFkGmPRsrwhwel3y58YJTF4T4Y0ApxW2hdxZx2aHqVRqe9ap&#10;Y+fYoQDnSkBF4BLoEmVBVM6ozh51toQn+WcATo6J4MbjgjiW16YVQm1ek4TeWYWKlNlO5Qol290Z&#10;YsUKYMsp4nJY57do/i8ApztvlO/qDp3gum99HFfhrHqH964/II+9DbzXbXFlx5Zw21VcdAWABenc&#10;8g7b5bZ7tri865oD5lk0B9gCeBEtyYUBW4BvEGZf4T1XcWU59rqAJn++QiOhckedYuTWG1eu2w3y&#10;Y32Xexo7fkw47S58ALwCWuUBjc4re6KoAZAd1FS4HaGO8m1Jp1gW0L+mJDeOZaLMDK5PAA6pTxhi&#10;CimMxt5d3sEVltVfEfo30q6cDamj0jlzGt6ocIdTVuknsOSDnIFZ8rxZOXMW7Mwce9zYb6AA4lAC&#10;L1Ivdgyx/x6AMyCn4M0BWMuJsvu1PQuor2eA/lQ/AXA6r02DG8p8RXDDv7xrOQFbD0xzAWpaqddE&#10;pR1ZCp/Pd3EJXIWBKZAFJ1BmQuLURP3HrEvaFoZZQsXUe2gcV/muINYdO3Jgjc3eu/fMh3u2tm44&#10;YAqB5ayLuOzM4rZNLQDp0q6X0uTCpk3MbdjE/Cb72be87Vom570MsCuAu8RrZ+e3bBnoN3Fv5cwr&#10;K6xf3vH3X1KJS6/SSCjHVj6tMeX7D/b5TvvuwiEvfkmOjIBYy0/Ik58Atpz4IUA/wI0fPlXHVwJs&#10;CuQnz1FqKCoX1J+SGrwsyHHZFSFOAI4Kvf0SEAtopTiCNy3B630YoYMr3o4YQT5gX1qvVSbhdVYK&#10;q/+SKdNzBxzYQ4HWlM0/JOKYPIBzoM7si67MMsBkRDirJ9LEO6WiQ2eATiaQZAGO4XRQGvDDlHNs&#10;BJ7vcRjEkufA+fBGkARcBlQHUMvBfR8+/oy0j3wyo7z9/vDwRMG9c6EOnV7q/GK73BnYvJc4qYQO&#10;M5VMHWmhUw1gqWARZu8pj+tJhVR++zC6Lu9x/36A4x7uq55mzZra3btHnquQGHe9fNXmcNKJuU0b&#10;A9Tx+Q0bm11HGzZKOTy7ltHo3LqNA7RKX+b4yfkrAXgAnmF5hvdRrqwwemV11wGeW7pi8wA9D/gb&#10;V3BjoN/ZueNhtKS8+N49QAZogesgA7HgVadX7Pi6n+gBrq3/EVbeHG8tdJAVYmtaZ1Lq5olnnLdn&#10;uokCHXZrZIQ2DXEOwFHAqrQlKOTD2Zw4yLcBopZDfpwATJj9CoAVUsdRBndd9r3CubNSJ1iyj2W/&#10;1xuQ1bn10nPkXGjjHOvsXGuBHMW29Loc2UsgzJNDrh5tAexuHGEVwCrDcsiNA7A+pRPFGyz8WV7a&#10;zjFpSP8WZSGWssAGoLOzwjKdWALXSyDOAAxQnzqvQBSYh0m9ue+AU8MwcrvUNr9HNf94CaiBOAM1&#10;gEVln1ccFJ3ElfSuClj1iAdwA9yxIvpxvIf+1U8AP3yoEnip7IL25s2HPjFj++q94LiAOyvHBbyp&#10;hW1gBEyAHUlg9XJm1YYSaVssfVmaXrNBNDwj0AGecoz1mYUrHn4v4MjL+hzWp2kYpiiVP6+ybZMG&#10;RC58QxM+bj/lO77gu+5n3PfBwxc+PfNB8hvk1ir1/8ExV44A6x7hXEcmf1bHFs78DJClx3LoQwGW&#10;8pw3Jd+eRDzBgQPAAloOHDsTvWPRt4dOxpAjC+Rk2XNlhdJ/ooxDh6wL8MSVc4Uju3InhUR4w7Kk&#10;Iaqo7H4p68YqE6Dz4M1RMnUzowTkGF7nDjVlw+zg1iG0zj3mb9OnLhwV4M0AnA6Zo/tm3VDrwXE/&#10;J0GYv5xTAqiWI9D+GBgPX4MEePp5TVGZ5zcJwCjvsOF1LAvOzONQ3an5vOQ4QetPpNDTKLwM+eR9&#10;Kv4doFCeqU6kKzjeGuGt8lXBNbe04+4pjRMeC95RIBxBQ4A4ML1qg7ObgHrFBmc2bAD1Ta2xfT2s&#10;U/az3jd5meWwXUCPUgriaUGLQ8/RSAjoSd5zAtdW3ryKBLDGi69ev2fXCOnvKLx/gAD39r2nrJOr&#10;302mcN56mBlPvstxDwD8IaA/fALsT/V4HcCmTEMcQH6bDEnJjUMvdQ64L1iXUhBHkHOWMwAnTiwp&#10;rPZlbcv950YPrT9RCLtjR5eW918CsCb2vMSVkYfZgB1d2Kdmsux/9YJizpwNsT8F+1OFfcGJFWID&#10;pWBNyrTCtpQSoN2RU8rvsY6KAEeIfT1P+fBKEeDovGmlIc7kwBmnTQHs8tA3cVQHLuuevu1h7rZH&#10;jwAo0RNeG2Y3ZRuBMDYMcInktPFxL5oLHJ3XIUYC/DFSvqpx0scA6evsk8LnhobAQ0eO0XCQwsuH&#10;gKtQ1G82uPPU3U1juJubN8lJNQXyATnoDcLYHYdXzjsOrAqDo/MKXql/atV6pi9bL4D2TK5b98Sq&#10;dY+jpOyZXGPfuvWy3jt62frG2DaybL3jK8GVJyknVtzB9b5jgDtJIzGBC6szbB0H3qAh0UwvjT1f&#10;pbx27Z7dBGRJ0zH39u4m49I3KW+xTTO8cOwbj+zWrSd25/Yzu81vvXOf8FsOrXHlJJSOvdJafhp7&#10;s3FgpSehjyGB1gHOD60PATgDMdsEcsyLNSHIXTlX2d7q3A6vbO6cwBwhljMDtWAOECtfllsnw1EK&#10;pz3EBuBD4A3DTxJh9gE58wGhdl7OnK8IcxDwCuAMxAHoADIAC2LJocZ1o3KAzoKdBji6tIfZKB9e&#10;6e8GOA2yT9xw9w15sP74ynPVBOa09B89cjkB5I4qoCkfUT5G4U+pBZa2U5G0T4DzXi5BLRijoyLP&#10;eyPkXrlUoZT/hhw4uq8ei+rjoCzryYzq0PGwUnnh/X3y26dUbN1wcJ8KLzDuAO4t29WMqe07trF5&#10;y8NX9SBPLcp1Q66rsHdkRmExYbCcV/BOAO8kcArWMZbHAVYAs9w1uuKlLw8vO7g9lF1Di9Y9tGT9&#10;bB8A5IGxJV6zhEOvWN/Esg3yviPArc9fXNqyK5vX7dp1GpgrV/memvgBxNcf2I6+O0BfZX1r+5pt&#10;77Dv2h2cGBfGiTVVU9M4Nftr79pdu37jvg9LKdLQXVI6FxpX1mwvzbXWdfBhKcGMEz/lHGqWV5iK&#10;qTQklBFgdR5GeCPAUT52HAGOEANnRklnl4fSUrI9d/z4MOHKGld2N04UQ+zEdeNTQXLAZd1DbDm0&#10;ygTk9BhzflidVvh3y6g/2ltcWs+5FqgOtspEvi2BPAuxlhHhbhxrjkBncmSWQ54c1iPckq8jHRuA&#10;ZTvvlQU6rEdlAPYplMmy/lIywhwd2TuL2BY7saKyuSogJVBr3d1W+7UeHdL3A51KgUwppxbscnNv&#10;DNgf3J5GISljA+GvdddNGgMNpVAhdbzGQOU29xKABa9cV66l+cl+08HeffTQtnbu+rju6sZN3HfX&#10;Q1vBO4pGZoFKLgnAQ2iQsLnPAQ7wyl17RylxWJVdwNo5smSdwBqAFbwrGXUPLlmPIB4FWCDuA+Ce&#10;8cUAMkAP4sqTOPwUjcXmlRuE9JoIsmObAKypmguXd2yaxmVqbo3vSr68EmBfXNmyueVNW1jZ4Pht&#10;u7yxbeuAv7G565BfvYaL0xjo7qhwM8VD721Xz7U3fN4Zpj6BA3fjkBcDrTeYUui5z/T+p3S4Ewdl&#10;QE4DHeFFPqMrtR47vqIiwJrE82L/D4lSIEdn/kyerE6wTE+258vq+EoBfojSAL9m/c3rP+SKnDkC&#10;HCeQ5I81p0HO2Zaa+RWcmJL10BnGcgJwhDgDtU/ewGW1PQXvJwCHmxCCwhhwrjQO+4hW2DuLJFwx&#10;wusOyYXMdCKp9GVtD9seUgkUHvv75EjbqRBPqRA0EGHsOGkY0k4PnOp8EuQq799XiKzQ+FXoqSVc&#10;vnf/lTvNHqHmNUJKH8/FtTbltoArN7p287FtAq4cVx1Vy4TOc8vXgGMnyXWDQqdU6Jjqxyn7BS7q&#10;GltxWLtHgHIEt0VdANo1vIQCvF2DCcBDl13dEgBrew/H9ScA9wLwAA7cz/Iwrj5G/jyl3uqFLZvg&#10;O0wvbBLKE75PLdvQFO6N+/ePc/zYsg3TiAzzXYZYH5leQcv8hg1bXgf8DULxK3vk9hpnJp++esN2&#10;925xXsKdU7tAff3mfbsLyD7LC9dVI6gx59C/kPTy5+hweKNi77+UgTjl0J4j50y8+WvKwq3l2Bkm&#10;YGOZK8CVHOCQJ+cCnXJjrWs7UP41kLPSdl5LGUJpCVAFpyBOybfly3NmKUCsHDr+VZA6ujxPjgAD&#10;Z3BmwKX0Wxs5LrqzlA/xkUyomij/goU50Diy91BLh+xPnPvpUy4Yjv1MUGaOUUOgBiI7ZTOtZ1Kc&#10;K408fJfYFkrAVrgMzDEHDyXO6x1TL+2O7vLRrCbcRncHaQ6y5h1rOObWradsu2sra9dtci6M387g&#10;YDPkveNAM0YeOpLAO6JOKu+s2iDEXQO2desbXSNEXrUOOa3DSmiMOnHVjABUkHax3C2IgTY4L8BT&#10;dg4s+HY5sULqXty4n7C7j8ZglM8amSZUJ7cemiR3Zl8Pjt47KuCXPH/ul9vTWPTSIOg1/QDs+TXv&#10;oQZmiNx7lNerU2x2cdOWVuXg5MlyYBq127cfc46UTjy2GzRue1dDJ9mte089atHwkm5n9H4FznWo&#10;B4cDHOUAazkFsENMox1ulAhyqHWfcSJN/HAn9ll2yR1PaWXgDUDHmyciyPmKnV7Kkb3TKwXxYRNF&#10;0voEYoANIbby5JArx+dcq9f7Lfm0/sbWQ+g8eDM6BOK0K6sBeBtzaEEcwU7y5dfJ45XjAwUi3A64&#10;IKZMu/GRCIT+miMq9NyG0vehB4S60RVjB1IO9A4tFw0nfw6oKp95mdVzzXPWfcM+3zlIUD+jYRDI&#10;HrrTavu9uYmiY3tnF87us7n4LvpuCpfVq3zthm6mJzxWx8/ePbt7+5lDvbf3wGdDqYdZYbLy22lN&#10;xljcCr3MOJ/yXQ3/DEwDB6FyP0B55xSgKEzu8TB5xUHtBmBJoAYB7YCABVTWBWgvoPYOLlgP6pPr&#10;AnsvEEs9A5RA3cv7KUfuHuI4YO0B2j7l1YKX12ifAHXICdl7hnH7AbYN8jo+qw/3V3jeNcT3YrmT&#10;99PrB/jeowA/xu+Y5LdqZtiVLaUPt+2ubpzgXN2//8Jhvsb5Uu58U3Cz3e9+0tCSnFgl+pwDf7oN&#10;CWCVAjtRJkd26ZgIN9db+9yxNU89kaCNIfdL6oYr68T5ChDHXBlg95MwO8mXn2toKun0ynZ+ASrb&#10;XQehY8xhRq8datZx25Az/zlAfUjOHIGN/8v1Ni6rfAtwUgJsjpIcOZNHx5w5I20LgDvAH3BloA0h&#10;eADaZ3EljkwIHS5IgFGlwiqBGlzOnc6B1pCMHI/wVX+YheLfeAQl0CevCYDzXt6iKzSLFxewkwuo&#10;KXg+xxmQX+jeYwHt20JrHsJySjk0x3sorrxa/8J3d98d9s69fcLkBz4JQjfNq5Jew32vbN32Gww0&#10;kcJzXPUuI03QmCSnlOMOJ51I6qTqJRftxQm7CVcVKguqHoGG3FklQeeAyU0BNcpBXbBBNASQw7x2&#10;GAcNItTFMVVq3xB57zCfMYS7DozyGnVs6T29QRDUhOgemkeXl+MDKvAL4m5BjBP3DK/i/IoKlIOH&#10;UF7fdZD3HsbJRwi9p4g2FsiTV1a3AsSkGdK9+4gwWnmxYJZ07vTkEIXWGjP26ZjJdftp5XZ4BWUh&#10;jtvidFY9JSTzOB/0PCkdcK57BFjg5t6THJQBOEINxC7lzIAbc2aNL4cnwcQ72TTWHOSzv+TYUgKx&#10;A0xIrp7tTOeYYI+dXw5yLsRSutPrrQvI0DsB7EALdv0nFMe4ss4cHDlfAj0ey2sj5HLpxJFzAD78&#10;omQVHVYnP2wT6AHKtJS7RocOzh2VgK/hHRT/OSDTOCRzdZ8o9yUnU69z/Cx9dsjN1XkWGha9Vjnv&#10;Pf1p9f3nDqqGg+7ceW7Xrz/ydYXLGmuV247jsOMah6Wc1iQNwufROcJVKnjML3vJLfvUQUXYLBAE&#10;TgZanLR7cN6h7RrBbYG0j2UHdgRgxxZdo2MLNoEmJ5Zsitw5apo81qVcdWrJy9mZFZubk5ZtbnbF&#10;ZnD/UfJjgaxw3AW4Hagd5+6QcPqOfrYjlYJa29vZrmM6URdSAzNIXi2Ix3nfqfk1m11Yt8vkyOrN&#10;vsc5u333CQ0fUQrSeLLGku8/fOFurJ5rPWjAx4x1XQ5x4Vxp/18H+HOKIIfhKJYVatOIP4v5dCY3&#10;/ikBvYAGZIc8gVoOHZ/pJYXxZjlxeuJIhDiE3pmcOSoVYufDGxRzZBoAL4M7e6h9mID0pwGWABVo&#10;o7QtLGt7Vp4DH35R/pqyFyz3AmYvXKYTQxcnOTYeo/cIjg/0GgZSSC4wcffo6NHl9efUenjc7XvP&#10;7cYdKh4VTGOe16498PnD27t3qXjPbWPrji0D7pRCY1x1QmO6c1s2MUPoPKkx122bXdrz2VHqSFKv&#10;sKDtdqcNYa0csIN8tWNgPslbBfICcMw5xAp5Be+gnBT3HBlftHHeawIXnaScnFi0GSCdmVq02ekl&#10;m5tZtoVEi4DqJVqZu2yrC6u2vrRm64trtrG0bssCDeBGeJ8+GodOvoO+Sxswu/pZ7pu3duB1AW4r&#10;25v6562Z5TYam3bUKqBxa4XfEzRak5rtheaXt2xxadOdWM/nuk0+/PDhPqkLDagaUs61z1ijkb33&#10;SGPIQMx1Cdc3e+3DdQsK+/I7vrLXOCwHaV9uPchV+iki+R1hMY8O/5iRhNiSHkABvE+AOIbb0a1D&#10;L3YyQ0zrCeACOYbZ7thyZXdktiWdYiHcZvl1cOMAcBJeA7lP40ycWcNUb1H6BgspOrGeYR7gFYj/&#10;ltOLHXuy8wHWs74yevfv/rqwL7hzGuJDAU5fgMOlixFAVd6jUNc7MBxW4JVSALuS47Ut/qN9uIFf&#10;F0W3/OnCKXTm/Xh/VZAQipOD69/lCe8kuezGpp6AcdPvrdXQi89fXr1mY3NXvMNHYaRmUPl0Rnfg&#10;DZtUDy/h9MjMpnf++BCPcksqveeccjQqvkBpR504bxfQdgGv1IMGAEvOO4QTjwHt+DiuOz7vmppc&#10;BOIFm5mcB9RFW5hetKVZwbpiq+hyUq4D6gaOKF1ZWbftlQ3bWmYZbQDz6sKazc/injQOfXxme/+c&#10;tQnKfr5b75y19s+iebRoLaipd96a+hasRUAjwdyiRgi4hybCePbIzGWbIM9fUO/75R3O2227TWOo&#10;MfIHnFuNwyv/VS4c3Pe1jws/JppSiKuOJE1jjE/6DGHsbxLpWuraJiBSP366/gTQc+BleyZXTuqJ&#10;1xUHOXlvlV5HQr7srsvnx9w5PkEk555lVwJ7BBmo9yWB7E+CCTm0nueVzp/DI5oEcsibfTaYJID9&#10;/6bDvGx3ZoDVXVE5d0ahEFoD3RugjHmxQAbctAS4AE07dRZo4PWH3cd17eN9E33WgT9/EXLdNt0D&#10;GSBOTjpygB1Q5bBhm7euDi4nnP3eumaOCcd57puE5hrvlTsot9VMqm09EWPvjm3u3vb7ddc3b/os&#10;qtHpTdxUnU+ExoTCPhljbtOnNk7ixILbocaNFRp7uKl8UyWVvQMo2gChDSgEsVy4ayjCOw+48wAc&#10;ymHcdxxNjAneWdc04M4A8TzgLgPuMk67iuuuObTLSOUK4K7ZlYUNu4LrCtwIsEOMI19ZFMjrgHzZ&#10;5nkPheY9A0CM+7agZgBu6puzBmBuRA09s9bQzTZAFtACuJnGRzB3ej69aMPTq6QS6qVes8XLGi++&#10;5vIcWDd03A/gKsXRdE1N29SEmEc+5/og47a6rgI224EkaTnOrApPqEyvh+ODVB8CsFmAw3uHuuRK&#10;1zXVF44JeXMwAtUh356qN5+Vh+MCPQ2xvlNshIL8N7hjkzMrb6ZUp9hLhzkJsVW+VKgtsENjFv44&#10;PkCclmaGRZA/58xRnwu1s8Dm6zMA5wObATRv3U+on1ikC5Kc0CiduNDyqZXMKrSc2hfX80420usF&#10;r3dWJQ6sCqSZRBoW2tNN8LjHlR0cePuW3743uXjVBiY3PSdUGKnJFcOTAeCxhW2fjzxF+Dw2y/L4&#10;mmloR+6qENk7hpKwuaVnxlp6ZwEF16PsApqewVnrBeII7yAaGp23McE7OmdTgDs1MeeuO0/YvARw&#10;y7NLtjK7CLxLti54yXNVbs5ftk2gFKBBa7a9vGY7gJvW1hJAC+4lHS/Xvmyz5NAD5NstwNvM92vq&#10;mbN6oK3rnbY6vne9IBbQAN5E49MsqTHi98m5FWFovHl8WpNGVv1WRnVurZMX38KJBa+G5NRgajw4&#10;wKybJNTXoOdah3w4REShY0vXJ1+xrsT6EiKwEGlJAWhtCzBqOQt29nhv6L2uhWMzwFPGiC9GfYcp&#10;p14l7+nSZ/t3idGD4A51M8AdO8PSCo92iu4ccmWF2p9OJMkH+bBOr3x9Cq+25Su7PwCc1ScAp8sY&#10;9vqyToCW/QQhWjdX+mS51JucbfEy43uJ/CmQHOfK5DVBOvkOry4O30EVR7fKXb/20GdUaR7wtqYM&#10;AvLqxm0g3SLvE7jqsV32oZ9hnHhgYsXHVIdYHpTzaIYVQKuDx52WsLQdaJVLtuHALarwPdMAPG3t&#10;ANLJ/m5g6R2csb6hWesfAmA0BMAjI3M4L9COzdos8M5NAS8ALzrAwDuN884ALmHwBrBsAuBGBBht&#10;AW7QKgCv2i5h9I6DnAh4t3HirUXBLrdet7X5VVvAzRW2d/UBsRy3e87hraOxiQDXoyZ36gBws0cT&#10;RBe4sXrNR4BYY8VTaH7pit+fvIET6wmZPpHDAdH11R1p77gOCq0VCYWUyeFK6kMavKhYlzT/PR/u&#10;KMEYFHJnBzN5rb+P3pPPd+ATOez+WRzDvrQB5MMbc+mQT1Mm7x+VgTnK309lgDhGFxmHJrz23my5&#10;soaplCMLXg+xP5V6s8NkkeDEmXnah8B7mHz6ZkrqxfZc+TNKARzkP5gTIfmPowwnj206aVr2H6vW&#10;K+QcoSMhLoeWLAKsW8nUseASxL7M8Xqtv0eoCJJmeXkF4jMVOiv3vaExXnLdy5e3fBK/nm6hGUvq&#10;oNL4rHI/QdgzqqETQJ1a957lIb8raN0GyX8HdaPByDJwzju4bQ6xKrjCTsJSh2LaWgGjHQg6gbgH&#10;gHsGZgGY3BcJ3iFgHh2ZJXyetZlx4J1I4J2et2UAFryX0Ro5pwDenAPAuVW7InAXVlGEF1DRLo57&#10;lRD6KuBe1TLSNoHsEHtILYhXCb0v2xoNwvzkMt+FBojvLBcWtLVAHEFuZr1VOTEhtZfJb+0iJRgc&#10;W7Fxzss0qcX8ogBGlzd9/vSduy98JEDXQ0/S0PXQvPYA20cqdW6ILMC07G7kjhRmSYV/wmC/jkFe&#10;RzTW70OHUoA1vm+E2vs9XGzz/UjDmtr2XPUiKR3OAGvIiZN6mV7WvniMRJ3W50algc5N44I75wAs&#10;V/b16M4JyNGVPcQG1Jgf58knk6QgzpSuQ8aX2abe7Kz0/8rAqhBcYTfQxjFnlUfiH3hpLM9/XPJj&#10;QqirlhAlgPk2hy7rsFIGUK0DaejtU5laZp/K+Jrscgivwh+CffDPU7h2n7xXYfMu8F7ZvOFPdVxZ&#10;u+qzqZTvaqy2FVdpBd4O8l5NuhgG1iFcRgD3jbMNcPsmNwivL1srFboNyXVblUuiRoWjgNDUPWUt&#10;DvC0teFqnb0z1s12QdxPGD0EwMNAM4wjjw7P2mQC8Pz4gi1OztkyAK8A8Krc1wEm1xXAcmDKK7jw&#10;Fi66PQ+UgCjt4MBXcdu9KMBVKZh3EzdWub3E65CgV0MgN18hx56YWCJS0HcnhEZ1ngvze7rmrLmL&#10;7ailJ/zOFn5nB1HFoE/FvOxzr+cWNm1padMur16x1bUdn8l2//5Lzv07KpIeNPd7839m5FoIMOV7&#10;AjYOm2TyQNb9L25UIXELf/g+r1cPbuzFjY+aDRII4ZpHqW5lIMoDLML6WJ2b1FNPsbwU0Bp6DGBH&#10;yYAcfl7rkRyK5hRBDlOHk4gi+dyY2oWwOqmjLjVWcVniNwBuGG9WzhyGpH4KYAEew2oPwYExM1GE&#10;Mhfi7LCUD03xmpw8Wnmz4E10JH3vp0OqE5r8mIzYlv6RuftSP9hh5QerBT5UHJe8TuteJhdQuZWW&#10;Ba/GiveoUHqS49rGNVvfuGFzi7pXd8uGZ65YxyBuSm7XMbBC6HzZOgFUDjyIuwxMrLrj9qinWTOp&#10;kPLjFvLGVuSdQQo1cawG5Y9AW98ZABa8HYTSXQ7wtPX0zVg/LjwExIJ3eHDaxoanbZrweY4wehEt&#10;4cJLkwt22QFeAl5EuQHEm4S9VxJtA/EOAG8rdCY83kF7QLkHnJ+I0PpqsnyV5R1KAb8tB5/n/dAq&#10;zr4gNx7kN/VMWWPXNAoAN3XNOMAufqsgVm6v6Z5DnBuF0nqYwAIAL60A8foujeOOXb/50MeCde/0&#10;/ivlrOiVoAp15BVAShp/1BCGJijo71Hize7xv6yy/2mVrYhRagiiwh+FB9D96aIS9Sc6vNeNpL5I&#10;3o+Ci0sR7E/E93TQ5dRerwV0cHm/0yq6uxsXMKcbj0wd5/NRLMN30neTBHDo1PKOrdjJlQdu1L4a&#10;PjViSZQSerT/7K+N/0YicAV3tkwr7M+EzUCbWac8Eh8ArvDjUHflS8fQN39fCC2SlollDz3yFG/U&#10;zl/OiM/UyVR4pROq3EuPXN3avmWrq3p+1I4/NG50ctN7mMNwiSZbAC8g94wIVj0BY8v6yXv73X3D&#10;VEgNE+k1mvAgaFtxqFZKLTcIXGCto+LXd0x6CN0OuB3kwV29U9bdO2m9fVM20D9tg/1TNjQwZcMD&#10;kzYBwLM48MKoAJ61pXHC54nFADBak6YXAXjZwd3KwAuEcmG578Ky7S6sALAgXrFrS9LlT8W+PUrp&#10;qhxbYTfh9I7CcQ1HTePGOPE40UGncvjOAG5jUkoNuLOiDEUdCqkdYg2zTa7YwvKWLS1fsfW1XX92&#10;9cbmVbt2/Y7duPnAb3DwP3B7+JLywG4TYseJNIJCcAty/TWLOy2u68Am8MZ5vnqYnHpL32p6IGXs&#10;lFGPqkrld3JvhZnKLwPcAWz9mbg/qF/DPNQdKT7CxyM4hy1A5w8wBMBMn4rAdFOKYXN04cR5Ba+U&#10;HC/4xUDoowl1XqXX8xzxPbyXOobQKAOsGjg1VAmIOKb/Id/b+E+MsUw3ZFnY3aFdnA8/J3p9dOYE&#10;ZJR2ZByYL64fyY8I4YKU/cL6ASGv/VQhweck8xq1TvtajkpaVIVdQQI47ucCsCzFuc86qRqPvHn7&#10;qa1v3bBVXGH5sh5Ds20Ts1u47bK1AGIzUkeNHFiAarZS74Tu2d0Mt/gl8Hbiuu1U1jZy3lbCx1Yc&#10;txlYm6nQzQo3cd36LtQZAA4OPOUgdAJwZ88EDjxl/cArgIcHpm2kf9Imh2cc4HkkgJcnFlyXp+YB&#10;eMFWyYnXWd6cWbBt3HiLcHdrbhl4V5BApkwAvuoAp6FdsevL2fXruO81348bA7AkkNUIBDcGYhqH&#10;lSlC6jHOR/8M8E5ZnX6Tu/C0Neg3Elmo51p5sfJhzZkeBuBRGgDdlnh5bds2r+z5fchXtq7arVv3&#10;ceEDKs/v3cV8nvRz4PWe6jDxJuaSClv9j9m0/Zl6sUmF3O0SB+S46KaCXvUrOFFwJa/gySSJqLQD&#10;+V/pcIxKuVl40iWurVJ1yF1SZbLs9RewVacFqkp1tur7urSMUUkcG6NLKTQGbCM69PFkSq/nKJsX&#10;8x1eyIUFMSE0jY4/FggWIoifKPPb9JsCwGl39QaM46L7hn9vjOfgU4BdwOsOHOALPzqc5PBlw7hY&#10;qjMqpZi/BhcNr42hjxT/sS4orieKAOs9aMG99UtaR7Xy2zt3wj8dbOw5wBrjldO2IJ+kMATE6pQZ&#10;DOFzh8Y6RwEXF+4ZIVxmXbOUvHcZeL2DCihdVGZV6kYquAMMuCobBDD72smFO4C4o2fSulA3APf1&#10;TgSA0RiaAuC5kRkHeAEtjQngOeBFwCttAPAVXHhLcoiXcOEI8QrwXnYndVelzAK8/AnAUXGbHHsH&#10;+NUpdgWAr+DqyreXpy/bOBC3E/bX8ptqaag8ylCEAcwaK1ZPdXNvmOShWxtHZy7bFHn6MuGz5ktf&#10;2drDiffs6u5tHx9WT/FLhbdcI4XSmiO9fxBAlJt4GI3bvn6vGwfYfvAbKp6ekhGve4Q2q+h8IYwV&#10;6HE5NTyJBN9zdXrJWHgvvX/4DOqP3h99+g8d+kzqrdfD8HleZ72+AmNSb3PEsQI3k9L5Z6FkOfxp&#10;W+ig897nT+CMDkxj4wogZhskLYft2q9tofHScnDquD8uSxlgFSrnScNHcflIPLFpADMuip77Dww/&#10;JuYEmXzFQxwdpxOXezI9t/HlBNxkObxncGC9r1pEVZA7917a1u5du7y6639TomdVzS5esd7hBXdS&#10;jW+2ULbgpp0jmsBPON0fJiv4XGGWdVeQhkxijtuImtQzS2VWjui5YQcQU8EbKRvaJ60eNQrgzgkA&#10;nrCO7nE0AcA4MGF0vwDum3T3HR+cshkHGAcGYs+BBfC4AJ61NUBem5xzgDeRA5xAvIMT784B7zwl&#10;uioHVhgN0NcVRqPri0t23cPpLLjSjcwyECusThqA6OgK09dw4SU0NrYIxEDrTkyO743VjLtynXqt&#10;dT40VDY075M7ZjTNklx4lTB6dXXb1mk49dQSPQnk+q0HPh78ggou2J4pTKWhVYir0kPj5C4ZQfzi&#10;9W/Y9kcHO4bNccpf3BbCaN1bq0qqShtCyRAyq86ojiTwuWMCt3dghU6r2JGlu9NiI6CGJnTCfvS6&#10;5Hr5Q3ifpD4HsLP11R9763WZeo0c1qRxSCvkrwHWLFzZUpC5Y2bWpeCy4Xfq98bfHJZ1TDwH8TzE&#10;c5F+7/h5YT26cPq9/3g4wGkQ3Y2T/ONTETr4iY/HhtfmvkcuwO68vKdaRF2AF+qQePrBdvYeEjrf&#10;ssXLWz7Dav7yVb/vVU/AUC+z3Fe9xh1UvD5yOJ9tBLiacdSqMV1Knx9MeO3AKkwmp3VwE8eVGjsF&#10;7Diui9rHAXjcGlFbF/B2jVsn8HZ2jVm3AO4ZB+AxG+wdt9H+CZsYnATgaZsfJnxWCE0evAzAK+TB&#10;a5MJwIArgN2FCaklhdLSDqDt4sS780t2VSKU3gPm64B8neXr84sOs3Le4LjAC9A3F5ftJuUNyhsK&#10;qQF4zxuAZdvmfeTuV8i51fu9QAMyRgPTgRMrwqiloaoVvFFyZhq49oEZvzNqdmHT05SFRSBexYlX&#10;rtjGBjnx9g27ceeR3dbN/3r0DtBoHoA6GSNgcpI3/rSJoIN3cqTfJfDmQnsYwJ9XqOReiVG4vU/i&#10;/XH+5zi9HFL1TN8junaUj13rKZzJWHNYzz7ny92e4+TyWYfPBVh5vef23rgIGr63A6TvFyByJTl/&#10;9rtHdzx85lR2EoaWs3cpZc9X2Kb3CiXv9Sa+Z6oDK1k+Ep02F94IHdv8hwGxWkd+SJjorTIotE76&#10;kSEhj9K6hx3+uuyJea7PoTXUmK9OoE6uepz137rLuO/qles2jSP04iR60kX/5IY1AWY9zivn6MZ9&#10;u4YJqX18c9F7WDWe2yqHZr/ct5FKWktIXOfAEjInbtvQPgGsE9assm0MCd4xa+mYsDY5MAAL4g4B&#10;3D0GwKMO8FD/uI0NjNsUAM8OCeAZWwCSRVx4ySEmdBbE4wtATA4MRHLgK4TV29PzaMF2ZxbtKqH0&#10;1VnKuUXbm1tKtGzXcFEBuQeQsUPLO7gor1PeYN8NwL7JugMMyHtIDr7La3aAeIf3Ua69wufOkZuP&#10;jyxYGylBHb9N58IhFswKqWncWjlXPUQ3o9Pqkd60mbk1T1mUB6szS8/Yurp3z0NpPSRPlV/OJiCU&#10;A8dG2Tun5MC6Af2j/sIEd5ALJ7e/xVvg3n6gMmtdlRSFf0oIipU4K1VQVVSAQSEnVKkOL+pfpo5l&#10;616obyHqC393GhqZKIGtMtS50CvtEvD6Xbi9d2QhB5sGIkScwcC8rkdH5DtkgAY0B5jv7Yodd/qd&#10;/OawrE69UOo8xHPhz5Vmu86V/ispPm7Hl32bjtVyPHc6VsvhPSQA1o/WCVAZAQ4nIpyMrDI/wltE&#10;LQeFExxaSf0w/UhvMTneQxBaTbVm/h68p05kHPNV5djYuOrh2wYOvLy6Z2OEdv4Y1/F1h1STFGrJ&#10;ZTsAV1Mf5bItVEIPlSljqKxtPi5Kha2hsta1K79NQuU2wTtmTZTNrnE0hkatFTdu6xy39s4xIB5z&#10;gLu6RgF4xAb6xgifswDPAfCcA0wIPTINwLO2IoBxYikL8BwAz7q2ZuZtB+3OLASAkeCN5TUAFLzu&#10;yA4wMMuJPawWxAI4wCunFrzap06wDMAuufCSLdKYzNCwaAxbeb/ArSGMrukAYgCu61Kn1qy10/Dp&#10;yR8jk5dtem7d5pbWbV3wEkLrD9m2rtz052brnx/C0JIc70efUqnwVk7srkFF838nQKpo6o32Za+U&#10;yfZkX1QcesqHN+3UkhqDVzi73jNAHBXqVzCOUH+9DkdRh0OdDkbikaSLuhzNykNqGRR1Ur9NUnTh&#10;ziyAfwvQIVeOozA++chfFxoMD8lfU6/J/WNPfOyNj7/Rf6dAFbDJOdH50B+Pq/SH3fn2sO/dj+Hh&#10;dv5YnZx9yNezOpKZGhZPgP/w8KMDgHw5fUE/MQHU+CUPVxgSiCfax8GScOS5GgJ+sFpDVQA9CE//&#10;iKApfWvruqNoz+/f1XOqBqc2yGeXvPNFkxSaCJk111m9qAqF1ZOsUFnDJD4hQz2tWpbDEDoqt60H&#10;YJUCuK5VITMAEy43s9zUGuBtah2xlvZRAB619g7KjhHrAORuAO7tBmBceASIx/oAeGDCHXiOMDoL&#10;8IwtA/FlXG+VXHhtYtYB3iCkFryb0jROPLuQgJyFOAC8aNfmFoCYZYk8OK3rwCpoFT5fX2Cd5UyH&#10;FhLAAl95tVx4c3rJlmlENE49MkTEwrlpbJ+2WlTXSUOohg2QG4FYY+Mdg/N+99Y4EKtDawkXVvi8&#10;qf823rjm5d2HL3xYSb3QquDxNkPBrHxYFSkCLNeIlTZd0dLKAOyulAU3wpuGWKGkeqpDSE3dYv1l&#10;Utc8vEU5ACd1LdTlYBiHKRttBsUOscz7iIHEsGJ9DsvhM0NorTQS+FWvk0YgpzHwdX0fHc93dnYC&#10;PwHq0JjF8xIfmSP5H6Ql6+lzp397SB9/JN2KpU+Er2tZJ4OWxcUPiON2UX5fo8pkOfzQLMRxZo6k&#10;XmeduJCnfLC964/9r0a2tvQAtjuZWwAHptasiZC5vnvOapPe00YcuJGctr6LHFZhMaA6rB4SoiTH&#10;FbyCtb51wuraWCZclvvWtoyxDWDlusArcJvaRoB4GAcecXjb24dTAI9Zf9eIDZMHC+BxAJ4ZnPoE&#10;YOXCCqNXRubs8qhCaeXCs7YxMWNXADe4cAilryqU9nA66KpCaCC+Tmh9zUNpnBUYo/sqRL6m8Jmc&#10;N+TJcmMNJwV4ry7LsZNQmtfuashKufDkgi0C8SS5+hCAaoZZA9DWd8xwTgCY81IP0I1dIYrp1c0O&#10;Y8vkxAtAvGKrREQ7e5pvrgfebwHxdbv/aD/8n/HDV974KhdW34eupQOZqmRph43b0vti6csKBRN4&#10;04oAKydM55caH91/K5CTOggY6hHP1N2/CnBIDbP69Bjx4Obl9Thbl7NK5aJ8x3y3jXmxNzKRHeSN&#10;C98rRLNIkYA+k+3aJun767d4DizpXMRzlXcu3//47wCsHy5YdRKSD9GHaVn5TNZZJQGsLy5YdUJZ&#10;9lZSAKuFTFoYoA0D2HE55C0+KJ/kIfcevLa5xU2bX1j3+3znLl8NT8AYW7MGYK0h9KsCSPWc+i1z&#10;kudxVD4Uhn8ELMfoOHI9hxdgaxzgcQe5DmBdwFuP4zagxtYh4B0C5GFXCxC3AW97+5B1AHAnMHd3&#10;yn1HbKSX8Ll3wiYAeHZoCnjR0KQtALHcdwmQVxRGo1VCaYXQGxpKmhC8c7aFG29T7gCwoJUDSw4w&#10;efEeznzNXRiQCYMVTgvaPdx2z5eDA7sLJ/J1OTIOfc2PC3m1IN7iPTemFmyF7zADwGO4cE9/GEKr&#10;F7gCuDVEJ+qdbqKR1NzwXnLmft3nPKVwes3074nqjV5c3iStuWLXbj7wUPrGrcemZ0nrEbR6ZKvu&#10;EFI9kRt43uZQUuGoyK6k4ilUVOnHaV3H+LG5AGdy5ASGLMhBqnfuwrF+Jevubu6QwZCyUaQkmKOy&#10;oOaKep9EncFppQBrBDYoqffIH5eTfM/M901+1+e2p/fr/Kj3Xp1/muzhgIs/eMykAin59sgn51yN&#10;xBFvJXhxhPQlGyU/IJFyEL1IH+QJOScs98TGFjJ8GW99Yt7Cj9SYV8iF/2i660XhmG7IH6Wy7+ze&#10;trWt29Y1suSdT/WEddWEw+psqRGkGvog3FNZi6vWylEjsDirxnBj2Cx4HWDy21pctg6XrWsesYaW&#10;EaAVuGxrGbb6lkEAHsCFAbllyFqBuQ21tw9aJxB3AXFP57D1O8C4Ly48JQcmhJ4bmrB5B3gKaAXv&#10;jIfPLrkvYfQGv2sTgATvFqG0AN7GjbMA48aU1xRCs3xtThLIAebrOLP3SCe6odA5KSX1SnvpMHOM&#10;Q7zkvds7uPkmLq+JJfNEBtNDszY8MOMdWkonPCpRRMK5lCs7xJxvDSv1DOkZXSs2Pr0KuNum50lr&#10;nvSS5ktv7vm9wndobG/cfGj6g7Tnzz5S8X/g2v7a3n/Q0yPCg9gkPUvZSyppdAwPERPFbQ47ip0y&#10;cXumkufUMyo8dSvWMe/1ps7JkYMzZkHOwhwVoQYGgM06dHBid28/hmMzAOv90gBn63nm+ziELCe/&#10;Iyq9PfNbk98Vy7Cclee7qRzXj4kNW/J50dmdVZg8Ek5EUPxQl9aTL+onTV+cMr5RvnKOTeQfxI/W&#10;ifSTzQfeB97da3dx3zVbXb9qezce+V1ENQBYQ6hXQzhchVtUsy6I1emiOcu1CaC1VEIte47roWAA&#10;uBZoawA0R83ACsBNLYTOqJHlemAWwI2tAnjQWgDY4XUJ4EHgHbI+wudB8t+x3lGboJwijJ4VwIMT&#10;Du9SAvBlHNilPNhdeMY2ADk677ZKtANQ0i5OvDM9C8BzAByh/VTX57NlGt4IcJTnxuyXY+8AvwC+&#10;AsBrfM4ijcnc0IyND85Yd6/Gvjl/3rjRyLUoOlFDOOV9Bx0Dc34PdPfgrD9ob3xqxSfT7F2752PE&#10;a+u73jP96Mkr/x9jDdOoY+vpi3dEVT8kzyoWvAHiMB6cPFmRCqj5035MCuAckFOKlTtU4Ly6lqqj&#10;Xs+od1Koa9E0wnKMJAVmCLElgZpVgFeh6285hm2CPgdgPocGwj+H98z5Lih+l5zvjOJv8ZyW355V&#10;aODSipFL+Of+5DU6Vyj9CFk/f8l+X+f8OcDxS2S+jPSON0P+DNu/Q/E9IsCevOsEA7DmXMt99YC1&#10;heUrtnP1vj+nuZl8t0q9pIBY1TlpFVQ0ua9UDbTVOEYVOWxti9wVgCW5see5CpkDsNVAKlUBao2W&#10;m4asFojlwkFxeSgDcHPzoLXhxB2E0R1A3Nneb72dg+S/wwA8FgDuHbGZfuAdmLKFwUmHd5n89/II&#10;0DrAgCt4cbwNoLlCDryN8+6Q/zq8k4BFXro7RZhLeLsLyMqHr00TAuPCAdTYmYUbuxZsz2Ged4hv&#10;yGmTMuomIbSA9g4wAUy5Qwi9JYD57GW+xxzfc5K8va9vityeiEYAO8RqAMmJaQwbaThbSVE6+2eA&#10;eAYnnrNhPeNr5rI/fnZjfc8u60keGzt2+84jfzStnubhfzxOWK1ZWgFSwZoLsP4eJIbHfhMElTT+&#10;t25YDh1g3kudKA1xfG1UOrz2uutDTtEhc/tnonNGR3ZXTkHsUGdCUsEqpV+fvAf12ofH0Cd1nu9x&#10;GLhZgAWlhoYSJQ1c+r+OcpUP7WHHZHUkngzJv0RykvxCoAhwPHn5+Y13j2tZx9BShR/Fdkp3baRj&#10;n738aM/2P9j27j0bGydnu37Pppe2fapjFS5QRThXhZtWAmSFgKViVbNd65XAW+WQ4rKsV6t0oIOb&#10;VLNc3RzArQJSF/BWNyJgrW4exI2DalmvaxzAjQfIfwetFQngdsoO1N0+YH048AAAD+O8o4TRwX0n&#10;cd8pWyR8XhqetBUgvuwQTwPujK2pFxr33cR9r8iBo4DI3ZeQ2juwKK8KYMDew6GDCwdIM1oIpYMd&#10;lexLAywphL6GvAdbANMgaNxZ49ArhPKa7qnZY5rL3YcLt3ap8VO0QsSDA9dyPtWX0Eyaops5Ogdm&#10;rQsX7huZt7HpFX+G1tbOTb9raWF53Sd7CFw9LF5/jq6nduiRNwJDFcqdBKlORJjjelxOKxtCJ+I9&#10;cpTeRwOgY3PqrOqdIKbM5MMpxRB7P3HU4LBy5iQ9TNza4eVYd1uW07luJrrU57lSLPAd49+Mpr9v&#10;9jfy/T780cuofAj/I8oAHGAMJ8lbSrblKnxJH7RPHR8HqOOJ9JJjY7ih1x680XiZ7jR6Y0NyKj3i&#10;9MZ9n1VVJUAFJcCG5XFXFc7r61S2Cty0Uo7qLou7qkRVzaiJfY0jVtk0nGjQ4a1qpGwAWkLkGmCt&#10;aQqqBd56AdzUby3N/QA8AMADuO+AdaFeQuj+DtwXgEeAdxwXnuodd4DncbJFQuil4QkAnrTVkamg&#10;0WlbB961BOAtXDiIPJh1d2N3YvJggQxYV3HIPQ+jARmFPDjrtkEsA68UAc6H2HPgRSAGXmmXBkEd&#10;ZpoBtsrnaLbYLGH0KNGDpoW2d4W+g2qimOoklFaHlqaXtvXOWjsAdzjEMzY4seiP4NnYuo72AHjD&#10;n2y5u3vb9L/Fer60nimtDi11TKpyu+Nk6kwutPnrhykDwmcUAc6U1DHBFDqDsoqhdOjwEtyqhxHy&#10;bJ9P+lhfF6woQBvqdVRuvY88BMXvp98gsPJ/Vxq69Pph+4OCA38u7I7HOcA5X0oSrK7shfDWJk+Z&#10;E+oQZ39onKup91Cp7vJXb35ja5t7NjW7bHcevLDRmTUP36oAVCGyh8ksp9fLm0asAmetwFkVGteo&#10;J7ldvcty22HfXskxVagSaAVvJZBWSUBajWrYVt3Yb7UJvHUs1zX2WVNTn7Wg1uY+a2vpt862fusB&#10;4D402DFkw7jwOABP9o4l4fOkh8+Lg+O2PDTh4K4lAAvcDcGLrmTgDQBvT5ADy4WlBOLgxnNJHjyf&#10;C7A7bihvRGh9WwKzAHYRQiOHmDKG4Hu83w7vvcVnrAPwMgAvDM/aOAAP9k1YV/e4j4XXAG8lKYka&#10;QXVsCeDWnmlr68OJk1B6QI/Nnb7sQ0kCWJNtVgilZxfWbI8I6uHjl/4Hcnrske4ZVi6pmUTvVTeS&#10;epOucNn1bEVNL8f1tCIYUfl18HCYqYMJyN7h6jAGJ415ctyfLwc3OV6KLHj/T+pzs99J66mGiW3p&#10;3/M5ZY7/ROnf/3mAo47kfpnUi1MAh4Ozx6SlP2LS/7nEHxY7v+IPV6+f1vXn2hPTVLRbD21hdc8a&#10;qEgVghWFkC7JY9sIjQG7AkDLgLKcMLgKeNWrXCv3bcFlFQ63Ai37KqIAVKoEyirctQpIqykFb1V9&#10;n9U2ALGXvThwLwD3AnAvAPdae0sf7kvuS/472DFgQ7jwaNcQue+oTRJGz1LxFTov4L4CeAWA10Ym&#10;MwCv47KbhNBbRBdbY2mAgZd9O4l2gTlIITQODGjRgSPEgvcGLhqdN0KcWUcC1+VDTwnkyoXZdxWA&#10;rwpgGgwNZ63qwQMAPEX4P0RD1NszYS0dIQeuAOBKAFYqommmTZ0TAWLdF91HyE0YPQTEY1PLQKz7&#10;hq/aGtLEm8XFTXv0aN+ePX1rN2+RF7OsjiBdf1XQdCdWWqoTqphph4mV+oM6uGL9S3RoneN9MvUt&#10;Kb2+KQIEpteErHJkyeuw4KX0uqnyEDm8lGkjSgMsxc9MT6bwXD4B+APrUvw9P6X88/LXdNjrtH4k&#10;fIH0QSx/JuHO9JDFk8u+KK2r9dOJ8B/Guo8l6ySwrAkbumVNT/7vJnRWXivVAqycNYTGo1Ynh6Uy&#10;xZBYTlsNtJ7LussCKgBX4KYVDUGVLJfX91t5Q59VUFYSOlfV48B1OHEtANf1st5r1eyvpqxt6LEm&#10;IBa8UhsAdwNwH/nvIBruGLTxbtxX+S8Qe/47ALyEzctD5L5odZiwGQnijbFp2ySMvoIDZ3Jf5O6b&#10;hhegVV71MFolAjYHWG6sISXK4MDzGVDlttF1vcyBWdsTl5ab83q5uzrPNidmAsAj5MGE/2P9k9ZH&#10;w9neSdhMmlIBvBWkINWUPtWUXFh3ZmnMuE0PNuiftt6h2TDBY2bFVnHftbUd2965YQu4sKZbvtz/&#10;wR482Pf/KX6OC8ehpDfv/+DwZOqO15G0Yj3KbovHppWpcxLHRMcLZXY51sMImYMsGJN1B1Xbku2C&#10;OxwTYc9uy+S4+eJ9/LOSz/PvzfKh3zvuz/zOXB12bHpbvtS4HbbtSPwbQ71BaD14I1zV4QViX0+9&#10;yOVfgmOSHxa/lEKP2DLphKh3792P/+5TJseovBp+WF7fCyEwrb53Pim3TUk9pNl8VgqhcZVCYS2T&#10;2wreMtxUKkeCtrwulBWAWwG4lbUAXMvragRxr1XW9wB2H+ohhAZgypambmtu7vEwuqsVgMmFBfAI&#10;7hsAHrYZdWBR8ef6x21JHVgOMOAOzwAwkgOPTQLwFO477eGydIXlLQBS6LybaHucdbSrXDgB2QEG&#10;Orlx6NQCwjlBHJw2A6vnu0mZQHzTFaAWvJJe7wDzXlf4LHWs6aYL5cET/I4BAO4EYM0L1/mv8BSE&#10;9ES5sIblHGQ58RQujGuPL9kwLjw1s2pLS8qB12zjiv40bc+mZ5b9Wd3PnsuFH9rt20+oAxr/5fqT&#10;Z6pupOtNrKSHOXPc91PSMRGiN9TNDEx5ErCxHsblCHKQwA6wpo/3ff4e+o6UmfqdXc5ArN+AlC58&#10;7rse9psOA/ivSaBG5e8LDpzI3Tf5AMH57qPCoc99ifAFg/jxMdzQMtuUZ4QT8+fwp9SLG7azd896&#10;CcuqFAIDaxUgV3rvMaISeYcU0IawWPlsLsCVidtGeMsAUgBn4UV1/VZWDdA1OC8QC+TK2h62dyMg&#10;ru+2OsLoJsqWRgTALbhwJy6cBXjQJiLAhNBzvbgvLrxMDrwMxJdxYjmvw0soLYCvjAMswERFkLcn&#10;gHoScNHWxBTHTfny7hRQS9NhTDgDsJZx5Ou48Q1gvEk4LVAFrOfBKYCjtD3m0AJY76dcW2G0esc1&#10;W0w3YUzyGzQ0pnnemv+ta+B9CEkfg6abhjnjk9baPWXtvVP+VE49D1tDSlPTSzY7T068vGHXbty1&#10;eWDW3Ok7957a46cHdvXaXXvx8gevaHE6YH7dkdIAaz29/FOKx6XdL6PUvnSnUhrOsC3UyazS+6JY&#10;17YE3p9S+G4xJfj0u6bXw3LqOIzyUIPMk87nR4wwDXBcPqJ/Cfd/Ck9+kCfO7yWWATiG0RnpmBhi&#10;+35OWKr3WT88dgj88Fuz2/ef2wjutHGFFnt+w5p6ld8KYHVQAagP/YReZJUC18NjJLcVwFWEz1pW&#10;r7JCZYErgEsJh8uAtxyHFcRllBHgsmq2477llJU13RzTZWU1XVYJyPXA21TXZc0NndYsiJt6HOBe&#10;AB4glB7uVAg9bBM9QzZNGD3bO07ui/vmAbw2HCDeGJsiBwZg5M4bQcaBt3FAKebBcTnkwghor86E&#10;fNh7piWgvs76TSC+JTnEwY0dXiDWsoOdOG/GgYH3Ku8pgBW+q3NthfB+nnBfN2NoaKy3e9Ra20d8&#10;Vlplo5S4sOfDAeLmTiDGhbu4XgJ4eGzexqcW3XWXlq7Yzu5Nv/VwYXHV57LrXxxu38aF7z6lTsiB&#10;CUtpxIMp5FZSz0vlXizn1K1DlH7dX5NHhLxGEGYmjEisfwJw5i4fuXBW0ZUVlR72GTHH9ag1iV7T&#10;+Xzu99c+foODGpjJAKttP/wJEHMd9u/VkQM+2FssPsx/vDuovkj4Mv6FKTPyL0HLyg/9oB/KhdCF&#10;0rHe+nESfW4s+16+/o1N0GqvrF7xHuhucqpqdT658w5buWvIypO8Vk4rgMtx2vIG3FSdUcn24MIc&#10;T4hcCqyltUFlqLyGsgaYqxFlSVU3yz1WSllS1ePLgresphOYO62uttMa6oDXAZYD9wFwLwD32aAA&#10;7hiwsc4hmySUlgPPAPD8gCBWD/Q4AI+TAwMxIfSaytEJAMZdE4BzIJYbSwnIaZh3lBNPZl1YALsc&#10;6FmH8YZDvBAgRg6qQM4D9zr7lENrauZVzfYSwDjwJp+hGWOLADxDAzTaO2Z9XWN+80ZDK42mAG4I&#10;qm4UxCGVUSjdSi7c0U3YjQuP6B8pJhdsZnbZpY6srW09CE8PAdi07e3b9uTJa7t+4yEu/Gtv1IPT&#10;BgNIQ6C6pcY+7Uax0qePCQD87Yrv4dJ6ItXLuD12OGXdOzGijLR++HurzOmkAr7MMsr/zvE1Adq0&#10;stv+wwDvx251iZw19NSpG518NtMhJTCV3NM6JScghBf606Uk6WebegTjzQ06Zm3zBheeMG7jqvWP&#10;zlEpCNXaxhJwg8qAV3KIG3FOOSwK0Go7rtqIiyZwlwFwCcCWCtpaQmUBTIhcViMJ2C4rruzMlEWo&#10;mOXS6k7UYRXV7YTWnVYNyDW1HVZb3+WOLBfuAmANIw0ojAZgD6O7RgBYPdEjtjAwYitDY8A74QCv&#10;4sBaXhuZsA1C6U3c+EoCcoAXmJPQWuBu4YSuBGR3YJ+xBdTTyo0VWiMtS4B8DZBvJG4sXQdqgf2p&#10;ABfnFcBqEGIIr2mdmi22yHedBeDxvokAMA7cCMDVAFxRL2nsPAzJKRJyF+4IEz96B2Yd4FEag+nZ&#10;JQd4VuPDXNdrN+7Y6rqe6LHhw0n6/2H9YZoeSq6KGuuLllXhQsXOreiHKRwTK3tYTq/nb4/78o9J&#10;70uvx22+nLijgP5cTiulX5uvcEz++l9XPpB/r47oiYO6weDJcz1+JEiPHfEnGLxAtKZ++5PmlKak&#10;Ae+Xb35nulfYnzrAl9ZNEH7/o08W/60Njy6SM63byMQiFWLIaoC3grDNgcVZJS2XAm5JDIvVY4wr&#10;S3LhMvLVcgBWSC1nLgFYSQC7gLeU8FgqAcriqgBtYUWHS8tFKivaALoNVwbuaoHe4UCXVbGtssUq&#10;KQVyc2Ov58bt5MUaFx4knB71nHgQkIdsoX/UlgbG7DJuvEo4vSaAceV1yg10BZivjE4CKXlxUm4B&#10;9Tba0TqQS9uAvCM3Vpg9ybLAxX13yJkd5ERX2R7dOA1r7LH23DkJv69yvDcGLAteNRwa3tI0T039&#10;1EyycaKJfnJgzf/WXVlV6m8A3op6GswG1pNUpo5QuqljwloAWA/6GxlbskGcfHpuGYhXyIlXbIZ8&#10;WLnw1et3bH5xjfKu3bv/wu7ee+4TdzL3tB5SoT9byT8D7t+inPf5D+qw901vi9sP25Y+XuVh4P2j&#10;dOTFi7e2v//B9g9+AMZf28uXP7L+g73Y11MCBbKeJ/TOHyuqmVT6u89H/idX+jf+V4RNb9C78HeU&#10;HPfg0YE3Bhou6u0ft8HxRatXjyctezUVo1ydUM0B4DS8pQqZlfcSNms4SDCXKK9VngvEWi/GZYsV&#10;IgtgcttiwmOFyKUAKRVXdiWwBhWWt1sB4BZUtLLcakUobGsH7jaO0XqLS8vF7BfQculqVIua6gmz&#10;69sJr3s9tJ4A6Dly44XeYVvGlVcHRm11cMzWAXoDkDeHCKdx5yvIYU1cd0cCoh3Bm2jXw2l1crE+&#10;pR5sND4J7EidXRLbBPFVHDkLM6FyAq2H4Bngw3ups0zwKhLYVAQkgAmhFwBYt0UOArBu3mhsGbQa&#10;B5joRr33gph19UfUcK0aaHCbNTbcNZH8mfk88C7bPI3y1NSKLSysexh95+4jW8OF1UOtKZZyYY0L&#10;K8/78GMAOFuZqdzkfp4Pst/D2HTFT/LFkCNqOeyL7/E5ZV7/dyvkr1mF7Ye9d1xOb0/vz5f2HQbd&#10;P1JHdnau2dXdm3Zt7w75yz27efOe3bn90O77X0w+tUePXtjTJ6/s2bMDe/H8DWC/Q+/tGUA/B/yX&#10;LwFfTw4E7AcPX9vdBy8A+cAWyJG6aO1buzVdjwrhY7kKgxUOU1kAtQy3KxWsqDJx3JK6HgfYQ+M6&#10;YK/r95y3kPC4iFxWABcBq1RcjeuS5yrXDfDivOXBeQvKABdYBWpBWQvLLXapvNkulTXbRVSAisqa&#10;7FKpBMQcU1QmyFuspKIFV261UsrKqlarrmqxhtpWa23osJ7mbhshT57q6LfF7iFbAeIVXPkyrrxK&#10;niyQBa8gFsBXgPZKCtptQtm47FBHiBVmSwJe+921J9mPAFnwengNtHs+lzqCK9emRFfVACCF7jFM&#10;19j0Ou+5AsCLg9M23T9hw6QFum2yCYA1Q00dfzrX3pvfIIi5VjS4deTDuvlBEz/0sHv9qfkY0dQ8&#10;4fL45JJN6sHyl7fs5q0HdufOY5sgJVhd1z883PcJOyHHC1BkK3rI+8Kc4LCs7dlKmUDu4AKKlIJE&#10;yz8FjRRD9M8pHJP7Htn9f/3900ofG39Devn/ax15/uy1PX/2xp7ipo+A78H9J3bvLq0oLeltLswt&#10;gL5BaHRt77bduHbHbhAy3bx5l/IOF+0Bre0ju3fvCXmPgNdfVRJCPXhuvVSWNnKt1i5NfSR8bh0k&#10;NOsPs6N8thRqQbixT8QA2pLabndan5RBeKzxXOW5xSwXAm9hJeDiuEXktIWEwsUeMneEXDcFrXSJ&#10;Zcm3lbKMu14CzouUFwFVIBehSyUCuNkKpeImKyxpdLBdAF9MWSGQK5qspqrZWnDjnqYuG0RTbb02&#10;T3i92DNsS+TJy/2CeMzWErkTA2OEOYK7xXoEeFcQC1qNI1PG4zc1PDWMs5NzX2FZufUWcO5ML1Bq&#10;iAg4Wd/0PFuh+BygayaYludpDFgm5I0Aa+LJCtdEs8pGuoatq23QmrgetahS57tW51rnnutBKF1N&#10;PlyD6ltx4fZxf+Ru3yC5MBGVHkM7Mb1sY1NL/gB+/XPkw0cvvXd6ambZdq/ftu2rt/w2ww8//Hum&#10;osfKroqXXj5M2vc5/TRg8XM+o09em398el9WOuavfb/0/v8sHXn/9vf24d0fXB/f/wn9EYX1Dyrf&#10;/9bevf3R9eb1Bzsgt3lOzvwC6J89fWUP7z+ze3eeuGtf58Jdw8XnljastXPYOnsnyKUGCMf6c1Tb&#10;0m9NuEAdOWYlLlxWR04KjBWEyprHHHJh5bfAm4BbUNHlKhLEcltBW9VOGRw3ygGO8MqBE6ALytkG&#10;pBfQeaC9kDjvRYC9WNIAyA1WcJiKG6yEY8sAubKi2Rpr2qy9vs26G9ptoKnDJoF4AYgXcOOl3hHC&#10;6jFboVwhxF53iAmr0RXy421AjPBG7QDuNnnz5gjHSRy3Tii+ihaUcxOuL/JeS/28N6H6Eg6/gNPP&#10;9aljjXwcR/cHC+D0S4O6yULTOzVDTD3kmnCiYS5NOCEXJoSeSwDu5tw3NffhskQ/6jjkXAtgRTwx&#10;H65uGAZwdXaN0BjLhSetf3DG/5JF86PHJudtbnHd/1tp++ptnx89qWGmy5u2tXvDblIvgqPmu/Bf&#10;r/T5x/3tAkgPwT+n7Pf5e/XXvl96/3+Wjrx9/Tt79yZIML97/Xt7++Y3APtr3/ZWeg3EyTFvWD44&#10;ENR/YB96rfKP9urVr23/5Qfy5AMbovJ0asJA/5RVAWU1UNbgsvVNg1ZPGF3fMgTYhNMNPT5n2YUz&#10;17ePsBwALqwFXHLeS4B6SWFxOaUgTkLlNMBF7A8OnHVfd15UBLhFhMfFuG0xIBaVNQJuPa5MCbwX&#10;ihvtPLpYxDq6WFRvl4oTCWDWi4sarJT1yrIGq69utcbqZmutabGexg4bbemymcSJBfFC9wjQkR8D&#10;3lofGhi2DZz0ChBvAeWWOrrIk6UIs8pNQJPzbgDoGqAuEporTJ9o67OJdtTRZ5NdAzaOhllXPj7S&#10;MejTPtPztnUDxjifP8Z3mWBZPejzRAaLQL8yNMXyhI0BsDroWoiABHCF+hoyAIfUpaJu0KrrSX0I&#10;pQVwa+eYP5qnt2+a8HnFhwVHJ+dsYmrB/+Vwe/sm0dhTu0KpyR2rmzu2QX6siR1xEkIc+/2vrvT/&#10;NwmAs3BmpW1huwBP6+Dg1/bm7W/tNftfsfzqQE80+I09Iy9+8vy1raxtWWNLp/UM6t8OCMOA1+/B&#10;BVqBWwvAHj4rF8Z9tVzJcjWhdDWAa2aVOrQKcN6LQOnwCljlt6w7uEjLIXTuDOACayGwFqrEWQuS&#10;vLaYsFnuWVXRaHWVzVZf0241QChVlDdaaWmDFQOqVAishYX1drGwzi4U1lLW2qWCWissqLHiwhor&#10;Laq2qpI6q61osMaqJmsH4oGGNpts6bZZYJvvHAxl9yBuPGiXewcAeAhHHQFOufFYgBhIvUwkuNWD&#10;vS4HxbUXegYJz3tshPcdaumxodZeG6AcbO2z3pZe62rqJhfvs25NQGnkXNOADHRqFlkf6vdhsEH1&#10;oKNhDYnxncb03fqDe48Dt+Z+64aOWp1/znlZTb+V1vQigay+B6IjQdxIg6tnh9G4dvdNehjdPzTr&#10;f/Wqf/kfI1RfWlr3/1bSzf63bj2ytY1dW1rZILzeIp3a96FIVbY4A+ufAP/jdORTeIMEdr7eAKoc&#10;+A37X7P8+vVv7NVr/T3KO+913CN87sU9Wrv7rR9nUS+noA030g86xH6nkOe9hGq4sySAVWomVQnO&#10;e7G62y7gtpcAU86rjqnQq6yeY7muwE3nvuS0ghZYBW+RC8dVDosqcN16AG6tbbOO+i7rbAhqq2u1&#10;1ro2YGy1+soWqyFErsSZSwC3oKDaLl6otIsXK+3SpUorQEWFlVZRVAPEtVZbXm/NlU3Wx3uMNLbb&#10;RGu3TQPSTLvcuJ+wd9BW+gZx02GXIN4YwYmHRu3KwKhtk9tuc66uDI7iuiOe616WUxIuT+O2o83k&#10;2agPdQNpZ0OHdVC21nbwvSlRC42RcvIWQvkOYO8F8gHSk4HWfqDvt1G5M+BqauiIStancGU5swBu&#10;BOAajbPXaQIMAOPCpZrFBsCl5MIhH1YKNGgNrUMeQg8Mz3lkNU7+q0cjTc8u2uzcsi1fDtMrNSd6&#10;d/eWz5VeYZvnwq9+9MomYP8J8D9WGYAVPnsIjbu+e/sbwuJfeyj9FqfNAPwKgNl2cPAjIfMPAEyY&#10;zfH7L9/b7XtPbYL8p7Wb/Aon6SR0Uy9ng3JgoJXqkhvrlXMpbKuicuieXblxRb1a/x4rqOqw80Dp&#10;AHs+q7w26aBSjzIQaz26sKBWj7LyW+9tVmcUOW6RQGR7qdy3vMGaq+WYyl07rb8xdEINAsRAU6f1&#10;sd4FyG24sqBs5Pg6nLb8YpUVXyizwoulVni+1IovVVgpIJcVVFhVUZU1ldVbV3WL9dEwDBFOjxFO&#10;TwGwXHgJl1MYvUoYvU4YvQnAV0YQ5RYQR2l9U4BzzIpy3s5+m27HbfleyrO7+I5tfLcWPqO1rt2a&#10;gba5rsOaa0MpgJvIyVv4/E5eM9CK67YNoX4bx5XHdWMGwCrM9rAbRx7uGLIe1IiL15DGaCKMhuVK&#10;qrkGKoG5WFNSPR+mwcWF1fiqU1Jzo9W30UeEpZ7m1Y0dGxmf8bx3fXPXbt157P+ptH31Ji6tGXg7&#10;dvf+c3vz7vceSocZWP8E9x+lHAd2gN9Inzqxuy8AC9qDg4+UAvhHgP7RHj1+6c+5ErRtXaPW1TdO&#10;yEXO29xPHtXt0nIDUk5c1UDupTFIoK6oDfOUS+u6rbhGOW67nQPcc4B7oRRnLQHi0lSI7C4cHPmS&#10;epcB9BJh8CWAveg9yk24cKMDXIrKcd9aQuc2wt1OIOilwg9R0UebO20cTagEvBG2DeJy/fWt1l9L&#10;flvVYm28tkFuW1xtFRfLARpdqLAyQK64VG71hNQt5MXtFXLiNhvWe7X24MJ9tojbLRFKr6D1/mGc&#10;FniHh4E2C7C2bQHv5gBOjWMvE7ksAO94M+DyHdpQS22rNVTzPWgoGmparY6yFtWx3ADQDXxuPQA3&#10;8rtaAbqH8HqAkHuI76AJKLqrarx7zDuuhjqH/F7nAT28D9Ad4MYAcEkV0Q8Aqyyq6bMiGlgfh9cQ&#10;Ew2tIqjmjhEirBnrGZgmHyaP37lpO4A6Nb1gk1PztrS8brduP7I7dx/787M0zXJpadWuXbtjz5+/&#10;90kamrn3T4D/cTryzl1XsMp5g4LzKlwm3xW46ODljw7ya+XA2u4ihMZ9r1+/a8Njs1zgQWuhZW+m&#10;9a9v7iG/6rE6QrQ68qx6KksDDlwrF2a5ivy3nHBW85NLa7oBuMcKgfl8ZYedAdYzJa12AV0saQFK&#10;nNXHclu91HrUBXLXCyX1dqEYkcOqc0q9x0WotKSRkLjBw+d2QOimsvfhakOAJoAF7xSh7yQAjwOw&#10;gB4jHB3lmGEdCySd5LotOG0dsNZcqrKqgkqrxIWrkLY1ldZaC+F0Nw1EPxCNangJiGcFsQAmn93o&#10;H3KXvTI0lAPwNuHzFXVysX+1p9+WO/tsrq2TkJzPBdqmShof3ruGz68hX68mMqiuqLfqygYapUZr&#10;5DOb+I5NRBYtOHI7AHcTzvfzO4b4DqPkw+7CREVyYOXG/eTFvQDcrpEArovuja7wKag9VgzAhRUa&#10;quv1oTtJYbXuudatnMqF27vHyYH1x2izNjm74nMHlnHf0YlZm9XfpwL1PaKxq3t3bVn//s++y6tX&#10;7OHjVz5dV/mwzyGm8uWWQT4GrAkgKn1YRxVVnWAajtKxn+qwih2V31j8Pa/9n6AjbxQiA/Bbhc1v&#10;CZslD58FKA4LsIL39asArMqMI6Onzw5sjgvXNzTpANcBbUNzL8Cqg6THqhu6rRZY1VlSR/isULmM&#10;Fr+4utMnYpQBbYlP0gBenPcsee8ZnPdscYudK2oGTlyVPFbgKr/VuG102ovFjRxTZ+eKEXnreZYL&#10;i8PQT6ED3GCVwN1AZRfAXeSrDjCQBYC7bFJq0XKHl+OUow1tNoqrDaLemmbr4vWtZXU4bo1VC96L&#10;hNDkxjUFVVZfXOMQdwCVjh3mNXrfaRoGhcPLgLlGLrw5IHizDryN+24PED4Dr/Zf5ril9m6bayEU&#10;r28mAmig4aizZuCVWoBXDUkrn9NRy35+Ry+f1U/UMExjOYbrThK6TykE7xqwWRoPzRbTUNQ8EcBc&#10;/6hNENYrJ+5v67N2ro0DzLWpoBEtUX9CZQ/nWkN2AeIIsnqmFUbrkbwtHWM48BRh85wNjkz7fyld&#10;Xtuy8ZkFG5+cs2Vc+MaN+3bnzjNbX9/1mVqz88t2lfxYfzimu9T8ZoEfdbeQIM2VT9xge1QAWBLA&#10;rLOs12aUqsyHSa/JWf+R9/iRhiFRHOb6nyoAFriCGCglOa/gRQqRXx/84GO/clwv5cAHHOfu+8Fu&#10;ke/0D4xyUcfIcbt9WEKuW0MFqWzoItft9HtwdT9umH8cpj36HUOaFgnIRWxXPquQ+Ryue04l8J4v&#10;BuByXDaZcKGJFj70A5jncVs57tmiWpcAli4BcYGDXAfAdTkAd6I+Kr1CaDntpNxSeSvgTgKuSoE8&#10;jouNc9wILjwILP01TdYtiAG1tlDuW2HVhNM1lLWF1Q5xa3mtdVXV+fHj5KNTQLzQ0edh8WrvgAO8&#10;PSx4h4EXab0fsPsGCJ/7bKWrxxZx37nmNpsE4JGaRhvkc4doFAZx4wE0WE0DQSM03tTu0YMaiTk+&#10;YxFgV5RvE4avanonsEo+oYTGYpXPXB/RDRgaJx4H5hEPpfVIoVoa2MraTiur7LISwC1U34N6/Lk+&#10;kma/CWB1Zun2Q/8vKULpYQE8Om3jevolDjs1s2gTAKzG/OrebZ9SqZ5pTbGUA88vrvojhfUQeP3x&#10;99v3umNNvdIKqXVbnWCK8ApugNXwEwrDUFmAcwBPVebDlAY4vF7g8plR/9MBPnj7I6ENUL7/Ha3j&#10;7+x1BmDgRQcvBW1w3lf7P2Ry4vfvfuMTOZZXNhzg3sEJD5vrCc1qFB4DbjkhXUVdCJMFbzHhcZnD&#10;22HluK5usC+qJK8l73WAgfd8seBtCsJJzzuwIb+V46o8XySAGwC2wc4C7ZnCGjtzqdrOFtRYgXqQ&#10;ccoCwCqlrARi74Gm8neSU/YCwBCuNdZI+AzAMwA83doOvEGTKgUzDjcOwCNyVUGMI3aW1Vi9OrCA&#10;t/pCudWiGnLhOqBuLq2xzooGQGuyUV43SQOxCFwrACyHveIh9LDtSITNW8C7BbybwLsGvCvtnbbU&#10;2mmzhM+T9U02Ucf7APFwTT0QN1A2oVYbIUcfb2zjO3baDADPt/cGgLsHCMMHCMdHbIPQfA2HF7yu&#10;QUBGmua5NqTZXZN2eXDah5h0P7Tuzir366OOwyC5cGElDqy8WPdZ16sjctAaceHmthHrH57GgQml&#10;gVg90AsLl20CmCen5/0+YT1y9sbNu7a2tm3b29dtdm7JNrdv2CP9b++L9z6v/imlHsPzIpHy5Bf6&#10;k+7nH+2F/jjNH7qOMIsDosTX6OBd+IcQv2NObq1e7WR6ZKjUYcxZ0H9yE7xKHNjBVyk3TvZlX/8/&#10;S0fiuO4bP0HkuHJjIFZnlYaJDl5pBlbIfT3/ffM7P/7l/lu7RVg0MTZjM3PL1tE7Qm7b7fDq2VOV&#10;frO97hLKOm4pIXNFDVDXtFtVPWF0hSZdkOsSGsttz+O6Z4saCZ8BU4AKYE2uELhIIMt5zxUqZK6z&#10;s5cEbo2DG3UBXQLogsIqH7utwB3ryCOVT7aiLvJGdTgpPB7FKeVmAmIccCYcjHabZtu0hoY4Zgx4&#10;5Yb9VfXWVVFjjbxvDSF0TQJx1YUyqwXqJvLhttI66+UzhmkoJmgAFtoAs0sAD9gWjrtDDrwtJQ68&#10;1dcPwL223tUFvG222NJm801tNo0DT9Q22Vh1gw3J1Wk8hnDgEd5XjcOYxp5pIGbagssvdYVcWw6s&#10;DrNN4NXQ1CbwbgDsBvBu0MhKcuXV/nFbpcFd6B21AcLuunocmEioBIA1bHehtJ3IBxfWLDhUpFs1&#10;67iujbhws+5iGrSu/jGfyNE3NOGTOeYAWPBOsm1hYdV2gHV765ot4bxXNndtaWnN5nFnzZnWqIXm&#10;1D9//gZIPyYSsD/aS6I8v7kG49BUTE0E0fPEnwlwSm17qrn3z/XfvuFmG83Lf0bpjYFuxqGeCvpX&#10;1FXdqx4fyB4fOBHuAwZgh/Yv9jGlHwjLPwJGVAYWYE+D899FRzQtUuGwoDx4FwD2XFfwciKkuKx8&#10;Wc862ueEP3nywtYub9oALf7M3AoXt9OqmwLAgrdc4NZ2+e19umuoSCEarXxZdZtVuit3ObQKlc8W&#10;NtqZgoYgwD1L2HtW4XExsCZuGxw3wltrpy9V2emLKJa+XG1nyE0vsO0S+WlhQbWVFVdbJe5YR/jb&#10;CGCtFRr6abQ+ABmqb7EhlawPo3EAmWxotSlgngLmSUAZB+DRWjlrvXUDcAvvVyeAAbfqQqlVni/1&#10;cLoBsFtpLLppLIZw+0kaAAF8OQPwoO0ODQSIHWBcGXg3urvtcnu7LTa32nxjs83gvpM47jiNxiiN&#10;xrAg1vdjfYTvMkajMsH3UpQwg2svdPTSSCiHDgBv4O6hdzvk2pu4cUbk3GtcrxXgWybEnu8Z9mGm&#10;Nq5buUdJQFveYedL23wor4BGVyqkAS7FhTVLTlNhFWW1dJBnL14G4nkHWcNI0+TB09MLtjB/2bYI&#10;n3dw3mXAXSEv3sCJJydmbefKrt3RPHp0+/ptu3Xtlt1m+e5N8uabD+ze7ft2784De3D/sT16+Nyf&#10;fPno0Uvq2ysHfn//vQOu9O2A9O5lAqvk4Mq1Xwbt7+vPvX/0f1OUtCzAVYb/RFI4L5cPf6uie5gD&#10;7OFJM0Fy5whMcPW08oH6nP6jDp+JFBQ9uNiGjhy8/IibfgBghSnAGnNfpBMUyrCsji5vJTl5T57u&#10;28T4jI3hwCNjc4TLbVabGVcUoIRk1e1WTFmU3KNbXCV4gxNr+qKAPV1QD3j1viyQzwLpGbkrAJ+J&#10;iuuUZxQyA+YpIJVOAuyJCxVeSqdYPndJEFfYRUArJMQtKyJvLaqyOuBrIVftBIxegBiolVsmAFc1&#10;2hjh8hih6hjbJuSCAD7OskLZAV7TU1FrrSXkvLxnzYUSqzpfDMCUgFxfUG5NhRXWRWMxhGNOEuou&#10;tHbZKiH0OiG0AN4B4O3BQdfOwAAA9wBwp622t9kC8M4RNk/xWRNAK3gHK+ttAAWAmxzgUVKACRoH&#10;B5iceb69x5Y6+zMAr6vHO4FYygEYCWDdBrnUp2d9jfjtkd3NuCsNqm4MEcAXStpw4Haftqp56MWK&#10;nnBhzdjSzQ/1LRoi7LNxYJ0DUIXR80ur5L/LNo8T+4PvcN0Hj57b3t4tWyUHvnX7gbvwtev37C1G&#10;ofr0Cu2/fEd9knBPuemz1/b0mW5TfQm4zwH5qd2/9wQ9tnt3H/mc+9t+kw3A85537zzyG280H//B&#10;3Wd+Q86Txy9J7w78Jp3ncmdCdd0eqz9i0+zBA/XnuKjzgp8w/VVsBBKovdS98DQEz4FekUB2X5Cg&#10;94dgJNAf9ijdDHiHAHzYvvS2w5ST/xMtHNFc51d8QQdTYbNclh8it9W2jPsSRnuYw7EHrz/6kxhG&#10;RiYJi1atjUpQQb5b04ADK3SmMqhzqriaCgG0l8hz1dOsYaOSqnbctCm4Ljp1qc4BzkqQoiKEA6s8&#10;RVgsnXbnpbwQQD1xrvxTnS+zU+gMznj2XKldBLQS4KoE4hpy1aayWmurJJ8F2C7KPkp1Fg2Suw4T&#10;Xo8IFAAcJnQdJf+UEyqUHRT0ANxWUmsNNBC1fEYN7195rhiAS6zuUqk1FpRZZ0kVANcDcIsttABn&#10;d59DtTU4ZLvDaAiA+wdsd1AAd9lGV4ddbuPYhmabpbEQwKOVhM00NL2JBLHC6AAxjUp04LYOm2vr&#10;tsX2PlvG6dMOnAWYcBrnlRRer6EV3QQhgHHgCdxb0zPruWalCcAXS4FYs+AAuIhcWENMeu6YAK5p&#10;0pCgRhv6veNyivRpcGTK06iZ2UWHV/0iKgXtzVv3Hebbdx7a9s4129q55eGobiz48CMh7Uc9AeYP&#10;XhnVaeX6tSWdVwppEZVV+vjDn+2jblRQBxi5sEZPfFov9fYVRrSvnBqXfvpUjr1vjx+9sAcPnns+&#10;fv/eMxqApz7E5csq7z9DTznmmT2ksXj0GPifHAA/4AP//ot3gEs+/grXf/0ePnB8cQC44Y/QgjLr&#10;qYdZREXY09t0rMBPw58GPwfaBNS0IrzSEfUyq9NKLZMeDxrclpaHk6HcRJ1ZmrgR8pQPPktrnx+3&#10;SEs7Rcg0v7RudQqfGzqttrHHezXL5bxAqw4qn96YlJp0cZF8V+CeIbc9XdgAmEDrwo1TEDvYBYK7&#10;zk5eqMZda4K0fB7XPVdhx8+W2bEzZZQBZq0fP1Nqp86U2KmzpXaG9XOAfBGHLCLMLdEEDA0FldZb&#10;fVmDNfoQDY5c0WA9lU04bAPAyPkAFg0lThhyUe2rtQ4BTHju+S8QVwjg80WE1cXWeLHEOosrbbCi&#10;zjuhFsinLwOwhooUOl8dHrSruPBV4N0d6LMrPQDc2Warrc222NDoAE/qswjVe8sRbt5TQsl3HCD0&#10;Hya/HgXgMXVkEepPKldv6QLiHlsklL7cPeBurx7v6MIKmwW1SjUkypWXesJdTjPdQzZO49sHwA21&#10;4ekkhRXtdlHj7+TBYQqrQmtFVN1ET7oxBYhxYY3td+jGCVx4gIZczz6LY8HqeZ6dXQLY6+S8D22d&#10;dd0zfAu33Lt2xz58+L39AIgfP/zBgXz3XiErZVJp1dn0Ef2g5UyFpsK6kmNwqxDCIpUCXyGutjvs&#10;4X1C77ae36bebn3O7+3NeyKAJOJ8RYQpSJ9T3589e2eP9YSax69x/wOgfuXPvBbo9+4/sbtEArph&#10;wxsE9PBhCO/9T94EPo2H8nF3e97zlViS07vrB7d/lWkAfk+4/1s+O7i6yhdeKrwnFXDQw78q+n93&#10;A7r/15h34AE90n8uHXn9RrnER9OUSd20r5zjqf5x7sVbvsA774lWeKPcI3Rs/UCY8sxGByf8IvUQ&#10;ktU0tKMun9VTTVmFG5fitMp5dUO9pjn62C1SjntKsCbwnkQOMeCeupi48cWwfOpCHY5aA5zVgFqF&#10;BK4A1nK5HQPSo6el8qQssePoJDqhkv2u08V28lSRnVIJ4Cc59jTlxfMVVgDYZYTidbh9PXDWEQY3&#10;oDbA6S6vs365oQRAvax3AVMj+6su4r44byVhdM0F4MWBm4C4k31yzwmcVACvdQEqUO06wMALwHvK&#10;hft7bbu7yzY7ALilyZYaGmyGkH5KPc44fXdZNfBS6nuQv/fRsAzQwAx5pNCcOHEHuXan90h7LpwM&#10;WQlinzzi4CKW13vDMJMAVq/1TEe/jWu2Vlu/9WrcvoYoqbLVr5cDXBymrWruueacK6rSqEFVY79V&#10;a6iQPLi9S8NJs9Y3PGED+gM1Uqop6oR6npUHr65t2R1C38XFVR9aunXnsT+dVCMdHwUj0OrBiB/I&#10;M92BHE6ty2kDvHpo4mHOFLd9sg9wPcTUMXIq3x7hRzj6O5w/KjpZaAByQ9wQ0nIMDc2794CvURr1&#10;FWF4L4EzgP8WaF+TUgIxobv4eQj0DxLI5e7hXvmnweWJCpTPPyHEV7og09QDMvYxR6UUSmE1lPsa&#10;0N/KpYkyXqGXbNunAXhBuJ/Vb+3Im7d6kSAl0ecN9YF37z7xcEK5yEucd58WRfsVtrwCdnVQDPeP&#10;2SQXr4VKUNsItPWdVuEhsp471U6e22l6lI16kuNw0DnPacl1i5sCvLjriYu1iQsDNNCevFDrErjH&#10;zgIq+v50hX13SpDKdasoyxKVIIFbZt+fKkHFGR1VebLIl789IRXZt8eL7KvjhfaldKzAvjpGefSi&#10;fXX0gh3nmAvArnnPl84UWOGpi1Z+FjCLKqwDmARvHxB3A2dzkXqgi6z6fKG7bw1qAOIWHLiL4wc5&#10;dhI3XcQh1zp77YpCZkLnPQC+hgTwbh8Ad2UBXgTg2boA8AgA95RWez7dBbxSd1md9RAx9BIZ9JMT&#10;D5APa8x50Ie5yNkJq2doMGZbOnxCyGVg3ugbsityXoBexZ21bRmA58mZ9TCCkeZuG2jqsk6uX011&#10;ixVXhNluPv5erIceBEfWEF987pg/HL+Ra97Uy7UfssGxaRuZ1KSOWRx4ziZnFt1xN9Z3fGrlXUJU&#10;Ab2j+4M9nL6Kq/za4dA4sJxRoGY6jiKIn9Fh0B4KMNLjYTPbE73DkcMjZHkPH3fWelB8n8z76wkd&#10;/hpem4D+/tcK84Gb8sNvklCf5Y9sy4jj1TCpgVJ08VauqZRUQ2LqXcelnxKmy7U1DfnBQyCXgPwB&#10;OfzD+2oEVL6wR4nLP/XQXsb6zjvx9l/o3vwf5cCEyeq84s3Vity7r7ms+psMWgeAViui/4IV1AoR&#10;1GkwN0O4NDRhg6ixhVYZJ6gAYE3Y0MPjwo3zYRzXe5JLNCykTihy2MLguA6vwmOUBliK8B7FcQVt&#10;jk4C7okSO3ayFAlQgVvqoH7H+nc47bfom5OF9s2JQvv2pIAu8fILoP3yOOAC81fHi9lfxnqRfclx&#10;Xx27ZCdOFNglQu7zZ4rs7IkLdvb4ebtw4hxOW2SdwDQAPL2aDVVUZbUAW3OhEHiLrQ4nVvjcigt3&#10;k2cPAbly2cWmDlsH4K2+PsLmfrs2MmjX5MCE0FcBeAeAr3S22zo58JJCaO/EwoGT8LkTiDtx4I7i&#10;GmuXSuusA5g72Cd14sq9NCpDfNYIEI/VN9l0Y5vNkR9LC4TXi8C83Nnj8MqhFzVdk0ZXDyIYae6y&#10;PgBuxs0rKxodYL92ArhIN4Zo6mqrzztXg+wuTB5cAcS1QKz/V+7sHbZhQmc9N7qf+qCJHXpW9I6G&#10;kMiFr928b+ub1+yanupy/Y6PCStv/UEOJwd2/dlzwYwLC5gEuFw3zG6XcsA9RP5eGRiDArgByhwl&#10;x+W/p082IQTPSK9P7Q/S69jnSr+HvnP43unfEXuz45h1fHSzXu9PguVcyIGVzqqDOeT1uPzjA/L6&#10;kNs/xGj12KsjynF9yiT2/PLle4/z9ZTBp4QFGi56/eYHEv7H3glx684Dn9s60D9qw8NT7r4V1a1W&#10;Sf5UXtdlheS+5wiTz2qCRXGjj+WqPMO68txT5LQnyGNPXKxmGZe9FPJad94YKrvDVmRc93t33qDv&#10;gPZ7QDwKqEe9lMvirgJXpVxWbsvy10ApfcP697xO277Eab86esm+xoHdfZFg/hJ98f1FO32qwEov&#10;llnB+RI7c/KinTx2zk4fPWsXjp4DWOAEnt7yRmsjj64H9Fry31oArgfeZtQGwL1FlTZcVuNDQUvN&#10;bQDcHQAeAuDhfnfhPfLfq309tkMIvd3VYRu48FJzEwATRgPjhHqflZuXVnlj0VRYTd5daXWXyqyG&#10;71eLmmgoNO6sGWL9uOcQEI7Wt9hsa6ct0Whc7sFxe/ptoU2TQ3BmYF1s7wHeLptu67aJlm4bxHk7&#10;1XdR1WTl5U1WjDRFVePx5wBY/RUap9f91uGxvJqcE24/rG7otUZy4WYaAs3I0tTKHmCemJrzmVdX&#10;r97yjizd7LC9e5Pc97Ztbe35rYbqhPJOKSq+OxUVWPDKhb3isy8AEBQrfnqblA9b3JaWP+vcoeNY&#10;garjeK8ceNmWfnZ0VPb9lD9rPfm8ZOJIVHRbd9zkdWmlXx9dPyrsTx+fhd7Pg45Jh/z+GpVqTMiB&#10;A7xh2Eh6hFXv7N0hd3nmvW4viM8fPHyB3b/EgQ98SKC9vdd6+katmbJWua+cl7D5dEmznUo6p2In&#10;lYObOGvIcwH3QgD3xPlqO36uKslxKx1ahxdov8NpVX5/KoTH353ERR3GQhy4gBC5CAcmhKb8jm0e&#10;LjvQrMt5gfRb3PY7HFahs/T195fsy+8UMuPE6FeEz18AtOD98tuzOG+BVZVUkRsX2vHjZ+3Y0TN2&#10;7PvTduy7k3bm6GlC5iLPgTtwxUZC7QZArwfgRnLf1ksl1lFQZv3FlTZaUeNOqrHdtQTgvRE5MCE0&#10;IEeAd3u7bLen0650tdtyK2F0I67d2EIuTJ6Li3fzXi0AXAO8JTQWRWcKrfA0OlNsJRfKrFzzsotq&#10;XQ2l9dZE6N5DjjzW2OGztDS8pNB5sbXHppUvA/ikpmq26IaJTusFXt0MoYcdlAFvUWkD7kujW6iZ&#10;cLgw11MQ65lixZVAXEVDXRumxSraalCPdFO3dXQTSo9MWV//iE+nXF0DYICdJpxeocHXfGgBLLB3&#10;dm8Dr8ANziv3UQXOATgPgr8L4CgHD2k5DWue3pIT6x829U8NOa/LU/7nRMV9+cfmr2eOl/gsheH+&#10;HQT1J8eFZf9Oecoeg4D4E4Al9art7NzCeZ8BcJgV4wn22x99nK+ZCtDS3u8dV+XVzeS9XOzyZjsB&#10;tMeB9kRhCI1dAKuc1l1WZWpZofLRM3JbIMVhpZDPljqwQQqNQ3gsp/0eOL8XwJTHWT8haTmlY8cv&#10;2bFj5+3kiYvsuwiMF4GRbei77y7Yt9+dt+++p0Tff3vOjn9/1k4TLhcSOmtMt/Q0oTSvv4jOAfH5&#10;Y2dYP21VZy5aV0nITZsBuBF4mxL3bcd9ewrLbKC4wkbJmadx0iV1Ygng/l533+u473WF0gC8J4B7&#10;ALi7w7a62uxyW7OtkAuvtGpCRyMOXmf9hNDKwUsJ0c+fvmRnTxXaGf+NBTRUNE4sx1z/GI2YOusu&#10;0qiUFZb7mHdHZZONAuosAM8RTk80NPvEFd1wMVDfYR2oBnjLCcVLyhqtUACXKHJSFCUX1rPDBHGz&#10;jygUV7dZGXlwgLjL6hr0R3Hd1tTW5zc29PePA/Csd14pXJ5J5kfv4sZX927ZzOyS3bzz2H74jWCU&#10;YyUVWGEqLqV7hnMqaKLPAXyYBEgmp42VHlg+p7e//jd7g96yrGMz/9yQ0mGfE5V/7OeUOT7vux12&#10;TObYeExKGSdPzp0D/DqZqBGlYSV1keuf2G/c0KD5A7uNtmlJ+2llmwC4lopRWNZkhYSUkmZPHQPc&#10;79FRwuNjOOwxuSuQCtbjuOzRs5V2/Axue1phMjqF6yqnPa0cNg1t1nFjKX0jJ1WlVYWlPEklPsXy&#10;KZZPsXzy5CWgvWSnjpO/niB/PXnBCs5cwrUKrEBQnrpklygvEB4XcKxUfraI0BQIi8u9d7kZENtY&#10;78T52giH2wGos7jK2nFmgdtNeNwBpC0FpQ5uC8e2sdyN+ovKbYh9Y+SwCoWXmzttvaPHtnsBGOe9&#10;OTxoNwD4uhy4t9v2urvtanc7eXCLreLAGk5abWkF4mZbJi8ewIVL+V3naIAU3p/i+58GUkUcX7BN&#10;aUDI8xVh0HB5v0CxncChz58vt8ILOPeFCmsFUJ8A0qDbJFutjwa3u6bNGiubrZwwvJTfVcT1u6i7&#10;unDg0x49hRED9V+cRwUVQEy6VKrxYkJpAaxbEesaut2Fu/vGrLd31EZ0w4TuSCLnndffsADxLmF0&#10;vCvp+Yt39ht1AAGKeprDM6BDOPjmvQD+tCL/XQBTySPA0cFiyOyzl1LwRr2THA6OzwfuELAOU3zd&#10;55Q5Tt8v+V4uvmd6f1qZY1LyEPqHZNiN1x15ffDRDl6pR+sDILN88MFevXpPPvzOlx8/egW8j+zm&#10;jft2eXnDOsiv6sipymmN4yNr9FTH04B7rLDWviOv/Y7Q+Hu5q6AFYhfwKkwWtEdPVgFuBZWuDCBz&#10;wXVQE2DTUt76DZIDH6cCnwA+Veizp4uo3IV2GijV8XROnU+AexHHKjh10UrOFlq5hnoAre5SsY/X&#10;1l1Q7lrk0vBPSyHQFpWRbwIwIHYUl1kXMHYCYy95qPcIA7Dg7UFdJeSfhMsCtwO360RyXwE8zL7x&#10;ylrCYHLgpjZbI+fcAmDlvjdSAF/r7bFrPQCMC28TQm+0t9h6GyE3+bDGhtc723HgSiv4/rydJaK4&#10;QN577lypnT2rnnfy9mMF9o0A5pwcP0fUwjk5fqYEeEtoyIrsIscWajYaZRH5um557KpoIsRusU4A&#10;bgbIKhy3tLjWilEB8Op2zDOE46cUQRFJnSrUdFYB3ATALbhwq2mCjiCuwIlrCKXlwvrD9Jb2Aevs&#10;HqaBH7PZGd0XrP8QvuwR287OdVvDlZeXNny48kfCVo3/hg6sPxJGEzpTaqjG3SWnIqvCHlbB4/bc&#10;fbmVHVj4LLlr1DvcVorrAjincRDsep8UfJ8DLCpzHMvecKRek/96d+DUd4wAHyrtS36ffyd/D63r&#10;MxKAD4A1rVcHwHvwznuhX+y/cUfWPzXcuvXQFuZXrLm106oIwfTgczlwAZVAF16dUscuATD57bfA&#10;K31ztsq+Bd5vzgKrh8gVQIpOlANlqYP6jfcGJ+6Ke3yDvgLSr2PeinTM11TYbxUak9fKZc8A6Dnc&#10;9QIOeuEcIn8toawg3CwlXywhHC4hZyxle+XZS1Z/ocjHaVsAtrWg3J22FfCkFmBslXy9zNoFJTCr&#10;Q6oXcHsS9QFyHwD3EkYrP+3BmUNZaX3APgTsw2VVAFxjs/XKgXHW9nZy4F6fxHE9AfjaQK9dZ1sG&#10;4G7y4A5BrJwZgHHlDQCeqm20+rPFVqyoAZ0H0rM0XEdJC3wYDFC/UuOGlGIcB+xjpygJscv4btVl&#10;9VZMnlwIxMVnNW9bd09VWS3A6rlepcU1VoKKgVa3YJ6nAT7nABM9FQjiWjtTrKd2Npueqa2noWi6&#10;pSCOANfW93gu3Njca22dA9YDwMOjM7axsYv7Ltkyjf4qebBceXvrhukBEiEHBtwPfwgAJ9LMqnwg&#10;w6NgYydQenuyL2+7V/Q0IFICrTttnuLYb+b18TW8bxqm9GekFff5cclrPUROvSazTOlwx8/QmHTe&#10;5xym+D5pxe2fAHwggF9FgF/77CvlwrpRu6O916rr9A8GQMvF9adg6MYDLrgAPurwVto3F4CW8ssz&#10;Zfbl2XL7irz261NlwIkc3ACvxmS/PgGkkkClVEj4NZBmlMD8DRX2O3T8GOEkbnvhLGHxuQIqZyEq&#10;AtpCawC8DkBrB6gm3LEWaOsvFgJugTWfL/Q8NSPCX3U6dQNqF+4rx+0Gwh4ctA8Q+9EAwA6Qzw4A&#10;5YCvI40Jy5lRv0MtyFlmfZBypAwHrqoG4HpbJp9d6yTH7ev24aPgwOTBcmDy4us9PbYHxDsAvNWl&#10;XLjDNgFXnVobAL3S2m4zhLyagdVCY1Ktedd870v83u/Uo37sEiAH6VxpWE35/xkikvryBly2xcqK&#10;qu0SryugQZPUAVZ8vsxKSReK+e3FvG8R6YJuwdRTOPU0Tk1XPa7ORt3hRTh9XvdhlzUDcKt3Zkl6&#10;CIAelSSI6xv1tJVe75Hu6B22rr4Rvy94enLBtvSEysXLdvnyhmlao2ZCffgxzIh6/1F/gKb7goNe&#10;v/sN2wVlurKmKrCHj1pPV+r0cgqMCAnKhMpallLH54fnOa/T+iEg5UOVOSZ5XQQ4rXhsOrT375l3&#10;3GFKf5aU3ucAv1K4nAD8CngF8P7LN+itPXtx4FPjursHrIWcrrq21S7QWuuuIAF8jpb8NACf5GJ/&#10;T5j8HfoWfSV4owD4S3LcCPDXclR3D0EKoB4KKr8NTqx1QSvANczz9TH2fa8OKMJm3Pf8aXJYAC4F&#10;4BJKqfpCofcE95LL9gFSVG8J66WCrcIGAG4QDfgywAHfoOAsz2qI9eHyapy02oYohyi1rLFZOazW&#10;BwUyoA8iga5QV+83TDnGe0wC8DwArwGw5jpv93a5895QR9ZgXwij+3oCwOTCOz2d7sJBCcgArNcv&#10;NbbYLI3mWFWDu78amA4iAD1IoOxCmRWdK/Gc//vvT9uJo+fsAu6sDqz2Ktwbpy0nIqkgVajX7Y+X&#10;yq30QqmVXCy10oJKKy6ssiJALkQFBUDMNbxIQ3z6QrUdozE+pls1yYM1rKTxYT2mt6SC6KsCgHFh&#10;f95ZEkYL4KbWHmvvGPDOrMmpBR8P3tzY8cht5fK6PX76ijBZQ0iabRWdVy4M1B9+Z+8A2Kc8fkgB&#10;5RWVZQEV3TjlvLGCZyq1lhNYI4RpxWmah90y6MfoNQKe5cx7Jkq/T/4+V/KZhwEc5QCn9IkDJzPP&#10;fvJzEmn/kVdAKoCD1OP83qXpk0+fHvgDybq6+9GAtbf3WFlFo50rqOai6lY/Qixa7tOsHzuvMLmM&#10;XJcQ+Uy5fX26BOctBd5S+9WpEvuC/Par4yX2JfB+AaBfAKjKL48C6VFglRxcpG0KEd1dgPwo4fP3&#10;F+0o0vis8ttiQuNyXFeqOHfJGi8WuZMOCEqAHaIcBUBJrujLwKcOprRGpYpQjnDMWEVtRqPlSKX2&#10;o6EIONDKbfUZgtgbAhqK4dJy3rPapqpqE4BbgLHTh4xuCmDgdYBx4Ov9qA8nJpSWC1/t6rKr3V1h&#10;bJiwWq/bJPxe0W2G9U0+T3qiqp7PqPahKvVQK6TvL68jN6+1Nra1FdBosT5QUUfurkkgVZ4CjFXW&#10;22RNsw0BdSvH1srNgbdCDz3w+6YJs5Een3sBkE8TQanT8fjFagBWblzv/RxFpRorJg/GgTXfXbeF&#10;VnlnFi7c0GVNzV3W0tpr/X1jNgXAelbWBgAvLawSQm/4rKMwjTLJfXMA1rPZ5MByY1VOQarOrawC&#10;vOxzF6ZyH1LJveLng5szzppAfBi8KEIYQfSQ1/9KN/X+Kfl2Les1yrf1utSx8XU5yoc2buO1/j6p&#10;94/vcdh7aZsDHF345b5ujH5jz/bf+rOudMeGbhfs6hmwwcExa2xq5yISMpNH6Z5c3UB/Bum2vu8A&#10;9jtNazxbhgvjtgL4VDHOW2K/wlm/QA4vcP4KfQGwGX1fBMhavuQQ+zgtsH71/QXKC/Y1+u778wB8&#10;3s6pBxmAS8lv/XY+AK4mx20nd5XjCq4RSbAC3wT56KSrziZ0k4G2+XaWE40n6yrjsiZTjFfU+/JY&#10;JRDzHkMVcmQgdmBDyBxBHkoAHgXyqao6oGvIALyLyypslm5KQHuzH6B72aYeagC+3hsc+SrLOl5D&#10;TNtd3YTSXbbc3GZLTS28Z7NNVTeE34fUIKlhGqvm+9Y2+NizpmPO49pzQK/7i5e4ZsualdXUauN1&#10;TdaHk7cDuTq1GkrrrAq3LgfeElRAA3ARZz57odJOAvAJnFjX+BwRlj9vrBSIy3FiQvPSqjarqu3w&#10;STzV9Z2E0V3W3ATAbT3W0z1kw0MT/lzoza1du7yyaWuXr9jDhy98FtZHQBS8mmMcAX7/HoDf/ZaK&#10;yTL71Svtva2UaeWHzFHpSv23KB/cqDTArsNgS+THazl5nXeYqUy+Y/7xP6n8z/7M56a/q3RET9aI&#10;2n/xxp7vH9izl7oT45nnLR2dfdYneGldK6qa7Dwt9NmLSPBeCvfl6n7cCPB3hMzfnCnFjUvsGwD+&#10;htD5a5z3q2NZgL/4PqsvE2kyhU+oIFT+1bcqJQD+9px9g7779oyP154/ccGKTl2yMnVOnZYuWQP5&#10;bTfuK5jGqNTjuKkgFbTT1fWoIRHLuNgMy1O65c9V58BlBAxTHCdQJoHYwQZgNQZyaIc1AXiAcN0h&#10;doDVeMiBK22mps4WAHi9rd3DYjmwxn4F8A2c9ybOewOIbyQ90YL3hkJqSoXUV8mZr/YCfrfyY0Hc&#10;YZdbWu2yg9wGnOHe4RmADd8X1dJoAO8KoK60tLlzu1o6bJHXzTU02SSv0W2RPTRknTRO7ZVN/kTN&#10;GnLgMsAt4trqQQjnuL4nzmoIUACroQ4PDCzAhb3jsrwJgFv9ySoCuKqu0+oAuIE6onrS2NhufT1D&#10;dnl101bQFfLg7St7flfPW0Jl5cAqdVdQgDi4sebauwMnYXIG2vSyK7oxSip6fsX+rKKDf0ZhhlQa&#10;JF7D+6dv9/tE+g4c6wAnPdy+fgiE8Xvkb8/5TCn12ni8ytjwROHACp0F8Bv02l68fG2Pnu3b7TsP&#10;rK9v2EbHpq21o9fKCL+KyxponSv8qRd6Asap85V2/Hy5fX9G8Eq4L/AK3G81e0pzkE8A8rES8tgA&#10;8a++K8jol99eQhcB9oLri+/OI0Am1/3iO207Z7/6+rR9jb7/9pSdJM+7cPy8FeHCpUBcefKS1ZAP&#10;t1wq9l5ghcSThL3TQDeD08wC4Vx1I2oKZU29zdfgULXh3tuZmgDBDNulaUCQBKBgd8gFMPDqvdXD&#10;HF3XFQFGA8U0IMWlHFsFSHW23NhkG20dHhLvqcPKQ+h+nBeAcd2bcmXy3WvoZj8hdr9A7rJr2g7A&#10;0jUceRfAddfSlc4O2yCkXqNRWG1tc6BXHdQ2B3QBWJfqW2ylUeCG7SvArumckh4YMNMQHlCgWyP7&#10;KhusqwJxXZvLcGJC6VJC6kK5LaHzyTNVdhKAz1wSwOrzqPf/jioQwBWE0hXN1IkWIG5LXLjDGlrJ&#10;h5s6rF5jzb3DtryybhtXduzWjXu2u33Dbt9+5HfzaCqlepw1bJQZSpIjv9N8aCCOcB6i0HudVZy+&#10;6A6WwPGTclAPf2/pMIAjPFKEKi0HlWMF7psMxOH16c/WsZ9bz/nMvNdFxYghB+AQPicu/FJPMDjw&#10;OyP0dxnDo1M2BMAVVPgawiQ9LN1vpr9YgVQC8Dkc93QR4AIskvN+mwDsw0KAKynH/ULTF4HzV98G&#10;eH/x9QX7xTfn7ZffnGMdfQewlF98LXDP2JfoK+D9Bh377rSdPhoAvnT8ghWfumDlJy9YLQB3Xiq1&#10;waJyXLfGZgBulso5R8WcB1ABu+BqsIVayozYh+bYPkf4OSu4vWx0qAPAcmGF3CFfHiLflesO8FkZ&#10;95VYF7zDhNGThNlLOOFqcwvAtXkIvYfbuvsqfBbA6AYhsgCWbgCt3PgGYF8HWO0T4NfciRVWAzJO&#10;vN1JXowbb7R3uLu7gFlQr2sbWqPRWG/vtNU2Pemj0y5LLC8Du0Cf1+OC6pLnfBFh6IEG7QBcV1Tj&#10;ObE6ts6TC588iwD4tPJgoi1BfL6wwZ+7Xejzphtx4UafC19V227VQFvX2EYu3GpNjR021D/mz8DS&#10;g+30FI3dXQH80G+XUw6czYNVBglsn40lkBLHTbuxxorT8MbXZ25LRJ+E2ImzRndNw+rvqx5xpHDd&#10;x6O1Tcel3yNRBC6CG/XW3xew5Lx5Sg9TpcHLl08ySX3W3yoPofd17y9O/OL5a3v+9JVdu3bLunsG&#10;bWRi1irqWqwEIMppbQtKNJc5AlxhJy/IfRUmFwEuELsAFnAFsIaHvjoWOqgUJv+KsFjh8S+/uWj/&#10;+tV518+B9edfnwXmM/bFt2cd3C++Al709Ven7auvTgHwSTsBwKe+P+VTGy8cO4cLn7ey42et6WyB&#10;9QDwcHGlgzZNGDwLfAJzXtCiRcBcBFoXcAWA84DWsZRzcmakkNsBrgoAK98c4jMGcfq+Qs26ChM3&#10;BtRxVsDnU07g0HN8/jL55xoOqVsF5Z4ZgBN4HWDc9jrhtSSAbwLqdSC9kQAsXcOVNeVyD7AzEPsd&#10;TJ3uyOs0EJttiPKKDz91IA1JATraQOudXbZOHr3e0WlrAH4Z2Bdw5mncWI8O0uN6dItic0mt1RRU&#10;eyh96VKFnT7HNUZniLSUKoWHB+ofG4nEgFjRWCmvKyOtqqxpteqaZqujYWgA4PbWHuvrGrL5uRV/&#10;NI4egXP92h27f/ex6fHEuolBsObD6M6cAOwgRYgTZY5NL+dty/ROUzpwyXsFMLPL2W1/oAx696PK&#10;APFhuba/X1JmpHW5LaXfVSQQBe7fCbCU/qy/VZkcOAJ8//4Tm5qet/7BcWvpHLQSwqzyqmYrpcXV&#10;33KeJkcSvHp0zfFzpfb9aWA9Wei38GlKn6D1yRg+BKTeZOAlXP5CuS1h8S++BVwcV9D+/Kuz9i+A&#10;6gAD6xfoV9KXp3xZ8H711XEAPm7Hvz1ppwmhzzvAZ6wIeKtPnrMW8t+eSyU2ijtOlFcBcDXw1uKm&#10;5KFosa4BR8xquQGIJU20kAB6UU/PSECedzV5+D2jnLiyhpy62juNBosEb5n1AnCfpk4mEsCjOPI0&#10;kC/SEKw2tbgzbgLZDkBGgNWBJRcWyJ7z9nQSQgMx5XU5MnlvhNddGYBvKPzm9T5zS26c5MUKzbd4&#10;f7mypFsT1VhI+kyXjkFXeP9NPmcTt1/HwVdaO/zpl8qJx3BiPXdatyY24ML654kiGuYzZ8rsNFKa&#10;dOpCNRLINXaRXFj/eqEbH0p1EwR5dFVNi1VXN1stZWN9q/V09Ft/16BNTsz5rW/Xrt6yG9fu2j0c&#10;WE928UfpKNeVUoBKmk6Zsy2CxrJcO4wbhzFklWEMOXu8cmR3UsGMotMHWLMQ6zs4qHwHH49Wh5nc&#10;WMf4+wjQw6HJBRgp7E325QCZQJkGNL0/f5uWo/Te6fXPbfccOEK8//yNrW9sW0/voM+oKSojTCLX&#10;KS1vsBJUUCGACa24wAJY8vtwgdZvNgDYCLEDjNQppbz2lwL32zM4rdwWgL8EXPSv6Bdfsg1ofwm0&#10;v/zypP3yi5NAfMK+QF8D8LcJwGdw4QsAfPHYaStGDYTR7eeLrLegxMYIZafUgVRZbfPksfO4cNp5&#10;l6isrnqWG9ieaMEdOQCcAVnuzetnCZ8F8Jh6njVxo6DMevis7sISAC6xfhqOvovFDvA4nz9LmL3E&#10;Zwpg5b9bXUAk8AQs+e+tAXLgmAsDsnJed2Agu96jUBoJagl4b5Eb3wJgdXh5LzXyIacETmlXw0+4&#10;7C6fJYdWzuy92Cj0aOuupz7bxsG32b8pR+7sJqTusFkcc5yGaoTfq46tltLw4PqSi+V29izwopPn&#10;ibQIpQPA1QHg4npEnSAfrgDgalzYBcRNdW3W295nw70jNjgwRjR3225cv2d37jzCie/bs2dv7Ae5&#10;G257mBRC6zlZDpEDF0oHU06bQJkNwX9ameMo43umlYY6s+6ffzjAEdzMNoHnThvW03BGKNPLaX0O&#10;UumTffouyfdJ73MH9tD52YE9efzCW82O7kErpzUtKKsnfG6yS7TMRSxfKNedROX+0LiTuO+Js6V2&#10;lBA63ikU4JX7CmANDynXJVz+OrpuAPhfcd6ffXHKfvblafv5F9JJQD4OwKfsFyz/4lcngPi4fYG+&#10;/uqYHf3mmJ0C4LPoPC586btTVnn8nDWfKbAuHFgwjeKQUzigoBN8C+S0AjjtvkH1QIwTJxLQi2iB&#10;fa5awOW1s7x2Wj3Zcl/lvhqmAtTuS8WuHsDt4bN7LxYBcEkAmFBb73+5uck7nLaASwD5rCuAveUQ&#10;y4k1jBRC5ZgHC+CgALA6seTS3uEFwC7lyHo/5ceCWaDqMwSx4JUc2JA770m6F5nX7fb04sqCuAdX&#10;7iH87raFhrbwEAEaMI0dt+mJm+TA+vO281xfPVfs1LlyrjUufD70Tl8iH9ZztwuLa62UiKyCCK2K&#10;VKOKcLpaM8YaOqwHgPtwYN037nnwjXt2794Tfz6WHinzUSA5sBo+UhnXk84td0VBJ4VbD0P+G4ad&#10;dFw+qH+L/JlYEdAIa6IIsN/mmMhDfYEsaATMIRD6tqhk2+cAjvD/FLjS4cfoe/Adc7a5A78F3le0&#10;jOS+e7esr2/UGlp63G0LuThlta0Oc2FZnZ0v1ZggIbRaZi6udAyA/bE1wKvQObqvJmAo51UnleD9&#10;128ULp8G5jP2L7juvwDvz4D3XwD551+cwIGPAy9yeE/Yr744Zl+y7dsvj9nxb07YSeA99Q0AA2/J&#10;0bNWd+KCtZL/dpy75E4YAK4FIrkv4TNh9CIwLtXVZbSs6Y0ObqPLgXZHBmJ3Y/VS8x6E3roZYZrG&#10;YLy02nubBa9C9W7A7bxQZN3A23WO/JtyoKCY4yoIuWt4j7oE4JD/CijPf911e+22XFjwKlxmv3qh&#10;97pagbjdrpOzBoAFskLqHiAXxCgp1dnl2wFa0jCUXDneHCFoBazC9j1ecx1wr2ldELNvVxB39fD9&#10;cOFmQmlyYfXIj1TWW1dJjT+gvhKALwDw6dPh4YAn5MZAfF4Ay4XJlQuKq/0upkrOdzUAq6yrabJm&#10;AG6sa7XWlm4HeHRkyvYIoZUH37/7xFO09x9+lwCr2Vdh+d27AKaGkjLQAXaml9ph1r4AceaYv0Np&#10;Bw4um+vIvq7Pia/x9SxIMUw+TPnQxm3pY6L+VoBzjvOOMn1nfc/s9iMvX762p0/37dHj536/ZmNb&#10;L85bZ5dw3ItlXJjGTusgnK6u17ORdMtZrZ1Wq3xGD5ArtqN+e1tw3/ComgKHV5MyfvmdwmYc9xuA&#10;/foUOunlzwiNfwakPwPWf/nVcfs5+lfpi6P2y18dw3nRr763L3/1nX1HCH38awAG3pOUFwG5mtC5&#10;6fRFAL5kXcCkPFQAT5bV4MAB4PlqAZwPb72tAGpcXvZ9ODVQO7wcP1dT4zm0OsLUeTVC+KwQvesC&#10;wF4otg4ajXY+t5OGo5MyDfB0ZRXvFR04C7Ac+ObQAO7b6y58cwAA+0PnlUDd62qza50tdr2jDagB&#10;uQe5M4cQ28Nsd2vlx3pNAFmOHMPrMJ4syaGDwlgz+xOI5co+tky4vdXZY2stnTRcrTZHKD2Gg/YS&#10;QrcQbVUDcMG5EjtzqshOIT0I8BSh9LkLlXbhov7svMrnT5fi2AK3CvgryKFra1qtxnPhJmtqbLfu&#10;rgHrIZrTM9TUE618WABrymSA9beu4MQBZgEcQfZS7pyA5blvMulDCjO4Asw6NgPeZxQBdWDTyymA&#10;P9Vfd8x/tDIAaz1+tn/H3O+mbUeePntuz1+8tL3rt61vaNwqG9rtQkmtz7o5X1JnF3Hh4qp4A0O1&#10;h86660W3rR3n4h5LANZk+uC85LxHL/iQ0C/kut/gst8ALy76L98et/8DkP8LQP8P+tkvj9q//OJ7&#10;+/kvj9nPfwHAv/zOfgW0X6Avf/mtffPl9x4+H//qqJ384nu79O0Jqzx5wRrPFlqLho+AR6GshnHS&#10;AM9pKiMABxeuBdYswLlKAOcYHbcAvLPV1Z5HzwDvUAk5b2GpddBItPF57acLgbfA2s5omfwbdZ8v&#10;cIA9B6+oJI+us7WmJu8d3urocIj93l/y2Rsa7x0klB4mlB4UbECJ614D3KvtLajZrnW14MqtqC0F&#10;MQ5LmBx6qXmfRGE8WWXS8YVucsxNQmQ/JgH4BgALYvVkeycYAG+TB682twNwmOE1Xt5g/TTObURY&#10;+tuYQge40E6d0H3Ixd4rrTkA5y6UWwEQa7ipjOiknHNehhNXVOgP1dVDXWvVtY3WSHje1tptvT1D&#10;triwigMTPj987o9mequbFgD0HdAK3PfvBbKexPhjuCMpBbAPETmAAjTZllIGUC27Y39eqvQeGifr&#10;MZf+6Zxaxyfzp38C5LQ7p4GPy9rvEpiJDj0+fQzLPu2Tz4+RyDsU+wjUP3DkVTKBY37xst+kf760&#10;zm9QUI/zRd3kDcg+55nQSZM3jhFO6SkQQUUZB/4muXtI8P7q+/P2i+9w3m/P2M8d3pP2M9zzZ0D8&#10;v4Hxf//qqP0fnPb/AO/PfvGd/csvBfFR9L39EnC/+OU39hXl918etWPkwKd4zaVvjpP3nrXaUxet&#10;GYDbCV+7AatXAJOfjpUAMBVphrxVebAgXiCkXQTKpToAzUCssFmdW8qR1Uut3modxzFAP19VTUNA&#10;g1BcRt5LuHyRxuLcRWs4cc5aT10CZHQGeIG448wlD6UHlYMTZk+WV3ojsNIYXNh7ojvabaez3a4K&#10;VPLamyP9dm9ixG4NKfwlhO5qt72OVrva1gzATQ6xYL7WKVdGHlbTAHRSdgaII8geVgOpFGZyaTuf&#10;gbQ/OnWY8ZVM0xTANAqaprne0k760GIL+gcKnLSfsLitoNL/NqbgbDEAF4cHJqg8XWpnz5e7C18S&#10;wAUVODAQk7aUUVfKyxutSP8IqemZVY1WX9diLTh8Dy48NjRh10nP9C8LAvn1wUd7L/dVvovr6h8/&#10;BK8eJBHzYodHQKagzObMWXAz7syydPhYcdBh+/z1sfyMQh4OYIDkoHqvM4Bp7Nf3hf16PK47JvL1&#10;fGl7ep+OpUwD7WPZDms4LjxeN9uIea+5vm+iI+85aU+f7FtbRw+uq9C5wUNnTZcrrtTjclrtEhdH&#10;NyycvBRmXulxrsp7pWOaeaW7inTjwfcXUgAHeF0Km786gfsCMGGy4P0ZIfP/+VcA/tdvKb8FYoF8&#10;FBf+NrgvIfRx3PoUrzlHWXn8vE/aqAecJsARwOrAcoAJoceKKm2CCjWNc8pB59ACWkwgFqjLALus&#10;TiwX8LK+ANgLAL5Qw7rAr6i2cZx3EHj7cVbl2I2nzlnN8dNWe+yMNQFygJcIAJC7PAcvthGcery0&#10;nM+uwP35XN73ckuzd2ZtA/FV3Pgqua16lzU8dK2L3Bfn3etstV3A3W1DrY2o2XZaW1iXI7ewv93d&#10;d6+T13bQCCROHNw3wkuZGZrSEJTcOOvQWo+5sg830RhsaVy4uYXz0EwD1uwzznR7ZBvhc835UrtE&#10;lHWKlOgkcgdWPsy1PkP6JIBLC1Ex8id61Lv0YADdX1xJ1BbD6I7WHhsgjN7dvmoP7z2x2zdx4Nc/&#10;ACZh9FuAdIj197Zy5RhOB0A/fgJwdF4dE8LnWKHlSBqaSk/N/Fvk4OeFpvny8DoBLAOclwIuwOUP&#10;6HOnTCD9CbmbO5jZ9wzvqwYg+37xmBAh6PsmKUOqASMHfmsLi2se+qin2Z0XgAs1Xa661cNn/c9v&#10;SW0bzlwXAD4VAJbzahxYj3D96phuMtdD4sIUyF8C8L8C778Cr/Tzr3BhAQy8/0vOC6wC+H///DtK&#10;4MWJf/6Lb+0X//q1u+9R3Pfkl8fs7NfHrej7UzjvJasD4AbAaVYY6/lnkfVdKgkOjANOlJTbtIaS&#10;0Fx5lS0A82IlDiwXJkReAdgVhcyCWW6sZQGM+yrkngXeKXLZMc2solFQD7NC57pjp63yu+NWRQrQ&#10;euq8w9sBvJ1nzls37tx3ocAGLxXYcGGRTRaX2Gx5uTv5Mvn2hm5oaGu1HXLiHaDcxWEF7FVgvdrc&#10;YLtoB10F4B22bWkdiLdbtM6xeg2v36MRuCaI5eSJAwcJZknAhuUAb9gWcufExXHerbZ2RHiv2Vua&#10;N41Tzlc1+RTUfhrBVt12SPh8SeHzsUI7cUwPUCiw00RbepzPGVKnSxxTWoQD49jFRdUOrVTEulRe&#10;Hjq25MIdzd02rP9jWlyxu+TBeiyx3PeDOq8URicAhxw4lBHOj6qwabfNwBtD79+xn2OSDrA4tpx+&#10;TVqxYcjZloL0sDxYY8SCNDqx3NVhjqX2aahL+wRisi8qfWxUet8n4v38cwE5HpcN73Vewu+Py0eW&#10;Vzespb3XSgC2EHgvAWkBjluI+14ir1Gp9fPs0x9pewhNayw5wICs8Fnu+5We8vjdeQf4F+S+AldD&#10;Q9K/fgnAX+LC5Ls/S0Lnn/38e+AlpAbif8GF//XnX9uvAPg7XPok4J766nu78O1RKzt6ympOngdg&#10;3PBMgQ8fdeDAvReKfRw2AFxKCF1m02i2rMLmygCYirQoiIFpUa5YWQXMtQCcCqHlwsp9cetJ3YxQ&#10;VOpuOnip1LpoKJpOnLfqo6etgly8CZA7cX+H9+x56zpzjmPO05BcsIGLl9BFG8e5Z3mfeX0WjcNq&#10;IxDLiQFyq0mA1ttmc51tNdbZdkOtbVPuNNXb1Ra5byPQNjm8W2ib5d1WwmtCcXdfnDM6cCaUlhuT&#10;32YcmeVb3Sq1XT3doRNMx+7x2h3AlbZbO2yD8HkZ952rbPT+Awf4fJlVnwVSPW/sKPASWZ2gYT55&#10;/JI/uujMmWK7dKHUyjm2rBBwqROlqLCoxgpJvQpK2Oa90/VWW91kbU2dNtI/alMT03b7xj3Pgx1M&#10;oBN8aRjzQf5AbvwByP3YlOTcsfxIKXljkACcD2pcDw1AVnL3nBsjBHAexMHRBUt8vyS8TfSR9QCY&#10;1v82B07rU7gjrOnPiZ+t76HvHtdx4HY946pJD+5utRr92XOd/iOn1YoIofWwutAbXW+n1YFFCH2U&#10;MEphc8yDHeATmrARbv37wuczn80A/Auc9xdfnPBeZvU4/2+A/T+/kPvivP+CgPh/U/7sX76xn//8&#10;K/Jf3PeL7915zwJwIa5XDsDV5L/1py5YM47Y6qFrgcMbJlKQgwLeJBBPlZTaDDlsAJjQ2J240uFd&#10;qAAqcuNlTfCoBl6J0HmOMHuGfWoARnivAXLrnnOF1obb1hM2V313wuq+P2ltJ89aO9ukjpOE0idO&#10;W8vxU9Zy7JR1nzprfafP2hAgT/IdpvkOs/pcGo+Vuhpbra+19foaW6urQpW2UVvl2qyttp3GWttr&#10;bUDkvzj2DvnzlYZ6IK9nWdvaHGR3YkJqDT/55A+V6rhyWLsBl1IdWC4BruNCB9g1cl4BvNveAcBt&#10;ANxm6w1NtqxJK8A2XlJtfQXl1or7VhE+Xzh+0U6QCp04dgEJYj1AsMDOniqwAkLsEnLl4oIqK0kg&#10;LiLFKiKE1vBSESDrSZdVhNJhZlavjQyO2bWrNwH4mf3wEWBxYIdTkApg9UAnbpyR7lZiW4Q1LYf5&#10;LYoAA6Q7sIMp6EIFz8CaWs7ZlgAcx36jMnmmH5f7nmm43Ckd9Lj975NenwY4bE9/TnY9fO8IcdCR&#10;4ZFJq27QI0NbrLxGz7rSXSaEzv6cYByYi3AJnSVEOnmxwm9eEMD6EzENL8iJ5cByXndfAFb4/POv&#10;T3rYrAkaPyds/rmGjHDf/yVg3XVxXwGc0Tf2L3LgX3xjxwD43FfH7MJXR63425NWgQPWkns2nj5v&#10;Lag9AowDKwfuLyhy15xwiEtsxl240uZLq22eUgBHiJeAdUngElpL8wAd4C23cRqAEfLe/vPk12cv&#10;WsuJs1Z39KTVED43kQO3njhjrSfPAO1ZoCUfBtwGwK5nf/PR49Z+/Lj1nD1jgxcvoIs2xnvNkE8v&#10;VVXaSk0VqqTxKAPqYlsoK7SV8hJbrSizrfpqHBgXFsAtAIxTX8G9N2prgLjRtptbceVmXLnRO7yu&#10;kz/LWV0OcNBtdAuQveOKMNpvjADm68CrDjC5+FVy8gBwKwA38p1ozIhUJoqrrJ9IpvlckZUD6Tng&#10;PfbtGTt29Kw78AncWD3SZ09dtEt6RrWmXEp+A0S1FWpoibJAoTTpWFlZnefCDTh8V3OXDfUM29rK&#10;hj19vI9rCdoArnJhXwZGwRodOA1wPrwB4ABxWA6V2adhJhU709nDcrbC81pfFxChDCE0kKDYGy35&#10;cZljE4BSywEsAObY4NTpfVkFB897n+Q76f1jCJ9xfH+v+P2l8N7h+0v6DTpPYf3Ile1rVtvYTpjc&#10;YBcJn0srWxzgS8V1doHW9cylCjuFNG3yJPmvz4EmhDrDBTt5jnwYiL8ivBK8XzrAuG/SgeXjvl8A&#10;L+AK3p/hvIJXEP+vf/k2C6/D/A0u/FUAmPz3/DfHvee55LtTVgUsNagBB5T7tgNXdOCeC4VJJ1KJ&#10;jUlFxTZdIohxYfLZOZxwvrwiA7B3ammYiXxXmgXeKUJuwTtK+DtE3tt3jjCZhkIhcy3uW63wmShA&#10;ADcePWH1R48B7Qmr/R6xrwGA6787aq1s7zx5ynrOnLG+s2dt+MJFmygo5DuU0ZCUEg0Ac0WJzZcU&#10;2FxRgS0XFdlKcbGtV1cAbJVtE0rvAq+0jQOvV+PSdbW2SRi+jRNvyY3bBbBcmLAYkOMYcQAYF5aU&#10;DyfbvEcagG8o9HaIOwLELW22Ud9ol2vq+V41NHyVPp7eSNpQeuKinRXAXMej3+vh9hfs+NHwyF4H&#10;+HwxwJZZYUGFQ1yI9DCAYlxcIXShcmJKAVxf1WidjR022DFgC9OL9uL5QeLAv0Y/ujKhsldMgZsN&#10;o5UvpxWg1/a4L1l2eHkdYaac+C2VOzhyqPCxUQjL4Xh//2Q+tWDxjqIUSN6rnaxL8f2yIXVwX3WC&#10;+UST9PEs+/v4cVllQQxSyO/v63O6E/lv+F2isN+PQQ61v1bfnxx4fHzGHVi9z5dK6j0XLipr8gec&#10;nf3/cfaXf3Jc2bou6r/qnn32Xmv1Wg1mFjOUpGJmZuYqVZWYWbKYmdm2LFuSLWa7bXf3hnPv+Tju&#10;844ZkZlVlvussz+8vxkcmRnzme8YM2ZE9q+wbi5OF6FzDzlOjx4rG15pncPLKVf5X3oK4DpaZr09&#10;o7YBF1b43BDC51Jy3lLy2bKqZodXcnjlwuS9RUBcVBIgLiyps+KSaisvrfEQWgAP4b4OsBwY19tA&#10;2Kp7sOoZTg2h9wPwQdzu0NCwQ3gciE8AxunRETQ2DuJz3juN8wKvOrpOAu8xXFL7HcLJ9/eRW9NA&#10;bOvoAVrOSwi/qi4Au8ndtslW1zewrMmWoaHqBuurqrWBqhpbzfzW1nbb2dFpX3R22b6eHjvc22/H&#10;BwbtpBqW4SE7NTRkx5g/QN58uId1fQN2eumAXVk5Yl+uWYFw3bXkyOgqn/cy7n2VEPzGekG82UPp&#10;2zu2BniRerNjWOXA3+O83+/eA8jkwbivA00ofXcnoKtHWwArB8bVBfAVDTnVa4A01ntgxNaT4w/r&#10;pfhcx0auY1NjJwD3OsCthNOdpDG9RCgDA6M2iGML3iHC58EhHHh0LZHbehtUxxYAL8fZ16xcb1up&#10;X9uVCxNGa9TffwfgX3/574TM/wP4Qo90AFOAxZCFMtWBPWxOFa4dBn9Eju37qGInAVFPdry/S7ly&#10;pACQxl5zDJ1L5xUsgCdgfnFgJsIXA4w4tkDV9qku6c76Br0Z4FRY9TnGf/6JCseQtN3/jxx45x5y&#10;X/11BgDLdQG1F3WT33T1LfeXffeR2/TRqqqHupdSjqx/yddA9/A0kgZx9Hv4HDuweqBLqpX3hk4r&#10;9TiHXme5r4AVvA1eFpTUU9ZaUVG1VZTUeAjdjbMN43DLgGh1a4+tI4ReT0grBxbAuzyEHra9EcD7&#10;cc4DAwAMhMcc4mE7qXCafDQV4jPLVnhuKnDlvMeB9yjOrdD5QP+Q7eulcejq9VB5PW67pqHZVtc2&#10;2lrKdfVMO7z1trKu0for660qt9gKM3OtPCff2gvLbEVNAxDjwh1dtreLnBgdBdaTA+TG/YO2D7DX&#10;AHp3aaX1lVTaBo5zpLfbLo4Oezh9DWCvE2pfB+YrK5bbJeavkCdfX7febm7cBMCb7Ta58HfbceEd&#10;gjiE0gL4niu4cJwXfw+899hGuqvtAfi2XjRAY3Bz7Qa7GgF8jEZ5b/8IacqADTX3WCvhcwPXUGrm&#10;urY097m6cGC9zref370fgAfImweBeGCIcJrQWU+v9Q0zTS68wvPgdYTRm22jcuFd++zFcwD+x//l&#10;AAveALHcOAqlCa//zvq/AbXLwaRi/xqVck/k4a0qtcOoZTGcYRuXGgOg8Mru22h7LU/dJmznQLu0&#10;jRqGaNphicFjWQS6FEJzzhnB5WKZd6YxPW7578m3F8T/Nw1GdCw/728leBO31jTPud/aCsAr1m7y&#10;zgeNtOqkJdUjgy5yXo117ugfs1GNh8adBW4vQPcOr3EHbukZtaauYaum1a5q6rZKVE7LrRxYAJfE&#10;obMcFwneApzXAS6utwIJ9y0orgHgGisH4KbKBuuqa7YR8s8VCmMFL+67UR1HGj4JvBrCuFe3kVQC&#10;8gFBjHsext2O4XJHAfkEAE+EWPnxKULaE4B7YmQZFXeEfYYc4IMcI4TPPba5vdPWt7QBbpOtqa63&#10;1dV1thaQV9c22IrqWhtlvrWoworS86wgA4Cz86y1oMSWltfYekD/gnB7D8fY29FhR3q67CR58eFu&#10;Pn99ow0DbkNuidVlFlpXdr7t4BxnB/rtAmH15WWjALzMrq1ZZhcB+tKyZbgzQOPINzds9A6ub8iH&#10;v8WJ7wDxd7iqnNgB3g2wGizCdMiPd4SwOoJX298B4O+2bbdbAPylnlsG4AvLV/ObLadBHLF1CpFp&#10;gFsAV89hNxBJNdEoNzX1+DvJOhVed5Ijkyv3kkr1ss/AwDIAJoQeW2PLVhG90RgMEalpeKU6s1YT&#10;Rm9av8V27dhrz568sv/13wEGcJNSKP2/qJAxwP+LihzJR20Fd9UreH4F6l9ZnnRqKThqUAykGgD2&#10;V2PhEEuAkFg/UeE4qW7tubX+rykB0XiAg7QsXv+/r0Qo/YZ1sWKAHWI+m/TWxs3bbZm7r17qLYBX&#10;WDsXRHlua88IDjtAfrwKeNe64wrgLj3QoGeCNSaasqFLjw6GHugKjb6KAA6jrZL3ewPAwXHddYE3&#10;v6jO8opqLb+wygoKq60UF64rr7Oe+jYbBV7lv2vbej183hTdg3WAewCXSrSX6X3kwQdwtwOEo4cp&#10;jwCxdEyhtELXCOKTEtMngFY6Pkzeqw4w8tQDQKz8d1c3Dh8D3Nxqa+sBGFddWVlrqwB5ZVW9LWd6&#10;CNXnFFlJRp6VAW9DXpH1FJfbctZvoPHZQbi9p60Tx+20QwJ4oNdODg7gtn22kWP2AX8rELex/8qi&#10;Mjva3m5nezqBuB+Il+K+wLt81C6NjRBKL7frq1YB3Hrv4JIE8XfbCKW9VzpyYACW4mndC77Huns7&#10;EODeE8DAGwDeQpi+gYZCAMuBx2w3DeHa9j7rI2xuqm23Oq6hQ1zfZY1ArFC6A4A7O/QXL4PWRcPd&#10;04MT08D348QCeCVuO0QuLIAF75hcGG1et9l2bN5pjx8+s/8ZAaz8dyLAf/8dgDX8UgD/wrJf/v4/&#10;qewCU8uDwjap24VtBXsMcHBVQZ4Kro6f4vQTpD/b/i1MgjbW+HWJ8F6iERCQ4/LYCdsnxPYTl/nn&#10;TZlPBThuZN7a9cVeW04LOTS60Qb4oTuHgZKL0UrL2to7AqRLcdlBNGDtQB0/C9zaDeC6J4wD13fo&#10;AQZ1YimEFsAaffVbgGN484vluEBcWA+8AeA8AVxQZUUFlVZVXO23kUabumyVAI7yXx9E0QnAuPDu&#10;COB9OPA+wN3f128HyTcP9wtiQAHgo4B5nLxYEEuaPoaO4NBHAFe9xAHeQULwQZxcTxipkywArA6r&#10;9YTxq2rJdyvrEM5bXmsjFbXWW1Jhzbml1pRXRllinfmluG81cNfb+tpm297Yal+QD+91gLvtFACf&#10;Guy3k0N8TuY31NTbYH6Z9eeU2Ir8EjtAbn26KwKYcPoy4b5DPBZgjju0vtoQIBbAtwmn3YHltpHG&#10;gyyAt9v3O7cB8VYAJvTeRh5MCO0OnAB4Jb/ViEc1q/mdu7l+jXoWG9XXtgFwpzV4h1aP90irN7qr&#10;fRgnXmo93QBMvZADC9xlqzYQQgcHXqaeaNKuVSNrbP2q9bZp4zZ7cP+J/a//ASxRDpwKsDqlBNOv&#10;AlvgqUzAlXTgVOBiMH6hgqsXOobZ5bALYsGoZVR6BzN1G47FNqnniaXRYZJADTClhtP/XNo+1j9b&#10;7/OCN4J+4jbjGoQUxRHCW1u27rAx3LUf9+0ljO4YxFlpUdvkwADc3A285DwjK9bY4OhKQueV1keu&#10;I4jlwOrAqpb7cnGrNQILB1YIrQ6seLxzcQSvJHjzinFcwM0vZLpQ8NZYXkG15ecL4korLaywDvLg&#10;0abYgbsBqte2Ae8OHHhXd7/tAWLBu18AA64A3t/b6z2/AWINqgBiD6cHPSc+RqnQ+jAQq8PqYAxv&#10;DHCvnF1PGelhBeXBgEYYvRrHHAXgwbJqV39plbttV2G59RZX2lBJlY2V1diqqgZC7QbbAPDbFEY3&#10;tdge9j/Q3mHHcNeTfZ12ZqjXzo7wmfr6bBMQrywqt3XFZbavodFOAvu5/h675BCP2OXlCp+XU47a&#10;1VXL/Z7xl+s18GMDAG70+8bfkg/fBeJ7glS5riAG2nuE1YL3HqGzdBe3vsO2327T/eTN7L/JAb6+&#10;dj2h+kp+GwDmWq9s7bWuepy3ptlqa1ocYr1UsIFr24QDN+u+MA12O2prp+wcsk4g7h3AhYfIh0dX&#10;k4qtsEG0XOOiJcBer97obV/Yowc4sDps/voPKmHSgf2d0D6cMijRoQVIsf4G5Frn01Hnljp9JEH6&#10;CxoHMNsGx1bYLbHMgY2kcwnehFLW+XqdLz6WwA8OmuqiEzus9FI+NSSxfo2cPCgJdQxv+PxvPla8&#10;TQCc6UTJd5f4Dd7Su57Hlq22PlrQbkJnuWwzF6UNd+vq1zQXrKvP1m3YaivJlTdu32MDtKy1XMgw&#10;9hlwCXGrAFi3kQSwxj47wOS/sfOmum+ugHVoUX615ebXAK8AliqtuKDcGstqbWljm61o7QBg3X+N&#10;3bcvDF8Esn3A5gLgoD7v3T0kAchh8sojCluHImkaWA9JwHxgAOd2BYAViqth+IJj7+A82zppOFpx&#10;4cYWW0HuO0h+2wNwHThmN2GvNFBaaSuBdiPAbqxr8vB4c12jbSev3dPcYvsEcFu7A3x2qMcujA0C&#10;5ZidH1nK8jbbVddgO8mp9zU02LHWFjvT1WGXl/bbNaC9tnql6zIOfHXlMgBeYTfXBReWNHrrO1xY&#10;cMphvxesAheY5bouhxeXJmeWfLDI1k12a7Ny4A12c80GQnVC6IERftshfu8+6yR6qqMBra0VwB0A&#10;3GX19d1W39hnja391tI+kFAbYXQ76updisiLMYAB3QvGDFYS0a1QWA3U69UbvWm73b511/7+C8D+&#10;9X/YP/TwgsMrAUsE8d/15kqvpEl4HWh36eDUrl+iyhw5rDs0ZRK64NgB4tiNY1g5Z2L6n8gbFB0r&#10;AKTbU+PuNwvqGDSUAJjPlQQ4bgB+C3B8uysJapieuG1S4Xjxb/CW3uG7bPka71HsRV2Ezt2A2zc4&#10;ar3qaaRl7ufiLl26wsbIlZfSktYCbE1LT8h7KWtaCZ2bukMPtNyXCqAOrKKo9znhvAqVI+UCb67D&#10;GymvyvKk3EoryCu32pIavw+8vCUCOMp/t/v4417cUgBLfYTSfQmID/QOeCh9EIilA/2UhK6xDgHs&#10;IRz6IOUBAN+P9mngBfMaDrkHB98N/F9wjp2dXba9TSOt2m1dk24nNdkIYfRgKS6M8w7gxMuU8xIu&#10;a7udwOphc0enHe7tsWN93Xa8r8d1GucVvNfX4qTrVhAaD9vxzg7b39hg++rr7CDl8dZmO48DXyVs&#10;vgm4N9etdsl9gwOzTGG0bimtW+djqb9TjzSuelchcgSwT6dAfFehM9BK327BuTdvtFsbgwPfWL3O&#10;Li0LIfR2/ZOjbiERNtfWNFmNu3A7IHdaLRDX4cKNNNz6czXJAaaxF8DtXYTVfUuBlwhtaCV1Zpkt&#10;I3RermGVaO2KdbaRPPjq5Rv2809/I4TGeX9GwCwoYxdWpfwVsOPpuAyKAZYEe7IiJ0ELih+OcBeN&#10;YfTe7TAdh+m/Uer2Pp8EWBKgCeAcuiRcAbwAWCIvp1EJoT/RQQx+yj4x8DHA+vO3eN2blGwQwj3x&#10;tzTofJTQWMD2AGob7rNh0w7bTGs5snS5LR8jrxlZacO0rN2E1E1dQ0Dbjbqspg14VWqefNVvH0UA&#10;F1U2B0UO7NDiulIO4XIO4XIMbw7g5gBuLsrPrbLCvAorL6qwrqpGG9OACY2CSnRgAReh8h5B3N0L&#10;wJQ9PQ6xQw3AyonlxvsAcX9/L6ACsjSIMwOsFMN7AKgP4MySh9Es28u2+/rCcXfhwjs0gISGZBMg&#10;r29stnW6pYTDbmhuta18th0dPXyeHjtCQ3CC45weGbazAHpupN/OjAz4qKvLK0fIY8fs5nog3LgK&#10;iJfbhdFBO0VYfaK7zU52txM+d9u1ZSO44krccXVirPSXlLq1JAf+ct1a4CUPBmIB/C0OfCdyYHVS&#10;BYijkJplqfC6BLBC8A0bQwi9RiH0KjvO9d/JtR0jkmrRCxWqGxEQV7cBcocDXFsPwM191kSY3Qjo&#10;gri1Y8haOwmnCb87+4apQ8usu2/MeqgrYzixAF5O/Vm9bI2tW73Rblz7EoeN7gHLiaXUEHocsFTU&#10;3wAc58sSy3DueF7ACezk9qroSWj/lrJvuPccLU9RvD7WmwBOADcBxlTpuWZ/PZDvixQlCODU7YD1&#10;P3u8WJ4q6H6xvp8A3ihQR1bQYsp59eD2kK1es9EBXr1irf/4ywmx9U92/QPqmR62uvb+4MKtApnW&#10;mbKysQP37XCAw0MLzf7UkW4ZFZQ1WE4R4KJcQHaAgTaGNxtwY4DzciuAuMzKyC/bKuttRKOdBDAh&#10;tB7fUy/xbpz3C5xYYbRA3g08e7p7bF+kvSpZrpxYIfVBQHaRFx+SI6MAcoD6AOG1AD5IWL1fIAP1&#10;foeY47L/rs4eIO607TjrDvLUXV1Slw+b3Mm84D3EsU+RZ58B3nOEv+cJk88tYxqQL60il11NGLx2&#10;zK6vB0IA/nKj3FX3fHXvlxx3xYjdYJ8v164ixxW4ayhXI4CNHny4uVaDPFhOGH2LXPi2AMZN72wj&#10;jN6xBYAFcgA31m/cV7nzhg32NVIIfX0tDrxiJQCP8N36bbSx0wfSVJLP+2uNHGAcWW8IBeIGAJcL&#10;Byfus5ZOQmnlw5SCuGdwmfXopXg9S/1ppWWAO0b0tmJ4BQBvsK++/AZwI3hx4F/lxOPyYIGXhHA8&#10;2OPlyyYsTwATKRxn4jZJeW4cTU/cLmyr4yhMF2BA5IpgQ3oNbuy6oYzzU5YrxHeIdaxo2QQgY3lu&#10;K6ApwzHD/G+BDtFF/Pu8tW3bLlsBoAOEzr2EQH1ALC0dUggEvDjw0pEVNjDMhQHyely3WiFzc5dV&#10;NnVaFQBXNrXjvh1WWR/1Pte0egdWYXkj8DZaXmm9ZQNvVlG1ZQNvNu6bHYGbhbzMLrecnArLzSkn&#10;lC4lDy6zekLV4YZWW4v7aVzyVkDSIIvdgPwF0oip3XJkANoNVHs1+gmw9nV1234glg4AchxOH/YO&#10;LgS8IR8mrJYA+JCL3JgyDrcFt8Y1y8n30hjErr4Xd1bYHULvXvbptxMaZTW81IdLXly1wi4SKl8A&#10;zHM46uXVhMB6gGED8G4Cyk2CE23QWOeVAIrWr8IVAVPLtR59s0VPKemBhnV2axPAbVgHdNpPEsDk&#10;wBGcAnUiuNIdAbxtk0P+7ZYNhM8b7JsY4PWE0GvXkpOvtJNLx7yTUI9uNgJweUWjVXANq5jWK45q&#10;dFupXgB3uws3NvdbE5FXawRwa0e/dfQOOcBd3aRd/WM2MrzSRsdW27JRvW96mYfQ9+48tJ9//HsI&#10;n1MADiOzcLzfAXji9H9GSYDfrABdUr+/jSAEJhxv4q2jABufic/+qwabuDTPPnGO7usjgAXlP5E7&#10;dwzrL8HFQ9gcLdPnSfk93rp06apt2bjNhoB3qB+IewmDuBC9OHFfNN0KLPUAVN2My8ppUXlDgLaC&#10;C14OZD5d3x5GYJFDufuS/+aV1FlOca1lFVYnJYBRVl6lZeK4mYTMWZRZAJwFwDl5ZVaYX2Y15Jn9&#10;tc22ivNuJMfcAsC6R7sDQHcBp/SFACaUliPuwg1345ICOJYAjiE+lAJwDPFhoD08HGlIAzoimIdD&#10;6Xmzu3MS7KQG7OjSQTs5ivOOCt5R3HaFXV6zygG+tHoZMI/ZlTXkrxtwXYG5eW0AE93WAwzM39qc&#10;hFVPJfm6rbjrtg2u77ZvdAi/wW0F7y1c+RugluSq324JAN/VO7W2E1K7AFvganrr5qQD67HFjTQK&#10;G9cD8DrvFLu6CgdeOuKvKerlumo8ugAur2qyiupmq6oB5NpWq+H61pEm1Tf2ALJcuJs8OOTDAlkA&#10;d6vzk1B8cACAcd4RcuIRordRDGDr5h325NEL++Wnf9ivfwXYCOCgGODxgGr+P6Pf294dWo0C5T+i&#10;MrFO20cK+4bytwrwxR1mCQksgerHUwQRjhEfOyHN/0LOyjEEpTQR3Hh5eCIrZTtvAKTk5/Tp6Du8&#10;9fzlKzt8+Chhjgamj9JyLgXaQRtgupOcswVw2wmNWlEd7luF68bwqixvaLOyCODyOqaV/9JiO8CE&#10;znnFAWA5cCbwZhZUWQbKzJf7VliGAI6FC2dklzJdZgUAXFFUaZ3kYst1P7atzW/raIyyHqR36Vlc&#10;XFhuvAtYBfZuXHgveavcODhycOMYZIXQCYAjiI/odhMOqhFZRwij42VBmpb62UZQs89StpMIl49T&#10;nhoZIucdsQsrluG2KwF2tV1atxKQgRiArwLzTcLhrwQvQN7epkcH1QEVTW+LgGXZt1sBMhXc7aH0&#10;ZUD4zWby39idkbaPXfg7QL0LuHe2bfTyO475Xcp6wXub/QW+nkEWwDcIy6/S6OhRzI2CsJ5rWFZn&#10;5URPZVW4MADXyIFrmq2urgWAO7wzq76xl1wYB8Z5G1v7rIEUR/VE/zXc4wCPet+KwuelwDw8RI69&#10;fbe9eP6j/xvmz38F4hR4g3CxXwhpo06sMB+m/7MKsPwnlQJs2DfA5tMpsCTHY0cw+ZNTguz/dig9&#10;1Fb+zDH/Jvn+Ksm5+fzhfBxHQMbSfnHpx4oATtFE4H06aiBivfXo8XO7detbv0c3CsRDQ/qxx2yM&#10;0EcPZY9Q9tN6NnKxamlxBbBC5/LGdsCVWq20ocVK61oTgzcKgFcdWPkAnBs5cK7nwNWWAbgugYzz&#10;LkHpKCOnzOFNx4Ez8gij88uttKDcWpQHN7fY2tZ229TWZVs7gDhy4R3uwnJfQmtgTQKcIpx5f7ec&#10;mDzV7xMnIXZQ5aIuDcMM80dwY0nuHO4lD9gx5o/FMAPuUcA9PqKHJobs9NgQee+IXVQuS6h8lTz2&#10;6rrV5L0r0LLxAAvayF2TAMcuC6iCNdJ3OzVQA3dFdySg1HLtH+CNAU0Rx9Bx7xAuf0vp0v1iOTUh&#10;9205NxDLhdUhdl0Ar1zB9xjzlyU0KPUp0ZNhAMw1LEeVVUggA3Ct7hE3BBfWPWG9paO5tdcaiJK6&#10;cN9hBxiQAVjOO0buO0R6pvl9+w7b69e/Au9/t59e/41KCbw//3f7BQWQ/ydKguvw/pwChuYjQKRf&#10;1YFFGWBMlqkVPMDzW/0jnp4Icbxey3196vHUmGg7bQ9U6B/xfjoGgCUboEjR8f72s0ptE7ZLVQyp&#10;9OvPUjiXPlt8bv8cKb+LvvuvNBBv6fGu7+89sPPnLtn2rbtoOclf+oZtCAceIQceW77GB3G04nRN&#10;HX3e4yznLcV5S+pbUTMhsyTXBVpa7nzCLymnjNy3NACc7wATNst5FT5HcohzcV2AzcwtsXSmBXAO&#10;eXAJeXBLZZ0NNzbb6pZ229Cq20nKhbtw4gDsTiDeAaQCWC78hZ4E6ugA5E7bw3IHuKcLgLvtIBAL&#10;4IP9UuTEHiJTAqYUcmGF0CGslgsfk3Bo1whAj+qh/SFCZwTMZ5YttQurRnHfZXZt3XKkh/bX4MS4&#10;MMvUcRUDLFhdqaAiBxT5MpU7cU0AvoPupkhAS3ED4LAKfLm3XD1a/i2g3lYo7nmvOq9YRtgsgBWC&#10;C+CvHGCF0MGBl7f1WpkeLimu9yfESsv1okEgFsAeRuPEhNJ1DZ1WSyjd2NxrbW2D1tzcDcwd1kH9&#10;6FZHFpIDj2h0Vv+oP36oPPj8+au47z8A9n/Yz6+VBxM2/6Jw+h8eTv/tZwAG2EQlRQI4VanrfH0E&#10;yN8FiLYRQA6PymidAxT2lyOGMloXAZIAJV4eKYAY95RL4dhJRfPaVhCmQOfSufzc7IsmApwKbyz/&#10;XomOvdRpNXD63uE7/sLyt37S/wE/f2XffnvXrl25bnv2HrB16zd7GK38t528qJkwupnwtZ6LVAm4&#10;5bTEZcBbWpeEV2+aLADevHJcFwneGGC5cB7uK4CzCyvJf8l1gVSlYE0n583Ml/sWMS2ISwC4GIDL&#10;rbFc94MbbaXCaO+NDp1ZyoW3EypvB1wHOIJYj/F9AbyuCOB9esgegPf3khf39bhSby8pn1WHVZzb&#10;xus0LcCPSgqhAfvoUpx7pB+Q++0EOgnIZ8aGPdeV+yYBXg285MPqZV4XAFYOfEvuCWS3kMoALxDu&#10;EMhAxvS3u4B5F7BS3qW85/AyjQS07yNFbpuqb5VHx9q0FqgBOMp9UwFWJ5h6tG8Q7l9csdzfwNlJ&#10;FFVYWJsEuAyAaZQFsELpSsLoaq51LdFXDaF0fVO3D7HUY4fNNOztnb3W3TVgfT1DNtA/ghsvs37g&#10;7e9b6q+Z/ebrO1S+/xkgRg7wz8l8OFRyVfbfl/b/xcPtEH77bahonQMXgx0BpBfo6djq9Q6Ktou3&#10;T4XtjYrBEUQ6Z/LYQZxP0nl//v+6ewbIos/h34n9Et9Ry9gvUWqfoCTAOobOl3rueDocV2/wdIB/&#10;fPWzSfpbldvf3LXrN76yC5eu2JGjJ23FynXeKdHSrnt/XCwArubiVdSHfFdhczEtc5HetEHYXFiG&#10;8yrvFcRy3tJ6yyWfyiuTAwNwMXluIdAilVI6uW5GBG9GrgAuwpELLZtSDlynYYu1dbZCDxa0dtgm&#10;3ZPVU0k48Xby4e0AuqO7A3hRR7vtwn13dQV4Ve5R77RKXHg32gPEmt6bCrNuGQHt3hS449JvOSE5&#10;t0JthdCHh4EYoI+RE5/ApQXwJfJdgXtt/W8Blq4D8VfqxNpK/knYfAtYpW+RYPQQGiUcWE4rcHdt&#10;SbjvPU2jOJwWwKkQK1y+Q3j8nXeGoY1rkEJmuXAA+Bvv/dZgkDV2E3ivr9RbS8ZsE2lIFddMQ1sL&#10;iur9UU9BXML11Ot+Q4dWEwADMWmTGvLaxk7CaT2t1IUL91orDX13V7/1U2cG+pcSxY1ZLyYgkPfv&#10;PWLPH79ywH4GXvVE/yLnRf8A5H9Quf/xVwCLYEzVryx3aVowRPB6xZ4A/Th4BFgEUFLJbR2gFIh9&#10;7HPK/kGc18H9H1Gon4TI90mZDyDG+8XLkvCGMnyXxOfGkWOAY4jDvjqnSh0/nD8onM9fwyuAX7/8&#10;2V69+Mn0B98P7j+1r776Bje+Y9/c/o6Q55JtJTceHtEfPg8CcZfVNcmFyX3dgQG4GoBppdVh5VII&#10;LYiBN19AV7AM5RVX48I4MEovAGLcNcNL5cGltji7EIALcd9CW5KTb1nArCGVNSWV1l1Tb2NNrbam&#10;pQ2A4zA65MJy4O2A6/B2UgLyDs1TBpA7cON22025Gyfe3d2JOiKIARpn3tsbBmJo/V7m9wlulSzb&#10;xzrdT9a0RnGp80qhtnJlPZivh/TPjC21S7pV5ACvcFivrgHeVcvRstALrXu7QPUV8H4NtHLfb3Bd&#10;lckOq/EAS4I1dt/UUFrLE/luBLKH0Mp9I2BDhxWuG88znXDf9eGVPdcA+DT572hTmxUVVFlucZ2P&#10;mvOXLaAY4Bhi9UZX17dZFde/nnrQQE7sDzq0KJzu8/y3Xw846M2WqKdzwG9H3rj6NcBSAal4McC/&#10;4r5yYUH7d5b/XQBH+ttPE6e1TRJEB8MdXPMxEJGo4AGOCQBonwQEQdpe0Pk+7uCCSODrGFqPe/s2&#10;AAOAAUgt1zZaLrCDtE0C3Oi8MbixEp+fY4TjCFzlvRHArvjcKceJj6XPwXIB/DPryIF/8rckvHzx&#10;o73Gie/e/cHu3LlnN29+ZZcvX7XjJ8/4Y2J+o55wurGly6rUcaX8Nwqd3X3V6xyXCqUBWGUhOZQc&#10;ObuwKhFGZ5DvZhA2ZwFvllwYgJcQOi/JL7bFOPHi7ALLzCmkQpU5wO2VGhetPLjNNrZ32Gby3y1I&#10;Lhw6tYCYkFmDLHbIiWMB7c6udkLsdtYHjYMbYHehHUwHab92h173ldUhtlsdY2zjoAOxXFrhtfJn&#10;jbc+RnkCoM8C8cWV4ZbRVQAOLrzSruN2NwllbwLXl+gmDnyLMPlrYP4GkG8DppcCGJAT+XEE8HdA&#10;rvA6lofRDrXyYe0T9osdONxWCiFzqgSy5L3PABy/c0v3gPUgQ3cVjW1BpQ+0ydPjnrhxEdGT3tmt&#10;d3cHgBVGA29du4fS9YDcIIg1+EMhNAD3dg1ZX/cQAC+lHAbmQdu2aYc9eficykdFB96/vv4bEMuB&#10;pWRl9gotWH+j/xXcGQAEcQxDCMNDxU4qqvjxMbW9Qxs7aHJeCtvHwEqp00QFSI3IrzQgAVidO4Cn&#10;9T4fHTvp0JKOn+q8oUxOS+G4Mby//DWcO87TpQBsCvjoF47vACMA/tFevnxtL168pgTi1z85wN99&#10;d9e+/PJrQukTNji03Dq5MB2dfX6hatQDjfuWkBOptzmGNi5j+TqkcDqL3DcXF84uqgx5LtBmED5n&#10;KYTOLfYwehF576JsAYwTZ+VbYX6JVRWVW2tFrQ3WN3kevEH3g1MBxom3yI0BbRth8zbg3C5ggXBr&#10;Rxvr2mxzZ6ttbm/FvZHfjuIYkTa34+ptLb5+C9tvbm22bW2tDvoOwvHtbKPRVsqvNzc3u7R8VzsN&#10;QQvbNTbZbsrD3Rr3rEcGB+yCXlYXua+c+Np6QlV0bd0q75W+tGIp4IyGsFqhLkAKWvUuC+BbgKhc&#10;WaXmFWaH20nBqd19BbxA13oBHJXeaRUDTBk7sL9/Wh1X5MA3ceHrOLDe9HFx5XIikEFr4Nrk5HGN&#10;9JAJEOsVR0WCGAlgf283EFfW6F8kEalTLQDX05g3NXdYK9FZd3uv9ZBu9eLCyoOV+y4dGrOzpy9Q&#10;8ULe+wvgCuAYwGRFDnJI4ul4ORCHZQGAVMUVO1HBU5ZNXP+m7WPgJ4KTWMb6f/hnUqMggHReHUuw&#10;hXkBpttiSYhZLqhVMu/bRZ83VvgttDw+drLRST1/cPiUff2z/F/ATg6MvBfaHfj5T36PThC/ePHK&#10;vv/+vl27et3Wr99s/f2jXIwxGx5eDsQDVt/c5TlwSXUS4InwSrqlpPXqxMrEbXNKNJCj0nudveNK&#10;4TOQpuO8i3DehVmFtiiLacoMXDg/t8AqcOHm8lrrr22y5Y0tCYAFrtxXPdJbAUzgBgV4VTqQ7QHO&#10;zUC6saUFWFtto6YBdUNLs23yshE1sV7jmxt92WZA39zKMdqQQG9ts9V1dbamptZWV1bb6rJKW11S&#10;YauKSm1tSZltYdnO2nrb19Rsh4H7FPnzefLjc0v1ArsBO4Nrn8a9T/C5jrc124mOVjvd22kXRgbs&#10;+qox4Fptt7aolzr+exW91H2j3SIMDq+cRQJcYTKgCmIHVp1iWh7Lbx/RIAjeCNxblHp5fCrANzas&#10;o3HRu7KX+RNelbhvNgDnFNR4CO0A6zVHlMVl9eMAriBtUj6sXun6xjYa9U5rb++xnjYAlsiDB4BX&#10;YwnWb9hk9+5+TwhI5XN4f7W//vQrlTB0Xk0EONV5/4HzypG1PDg1Fd/3C41BDILKVEhiOOP5ict/&#10;T4LFy+gzyY1DaB/mw3Idi8/DZ9O8wupUeAPAEtvKif14yc+QVHxMHQcHBsqg8SDrGN5pl9hP6wD4&#10;J0H8f9lbIXwO8LqA99Wrn+zpkxd29MhJW7N2ky1boT91XmFDGk7ZO+wjcCoIoYuBqoi8qKhSbisH&#10;JgyjtS6Mpv1xwvImD8sEbg6tfBYOvBj3jQHOVC7M9KJMnDej2NIyCwC5wDIIofNQWUGpNZRVWw95&#10;8Ahh9FqBBahbAFc5sMLnLRG8W4FD4KrcAiCCdwvAbm7FeQVqE4Dilhtw0fWNDba6vt7WNjXY2kbA&#10;rEcNDbZe2zRLArvF1jO9mnUrqmtstLTChguKbSg335bmFKB8GyNXX4ZWET2sKyixjcVlthmwd9fU&#10;2ZHWFjuKDnGuA5zrUF2tHaypsUO1Ucn8oYY6tmkC7i67tHyp3Vi/yr7avM5DbI3a+krh94bVri+V&#10;RzOv5e7QbCPAb7H9N4Tm/m8PgPu1gHUBLfoqRQHeNTjwGrtMdHB2xSi/aYcV0ahm58uBqwmla6wQ&#10;Jy4urrXiCODw9zcALHijDq0a6kBDUzsAd1lbS491Ui/69EYPvTOrb9iGR5Z5P8ovP/7i8P7649+Y&#10;Rgqd5UBUSLlQqryCUupxQ0nzv7i0PlT85LbJ0it3qlP9jv6GFIZ7OB5Pp4pjxXn339SAaFqfyRWO&#10;oc8RzhuAlQTxzzr/OEWfK5Z/fhocj0Z0jPi4gjUofJeg0HBou7ixk7QshhwHfkkOHPLgJMDuwkxf&#10;vnTDThw/a1u27PQHHtav199HrrcmWlx1YhTV4LRVDcDbYMVcUJWF5FJFTBeTL+mBBj1OqLDMASb/&#10;zZQDEy4rfHaAKRcTNi/MyA/KyrM0QuhFQJyNioGiDnC6qmptqLHRVjvAgrYTBw7aQkgrF94aOa+H&#10;zgqJ5b64ncMLiOsJd9c3ASUuuRagltfW2QggLa2utlG0rB53BeC1yrcbGm0F68cqqmywuMT6aEz6&#10;+DwDhPaDGbm2lOmlmQDMZ5dW8JnXEEWsA+YNpAhbi8psX1WNHaiutb0cY39llR2oqPDyIMv249j7&#10;ouV7WL67usqOEBmcGeq3q6v11NIKXHMVwGlQiMZSq3d7hQ/JvL5hpd1g+Vc4dhgnvRa3BWpNA/HX&#10;OLf+puUrKQVe/SuEJIiv0VBc5Dynlo/YKL9JXk6J5QBwTkGV5eHGhZSFRYCMC6cCXM61LecaV1LW&#10;1TVbIw7c1NRpbc0A3NYDwL02SJQ20Dtk27d/4bnv31UBBa5CZ4c4APxzBEISyFCZYygd8hiWxDYq&#10;tWy8QuVOrehaPn5eEsAhr40ATpWWc47UKCCOAILCMcdJ4KYoXh6fb9y2UrSN98InPv9v10v+u0XT&#10;yeOp5LP4b5HIgQWucuCQC7/Q/wU/fmZ373xvX968ZTu277G1awjnvv7ODh88Zi3kPFX1Ld6JpfvA&#10;xdUADMyFVfVWUCkxT/gcP9AvgNVxJYgziypsMWFzBqFxFu6rjquFObm2IBtRLszOA+J8S0NZuFwx&#10;DlxXWm2d1XXhfjCh7CbC580Au4U8Ve4rmIMrtwEy8OK+ymuljW2ExjicnFQOuxaI1zQAb021LQWi&#10;HkLhrjIaiLJy66kot2HccZRQeLii2vpoPHoAtyszzzoX51j3ohzrWZyNsqxnUZb1MT2wJNdGAHkl&#10;AK8F5A1AvImcfjPlDhqqnXy/3UXltp/zHADYg5U4byUOXF5j+0urbF9Zle0uLbdthcW2k/IgjdSp&#10;3i67ODrkL7a7BrhXKHUr6tKqUbuylrx63TJ/MOKrLXJkpPB7M/Kx1rguAKeCG8OrMnZgAazBJ8fG&#10;Rvhdmyw7u8QfLBHAuVwnvd6osKjaCiKAS0mJKmiQHeBq/Q1skzXUtQBvuwPcCsBdbd3W7wAP2rKh&#10;5fbljVtUyL/787+Scl+F0AJYFfPXH6mMVMSfE3C+CeCk4kr8GzB+HF/B37R9qkKYHM+H86aef6JC&#10;+B728Z5oldE5UuH9fwR44vwbpB56lfp9UgFOSscIjZg+m+fAsRLhtCB+8dIeP35s396+YyeOnQbk&#10;b+zFsx/tK4BevXqdtXaGxwmLyYMLK3DeWAqfaaFLdHuJC+4A05ILYHdchdCR+wpo5b4LMgEXYKUF&#10;Wbk2H4dbADTpwFwAwLUlVdZKhe8FrGVNhMDtnUAMtN5JRX4aaUtXOyUhcwfw4r6b5L449kZC6HVN&#10;jbamsRaA620Voeuy6krrL6+0TqBpJ4dtLiqxprwiayLvbqHhaEnPtZa0LGuct9ga5y6y1vmLrB11&#10;zFtkXfMXW+fcNOuak2YdczW92HqZXp6WbasBejX7rqXcsCTPtmYU2C6+4x6+x+7CEtsF0DuY307D&#10;sI08fxvgb8sptu1ybcodbLO3Cjfm858a7LGzY4N2dtmwnQFo3W8+t3zYLq4ccaiv48aC159o2ijH&#10;Xu0Af+nAJh03VQI4OPBqH3xyaHjY2ivqLDOrxDIFsCKlwnLLL6ywfK5VfgkuXFpnpaX1Vkk0VaWe&#10;aOCt4bo3NuC+NObNzV3+srvejj4b7B7wR1BPHT9DfXlNBQyuGxRgVkfW35j++2sq4Y8ADMgTAQ4a&#10;X3kdCoWmAsV7sIO8R9u3CRX7TfulTvt8BJs3FNE5A6zJ82v+Zxef0TX+uJLOreV/1efQ50lZ9xuA&#10;XTp/9N1Sto9BTX6Xf+D+YXl8283FueLzKXQnhAZc9IIw+rnCaNcrpl/Zs2fPyYWf2eNHT13f37tv&#10;9394aGfOnrd2LlQhbptfXp/IgYv8nm89ABNu6Z8IK+TAepi/mpxX932DC3vvMxVEZRqhqGBdiIsl&#10;lFXoy5dk5FkeIWlVcQUAV5EH10Z5cLttxH03qZNK8DKt3uTNcl6FzQmAQ6+zctl15LprGmod4lV1&#10;hMyErr04bwcAt5aWWn1BodWm51glgJbPnm+1ANqAGgGzhbJnwWIbWpRuK2hc1vDZ1gCpXHY9Wk3o&#10;v2ZRtq0RwEC/amGmrVqQaWuZ3siybbj1br7XTvbdnp5lO2iwdpIqbKfcmp5nmwF9M+s3kv9v5rtv&#10;zS20PZWVdqil0Y71dtoRHPlwT6cd1Xu1BnrszEi/XQTkq0B8E4hvrCek1qOK0WivLwmpY30FrPrH&#10;h1TdJJe+wj4XAHhP34DV6s5AtkbD6SmxCly4wl3YXzRYXBNcuLTW/3yumutczfWtqsGB1YGlHmhy&#10;3662Aett77dBct89uw/YY0LnH1/94mGzHNfv+7oUSv/q03/HOf+mCu0VFWd0AQ5QBwEA+pntPOQU&#10;QBFEiYquCq3jOiy/BSYsj8GO4BGMTGtEWBLOIHdYbTdB7ow6l4B1aTqW1geNPz/zAi0CVd8juU4w&#10;xkrZnjL8HkjfK5oOAIfz+bGiz/DWy1cB3gTAHkYD7/OXAPzC9eLlK3v06AmO/NTuP3hkN2/dtoHR&#10;5ZZfWQfAdSH3BV6VBRW1CYAL/W9UGnDgqjDiykdfATKhZVaRhlCWuOvOpzK7AzvABcwXBIDT8y0X&#10;h6pg2xYA7qBSD5K7rsJRN7QDsXqXyXklvxXk4DaHXme0sTXubW6KAK4jt621lbUB4D4BjPu2yYHz&#10;C6w1M9s6MnKsNS3D2hdlWNeSTOtPz7ZRPt96wumthWW2g8ZkZ0mFfVFcboer6uwI+ezx6no7VdPg&#10;5WHC5AM0CvtLyu2L/CI7UFxmR9n2GDrFujOc92xVNWW1HS+ttONl1XaA7ydHXr8k27WRxmEL8zsI&#10;u3fXNdpucvadRBC7m+rtII3UiYEuOzfaZ1dWjSRyY7mxhmumymH2ji/cV867XvNy4NV2mX3OrVzO&#10;b9ZlJboHr8c5fZx6uWWTA3suHAGcX1JNLlxt5VzrKhrtatKlauW/hM+tLYTPANzZPmAdrT2ean1z&#10;6zv7CUifP/nRfn4VQmYHThVSQDvAODLLAtQ4MpXRHQdgBfHfBDAO7QCrYrNNqmOFCp1UvPy3EhTB&#10;UZOKGgVgjSWYE0M8f6OU8wpipCeq/KkqP1bQX1/rc2m7uEEJ0z//VVFHtC7xebU8Fut829BYxOdN&#10;/DbI0w/t68eJjoFw4CjvlSJ45b6uCGKB+/TpM3djAXzruzu2dOUayyf0ktyJAbfA52utiBxJ94gL&#10;yjUiq9ZyCIF1u0idV5lU1gxAULkkrxj3JWzGab3EiedTzgNiTS9ieTZhZhnbNwFbe2UFYTThb0uz&#10;rQPijbjsBkCVE2ta8G4kbBa0nv9SxgArdJYE8aq6GhslhB6q4HjA1gOQA6Vltpz5lcyvBLax/EIb&#10;zc23VXmFtqGg2LbwGbajnazbBZx7Sis8nz1GVHC2vsEuNDTZpeZWu9DcYufJsy9Savl5IobLTSwj&#10;/L8MiFdpVK4SGdzo6rCrNDzXaIiutnXYebY5VlVjXxAJbM7KsY1893X8Ditx7VV5+ba+vNS21lbZ&#10;F011dqizGYg77MKyQULp0ZATr19hNzaG1/X4K3ui8iZhdQz0DfVme7nKe6DPrFxhYw0tNJIawqrx&#10;6ZW4sO4MVAIxLlxEGM21kwqKq6wEJ64g4hLAuv+rvpB20qhOPcyPhkaW28WL1+ynH3+xn3DfV8//&#10;6qX3PCsP/vHXhHxZVAljAEPFVJmEIiha58eQwj4+ICTaNyFBnqqUdRO3jWEcJ22TAprcTzDF+8fg&#10;JgD+zeeNjhHvo8/sij+v1kfH0nfxlCJs+zf2V4Pl8/H5I8XfdaLe0r/z+/3flPw3FWDp6dPnUQnA&#10;9x/a3bvf26q1m6xAY5y5oHLfgrj0ELqeHFhDKmsst7TackoDwIvJMTOBIAsXziwo81FXi6Ie5/kO&#10;bx7wAnA0n4YTZVKWkDfWA1YbAHfX1tjSRvJZwuINwLkeUNfLbQVzW5Mvk/Mq/1UHlu7xrmtGcmAH&#10;GAfHhZcTRo8B8VKgHcHZV+keL+vW1NTYWubXAfSGkhLbWFhsmwqKbDPlVnU08fm/IJLYjRPvJy8/&#10;jJOeqK6xc3XACsQXAPYiMF4EZpXnG1sBt80uA8rV5ja7BqzXOjrtRk+33ezrsevd7Q7zzZ4uu8L3&#10;OMtnOFZF41BWxjnIiYsKbEsxoXVZsW2rqcaFG2xfW70d6WnFhftDx5byYUJiSRDf2MQ0ObEDLYBx&#10;4lCuZvkq3+7K2tV2fNky6+ZaZQjgXJyXHDgDiDMAWH0UOTSyeXzPvGJyYQAuLamzirJGf0tHA/lv&#10;Gw7cqY6r/hF/cH//waM+pl6V8seXv9iPOO2rF3+1n+W4SOD+hP7qCo6iiho7sFdWXCx2X+lnieWS&#10;GgGv9NF8qkKlFwhM/xxpAsBB0XIk93MIfVquGhqVGBr/XFK0r9wvBvcnfX7/PIIxuG9Q8vOEz6Zt&#10;9N2ZdhfVMdg+mtd6fSZ3XY4TNP4z6DPFDhz2C+fQud7S7SP1Qrui/FcdWM+fEzq/UAiNCz996WCr&#10;fPjgif3w/UPbtGWnleG4JbhvkYbhkR8V4rheEkqXcJHzSgPAWVSAJbpdpFAt6oH2kVeCl8qTRt43&#10;D8dxAfB8nGceeeV8tAiA88mDa3C+lvIK66ISDwDbMkLKdYC6DoDXthMiA6wkgDVAQ4M2/F4u8K5n&#10;2/WUcuD1jXW2DoAVSq+ur/G8eDWOvK5RITYuXV9nG9D66mrbVFFpW2k4thSX2paiEtc2Qml1NO0s&#10;KsWFy+wAkcFRtjtdU2en6+rtLI2LHPgCbisXvtBASbh5CV0B5issu9rabldagZrPdbm5gekmu0r0&#10;IF1qqaMhqLYLrbh6V5tdGuyx80M9dpDvuIfPvp/lB9ob7Xhfu50d7rWLK4bt0uoRwujlAWB0U7eZ&#10;fEy2nkMOLnxD2rzGAdZ47Wvr1tjewRGroDHV7784h+tCGJ2OA6d7hyNA01jly4W5foWkQaU4cDnX&#10;uJrrXV/XYq1NcuAuv+e7m7xXdy1+fv0L+jUA/Eog/0wYrVw4gPsz7vyLl/F8qKBemV2aB5hIcWX1&#10;CisYVJG94seVeDzQAifcToqgS1mX3CYo5JHs74rno304rj5XrPi8AugnPtdPXmp5gDYofJZ4O4c9&#10;5TMnlgtiyvg7xw3FryxPzfv9+7O/pJTkR34vbzhi8Vu/Fe77htA5lIL1BQA/91KuGwOtTq1Hj56i&#10;57b/wBHTLYSKWo3G0oMLtQBLCB0BrE6t3JIay6blVu4rgAPExQ7xklwNm1RnVaHNJ9cVsC45cDQ9&#10;Fym8ziEfrMQNGskJOwCrjzB6aUODrQRUOfFaAFiD265F61oDsBsAZQMQBYABN9JGQtBNzUCaWKbB&#10;G0HrBDgQbwTmDYTam3DjLYK4vNy2AvEOoHUVl9gu3HhXYaHtY/khQD6JE59WON3QaOcUQuO+F+TE&#10;cuVaYCRHvtzYAsCE1M2E2wKchuNSXa1d4pxX+OxXOoC4m226m+0aee715UN2XXkuLiu3Pd7Tjtoc&#10;3uO97XZuaZ9dWk4YvWqpXV+7LLzxMpLeeinddBdOQnyN+asbltmlNSttQ2cPKUqhLaQRXZzDdckr&#10;8wE24QmxcJsvTz3RqKi4mhC6xsqItCq43nX1LdbU2GYN9a3+5NHZsxft+dMX9uPznxzYnxxgAKXi&#10;Cd4EsFS6X14DdTQ/rnIjVdTEvFfS/2eNhzOAGyp/cvnvKgaYc2mfAGjyuH6OuIymA8BBSYD1fcJx&#10;4m11HL24ILHvG+SdfPxOSbfV5w7Scf334HfSw0aKXjSvz+u/3Y8/B4BT9fJlADiG+OnTJ0wrhH4O&#10;wE/Jh58w/dIuX7lh/QNLfShdKWFYYbkAluPWRB1Z9ZZdUon76vFBKgWuqxx4EW4qgH3oJLBK8wmV&#10;55HrSXMBdm56kCBewLJsAC4tKrN6HLgNgLup9OrMWgYEq4B4FZCuAeK1LUCIo8lt12u0lZy3qRbV&#10;ADKuyvRGSgeY7SRtK8gddLSRfTahjUC1qb7WNhOyb66qsi1l5baNz7CjmFwYJ96FC+8G3n0lZXaY&#10;dSfKq+y0OqciF77gEDd7SC1YLxBiXwDuSwK4SQA32EUaDJWXiSSu93TadaC9NtRt10f67PoK3Qde&#10;ijSuetiurBy286MDdmZpr51mm1NIHVkXAfgqkF8njNb7pvWmyxjga2vGEiF1nPte3bDcrmxcbmfX&#10;LLdBooO0Jbk0ompMATga4iqFgTZllgPEMcClAFziDzjUWGV1gzWSGghiPUK4Z+9Be3j/kb0ihP6J&#10;sFnu8BMV869yX6QKrgr4M/D+M4Bj+b4p5T9TDFoM5cTp35sPJXIgouOpTNkuzOuzRqXDGoObBNg/&#10;p28T7YcCwFrO9098Xymcf+J380hE546OEdaH/X7i93SIU+b1LL93YsUOHDQe4BBKkw8/e2FPnjy1&#10;Bw8eeY/0c0Lqw0dO+PDKqppGD6XzCJdzyXcLgLmoUm/iqPChk0n3LbU0wE0DSLnvQmBdkEG4nOLA&#10;MbyxFgJ3Rk6BFQJLNU7XTB7ciQP3ANYwUIwBy3IccxUwrm2uB2DkbooIj9c2kNNSrmsMkgNvbsFl&#10;ffxzAFdjoONx0Jtxx40cc70cWCKc3ogTbwTijeWVgFzhIfV2tBOQvygpJYwus2M49Skal9N8tjM0&#10;LirPAvM5oJULX6xrwnlb7RKh85W2VsJlwubuNrve32vXBwGWcPgmgN7Ada+t1MMOw3aD0Pj6WhwY&#10;kK/ispdYfn5ZPyD32tml3V5eWjZgV1bgwKuBdTWuu1bOS/iMIwtg5cLXlA8D73U9IUX4fAWoD42N&#10;WB2h8fwlGjQjgEN/RAbXSG9HSaexTS8sJYwWwBUB4NJaKwXgMq5vJQ10gx5kaCQP7uyzHTv32KMH&#10;j+3HZ6/sr6RiP7362SuZAP4ZN3agfV4hdQS45qPKq8o6TlqWqMTJcqLi5TGgqZq4beqyeNpdzaXp&#10;SNE2vl4Njz6nb6PPz/JX4wFWmK/lAark59SxkrCFY8TrfD2fXbfaxi1jnxAqh5BZEYxHNNEx1Cmo&#10;Us/w//T6JzmwgJ2oALJ3Ygne569w4heme8FPHgcXfko4rQ6t48dPWVt7t5XQKudSIQRtoRwY5eLA&#10;6m1eRGVYok4rWvaFtPQLsgoS8ttGset62BxN4wxzl+RRwXIsIzvfCnC8CtyvsQKAq2ust7rOBgFk&#10;qYZECmDC4dUa04x8fDPwKb8VvH7/F5BXo/UAvBHYNTprA+G2pGkBvdEBZp1Ca+XB5NrrCHPX1lXb&#10;mupKW1NVaWuJAjbguJtoTLbwebaUkA+Xl9pewuwD6CCf7zDbHWT6UEW5HQV8dXKdqW+wcwqb29rt&#10;UmeHXe7ttMsDPXZldNAuoctjA3YV170OuNdx3GtM3wDamziwIL5OeXXtKBAP2sUI4gtjcmAAxoEF&#10;azxyS085yZF9mXJh5b0bVvtjjldx58uAvLW313IyC23eEo09JxpygNWZVWKZgljimmUDc25BALhM&#10;94KBtwJVVdRZQ02TNZPXb9u6w259/a29fP6aCvZX+/HFT4TQQCp4UxTmBXDIiz1fFoDI88Fo2rdT&#10;hY7mHWgphiBWDFfkSnKuN4H7z+SAsq863AI8ASKdzz+DnyMc/+efwjnCfmHf+BjBfcN2AbJwXM0L&#10;0viz+3Ip+k5KM/zcrA/HC9CqgdPv4A1e1I+geR1LTqxHf38kksGBBWxwXIXKMbi6faTeZ4Ea3w/W&#10;baSnuPCTJ0/s/g8/UD52h960aasVlVZaHsDmALGc2HugS6oCwHlUDiqGlEauJXDVUTVX94A951X4&#10;nGdzJBx3juAF4nmLEQAvycqzXELvUhyhHjC6AKIfgPsoB3HHUUEMsCsBdRVh78p6wapOqgCxwF0V&#10;AawHFzx8lvsK3rYIYKY3A/AmHFwuvY7jqEd6dU2VrQZel3qriQDWAOY6PtgqYGgAAP/0SURBVMcG&#10;h7nMNpaV2iaptNS2lpbYtpJi26YS7UAalHGQz3gYZz9OyH+yrcX0JNLZwW7viFIue1FOumrIrqwG&#10;YnQDiK+vGbWbQHuD8jrlFZxY4bQAFrwOsO8nl9azyOEFen5vWO4riBVKA6+GTl7ROiA+u2K5D0vV&#10;bzsvXbfsuB5ckzQHuNgypbwSyxbAKLdQAKsTqwqIq62Ca1tNA91Y3WhNdY12+uQZ+/uv//AOq9cO&#10;MFIuzPxfJyiuiAHmuEwBGLd2uKPloaILqCQEAQRV5Mjlo2VBSThd49YhhyO5PgY3dmJ3v2hd3KDo&#10;M6QeI8Am8Z2i+YnrU7cLbpmcdqmPIO7o02fw9QHexG8U/WaeksTTEbjx8d4KUD6zZyp1v1fTEbCS&#10;u3AM9JPnODDu+1T3hQPIL1++sIsXL1l9U6s7sKB1gBVOM6/bRuq4kpT/LnBowy2juYA5NxN4JeCd&#10;p3Ca5Z4LU7nmLkaUC3Q7CRcuAuBadWRV4cCov7rKBoB4uLbOlgHrcmBdDry6ReQQC0KAXdVQDdjI&#10;Aa4NAKNNQLzJ8165bpAcel1jja3hGKtqq2wV4K6qqrDVKVqD1uK06yQg9hLp9tN6SoG9kZDaAQf0&#10;LXzOHXy+XeTWe3H3A5zjaFeLnejrsNNAfI6cVzBeWTlkV4H32hogBlZBe2PdGHkt4TG6GuXDl1cE&#10;Fw4A97OMEHt1uJ10Ze2YXda9Yeav+bLwWlsX6/UvEfsHh62Kxna2+h68159UhuuiwTPh1UYB4Cwi&#10;pyzPg8tIYSoIoQGY61teVm01ANxU02DNpDGHyH9/1b1fKtpPL3FfQugfn72mwjEdV9gJEpCJ6ahi&#10;e9gdgeplBE+o6MlK+yalAvTPNHH7AK4g4hz6DoIphpbzqjPO5yfulzL9JsXbC3Llqj/SsKnUvACM&#10;AX6t78d2SYjDd038NhG4SYB1b53f1Y9FDvziGQ5M3hLENLB6zhtB6+BG5TMAfvzosT16/MiePH3C&#10;smf2+Mkju/XN1za6fKXnS4LWb/wDsO4fapke3l+cW4g0TFKQKnwuBF6mqTiCWE483wHGkeXOhM9z&#10;FglgKhkVbTFQ5+eXeMVrq6gGYMFbBcQ1lLU2oltLALsMcJcB6wqHOAI3FiArpFYP9CZgdTUy7QJq&#10;lm8A8PXaro6QuRbXJRyW8wrctbjv2ooywujyFJUBL46MtG6DQwy8CZXbZvbdzuf6guPvIf8+gOsf&#10;AeCTvQA80OUufGGs38G8igtfRzeB0p03glchtIfRAHxpxQDgxg7cz/wwzh3eiqn7wpKeaLqGrqxC&#10;Ank1x8ONz68ctfUdPZZJ2DyHlMV/d3Lf+bqVlIkDEyHFEDvA/OZZNL4FRFKlRFll/P4VgFxdVoUD&#10;1zvAxw4etb+p4qqSafAG7vsKgFUBE06S4iJS7LKpy8ZL66jQUUWPw1BpPCDJZanwJEuOlSLlsQIm&#10;4biAE1w4gCSAw/miMtLvnmuC4vNKqSA6jKnLouPqlVav+W4/vgz7KWSe+FukOnCs+Ld76+XTl/zY&#10;rxISxKnwqvPq+ZMQTj/GnZ/IqZ8G1w7lY3vw8L5t3L7dsmmlHWA5MRc8nwvuQyYL9MqcYkI0Wvls&#10;hWoh/50PvAI4cetInVmAu9h7qottjhwYeOemZ5MLZ/nTST4qq7zSugFloLLa+nHiPmAeAuYx8tXl&#10;GmVVW+3TK2olwUsIDcAKodcwLYjVSbVRnVTAq3IDTr3OVWvr2G4dDcBaBzjFdSsFKSIHVggt913v&#10;4XQpAEtltr5SEJdTSjgw5RZcfCfH28V59zTX2f62Bjva0WynulvtlFxYPcojvXZpeT958KDdIA8W&#10;wDdXjwCx8lsEgFdXh97oi8twYHLmS8hLAL68cqldJJTWgw4+uEPwIv2p2kWgVyfYNZYfGxmydhrA&#10;eYtoNBU+k6qoI3Eh+fCijEJbQqmBHRmAnCUX5rrlAHGhAOa6lgJwOaotr7Zm0pj2hmY7e/y0/f2v&#10;hKGA++Ozn7xivdLgIPT8yUsq51993itxSgUMlVCV87cVNFXax/eLIEgAolIVXseJ4EkApNLFPj/S&#10;qKiM9hkHsOBB7rySfybm/dyhjM/t5/dttU/KZ4mOlQqvd9JpX7ZL3TYBsI7D+sR07PJ+3vGaCHDq&#10;/FuvBa4gRoJZACecVyOwNI/zSiHUjqYfh+mnhNSPgHjngf2Ww4XNJVeS8+YAWi4hr0byqCXXfd+F&#10;gKvnfRfq0UGF0nEIrfBZOS9uq1tKAr2ktt5dOkCcbbMXZ1C58qxYeTAAdQJwn8YzA7EAHiZXHUGj&#10;ksY6o2U1uDAgr5Qb1xEOU2rwhmBWp5Z6qdczv4FS01rmHV4Kvdl2TZz/Au86dWBxznVyYcEbh83u&#10;wEFrHWQgZv16wU1DIwfeUgPAcmAah70AfNABbrKTXUDc126nhroAuAeA+xxg78hKkVz3KgBfxpkv&#10;a+DGMiAeHbDLY4NAjJYPOcTSBYEcQazy/LIhB1h58nn229zVYXkZ2UQ3imy4BrqNtCTf4ZUWA/AS&#10;IqB0fvtMIM7EjXMFMNezpCgALBeuwYFbauqsTQCfPGt/060YKpQ6sF4D67079+3alZv2w72HDrJ3&#10;uqgiqwKq8jEd3FmV8ceoTFbSN8lzagchCUQ4VjSdKsGJXhNm/viahkW5efwZUraLl7l03JTzvUmp&#10;KYEfIypD+B3A1XG0rT6v+gXGnSOh8H1Tjyf93vnj5eocHAdwCKGBV+XTF8GBKWM9Qw4ysL54TIli&#10;gKXH9wmnyYUPnTgBwDgw4bN6oAVwVl6RP5aWh9Q5ogf1w/O+eu6X1h/NB1ZN+yOEgLwQN9bjhQWV&#10;NSwnzCOMnrM4m8qWQwUjjOaYNSWlhNEV1g24vVUA7J1Z1TaMCy8VwHLhaj2kX2XLATkGeHUMMKDK&#10;jTW9FpjdcQmb1wlsV3DqNeTAawF4XRXAAvEGJGeVq26I3HUdjrte66LlG/lcm9BmYN+ENrNsOwB/&#10;wTn2AvB+AD4EwMcVQne32Knedjsz2GXnlwLwsl67unzArgFiEK67AjjV00x+7AAD68WxIbswQsgN&#10;vAL5okMM1FonhwZWjc66oGnBTXlh+VI7PjZiPbW1Nn/hEptDpKNefw2iSVtCVIQbJyEOAOvNoNko&#10;L3LgEnfgKkCusCocuBGAO9s77eKFK9Sb10DzN//vI70DS8+NX7pw1b75+jvqycsAKxVPFVGV9zUV&#10;UeGjcmbddkoFOLWCTqzgAcRkDhiHnL5OQEVKbK/t5MDRdtpey+PjOhD6DHFuGS0fJ20zYVl8Ds9J&#10;OYefR1D6suj4/rnC502U2tbPpe/IPMdOPe5vpPVIv5fmw++mZVqnEJrwOHZgSRCnwhuD6/AyLYBf&#10;PHpmzyM9/kH3hR/b+StXrLJOb98ot8KyGgDWrQjdV6QVLyjz4ZNhAAcVJYdKk6O8S+Fzng+ZlAt7&#10;pxWwLgHSrOJS8rMCm5OWa7PTsv0epR5uSAf+spIiayortR4cuKcCiD2UrrZBYBsClqWAN4JjCugx&#10;gNbTRx5CRwB7KM30WkBfq3mBzPQ6Qm5fxvbrKTWkcgPTG6oBVALUTZxjM+eQNrmAlXVb0Q7OtYP1&#10;2zRN+L2DdQ4v59oHvOq8OgjAR3Df44TPJ3tDCH1WAA9326XRHgAmDwbGK7hlKAc9N74MwJcoNfJK&#10;wEruwDHAclpJ0OLWl9AF7YP7XgD8U6zbPthnRbn5NmthBr9zdJvOAaYR1f1gIE4TxLhwOimOUhaN&#10;gosBVkdWCQCXEmVV0UhXE4ovHR6zO9/d92GD9+8/8b9PWb16g+3be8ifIz95/Iy78F9fAM8zKq1y&#10;ZIGc0I8uAfwT24xfFxTDnAp0DGrsTF6xtS4GK7E9xwCciQ1EfFyd0z9btO5NSv0sEx3V10fL/JzR&#10;8TQfRx2JMoaPaX0P7RsfT9toXfy54/NOPH/4jbSe70751osI2heArPJlPI0c1hhcFIfPz1j2DHif&#10;6r7wg8f28MFDu3nrlrX3Dvj42RwcN1N5L3msRlwtxn3TqQQqQ/4beqGlORk4LO7quS7hnEJmPZlU&#10;WtcCxFU2c2EmECvkYxu0GOhLioqtqbTUuuXCuFyPXBj1A/IAAHk4TSkppI5deA2lnFXArnF4ax3g&#10;NfVV7r7r0UaWb2S7zayTNjG/mX230ChsBcZtOLm0A+1i+z00BtJejrOX8Fsuu7uxhny32r5oqrHd&#10;HHsf6/ez/GBzvR1pa7Rj5L9y4FM9rXa6r83ODXTaBQC+PNJnV0bJg/WUEaAK1su4rxxY8mnPf4M8&#10;fNZ0BLHnxjj3ecAVvOcB/sLKQTvHcY4tHbL+ujpbsDDd5iwkoqFhnMfvOR+IFy5GEcALPR8uwIXz&#10;LIvoKIvGNpfrWFhUZkVAXIwLK5QuL62yutpG27lzj33//UM7f/GarV632dagzZt22OjwCls2utKO&#10;HjluD38QwLgbobTnyUCs20xJBYB1++mnqBMsrrC+TJXWKz3bOpBRBUd+yyoCI4bDAYkgCNuF4wms&#10;JAixtCxVE9anfhZNR+f1sN1L5nVONRzR+RKfzYEM3yHWa6UY0Wd0+TbaPmwb7x8D6lELikst0+/3&#10;+pk+FwCPC5eBUwDLlaUY3gS4kRQ665U70jOke8LXbt60kVVrLZuLrNtIeu5Xr84J73nWYPkiW4IS&#10;oXME8FzC4jmSd1blkeviuECsZ4rL6tts+oJ0HCMTZdmMBZlUtBwrwtnrioqsFRfuAOIenLavpsb6&#10;cOM+QttBQBvGBZdWl6MKcuPKCOAodAam1Smh8toofF7fUGUbKTex7WbKzazbCsTbKLez307W72oC&#10;UPUmUwYgm+xoe7PrMNOHWhvtoB44aGmgbGSefFfQtjcFcDsVOrcFeHvb7Ex/u50bJAwlhL4y1h+0&#10;LACrQRpBhMuUcufLUQfWbyAmrFa4fEF58Ar9U6Ly4eC+p1m/s6/Pyohs5vBbzqVBnJcGvAC8gFx4&#10;AQDPpxTEAlgvFlysaIdUJoOUJyu3wPILiq2goASAKxxkhdHd3QO2afN2Wzq6wuoa26yjf9ha9f9Z&#10;1Y1WU1nnAH/z9beARXitW0vqyEpA+yYFwH+icvo8lT0sD3Dq9U96f5s7lSqzGgLKGF6XgAImn9ax&#10;ooqv7RySaD5VDpefR+dMWR7PT2xwooEqPwlGKXFulkXncIgpXz197fv4MfU9IoDjfXT8JJyS9ktV&#10;6rrkZ331jN+SY70lIGN4VcqRQ6nwOSxP3SZWnANr+vGjR3b12nXbtG2Xd2CVVjXawOgqD50VDitk&#10;XkwlWJyHCMl0K0kuqxFYCp/nEsYpJ5tDBRK8sxdnoWxTR9esRVko00GeNn8JlS/TcqhUFQUF1lRS&#10;Ym3l5Z4L95HzyoHVsTWA6w7hvktjAfAyHHMF8ltLwOghtQugAXY165QHb8RFJQ2j3NpYb9ubGmxn&#10;c4PtBsa9wLgPHRKsgHhMeWxPu+exuh10sq8TdXhYfErLuwC0t8POsDzWWT2MP9RF2Nzp5bmhbg+f&#10;L470EhIHeC/HAC/rD7eJmPZbTCmOnFgHzBdw4AtAqueDL5A3n9eQSwA+5xqyQ6ODNtDYTO7L7wq8&#10;c4F4Hr+rJIgFb6wFi+NQmmtGA5tBtJRJg5vFddP/VUl5RFcKpfVyw1JA1XPDRRU1VlrbYPklFVZR&#10;UWctzZ32xa599sP3D6ioqvhUWIGpivf8NdNBmg7zryIll0lybfVsv2Y/r/zI/0kkBSgtU8UWsK80&#10;H8Gh7Xza94vmU5cJoMT6oMQ28TTnjz+r9IrP9OpF0GsaFG9kYrDQRODGAYx8G503npb4bZLrgTtV&#10;+nz+GaPSxefyZRHAkgCNwX0VOfCrJ4TXEcQaxBFvG8+7BPKTJ3br1jd2lJxHrxpVr3P3wCgXtT6R&#10;8zrAyG8jZYVX5szXLQzCZ40IUkeV3FejsATxrEXZNpPKNoPKNn1BRhC5m/K3jIxsK8vPt4aSYly4&#10;zLrUI50AuJKcuMIGPAcWwOrYwoXJSccEMdAKYpeAJkTWO7L0SKGceAN5qp5G2oy2oh3NjbarpdH2&#10;4K4HgfYwLnqM8kRPG7ACKbCeie7lnpGGelA3rtptFwZ77NLS3gDnaB/5qiRQVQLgSL+dZ/25pQCs&#10;+8ARuDGw8bTu+2re4fZlAV6/DxwB7DkwDixwHWB0Dic+t2LMdg0NWTEAzpyf4X0K8zyE5nePFMPr&#10;ofRirs8Srg8ApxEZpaMMGlLlxHrVbzrXMBeACwij1Tmpd2iV6E0sRF3FQFxSWWNllHrh3cqV6+zr&#10;r29jBM8cxhgCh05AvkFylnj6x6dyY7bXfk+1LEClW1K+nuMI7gTI8X4Cjwqu97yp4sfrg7Rf3DiE&#10;yCApLY+OmziePnNoXNRHFOYnnC/aPoYwAWO0LLH+Ddv8Vkn3VaMXL0+eI/6c4bO/5cMlUQxmcN5Q&#10;uhRKR1JO/CY9Y/97936wi5euWlfvkBWW11hBebWVkSNpPLQ6spZw4fVQgqS/ThHYqiDqWdYDC+q8&#10;mrMkSO47G3eYCayCdmoE73RC6GnzFlvaogwrIYyuLSqxZnLhTsJo3UrqlxMDbl9VOblwhbuwIE70&#10;TpPHuhMDr+4Nu/sSIvs0ACuc1iOGGp21BW1rbrKdLU22G3j34bqHOtvsCK56tLMVgAO8McDnNBgj&#10;AvJC7KbApVxWPcnXVg0j9SoP+rQeVND8FeYvK0QG0gCmHhGU6wZpuaD14wCwSofWw2j2iaVeaMEr&#10;cdxzOPFZdGrVclvZ1Wvz+e1mzc+yuQtw3TTcF3DnSt63ANQ0ntLCJVybdKIk5cSRC6eTCy+JpP+u&#10;ygHgrDy9Rzq8P0t9HmHIZbkVaBAP17yhsdV27tpjt7+5Td15hpMFd9XTSlLstmE6CXfquhiQ8dOC&#10;PLm9pMr86vnL4I6SO2R4vv0184JSTho7qkOqdcjDYRTA1XZs49sFQF89E7SYGVI58bMIqrgMgI0H&#10;TseS07qjx9ukbBdvmzrvyyQaIC+j/cJ2oVQjJr0V3+9NvccrpTqy58Ou0Kk1TtqWdXpC6Zvb39rm&#10;bTutravPhlessm2791mbXn4HzItxYT2UkCmI1TudXxQqBqH0Yt06UkdWDDAh86y0DBxjCXlvhk0T&#10;wLjHTCrhDELp+WnpVkyDUFtY5GF0J2F0P+BKfYDbV1nGdLkNVQGxC4irqj0fHsWJlxEya8y0oFUo&#10;HYfTPsDDx0LXO8DbW5ptJ6Gz3Hd/O+4LwIe72u0oOexxdJqQWACf7lc43GMXNKYZeONw2B9IiEZQ&#10;TdSNtaNhmhz1xirgRJdXCFoN6BDEKpHAFuRyYOS90ICskVsX9EYOyksKpTmX3zZaDcCSh89L7eDK&#10;MauvqLLpcxZHAGcAbyaOK5AJpwWwRruRwuhevHJg3UryMBqQF+O8CXi5dktofNNzwkitjByBXGaZ&#10;NNCKuvQ2y/KaJusfXm5f7DloN29+bQ8fPPL6lKj4CUCDUu+AhGUpd0VSQElKx0ndn9LhpX76KEL0&#10;kjpLgyFpcNKPKgE5AA0AHMcBEKgohsjBEGgKUQUzru/gcmzp1bPnSJ8tfJbQkIRp7evT7Bcfy7eJ&#10;jhe/9TXkrhGYKedNgBvvq88WA6xpLYvWyZl1XN1fTwAsF00Fd5zkvkjbuDunACwHjnNhNQLffPOd&#10;HTh4xC5cvGK3v7trO3bttYbWTm+503XxUXZhid9mysrnwucKZLlxDpUnm5yYHBiAZ+O4cxamU+mW&#10;OMgOs0oAlgOXAnCjh9Al1lUuYCvGaYAweohwOgZ4CHdOAKwxzoK3VuFzDLDeyqEH/etsE9oCxMp/&#10;dwHwF2hfW7MdbG/FgdtRKwCT9wKw4PUQWg8mKGzGgRUqC2C/JbRS45oDsJKPa46mb6wdA+Cl/vTR&#10;lZWCVLAC7wqBG3RhJU4L5BcFL1Kn1gWAPaenkeI8mGW+nvNcQGdXq/d52M6uHLXVPT22iMZw+rwl&#10;NosG0H9Xfl8BvMBBJh9Wf4PSGe+JzseBgzQqawlhsxpfaYlHT6HBTddorWxdwzKHVw6s24cNrd22&#10;cs0mO3fusr+S+MH9h97RKSBVXxzUSAlQYzmQMcACVHAkYU1V6n6afykJWn+aLgmwQywJNq/8Aozp&#10;KI/1XDZyY0nzMfhqLAK0NECCWNM0Eonjal+B7p8zghjg3G3fIA/rVaYqAWVScugY4LBd8pip2+uc&#10;DrDrdwCW86b2Ssd6Uy+1OsB0a+nR/Qf2w73v7f4P9+3rW9/aoeOnrbWn34or62xR1Jr7EL0ivfWh&#10;xEdsyY3TcF8NmZyzOIPwLt3mLlxCvsY0rjHHgc7wCphGhawmfO4GxM6qMuuuKLNBQB3EdXUveLCy&#10;CumldVVAzHKpgnyY9Utrym0MiP3ecA0C4JX1Ve7ACqE3NNbbZsDdirY3KYQmB25tsD2U+9AB5cLt&#10;TXako8Xv5cYhtCSYzw/3jOuQUm6rBxCS0EbOizREUgDLqX2gBmVwYTkwjYDDDNS6n+u5rzqvNAa6&#10;186P4vjL5NJyX+DFdS9yvPOE5mcpz60asaOEz7XluO/cxR7BzOJ3nMvv5/AuljKBFogpFwKwXFfg&#10;6iH/RcynA7CA1bu607JZD8RqiIsr6qy0qsHyi3W/v8IBdgfWbabyOqtgXVtrl23csNlOHDtl589e&#10;sttffmNPHzxOwPsmiF8+0WjApAPHYMSOFyotUKXsE0JbDUQSeJTRk3UxZAnYJrilwlk54kSAkqDE&#10;YPI5nkcAq3Sw43VvVvic0TzHcueNyokAxttPVOJzoEQnXuq2ysP5Xd7S62MTDytMgPefARxLHRR6&#10;kunZ46eup4TSTx89ZvoJy/U+6Ud2F5iv3vjSNmzabi0dPVZSUWMV1Q1Wp1fy1DVw0austqHN6hrb&#10;fbCAHlxQ5ZoLqKpwCvl8WqISLpi/2CoBuJ8wt59QuB8YdetIELvrAqurHHAlcmQBPMy64cpyG60u&#10;t+WAvlK3l2gEJPVEa1SWhlVuxonVA71DPdA48RfNdaEHukVqtP1AfFi3jqIOraM48hFgPkYpVw4D&#10;M+TEOKQ6rnDJq4S014Dq+moApryxWs6rBxei4ZLA66OuAPgi4OrWUQifx3doOcCjepgftwdkd2AH&#10;eGkAeM2oXcDZL2xYZRsGBy0NUKfPJ5Lhd5stgIli5vN7LkjHdTNzAJgSB1Y/hJ69FtiLNJyV6YVa&#10;ToOqRlXbKxUqLq/1P7frGRizvuEV1t49aK2dfVZR0+jryqvq/YH/KsrO9h5bMbrCDu875AArWhMA&#10;P1KvXqNXNPruuNS9WB5C+3K2FcRRjpzMlYFxHMACXaUgjdxRLoqb+jveWP4ihlj5sR8jck6BEink&#10;lCyXE8fL1XA8DecM0rk0PwHSCUpA5sdhmZdIMKasC8JddV6Or9DePwtlnONOPLbcOcD7k/0VOcCx&#10;C+vBhdiJYzeO895/DjDg6jHDJ0/sCfA+fvjIS+nB/fv24MH98CKAh8/sq69v2+Wr1+z8hct2+fI1&#10;u3D5sq3ZsMma23qsp3/E/9FO/7ejvxdVpdJ93zTy44XeW60KhRYssZK8AhvuaLdh8tQhIBuoAV6g&#10;dICRHNjBJT+OJagF8VIceQzYl0USyAJ4HU6sJ5E2oM0NNbatoc62M72rqdp2N9fYnmaNZQ4Q64ki&#10;3e896FDX296WOttP/iyoT+q2krsxYa5Lt4kAeUxv2wBehc1Aew04ryvE9mnWLZcDEyKT+14A1MR9&#10;YA+TA8TBgXvsPFIerPUC+ALHdIDXEkYTpp/euNYaKqttxrzFNgdgZwPuHACeT1rijourLs6U0+b6&#10;2OcCGs6Ckgqrqmnwf1uorW8GxjrLI0pqaOmwgaFR27xlpx0+dMK2b91tQ0uBt2sA9dvqtRtt1eoN&#10;NrpstW3eutO2bt1lX+zca8cOn7ArFy7Z99/e8RF7Lx4HcF8/fYYAlLrziumXzxClh6oKU6lzYTvN&#10;C9QAkIBVPRwHcIp8GwB7SUVXfuhimQ8VTjhxvO3r4GwCBrAceOXJCcgBJnL+oBhkSo7rcCbWTZDA&#10;i8W83zqTfm8fzqk8XcdWZKC3xL45/w+S8/74BJhRIoT2p44ELF8u0WEVOW+qYnDj6RjgBMQohtdh&#10;fiw98VfxPH30jB+TC0CI8+OrV5xP//oA7FzAM2cv2Op1m7yiNDS3WXFZtYfZuoWxGHhnL1hsSwqK&#10;LDO/yBYuXGwluXk2AsAjbS02DMCDuKh6m4eV73rYDLRSheAts4GyUld/GfkyGkSjApltllWW+bO/&#10;a2or/DFCQawBHWEgRzWqDCADtbQbh9ZTRYJ2L/BqUEesvUB+sLXeh0ue7Gnz+75n+zsoO/yer24j&#10;BXAHvbwGfA6vHBhIr7DsIqGxQFVnleAN00EXloXQ+Tw6OyKQaRiUIxM6n18zZudw3zMbV9vG4UFb&#10;MDfNZsxZBMChP2G+57q4bIZGtOVaBtNKRxqb223Xrr22f/9BO3H0hJ09dc7ftHL85Gn/g/ebX93y&#10;Bv3x/cf29D7XGN3CUY8THm/bttN27tzt2rR5q+3Yvtt279pnp06ctutXb9rdb7+zJ6RUL2jAXzxS&#10;3VH5xF5SvhLAHNfdV04ci7qVCLPletG0g/cmCayU+VSgAxhB3pn1BoADvJSA4wDHubEDJQU3TDQC&#10;Wu+whwYjFa6wHWUcAqdA+1uAOQ5SI+P7Ufq0HzOSIgCPAlL3Q4KYMgDMj+Yh8++AGs+nLo/nxzkw&#10;CsAm9ciXPQVmtnmg8Dq8lsdfHoAeq5PjCSH386f29Tff2f5Dx2w9FWHpspXW2NLp9xwVxpXXanDI&#10;cmto67L06D7wSEerAzxEuDtIXqsOq0EA1j1gSaOy+ssAGA2g/lLgLQXk0iIbLCmykbISW1pabKPl&#10;JbaCsHpVdamtplzHsTbgyhtx9I04+yby5i0s04vVtwP0ToGMW++m1HBJOfNuANe03HovpSA+Sq58&#10;nFz5pAZ06DWwg512YWknoAaIpSsAqvHOCYAJnR1ghcc4rHLdEC6H0jWmssffi+X3gnHxczjwmdVj&#10;dmr1CjuxZZPt3rbNWgAzl0ZwIeHv3EUAnJ5laXpgRENWSUOyMvOsra3DTp46bd9+c9vuoKc0tM+5&#10;Li9xwhc0sA9/eODX6LlD98zu371nD76/b0+Jsh7+cN/uM33nuzv21c2v7BqRlaD98sbXzH/NMb+1&#10;h/fuAewjh/UlcldNkWDVeINYqSC6fH0S6nFwpypleQA0Wk79TvQgk8Mm4Q5QOIgCxwESxBHIAjCC&#10;JYCn7SMHjpb/M02E1cPelOPEDUz4PDqutovno88uPWHdE/aJpG314JE3SMjvA8cAO6DuvElIJwI7&#10;cZkAfi4HBlTpKdD6WzuQSr0IT88QO7SCl4ogR9YDEP5ygAcPkUJs7ffU7lBBrlARzp2/YAcOHrYN&#10;m7fYwaNHCbuv23Uqxd6DR6yGvLmzqclGWltshBB6EEccVB6MA/cDre4Da7oP9+0D2P5S8mWBW1IC&#10;vCU2CMBDJYW2FIiHkcqxsmJbhpajVTjyagnA1wL3+qpSYC639RUl/hDDNsLtrQAtmLcB7nZg3ol2&#10;4NQ76itsV2OV7ceZwzDKBiBustOE1XLi88NddmFEvdUKq4MjX9SjhCodWqnHzi3V4JBuOz2Ie2ua&#10;7VWeY5/zbH9OAOPI52kMzi/vs3M4+hny6yMAfPXECe+LuPPtPbt44art+uKAVde14L4ArPw2Pc9K&#10;K2tt1bqNdvPGDXv84IE9+uEHu//dXXv0/Q/2hGvyFD3gWjy8+wPh70P0wJ7pegHzg+8FNREVun/n&#10;nrusYH7MPj/c/Z75u14+5JjPHj4E4Mf2Gvh/pP78SN3y0FkSVJHjToR04vREJSp4pN8u03yslEZD&#10;bu9iGwGjW0/Mv3wR3FUOrH/n9Dza3VeAC+4wHdwxBjnMB4cGfEFImYQ1OPI4RZCGY6QAGx03CXD8&#10;2VkmcAUwTiyAE1EECgDzo3r47EBGPcoTQJXeBLBu0r8AUkH8HDC9IysC2MV6vQhALhw03qU91H4Y&#10;Sm3/iAv++PEjz5u//fa2b6/3UTv0VJAbN2+FcHtszHrq6nDfBhsA4IG68IqdXr8HjASyXJewua+k&#10;2PrRABosKXX3HSwpsMHiQtdQpOFII8A9xjbLiwtsBVrJ/CqWr2bZxooy28yx9VTSJkLuTYTgm1mm&#10;p5G24dTbassc5D168oj8+Eh7ozvxia7WMLzS8+N2O9OPKw8QYg/KmdsJrwmxhzuBtsMBPzvUZacI&#10;u0+yzWnWnWH5Ga13kJEAxq3P4tbnAPgMAB9fNWqHN22wk0eO2u49+/1NkcpPG5o6/ZZQRma+1TeR&#10;dixb5bf6vlV4y+/9TH0WhLnPH4bQVmGuIBaQeljFIyek6ysnfgzATwBZbi2oHwL9D3fuAvNdf3Dh&#10;gbv2A9Y/oOI9Rk8B+Kn9SA78E3Xm9wB+ybp4OlYqnL+3buKypORSNBqR3PF1zhTFuXdC6skGkIQE&#10;MOBJ/g8mAk/n1fEFUup6IBToMdyxq+o4Dp0U7RtLPe/jlnkkos+q76Pfid9FrosTa1imA6x10fYJ&#10;gGNo/xnAsVJBTuTAXFwBGPc+pwL8hOPJhT2UZp2eHx4HcIrUAfaQi/9ALbryY1z7wfcATYXRrSn9&#10;O8RNIB7uH7DOhnrrAKS+hlrrJbzVKKxegOoBqJ7yUuvGQXsJkXsBrxd4e4uLrL8IeCkHS/IButD6&#10;AbSvKN/6CyMxr3IYjRUW2BjrxorzbRnzy4uAuQiQgXkNx11dWmDrOLb+gmVDRXDpTTUATgOiB/j3&#10;AfEBnPhwW4BYDzMcbceROwG6uwmIW12nUQzy2QFgHui00xqm2dtip/qb7fRAs50ZYht0bgQXxq3P&#10;LO2x00B8BscWyMdXDNuRDWvt8J49tm79Buvs6bP6xlbvmCquqLX+wWW2eeN2O3XqjF27ds3u3L5t&#10;jwhv5bQBNsJkGtJX/N4vBC3T/gJDpp89VOMcGmoBru0e6fpwrZ5yjQSxQmo1Ao/kzGyjZc8e6ZjB&#10;gbXfT9SbcQALHkHFcq+oqlsodf5Ny//fKem+HsanAOvTLEu4s7ZJgSNAl3TFcdMoectLy2NHDWVC&#10;bDPx+OJHShwrdTqaj/dL3X4i7Fr2G4BTp39P2jExzw/gDgysUgLcSIkQGsmJNZ9wYFrnAO4jrwyx&#10;Qlgd9JD5+1SMh1SaZ+QyFy9ft+LSSqvTi+2am30oZQthscZD69FCDeqQugG4q6zIOoFUEPcIYsDt&#10;LS62PgDsL86zvkIJgFF/QSSme/PzbABghyKQXQV5Nsq6kYJcGynMBe48W1aUA9T5uHSRrZRDc761&#10;5YW2jnITn8GfCa6rtH3NgNwUXma3n5D7YHMNINcDcYMd69LD/Q0AqzdVAmovjqtx1npbB5Cf7hPg&#10;ODZgnyWcPkMIfhoHPk0pJxbAJ0Z6bf/SQdtIVHL+/Hm79c0t+/LmDbty8apdOH/RLl66YjeufW1f&#10;Xv+SxvB7v15xyvMMYJ/hqgLwGb+3XFPwxdf0iTofcd9wrbVMYAparpVCZAeVa+j74tg6Fvs57E/V&#10;USV4n4QQ2h2Yikk9iGF6SV1LBTUuUxVAfLNSt3nztloWzufnjM+bIm9EvESpbiwlIA3He6ltn4Xt&#10;wr4CDqeVOypfdddNKsCt/QPcMXhhmfYNx02NJuIIIvxGnIdlqYqPIb3l77jix9UzvgFKclpaywAm&#10;8pY3pUT6EeJlIQfW/kHxBQziwrrrspx14a2WzLONl7E0H+kxYdw4mGnFH1FZlJdcufalv7r2k8kz&#10;rKKUEBmAW8lz6wGrGYA6CJc7yWEFbSdO2s2ybsDtIeftZr4nWtYbuawA7i1QCcQqAbc3PxflMJ0L&#10;0Hk2CKxDzAvgYdYvVcmypUWoMAsBNBAL6tGiPGDOw6XzXetLCwmvi2w7rryzusy+IMTeQ3i9jxz5&#10;QEsNOXKNHW6vs6Md9Xass5FcucFOeFnvUJ8S0H0ashmF3QqpBzv9FTynyI9PAfAJpg/1ddj23h6r&#10;r6i2xpY2u4uzvtaABn7Pl4AUYAoAKlwOqU50jQTwQ66NnNZhfRyuv64t5VPcV9sk64b21S0hGmyH&#10;PkxLDjPlE5arQfDzCmAirtdMv2KdSs2nKsAlEKlbnOd/Rw7XuPlwTIeA7xHmQ939LbypEiCxAwoo&#10;HSOad2g4PtNeurRNBKiHuSGc9twYqF8mOp8CoOGYmg5KHEPr/bjaJgZY61I+dyx+J63TsZIAsyD1&#10;IunHj6V5VzzNjz4+501VEmB3V7YLAGtdOFeqFCJP1GPcNjgxpcIwfthbX9/xR9emzl1o02bOt+J8&#10;nLSxydoJoTWksh6wmgCyDTjbKDsAqItwt4uwt9unc62rODeAzLI+AO4Bul4JV+3Jy3F4e4C1Jz/b&#10;evOkHOvPy7IBNMQ6aZhtlxYIaCkLZfv0EPtII0zLpUf5DKs43/qSPNtQmm+bceYd1aX2RV2F7RbE&#10;TdUogHywpdYOuersMFAfbat1gE8C8Cm9tQNX1ts7TgLxSZz49FCA+Gh/hx3EqfcSmm/p6bbywjL7&#10;eNI0a2ztsPvkoXKUGCx32MgtNZ2c57rEOa5CZekR9UEvbIivEctC3ZCYpmGQFG6/0jzXK64jqfUm&#10;NPgqBakgCnVG87Fe0sjLoQXZ/y7AsXONXx4qfirAfo7EZ1OjFkB4RVSQOIZDFcMWynFy0IJiFwwi&#10;T338yl4A8nNC55cOr6AG3sdyZ+0fPs9rHZ9tA6CKZnUswa9l488ZfhP9zuyb+E76rcJ3SgAs+Wty&#10;fJqLzkapSgXT10fyeYGaongbn+dECQdGbwI2VnBfTQeABbIalkd8rrbuQZsMvNPnL7ZpM+ZZdnq2&#10;/09SG3lvIyF0HQ5am5tt9bk51ohTNuOqragNsDtQJ0B1FuZYJzAL6B4g6wbebsDuBrpugQuwPYAb&#10;A6zpPo4pDbDOIRasHGcIcIcKMh1gObTgFciDeZk2mA/YHHt5cY6tJsxeyznW4cybcOTtVaWoxHbi&#10;xkElAF1u+xqCMx9qqbZjuPKxTrlyvZ3sbraTPXp8EQnigTY7Qbh9tKfZDpBPH+xotANdrbaxs8Oy&#10;l2Tbx1Nm2UeTptumTdvsR/3Dhoe8DxMKIXASYgdKiqCUowaww/UT4M9xaK+kgPGCeYeXa/UaCWJV&#10;JgHxW4CTcni0HdsIIp/3UvD+vwc4WcHfvD4+3z+VwxC2TxwvkqbfCDCKt5HUqIXpAOELSh9HgTtK&#10;DiSAJvb178h0DDDTLwS+bzMeYK2LAY6VaIgivfUEd3sCIALIW1g2iFvT1AuSuiyxDj3zMJncR++K&#10;lgh3Y5BjgB8LXPSfBTg4sHpBH5ne8PfF/iM2Y6EeJ1xi0wB4Kg68YN5CqykrsZbqCmsoKbEGctu6&#10;vDyrysqy6pwcYM61OlTPdBOlYG7BdVsFs+AFti5AdGcWyEDYBbDdKQD35mZZd6R+IHY3Bs5BoJUG&#10;8jMcVsE7yLpB9hnMzbAhppdyvGU49MrCbFsDxGs4x1pC7I248Sa0hTx5W0WpbXFnLrbdtWXkxwDc&#10;XG2HgfhIe+TCgHuyB3AFMPnwUcoDbfW2t6ECwOvsNI58mJx5ZWODzZ+90D6eNs/enzTTSsuq/VbS&#10;a/K1Z4+U1wrgB1y3AKeun4NM3qpOqZf8/oLyJescbr92AeBnD6gD1JGXj557L3S49loWg4eiOpIK&#10;bZCiAFVUVbw36X8P4P9n6VjJiv57igGOJXDC5/1tI+HTKQoRSVAM8MvITd2JUezmAUZJTiqA2c6P&#10;q8+R+ntMPG9w3d9+7rD8rXgMs0JiXRTlPc+5aDGg8T3eeHyzShfTnu9QMR5TMZ48EcSaVkdGtEzz&#10;VALdAkrmuf8EXtYHiB97T7Tc9+tv7loelXGKwJ2/xKbMSbPJM+fZjNnzrQhgG8pLrZ6cV6oF0uq8&#10;XKvMzrKKjAyrzMy0qswsV21OrtVm49Csa87JsnZg68RRBXOHYI5cWAAL2J5IvWwrkPtZLoADqAhw&#10;B/Jx22h+iG2GcF/BO8S6EQAfA+Dl5Mmr3IlzATnP1uPEGxVWE15vKi2wrRXFDvAXALwHKPc3VRJG&#10;48K47/FuAdxkx3HbI91Ndoj8eC9h9976MvLkOruwtNXODQNwd6v1EYVMnzrTPpk+3z6dNtfm8ntd&#10;u3LN/qq/yuF6PadhDeVEBWCfOcQBYC1Xp5RyWU0/va+eZCoNlUnbu4tG27qoMw40kqslp1XZVGER&#10;DYD0Um6ONK2OLYXgAeBQgdVQeGPhlXe84nVvkm9DA/Mqsb2Whcr+20YlKT+njh0p9Xyp8CbmY0XL&#10;JgL8HDBfCGRBjAKM4bslpX2TgP7nFb5Pqt6KW824RfaQiR8ibqUT4bCkCxuXkXTPVv/UoFJKunCY&#10;DsuT2ychDmUANqlHEcA6z2MA7h1c5s4rgCfNWWSfz1pgn82Ya1PQwgWLrAJo6wlN64rzrZrctgqH&#10;rSSMrsjKtLKMdEDOtPL0jAB0+hKrYVkDIDcCZjPQteOebbhmJ9NdLOvGaV2adngJoSn7WN8HoP1o&#10;IJKA7s9lGrnr5gX3VRi9lPB6FHiXFWXaiiIgjkLp9YC7gen1SE4sgLdXFdmu2lIALiMvrrSDreTD&#10;5MGHVLbqT73rbFdjBeF2qcN7qqfBrox02aVR9Uy3kgM3Wj3f97PPptgnwPvZtDn2+eTptnXrdvvp&#10;5WvPUeWWctqJCtd8/LIXXIPEOiKhp/fvU1moJxwjlsB9zfVTGYfVcaWKp1UqxNZ2QZqnIrrCvsnt&#10;VUH/OaS/J6V+qfMJuPS5JgD7G3He3wP495QKdnJfOTKNJSA/i2D23Na3C79L6AcYf6zfaiKo8fdJ&#10;XZbUW4IqzldDLku+K7Es1W3jbd4k5atvWq4WPAzc0P4xtMn1cU+zd1hRUfy2kVp+gH/9+ifbueeA&#10;zU3L8ueDpwCxAP6M8PlT4J2MC8+Zs8By0tOtitBYDlwTA0y+KpVlZVg54JazTdmSJRHAGVaLajSd&#10;ucQastKthe3aMjOsHcfuBFbB3JmdaV3IQ+gcStQLmJJA7gN6wRyX7sJ56R5CDwDyMO48AsRjBRmE&#10;0Vm2BnDXCWAk95ULK3zeVlmMkgDvBeB9zbgsbrynLvRcK2/eWlkAvCV2bqDFLo912eXRLruI+57t&#10;b7GtzXWWO3++ffzZVPuIHPjTqbNt0tRZVlPXZBoGKZdzMPn9U0F9k4Ib47xMa3vdWnr24AHTWh/2&#10;13JJObBA9DHOCXg0H4GJXjGt0DxW2F7bpjQGbBekED3qi0mRAHnTckl3PuJpHXdcCTAeWUbyz5Qy&#10;L/n9bY4fazxM4xXcFFA5drwsuW8qwJoOSgUyhL2/PW74PYJ+b118DI9uUj6/AyxgYpd96heJH4AN&#10;PXziB06F7rcCUN8mqRAKR+s4jufAfIik86aAy/RD4I11/8F905+K3/jqK8sqLA0P8y9Mjxw4zSbN&#10;mGef4zJTZ8y3ObPTbNH8NCvAVasBVw4siGvymcaFq3OyyYmzHeKSRYusbNFCK1+ymHKxVSzGvRel&#10;WdXiNKtNX2QNAN3McdoAWurIzgDabIe4y6cFcTouvQTIl1gP0/05GbhzOkALWhyZ5QMAHByYMLpQ&#10;AGfaSsLptTiugysHRsF9lQcHgD2MriuxXfXltqOmzHZUldj2ctyZ7XZVFdjRjhq7uLTNri0H3mWd&#10;dn5pu50D3pPdjba8ssRmTZlq7+PAH06eaR+jz6bMtJnkxGdOnLGfngFABOjvimup/oxYPiba16kM&#10;gzEEm5Y5dL8BMq5oKlPgjLaLJVcMwHEs6ptXSN827B/3gv9nJYATHbCRBJRPc3xPAdXjzXniDrcY&#10;ar+bkvg8yX3fBNHvLYvPlQT4had+MdgxeEkljxV/54kad3xfFh9H30PfiTIBMAscYBbGQPozvSyf&#10;6Lq/58ThGeCgMChg/LLEcqRhkwl45bgCl1IdVo8e3ceJlTs/s8HR5TYrbYm/WkfPs06et9g+mzWf&#10;8HCWfT51DiH0fJs9Z6GlzUuzLLYTxJXktLW4sQCucYDJf7MkIMaFyxcL3jQrWZhmZWlpALwIgNGS&#10;NKtZssjqcOmG9MXWlLEIV15i7YDcCaSxOrKZz14CxAI6A4hjBSd2mJkfwLWHPQ8mjM5Pt+W48Ooi&#10;IBa8JQKY8NkduMjvE28uL0D5trkSVRT6LadNbLO9NNcO4Lqn++rtylinXV0GvJSXx/Rkkzq39Gxy&#10;tbWTv3/28SR775Mp9sGk6fbhpBn2CU784efTrKdvMNwu4bp5vsv1CqFxcFrlvs8AKyktU8dWBHB0&#10;fzgGd5y0nlIQeMV0JwYIHTPaJ5Enx9v7ObSN9nvE9snjBnglfU71vagDjjKCWmV8e0tl/G5yzfuy&#10;aLnDSIX3tFAl2wRwgEHg6reI5edLApxwZKZfOTgxRGpoInHM0PBIYXvfDoi1f3wfPd7Ob13F0/Hn&#10;YFrnjveX4s8Qzpeq6DPo2Ozj+/kxntlbb4IyDGFkesLyNylRIVzqvaQCjFuWKo5LxUgFWMA+IkRT&#10;p8nDh9/b82dP7eSpc7Ykt9DmLsm0mYTOUwF40lzyX8Lmz6bhLoSHn5PnzZg1zxbMW2RL2CYHVy0h&#10;DxS86o2uI4SuBayabHVg5VgdENeQD1ewXTkAly5YaGWU5QBdnrbQKoG5kukaOTJOXU/ZjDO3EWZ3&#10;Am67A820oNYylUju3BW5cy8O3M90PwCHjqwsd+BlALymNM/WSiXkwkC8Dph1a2mNxPx61q1n3Ybi&#10;LODOsl3VBXais9ouDDXbpZF2uywB78WRNjsPvGcHmuxoV4NtaawkPVhsH74/yT78eBouHPQRLvzR&#10;5Fk2Oy3dbty4aT+/VGdWCsAJUckFD5VC0ZePxEIO7wT5oA0HLVrm+7Gcaa/M6q0WmD4fQzn+GOPD&#10;cJXB3eN14fOoboXOTQ0kcXAjCdh4na+P5NNU6Bhs/07U3wCwIAilzwvcWCxPQI+8MWCZgPF8PQYr&#10;2t4dMCE+c3RcbR+2Y185+7jtwndS6eDp+Foe7TtRoR/qt8tTpc8lhRD6DdKF9lIXNVXRuoTUYlPG&#10;EqDaL4Y0no/BfRSXgjcC+PFDPcmCnjyyu9/ft4bWLpu9ON1mLFhs0wB36rwlNpn8dxIAfy4HRpOm&#10;z7YZM+faXMLqNMJrd2EctII8tj431xpw4AZC4DqgVs9zI9MNlMp9K6PwWeAqrPbQWtOoCmeuWYAW&#10;LrQGtmkUyEsWWgsu3Yo7t2dIadaRucjVCdQeYgN5D+7cC9T9zC/N06CObBsjF16G1ImlPHhFYbbf&#10;WloJ4Kt0m4ltVgL5GiDfUJRpOytz7UhLuZ0bbLJLY+3eUeUAj3Z4eUFjogf00oBG291cbaNlRbZw&#10;+gx7D4A/+Jgw+tMp9v4nU3Hf6e7Cf/7gU+sdGLKfXr4CMK4Vv/lTHDZWGBYZrmMy/43cd9x0Un6v&#10;OHLY2MUF5EsB7ANC/hnAE5V6jrB9+BwRnCqjgSapSoXat41L7YO87iqydFCic/F53LB8XTQNcKEh&#10;ELhJgJNQpwIvsLQuqRjC3zp/0Phz6RgRwPp9mPZ9+dzxuTxijbYN34FlrvDZxuX8bwJYJ0wFMoRV&#10;4cdRbhy3kL+58L8zPW6eyqP7u/7EEfMC+LFC5gc/MP29/fjTa9u175DNSc+02ekZNgPnnTZ3sU2R&#10;AHiK8t+psyMHnmnTZ8y1WYTVc+cssPQFiyx/8RIrIUyuJmyuy822Rly4HnDrCaUFswAW0OqJrk6A&#10;jNLkyuTI5NMVOHPV/PlAPN/q0+Zbw+IFQLzQmoC8BbUCdCswC+QOnNgFtN1IAPehAaaHgHiEzzBK&#10;aD2am27LKJdLAlrzuPUqyrV56baxMMu+wHGPtJbb6Z7a4LpL2/w2UVCbw3txuJW8t9lOdNXbwbYa&#10;21ZfYS3k91M/nWTvfPi5vYfe/2Syvf8xuTAu/DGh9EeAPH32fDtz+rQ/kaNr8JTfPKkUoHWveBxY&#10;KaH078jrgk8THlI/kgD/dtug1GNq24kAU7/UQER1ThoHbqTfLEvZPkiwUO9Q/J28HurzRnLQUuq3&#10;FOCPgAGSAJFgCsvjdanl+FGGmo4iVx0feQOi0qcDQ1rmUQHbx58n8bmkaL+wjONEy8Nt32S4/Va4&#10;b6svxo/Bl/EWQxv6F4ukdeN+JM2zncqEksBK7ryxqDSxlB8/4ViS/7Mhx9FTLKo839393srqGm0G&#10;QM1aHHLfqYKX/HfS7DSbNG2ufT5ljkMsF56MC08njJYLLyaUzk1bZIWC0gdzAGuqBG9mhtVGiiGu&#10;JvysZp8agY/rynlr5MQL51tt2gJrYLp+ARBTNqFmgSyIUTvqEMiok7y5C0fupewj9O5nmUAeBPBh&#10;oB7Focdw6xWAuzJ3iW3AcbeXZtu+2iI73lpl53ob7EJ/o51HFwab7TwSyOeHW+wC4ErnCJt1C+kw&#10;2+9trLA1ZcU0Ogtt0udT7d0PP7P3BbFy4Y8nu+TCHyMty8ortK9ufMlF1/W5z++u535D6uJOzHVS&#10;oyyYBFC4jmF5XJG8Yvn6MPgjCZ0ad1xFnZ8+H+QV1KfDtsG1JwI7/hjPEjk39S2Ccxysvk00nVBY&#10;5vtHCtuHzz1RDm48r/Ok7POE+bgz1sFkG0mgymVjwGMJ8lRHDuvjY4R9E4rOm8j99d3ZLvFZpOi3&#10;Skq/Rdzo8R21vR+H30sAh8EXHJyN9WVCJxPzAlQ/DjuEi8m0viSld1KlbKMyABoqhIt9FC5PBFhP&#10;t4RnTIP8i7LsJe6wduM23DfLZi5a4vd+pwLu1LlpOPCiEELHDjwFgKfO8Q6tKbNw4dkLCaMXWTaA&#10;5QNYKXBWZKZbrcJn4FUILeeN4U0FuIawWL3Q9YBcT8issFllHXAqD24kpBbALuCOIW4F7na2a8Wd&#10;pY70hdaJutLTrBuH7mFZH8ceZH4se5GtwmnXF2ba1tJc21NdZEdbKu1UR3UC3Av9TXahT2q0i4B6&#10;nhBakusq5z3DNqd66+xIe40dbqnyQR9jRQWWO4PfwQHGfVMAlhN/QDj9waeUn0+zd3DpwZEx79B6&#10;yfVWo+kNpwbM6NlepDKeVi+0rntcseKGWR1cypHjEDoJYFKCMAmvlFohOR7rw3RUKVPk7uvSdgHU&#10;VMWgpUL3pvVJhXodXCxW8vsk6jXbylS8o1W/T6T4mWctVwOhUD0VYAeXZYnPk7Iu9Tix1EiG6ETf&#10;Pfn7xp/ptwBPkBpZ5d6uJyGEjnNVXZwwikqtcjiYWmCFWoIvAa4vG68Ar1p2hWUT8tw3SCOt9HYH&#10;ne/5s2d248bXlldS5X94pv9GCgAD7twFhM8LbQoO/CmV9RPCZ+V2PlgBTSYvVoi4gNA3C+DyUQlg&#10;lmcsAeAMQudMQudIQFsP2PW4Yh0OWYvqmK6nbADgJtSIGzfhxgqZGxbN91LANgFsI1LZImhZ1kZ4&#10;3UZ+3O7gLrCejIUozfpw4uGsRbY8h7yW8HhbWbbtri60g42ldgxwT3fU2umuWjtJuHwWgM8DrUBW&#10;GWBmfiASEJ/payBsrrFT6EibhltW2O7GKuvLy7UMdep9NsXefv9Te1f66DMAViitXulJ9iEAf0Qo&#10;/S6Qz1mSYV99ect+ff3XAOwPD+z5/fv2/IekwiOFEcQRyF4HWBYqF/MOsEDWdFBcwX47rfWxg6jU&#10;fmE+eYywbarC/sCVAPF3xHaquxPrYxKIGNBIzKduF14mEQYU6aENgZrYV2Dpc1CKE50vAWp0/nj+&#10;jdI+HvFEx0Lxb5P4jVLKeNrnU34Dv63L5/PfLPVYAligea+z8iHCqscP0aM4N+LkDmQSTC0PsIZt&#10;gqvG8IawTNvpbQ5vAtcHbHCuh2wvKSd+8uSFDY2u8Ao2NyPHZqZl2DQcdco84J0336aS406ZtcA+&#10;njEbzbSPqbQOMS48aToAqzeavDUTtywAQjmwAK4BVgHcCMiNTDeyvJHlDUDbIGg1TdlI2NuECzfj&#10;nM3s30IurRC5BTBbAVI5b5t6pCMp/02EzITFfZmLE2Gy8tu1Jdm2qSzHdpLX7q8vscONZXastcKO&#10;t1XayfYqAK62M8B4tqfO5fD2Ej4D8Hlglc72B53u1QMNtXZK6gTglgoArrSdDZXWTEO1eMoM+xRQ&#10;//LeJwHgD5MQSx+wTg78weSZ9pf3P7GWlk77/h6wEh6+eqrbGlxTIH7yA9cOPWZaD/j7Gzd+IyoP&#10;1/C3AMfzb5LWxbrPMZLSMo8Aov0Ft84TjhkqbwLUSO6SKdOptyVjI0oFJmk6scL6hNyhYyAFeLxf&#10;dJyoVGgdn1eKP1ty39R1Apgy+gxiJJ4O0Ucy4tBtOhfnTVUSYP0WMcRxwxAf+xEOLID0w7nLCkL1&#10;CAc4k19Y01Kq0yaBTZXADQ8iBGAfsuwhDUDQA39VzgP2C/reXjzHfXGFzIISm5ORaXOX5NiM+QBM&#10;7qtHB6fMXmDTcODJAPwJOe9H02cB8Cy/TfIpobTyYt1OWgjAWYS3BUsWWRkVuwo4lfM2ouZYGRnW&#10;RNnkMC9BEbxIt4xaXIu9t7mV6VaWK99t55idQOo9zhLTPThsP7AOorH8LFvjI6zybEtZvm2vzLfd&#10;5LYOb1OZHW0ux3kr7EQr7ouDCuDTwCgoTwPwGQCOnTi4cb2d7asH3jq2CdudoDzWXuk60lZtm2sr&#10;rIKwfsHkGfbZR5/bOxMBVk4sJ/4IgD+Z4p1ZH3w8xUdoVVTX2+DQiL9258svvyI3e2x/ffnSXtOi&#10;v/BKq1fifO/X95nDFsBycf0CiIIvXh4A9PBb9eD+DyxjO1cMMvXI94m2RfG+SZhTj6vtBUSo9KFB&#10;0bKktOyJSkDwgUOqqzqu11lJ+zPvCnU5bJNar/V9NR9JwETLVDpEOo4fK4CbgNddPWXfFMUABoXv&#10;7/fUOc64kF7bulLPG22TsjwcZ2Ja4gADInqqhw8iMHWRBGMS2uSPEiAV5GqtA8AOrX5MSt3TfYiL&#10;P+KYUgzrfSpEXKbq5asXtmnbDlx3sc3LzPZ/KRTA+iuQqXPSgDfNy0kz59snhMwfUQE1XFCPzYUe&#10;6dk2feZcW4BbZy5c4CF0mbsv4XNWljWT+zbhuFJzVnoAGJAdaGBsBsYWQG5FbezXBrxtPo1Y1wHI&#10;XSzvzgJa3SZC/TmAm5dhIxrrjHRvd2t5vu2o1JNFqKrA9tSV2IH6CsLmMnJWOXClnQDekwIYeOWq&#10;J4H3FLDKZc/iunLicz1Ms86l5dqGUPtELw7cX2fHO6vscHu1rSgvtvxZc2z2pKn2CbC+8+7H9vZ7&#10;H48D2CEWwOqVRh9/Nt0+nzLTpvJ7zaBxnEOakltYYn19g3bkwGG7ffOWV2DlyaoPz7g+z34A5Mid&#10;XSx7qutOuJ2ELSlvyAFReqaQXMsd3vHbBWl5DG6sVICBYcI+cYOQusz7VRyS5LGCc0lahhLQpipA&#10;71BHTql/FYnXh/eFBcDCtpRA55AmwE09XlLh3OzLMfUZQsqAJmzn4txhOuV43kiEiMDno++dbBSC&#10;CKEDaIkSV3zy4B4SnPwY7sxJabuHrHNxIR/yY+mNhB4ecxIte8BFTlUM60SA5cDfs39dawc572Kb&#10;TQg9Y2E60/ovYN0+WuidWAL48xnzHFqXu69CaI35neO3kxYSaqfPnxcAxmGrlOsCbzO5bwuhbQv5&#10;aBMQynmbCKUFbxOANuOyrZQasNGOQo9yUBfzcl7Bq1FW/dmLfbjkUH6mjeoebnGOrSvLs81lucCb&#10;bzsBd2dNgX2B+2rc8oHGcjvYDMCt5Xa0DQcmfD6J+54i/z2VgFcuW2tnugmnkYfW0byc+JycWBpo&#10;sFN9dQ7+F81VPmY7U73wGj4JtG+/+wkAf2rvfBBcOBXg9z+a7BBLn+DEk3X7DXglRTfTZy+0eTSY&#10;BYVl1t07aF/s3W83bnwJLOFhezXwen3OOJB/TxFAkvJrubCWaz7eJl6v6cffj28gBJu/NI/83OHU&#10;C/K+TwLpzvsDSgCu6ShqdKBDPQ1OKggERNSw+HLVaYltAUAjAP1Wpt+NCZHjeMMK08kQPYCeWB8t&#10;17SD7ucLn1WAxZ87SMdONcdY2ldie09f9fk4TpSze4Q87jhJd39LOU/svEH8kNFJQo+xyvHbyHml&#10;R7TOeh2p5LkTP/bD+/eA9g6A36W8C6j3EsDKmQWx4Be8T58+sq++uW15pVU2a3EmSveRV9PV+0zF&#10;mjaPEBqIJ1PBPgPgGFqVn+LE3pEFwDOm48Bz5lnGvHmWtyjNSoC0CrcNTx0Bax4AA10zrimQm92N&#10;FwMwoTM5rpzWR1qxX4dcl+VBCpvlvIttgFB5KHeJh8zD+Rm2TIMvNDQS591SUYDrBvfdVVOI+waA&#10;9xM+HyJ8PgrAyoEVQisHPomDnsGFz3QSQlOejqA9J9f1kDq47un+ejsjAe/pwUYg1iOGtba+usQq&#10;Fi60RfwGUzVwA2j/ArwC+N0PPkuG0JQfqEcagGN9/CkuTNoxfe4if8Z62sLwjLXmpxHFTJuX5n9+&#10;lltS7v+SoRe06z3Q+k/avz5/5X+LokEIAbjvueYICBMgyp0jOJ99D5C+3W9BjZf58pR1j/VaW713&#10;mmMIfjmXRnfpgYwfnz63+B8MwgvkXlKx9Wpi6inrHxNyPyFXfPrkhd27+8C++/YH84cL3OHCMb0z&#10;zjtpA8yqz25SDo0UAHZnduBkWoh99HqnMI4hzCeXhW0dLoFHbpoKW1Bw4nEs6XzxfpE0Hz5TAFuN&#10;jDcYKduk6q0ALD9gBO4jgegH0RfUCfmwuiCCVsACpCCVBHDc6eEn44cKXzZ0UulxwmdPaQWfILXk&#10;XHi9D/o+x79Pa/n8xSs7fvq8572z0rJQOuFzNPpKPc/qvFL+Sx4sWAXv59MEsAbrh1tJnwPzNJxo&#10;7qy5tmTeXMtZON+KCIMrsjKsTh1YuZnWSo7aXpBt7YXZ4a0cBTnWkZ9jrThzm8CV5L6uAG0nAHdl&#10;pVk3IXMf4Arg4fx0W1qQ4Y8JajSVhkNuAuBtFYW2s7rItbu22PbJfRtKPXw+ovwXeI9RnmgB4NYQ&#10;Rp8UzJS6lXSqE6AB8zyOKykv1i2jswONPmTyDOWpQZYPNthhoF9akmsFc+fa/Ekz7HMAfYfQ+c/v&#10;KITGgQH33Y8E8qcOcOzA730YOzEQfz7NH8ecOW+RRz76z2X9zpP4vaeq89Bv3aX5tdDfrzQ2tdmq&#10;Vettx7Yv7MLZi3bn2zteSTUM8tkP94DubkKPvmfe60rUwDPvoAPpo3ssU6llgpZ5D8WpD3ITvV7H&#10;xwg/DvdW9YbL7+/+YN99oxfH37Irl27YuTMX7czpC3b61Hm7fu1L6tRzQP3eLl29aReu3LDTZy/b&#10;ubNX7Ls7AHxXL52/b99/h2nojaaq0x5OR/XayyRQicggocCBRyDU6UdIEag6fL3T15fFAAsofQ/q&#10;ukcGQTFoz1Xfo+OnniOkDEHaP/5sic/EdOo2IZSOjhkcWD+4JIgFr8YmK5TQAbgQ7raAzQ/tJcsF&#10;p3qTv6e1vH37Dj/gPTt//pIdPXbSrl7/0r786ht+wO/t1OlzdvT4Kduz76Bt3LzdBoeXWWtnr9U1&#10;t1tVfYu1dw9ZaU2D/+fvnEVArLduUIHkwAHiZP4bA+wQy4kJoydTTp5KTofmzpxnaXNnW/aCeVao&#10;jiwcuC4XtwXetvxs6yqI3olVlGu9xXn+KtkeQNb7sLrysvxBBRcwy327shbhvIusN4ewGYD1qOBS&#10;NBq5r16Vo/ddbXGAC2wXDryrpsjkvvsbiwG42A41lNjRFhxYIpQWxMdbKlzuxurMIpxWuCyAQ480&#10;jkvIrB7oc4PNPmzyrG4l4cICeQ/hcxsNTO5sGi3C4U8B8t33P7a/vPuRA/w24L4ThdCCOITS6sxK&#10;6oOPJ/H7zfCXIswA1Jn83jP4vacQ6UxmXiDrN9f8dH5/5cuzgXkBzpyemWdFREzDo8vs7JlzDt/r&#10;pxoaqMqqxp76IjMA4GdI+bJ3ZrHO3ZTt9LZK5dkvcNRHVMK7gPzVV7ftwoWrdvjIKdu2Y68tW7nB&#10;eoeWWUvXgNW3dVtlfZsVVzZafkk1qrKC0mr/L+I9+47at8B66dpXdvDISdt/6ITr4JETdu/7R3af&#10;cPvKpWt2/x71+gfqtSCg7qqe671hih5jWPSZHS4t82kAFmRA+4jvpAjS4dW2ApnSO2wd4Bgs/Q5P&#10;o1IOGkkg6pgujinp2BMUGpk3rwsKEMcgjweYDeJcOOS5TLNcrvyAHfVnzT/wQ9z57nu7Tot4DEDP&#10;X75hew4es8HRVbZy/Rbr6F/Kj91q67bussz8Er8dFFr18DD+p4TCCofVEaV/4NdfV7oDL8r2/Hfa&#10;fKDFGeQIUyOIVZn0jKuGULrz4sCTpsywKZSTKaeyfDYunDZ7lmWTB+elLbSS9EVWS/jclJfpb9zo&#10;AdwegBO8eqXsYGm+DeFkg6i/ONv6i/QqnQzrxmm7AbYnRwAvdPdV2Lw0b4k/WaRxzXq+V08XrS/N&#10;tc0V+bYdgHcKYkLo3bWFhM+651tsh5tKvANLcogJqY9THkNyXodWwEYAC16NxHLnJWQWwAHixhBG&#10;s259ZaFVLZhrWTNm22wc+GNgfBcHFsB/eXc8wEmF+eDIAeCPCL3VI638d9acRYhGk2lBO2nWfK7V&#10;fJvMNdCfo+mRzrmLsvzP5eZ5Q5vpfRPzWNYCXIcPn7AfCFn1Uve4M0iD9X988oxQ97kP0pGrPgKm&#10;b77+1hv27Tt22/JV66x7cMRqWzqssKLecotqLT2/whblltqivDJUbukFlYTztZZbWmv5ZXVWUNFo&#10;ueX1lsN8tlRUZaOrNtq1m7dx6dt2iM+i58iPnThrJ06co84S8RGSf3f7njv4vTs/+Lzu/d7DZO59&#10;RzRBfVfDE4MbJJABWGUEuCCOO2cVaT7SLVeA81A7giq4buS8zMd3Y4Ljc9xxMP7viPPR8MR9BEmA&#10;PRzmAxJOe47qeavA1bRgfmR37t23i1dv2NkLV2wLF+DA0ZO2mdaytXvQVqzfaoPL11paTqHnVLll&#10;1f5v+5MIf9Wqf+6tO5VETxYxPW3BIlucX+gAz6EizE7L9vx3GtsKWt33VWWS1IElgJX7KmyeJOd1&#10;cIEYTcWNZwFz2syZlkUYnZe2wIqXpAEwOS8O3EW421eE65YCb4nALbCR8gIbq8y30fI8G8NFlwHg&#10;GOuXAuYYoI8B9VKAHS3KslE9Fkj+vLxQz/Zm2ir1PLPdxoq8CGBC6MoI4LoC29sQAD4kNZfaIeXA&#10;bZXeiXWqQ73Qcl5yYHdd9TTX++CNixqNhdueE7xDTUDcbGeQ8t9TSOHzIFFA0eyZlk6DNe2zafah&#10;biEB75/fEcCfRAB/4u4bHDiMkZbe/SB24FB+Qig9jd9Zf4A2e546tBYBL9dL7qvUhWuhVxjpGijM&#10;nsp1naE/Ck/LtJm48cwFGTTGpDfTF9iirAJr6ei1ffsO2QNAVRS2a/c+W7F2g/UMjVhzZx+O2WyZ&#10;BaU2P4NGmwZbDcEcrvu8JXk2P73AFqQX2sLMEkvLFsDlqNQyCystu6DKcgA1t5jpkhrLLK6xLMrs&#10;0jrLLKq2+VmFVtnQZvsOHLVrhNVHj+Li+ndEQu3z569Sp5/YhXOX7euvvrWrV76029/cs6+/vO3h&#10;+f176rD9LcDBIQEycsoQWUSlT7OdwE44Ii47rpSi9QKY43hEEh3P12k+mo7lPffRtirj7ZOfLQmv&#10;lAD44f27QHrPO5kCtOp8UmeTQoeHdod84vylq3byzAXg3WM79hwE3j2Ewx3Wv3SFdQ6M2oKMfPt8&#10;JuEXlUDAfqrndzXP9GdI45n1UIJ6mRdk5duC7Hybm56DE1MZFmYB95Ko11n5b5oPn5zKfpOn49qT&#10;g/tOAuRJk2bZJKCdOnU6AM+0KUzPBOAFM2ZYJmF03oL5VqzxzeTBLYTHnQIYKAfK8my4tNDGygpt&#10;GdCuJuxdDXhrKdfibOuAeA3OvAa4Nb+K7VeX5dqqkmxbXZxl60oIm3FdaSPL9Qyv3pSxQ+4LyHoE&#10;cE9tAeFzkR0khD7cVOodWMeBVo8GHkcnmFYHlndayXGj0VfncdnzGkJJqdFXF4ZbgFjuS/gMvCdZ&#10;vrOpwlqXLLC8mdMtTd8dF30PSP/8zgf253dxYQ+hP7O/vA/EuicMsN6phZIgp7jwJ7gwDYFC5Jn8&#10;7jP0u9PgqtGVAyuUnsw1k3w4q8JsrolgVgeYrts0NGVeOpHVAn+dz+y0DKuoa7aqpnaiqgybwfwM&#10;tpmOZqRl2Uz1dSymsaacMT/TZnPd5y3KtXlpubZwUYHNX4wAeUFGEaAXAHORLckrsYzCcqCtwpEr&#10;XBmALaUXVthi1s2mUcgE8F17D5Ebf2WHDh1n+ojnxHLme3ceAu9N+4oI4MaNW3bj+te4r/6IPuTC&#10;njICiCJR9e8EUFkuaNSxFgMkmFjnvdmSg6cRbeSwwBYD5rl9Yns5tJYJ2HCc4KTJ+VT5vXdKjYwT&#10;wCEaCApAC2DmOf9b6pR68IN6i9EDlUmAf8CVHxC/37r9nZ0+d8UOHT1tX9DCrtu03Q4dP+v5SXvv&#10;kPUuXU4rmktrrIse3PbzWUALyFqm8lMkgKfRgs9Np8XNLPBy9mKNvNLQyXQqiW4dCfII4NkAPJPj&#10;AK/uYX786TR3jc8mEUJLk6cSRlORAXg6Od386QA8Z5blzZ9vRQvTrGrJEmshD+4kX+0F4MEyOW6h&#10;rawoAtxCW19d5NpQXWwbqoptM9paXUJZZJu0DrA3AOhG4NxMuZVl29FOcl11WO2SmN5dQ9gMuHLe&#10;A7juEfJdhcwaeeW3jgD2BMD6iCoNnyTHPaccF51HAvgsIbKPf/YHGNDSFjvrLowjA/FRXHoNn71+&#10;ISnCzBm2YMo0+xwIBfCfAPgvAhhoBbD0DvC+8z6lgxwcOQ6pBbBKQfzp5OmEzvNsFmnLbHVqIc+B&#10;JYdZDW8Yi65rGqZxYzm2nhbDhR1KHHXu4jzvjFToPYXjzMKldX11nefSuMfXew7lnMW5HnXNJvqa&#10;QwqlfecuYhtgnqNjCWp35jxbSGMvkBdlF3t4vRh3XkKorTI9X9OE20jHzcWpv9h9wCE+ePi458Jy&#10;3a+//Na+xHVvfXPHbt78xnXr1j27ffsH7wTT0N7HPwQjU91/BAOCN9w+S/aS/54E73P1uis8d4DD&#10;8riTV8cLnb7fR1DG2ySP7cuj8/q8H499xm0TpPvx6nx+6wEzqbrPQe6z432mHz58Arx37QxhyF7y&#10;3H2HT9lq8lyFziMr11tVY7sNr1jrb43UUD25rVz301mEvDP0crW5pjckfsL0xzPnUinIt7jA86KL&#10;OQfoNe455L4BXm2jCqAwejLH0yNxH3w02T78ZCoVbgqlboUA8efT7fNJU2yyIAbeWUA+HzdOJ4zO&#10;nTfPitIE8GJrIg/uwIFjgMeAYG1ViW2oKbFNdaW2uQ5g68psC9qKtrNse22Jl9tqABpAd9QV2656&#10;vZQd1Rfbfpz1AJBqTLJ0uAXhtIdby+xIG7lue4UPuDjRVQ20YSSV7vuqd/k0wCqfVY4rQBUypz68&#10;IIDPAbB0ZrjJTrHtKdx3d2u1v0Cvcu5cy5kx0+ZN5jcgFNboK+W/f3r7Q/vzewqhA8AOcQLgpGJ4&#10;YxfWe7T0VNdMfv/ZhMa6Ph4J4bKTuQZqdP1BEsrUaZXe4LKdIBbMMxfo/WXZDuRsDcjBpQW6NJ1t&#10;BLmOP1vAKwxH7tCLFZKrHoSGQNt4o6BtScPmpgeY5wF5WiYQZ5UAc6mlUS7OYj6nxBYCeFpWkc3F&#10;yQvL6u3I8TM4LRAfPEoYfcWuXf3KDh87TQr4lf3w4LndvnPfrsqJAfv27e/tzrf6YzYgAwyHTeA4&#10;POpFR0DtimCKb4E5bGyvZSHkDeFtDFxwcvJm9nuEUT5GAvWx5MfQMcO2vn0s1j25h37zGcJ2T/mc&#10;Gmjz1jM9nfL8pb1+oT9ADqX+G1bPNd65+8AuXf3aDpJTHDl52sZWr7Pd/CAbtu0K8K5cZ42dvf6m&#10;DHVOfSqAcdxPpxHyTp9vnxD6Kqz6ePpc+xDpos+hBZ4NuHFr7OEVFzd+aP9zgatKQbj2KUDGt0E+&#10;AtoYYI0q+kyjigB40qTJNmXSNAd47qTptnj6dMuZO8cKFiy0isWLrTFrsbUXZAWACY2XA7Duo24E&#10;4C2AuqUeNZTaVgDd7iqzbchBRg4v2s06F9vubSq3fehAS6Ud0TucgetQWxUAV4Thjh04L/Ce6JZi&#10;59W456iHWWGyh8qEz8CbCrAeIbwgB0aC/NRggx3rbbB1lcX+UoGyOXMti7x/9udT7BMAfuf9Twih&#10;gfedjx1gufBfBHB0X1gAaxspduAYZOnDjyfbpGmE0Xr3mP7JPxERBSjj6xIDHFw4TPt8CuTTCaVn&#10;sF+8bwxtPJ+AUtAuWOIN93Tdh16wmG2YJwrTMpduKUq4uELvOcCr8DptSaGlpQMrWoQWEm7LEKQF&#10;hNwLgVh1qqGlx768ecv/q/gY9ffcuatWXd9mRVWNtm7rbvv62/vUb/3b5Teu29/ctW9v3QEynDgC&#10;+AmwPdFtMQftd+SABujicPqpd34BmtYLRjUKHCsG2O91xwCnNAgq3aWjZXJghe8B6EjR8uds8xyo&#10;3+ruW2qjy9faBsLirdt22xd7DtgRwg6FINeu37bjJ8/bsZPnbN3mrbZz7wHbx7rGjl7rH11lvUg9&#10;yYJUua+AFbyfTo2cV/BGACuEnsa2qiACWO7rPc9cHA/FqCh64kg9z3KAz2fOtw8B8n2950lvmPgM&#10;gOXCekyOSqf87ePPJtunVOQpbDeLCGAO4XUa0GfNmmP5c+dZ+aKFVp+5yNr19shi8t+yAltB+KyQ&#10;eTPwOqgNFbazsRLpf32ZBswdjWW2q6EMWMttT2M5ZZntpYy1H8c9CLyHWoCW8nArIBMqHyVkVp7r&#10;uW5XGC7pI67QGeTDJBU+R/AGRS48CLQKnyOdHVKvc52d7GuwLzjHYH6mh88lc+ZYBvnvrM+n2ic0&#10;bhqB9ae31YmlnmhgBmIHWW783scRvMmc+D2g9YEeLlz4E4XRM2wq10eOOUsdilwjvzaAMA0op83V&#10;+7gJnT18VooU0iT1a8TpkgCeynZxaB2XeqZ75gIaBo6nW4Vz0XzCZzXkcmEfTML11vWfwbm0/XSW&#10;qV6pMdC+MxcSauOssxfixMqRlxS4G89fku+aS12al0EIjlMvIDVTKK3jrFm7GWf93i6eu2znz16y&#10;4bFVllVMHk243dM/al99BbTffe8dXzdx469wY3VuBXfUOAcBF4EawRZPx9AlAEQq/U5ONB8U76eG&#10;IJbmo/1jAeP49RxXUicby9yNdd+cZU+Z1/13B3gOuUb4kbh4aG56li3Ozrct2/fY2Ys37CihyIFD&#10;x20jrnv24lXrHR6zrsExW715p/8YH06e7T2RAvcTwP14yhz7mNKnVQpoXFkXU50XngPF8KqCRK2z&#10;OknUeTWD3GkyYfh7wPj+p1PtXYB9z59rBWIAliPHIaA7COsnAfcsQm1V6gVTyINnzgbguVaatsBq&#10;09OsLSfD+gpzbbg031ZUhrx3C666TcA26p/1pSrb3YyA5YtmoAVkwbpP0DK9n1B5H9rPuoPkt4eA&#10;+IgcGNc9iutKxzqq3givxjrLec9pvDPwymkFrvc0o/PoosD10LnFzi1V77P2q7MjHbXe4HRkLLLa&#10;BXOtePYsWzxlqs34jAaM30LQxgC7yIX/zDLlxA5wwolx3vcFsJ4X1mCPID2xpFtKn02ZRaVPunAM&#10;seqGP1wCXFPJfRU2h36OpBvH5RQgdJApYwl87SepIZgxN93mzM8i56UOROcRzHJpQeeNOZKbazy8&#10;OrpmzFOHF+69kO0B2fNl9he4mtb+QRyXUFsAKzRfkl1ghw+ftLtAfJm6u2HLDssrrfbHVjNzim2M&#10;9O9r5cTAqz9Cv45b3/zyG7v7Hc6Lqz50qAQSzghI7o4RXEnIAlSJZWzj4XcMb+q6fyady905CbAk&#10;cJ9ybkEbRAgeSRC/pbxhMTnEopwim08Lpgfqa9u6CJ2/tCMnztrJMxdt87Yv/H7v5h27rXNg2Nbj&#10;1I2dfe6u7rpRuPzRVMGrBw4CxO6+SBd4OpVgNq2vLphCqUSYpgvnEIchlBrS9z7wvi1wcdn3qKjv&#10;4rR6MP0jcrYPUQxvrM/J42bgwjNx4/mTp1gGeXABDly6cKFVL17o4557C3ICwJEDbyH33e6OWxUB&#10;XGl7CIcF8G4g3QOs0l5XGfACLk57KJK7bmsVOS/wAm6s44I3BeDTuG4McPL+bgQwErznyHUlD5sB&#10;2YdN9tf7ww4auDFalGNNixZY1fzZVjBrui2aOpUGixCa7/42oP4JcAVxAFkhdbgvrPvDcmi/veQQ&#10;K/8NOXBCQCwX/nzKbE9b5JQCN1YIeynV2AKWXNYhngCwwNXyVHjj0Du1nEqp21U+3p0QWXn3POqE&#10;PwOuvhCW65wCMjQeEuvmYTIL1KAEzSJfnut1iWntz2edw7G0TOmZ7nLIkDRgSL3Od767Z/sPH/P/&#10;Ss7OK7XCkkrXYSLKrwihr1y6bpcuXvNe6q/RD/fkwnLTAKQDjFLh+j3F7vwI+BzIGM43AJpUtM2E&#10;9QHg4Lqp4MbTb6mrfmF2oT9IP0/P4i7KsM0799t5vtB5WqXtu/bZydMX7OSpC9Y9sNS27N7nHVdq&#10;rT+cOtsdNnbehANH0rxyYV10D6P0Y0eVIs59dcHUcmvwhu4D6xnfdzQ8ULdIFDLLfQH4Q0B2iCnl&#10;GAI3roSfAPs0IJ7GdvPIh9Onz7I8Qs1iHKsybZ414sJd+vcE8uDlFYVRCF3sAO9qDg4s9xXAe5or&#10;bS/uuheQ9wHoHkpNHyBcPkSuq9fZCGCHNwJYOe/vhs7dQCwBpIZCOsCR64a8l/lhwF6KMw+zHsg1&#10;4upkX50dIixfT8TQTQNUt3CBVcwlspg5zRZOmURjRejrAAcHjl04LvV0kgDWY4aCVxC7C5Mfx7+b&#10;90wDsB47/IjfWi6ssNV7iXE3d2Ku12xCWAEjJ54JUHLHqYTTU3SXIALabzGpjECWBLZC7Bhenye6&#10;+nw2dYLrrUE+8d0HvTpJDu0hNJ9BDYbeiRbDO2U2YfZc6stcnV9SxIgRLAgNjHJr5c6h5zt0pM3P&#10;KuAci23FqnX24P4ju37za2vAnOTMeQWllkmdX826m9dxXlLGC+rsUo/1V9/Zt9+qU/eBPQQc6T8L&#10;sIe4Hu6GsPfxfxp8tvv+TijvJvdR2Pz0bgzwnRRFAM/JVP5ALpGe7y5YWFFnFy9/CbzX7LjC54PH&#10;7NrNW7aU/GHT9i9sN/NZhZX2waSZDm8M6keE0qnwSgqrp8wCTC68fmxVhlR4Y+fVs7+6WJNnpTm0&#10;DjBQvosD6xWper/xhwCq51o/+Ww6FW2Gw/zOB1RK9CEVcArwzvgcgHHhJdNmWs6sWVY4f45VLJxj&#10;9XprBhAMkQcLYN333VxTZNvrATgOnQFZ5V5A3Qeggna/IGZ+PzqojiqAlfOqs0rgHhHIbRUJgHWP&#10;V7eM/GkjQawRVrivPy7YT06b0vscIFa+G6bdhYcEL24N7CfYZ0dDqS0l99Ure2rmz7XyuXMsd8ZU&#10;Wzj5c5v12ST7DAjfBtY//uVDB/ePApnpt9/5yAHWAA+Nk/ZbTB5SJ28nfQD8H2h/5v+oRgDnVvkO&#10;v7/u+8oB55NXBoiVr5LyyBH9uoUwd8ocGl6gCwphsvbVnQS/owC8Ats7utBnDrCgXuBAe8gcHcud&#10;nFTs8xnk1tPm26dT1Jcy3weJfDaTfZA3BGiq9lW0hvR5/HMpn0bqZ1EerwZI5qT6tiS3yM5duOL/&#10;Tz0yusIWpWdbTm6hpS/Jtu6ufu/v+Vpjra9c91BaIbX+zvY24fV9IHwIKILLIQaqhOJwOUVy3VRg&#10;f286VeG4glbnYT4VYOXKUYPwDAWQo7AavaVhjPPIJxYuKfJOpFXrt9olWqHzfOHdu/fbl1/dtu1f&#10;7LWR5avt5LlL1jO03GH1sDlyXL1/+MNJesg+CbHW6YJ4q0qLrYEaPmADiKfrx44dmIugwRvKd3SM&#10;dz6eEgGMA5P3fkBuqxeVqxNLLvHJ5zPsoynTCc1nAPvn9pf3P/aw+vNPJ5EXfm6zP/3c0iZPs+wI&#10;4PIFc6xu0Xx/4qhfr3kty7fVlfm2sbrQbxupA2t3FD7vba1xgPWydLmvXPcAYB9gnbtvG46bku8e&#10;BdzEPACrB1oDNuTCgjeZ/zYAZQRvCsCpitedwaVPAfCh9hpbU5ZrvZlp1pw236rnzQZgIgsN4pgy&#10;2WYC8Ke4518ELtDG+tNfPgBg6UPWfWB/8R5q3ScG7Pc+8t/rbb8vjAsD75+A9l///KH9G8f5w9sf&#10;278D8h/eZj2/v/okBLIg9rsGQKEcWW9MUedTuH4AGF1jSY7nTzfpqTL1LLOt/ykdgMuxQ2cYMGt4&#10;7Iz59pGe8UYyhA+4th98rr9HVZ2ay3WnVF1SmqYhuLoVORNToGHQbUYpdHpFhsBn07SH/Qqp1WlG&#10;jqwOso6+YXv69IXt3XPQlmTkWkZWnmXSQJUUV5IfX7OvyX1v3bptly9dsyuki19p/uvvvBNMj8vG&#10;EKuMXdmdGTmEKgFK5bhttGyCxoH7TxR3fgnsOJT2ziztr/XorbmER/MX5dks8oqM/FI7duqcXeAL&#10;6Ga4Bpefv3TFRpattOMnz9mO3Qf9x3jnU2CKcl39lYcACy8SDy8TF8gCWBdMYZf3Jsp59QPH0sVX&#10;CywHJpT6jAvzjlwV5xXAqkAfafAGx5b8Namfh/mPprJsxkz7bMYs+wsOo8fpPsZNJgO0IJ5HHpw+&#10;fboVEnKWzZ9jNWkL/LlfPagwWJhtKysKCKMLozy4HBdWviv3rXFw9wFqAmDg9fAZqPX3JspzHVpK&#10;hzaSct84jE7kvwl4I3Ad0KA3wqt7vuTKx9h/Z12pjRVmWmf6fGtcOBeAZ1nJ7BmWPV0ODMBEGh/x&#10;nf/45w8AN0DsLgzAf/zL+0x/kFC4zRRJ94yB+U/8bn/Evf+V/f/lz+/bv7Lfv7Htv+He/8Kx/uVP&#10;79vbHP8jNZhA5a6szkeunYa+qr9kLnmr/vbGQ1eWx3DrP5xjaUCOHFnjAvxFDNSPD7iO7xBR/ZmG&#10;909EAn/RNVdaxDV+n/N9OGm21yE16B+Tm/s4eKK5SZiGxsUrBA+DTBYQioe82zu+BHGKHGQiBw0W&#10;mZ+e43X45pe3Lb+o3Bby2bMJsRfREA0NjpHzPsKFv7FvgPbypRs+aktDL6W732n8NCG1Azxejxzs&#10;yKEd3Dsp27GcvHbc9imApurhXbaT8yaOFev35lUSQs9MUwubTwu5xEZXrrOLV27Y0RNnbM++Q/YN&#10;IcTm7duZDjBXNbTxAwvS4LTJHzk5HcMr9/VWWXkTP6Ru1AtchTiS90ALYC6Axj9/MInQ+ZPPuJCT&#10;HF6Fyxp9JceN328siD+lAnxCCP3R1OnkYfPsw0/CYH491P4JjjRVLjxpEmH0NHer0nlzrAqAGwmj&#10;5cIDRbk2Vppr66oKbHNdsW0lTN0hgAF1H9qP08qBVQpchc4hfNZ/9kqhsyoG96ig7QbeFID93q9y&#10;YAEMvC7gjOGNAY7BjeHV876CX+faVFnozx+3L1lgDQBcMXemFc2eblnTIoDJ9d97/xP7d0BLdWAH&#10;+O0AcAyywE2U735g/4EjC9j/+kfE/gL2X4HfBdT/QvlvLPsLDeMnn+GKH08HZkE2zSOiT/RAyYw5&#10;wDSHErBmEtqS/uiafzpNdWO6R0nv0ci8x3X7IKobH3Csj4Hzfcq/EE39iYb6z1znvyjqYl7LBfAH&#10;iug4xweCV+cC4PDoqMYXoFmSQF5AvQ293h4FzKW+SRHMU9UhRj1Tz7TustRSf7+9/YP19AzbHNYt&#10;JgfOBOLFwL1py077/u4DuxVB673ShNa3bn2LG9+2e/ce2A8/COLIWWNNBBE9wDHHbRPJ952wfWI/&#10;AP6n8xOOFQuAgzNqHOmxU+ft7KXrtm3XHvvqq1u0WGds46ZNdvnKVVtLaK0OqVRYY2DjaUnrlfvq&#10;grr7Krzh+LEEr37cAK96NRd56/w2IL4teGmJPfclfJbjfkJo5eEz05I/zA/Aei/0FCqQptXj+gEA&#10;f/j+p/bpx5+RD39ui+TAs2dZ2ZyZhJ6zrXbBfH9NzkBeli0rzrW1GiJZW2Rb68tsR2OFfQGse3Fh&#10;wXrAFcOL+wLtEbkv+e1RQD0KZHJJSfPHuiIHjhQDfBr31cirRO4bwxopBld5r962IR3qqLYd9aW2&#10;ojib8JncfUma1S2IAZ5hmVMnE0JPtRl8b+W4f/jTe/Yfb39o/yF4vQRQwQusKv8diLXMR2rhrpr/&#10;F/b5r+i//Md79n/+8X37b3+KQPZQ+kP7A8f6d5xZjv5BBO27XI+3uTZv45rvSupEpPRX2LLNuwIQ&#10;+N5TIzuDOkEa8ymR0mcAPRnIZxJCT54+12ZzvedSB3RMwftn9nsbqXF4D4Df+xTgFU4D8fuK5qhT&#10;n6LPJs9BGl/ANafx8JF+RG3qJNP9ab9dFXeEKZQX1DIQ6tosQul5RAy6w7F73xHbtn2vzWL9QpYt&#10;ysq3xVm5tiQ7z3aRMupJu6+/+sbhvXTxul2/Tn78tYZhfgPE93HqkBPHDvtQsN6LHJFS8w8ALugu&#10;OTTzgs23C4rdM+zDMpw3OHBSng/ruL4eRfu5q6MHOhflW/rzMHU4DK1YYxcIG/YfPmlHjp6w725/&#10;a+vXb7Izp8/ivpc8vH73EyAC2A9w4YT0Y3v+olAad4zcVx0a/m6rFIAdXuYT7suPLQf+cOpMv22k&#10;CiJ4lfvqpeSx66qUC+s1snqYX9BqEP5kLqR6p/9EZdUzse/hxB/JiT/+xGZN+tyK5s61KvLGKiCu&#10;njPHB0J0pS+ypflZtqqcMBqAt9UBcIN6o8mDkQOLAx9qqxkPsMMraOtSFN6QcZx1CYBT4JXzxgAH&#10;UFNc2KejZWxzUu+9wskVuq8nOhjOW2LdGeH1tXXzAXjOLCuaNcMypk2xuZOn2iRC0D/htH/4cwD4&#10;j8DpIE/QH4D33yP94Y/v2X/797ftv/zhL4AreJEg/o93HWCB/K+U/05ILWf/DyDWPWXdg9eAGsH6&#10;zseAqzddsuw9vSCA5R99rvv1LCOK0ptSpgLWAurVAkLotEWZlrYYg8jMsfLScluSlm7FmEV6TiHO&#10;yzWP4HVxrd8j6orr1ftIjv0xIfwnlJ8CsRw5vFKYeiYRUqtzK5b3jMf3nSUgVn1Tr7RC+eqGVtuz&#10;/4gtWEzqiBZk5NjinHxbRLkkM9eOHz9p3313z11YY6gvY2hfatw0ofVXgP3DPVwYeB7c+y4CVmJa&#10;QFMKbIEbtokAjuRO6uCF7R9R+vwEeAOw0XF9vfbTPknp/NJb6tZfkJlvh0+cs3O0ODt37aPF+caO&#10;Hz1qWzdvJYz+1lYBslpghTX6UaX31NpKgPVeNB87sPIltYAKn72XUBBHZfK+bwBYHWe67+u5L4rh&#10;9dyXi/khF1YAf0J+PYWL9fEkvRJGf60S9DbAKnTUoAV10rz3wUf2IQB/+tFHhJpTrGLBPKvHwZoW&#10;zqec5z26+vuTZXqfVVW+bcHtdjTp3m+VA3ygFYgB9hDhsqTpw7ii4JWO9wBtJIe4qw7wdM+2wUv1&#10;Hp/sl6OG8Pn0QJBuDaXOu9hG2wl4Obkaip0NZbayJNsGcwA4c5E1p4XPr1tIeoxw8dSp9tF7wPnn&#10;dyMBWwSrIE2F18EFQpX/+kcg/TfAFbyC+N/fCQD/O26MCwtglf8N/Qv6N8Lrf/8ToTTL/0xkI2Df&#10;jfomVDrUcl9cWA9EfE4jrLsDCwE3nfyyqa7ZGqvrra6mwaqq6q26otJ6W1usvqraSooqrL2r3+/b&#10;/vnDz4EXZ48a8Pc+wfE/VWeWIA4OLIBjiOXEn0tT5trkqfqvrPk+kGiSeqmJ+hT5CV4HebYADvmx&#10;cnPdYpqfnm1rNm61ovJam4Oh6BnnBRk4sB6YYH1lVZ0P5lDYLOnesCDW9De37hJi3wYcIL5z1x4D&#10;5eMItIQikB/c/TaUrBe8Cp2D06ZsK2nel2m/FN1V+VugYyUA1ointp4hu3T1K3/a6MSps/bV17ds&#10;48ZNdvHcebt4+Yp3w/+ZPEWwfkBYI2DfBVjpHeB6F7i0TO6s7n4f4M6PJmAlhemC1sEl91CpXkkB&#10;rI6vtzUkEL3PsT6gFRa8n7JcAH8UOXB4nQ4hVCJ8VgsMwFSuP/1F9z4/woXU2/pReLHbR5+QF39s&#10;S2bOtDp/r3N4t7P+WVCvx1man2FrynNxYeXBZbanUX+sLYCr7XB7rR1uQyqV9yrXjdxX4J7oBVbk&#10;04I2kv72RI/9ncBhT+Kq4wBWHpwKcB/bAO4JGoBjnZwHaeDIppoi/1NwvUCvg8/dCMC1C2Zb2TwA&#10;xoX1GOHbhMb/8sd3ACwCWCFv5LIxxCr/wLp/w13/5Q9v238VuP/2Z/svEvP/xx/e8RD6v0QAK5QW&#10;0P/1PwQxx6f8wx/JjQH4X3D593B86S8f6oXxpDgApwchNAjkMwCev3CJFZdU4q7l1tTYYm3NbbZ+&#10;1Wrr7eqzob6l1k/Z1dxqq5evtMrKWhscWW7DK9cSBi/wHFhOLL1PlPchel+htKK6z6hXAP3xZwHg&#10;Tz4P+nRSCKk/A2KlbIr6Pp8eQBa8HlbPUlgdAFZnaehsS7e61k7vz9GbSPTkk4Z2Ls7Is3RAXki0&#10;MDA8Zt/cvms3b35l167edIg9nL52C0O75+Omf7griOWQKbCqFHgA9+BOKFP16DtK9gkQJveZqLB+&#10;/P4PgDy5LsDrAOvhbT3be5Hwed/BI/YlSftRQugvdu+224TRK3Hfj+S8Du4M3De47rvAJScWxIL3&#10;fYXPAOZg8oPFwDq0/gMGeQeDRMv4+Yz5nlOp11lOK+fVPd9phGB6aP9j4P2Qll4Qf05o9tEkymk4&#10;MeHzFOVWlG+//xmVWJ00oaPGb5sQTv/5Qw3s/8Q+fv8jKyL/1etyurIWW5/gLcy0FUXZtg6A9djg&#10;5upi+6Kh3PbjxMp9D3cAFDnvEaA6AmCC67hAiwBOhfiEptFJpk8BpZ4cOklYrDIB72BTEtyBaJoQ&#10;+xT7HdN5CNf3c17d99Xzx3qRQC8At9Po1KfNAWDSgAVzrGAejRYRxx/+422c9T37o8JnIP0D3/3f&#10;IngdWvJb6V/+4x37b4D6X//1L7jvnx3g/+Pf/mj/n3/7E+BGLsw2/9WFQ1P+C+W/ArP0b4TULqbf&#10;xinViIbrJReegiuqoaWRxTkzMvOsvb3Lenv7rQtYe/sGbNuWbbZu9XpbMbbaxoZX2HD/iG3esM3f&#10;r9XRM2B7Dh2zmuZO+4uGhHI86b2PNeZ9enBi1SvOoc6vD4H5I8GM3JFV31whtJ6EE0+aOt8mzySM&#10;xoWnRI48SbmxXFimgvS3PYvyCqyIqED3kfVSAb1cYAEh9uJ0QYzSc2z/vsOA+p07rgA+e/aSnTlz&#10;2Z9g+ubO9+TKP9i9b78DZIGEywrcOwAmQFPAe4hTO4ACGgWwg9QAaD+V9zWtfdEjlj1iv0d3gmtr&#10;nwAw7p8CsfSWHsY/euq8nTgjnfM3KWwA2gsXLtilK9csq7AceAln5LIAJscOUscG8/ygglc/9qTZ&#10;86NewfEAp8o7FhRe8+PptsHb5FT6N73POIae+1X+NGsuPz6AfkQL/yGt/ac0GPrH+Y+UY02ZblP1&#10;EDr577SZc+wdLv6/qiNHnS5/IdxDcuI/Aq5umbwD0FNxY/19So/+RV8vpdPD+XrGt6rQdtTpwYUK&#10;+6JRQyYrAYkQGsc9RF57mLD2MM569P9P1191V5Jk259ofI3uPqcqKzMyg0nMLAUzMzMzc4SYmZmZ&#10;mZmlUEBC1Tl9x32/961H99vqOZe5K5RZ5/9gw31vbUl7+/afzbnMli2LNHZZYbXA7aaCWq2Ljc/F&#10;vZMeqizUt0dj3z8DzOf4c7buGFpvs9cR417CW/j8jmTgvSXduizR17gLxDl5feG0PD93Sh6fPyvn&#10;jh0XfygvY1lVXnxuhg9+cCB+HDmGWnoTRj+jtu6+UFvA6+4doo9Vhf0Arz/O8TpaaQ90BgZgwrtZ&#10;f59225OWG//Lkx0C/r43jocQbh04fgpuCRYa3/sOdOKH8Z1zRPfKtTuSlpYhdXX1kpmZI3n5hQjB&#10;yqW1qU0K80skL7tQ8nKKJSM1R9pauyQxOU1KyiqlDqDw9/2YMQYFJsDboLjm3oK7o1DgXuMItSoy&#10;7kGGUXRpuw+gLYF4H9R4P5T4ANrBo2Zwy14tpYtk0I7CKbAC6vnrd60w75KujjoDiM9fgpUGxBfw&#10;+OmTlzKjCxwWdECrDwB3g5O+oVGZnJmXzwu/yq8A7OvnzzhaABMuBXIJtNbx39oXq+ljC1689r8I&#10;8Jcv8t+06Pj7BJmv+QOdA+Fd2hRgLszvwptrRG/4aeGrtLV3SmlpKdR3QbLyCmQHe1j0vN/BXQIw&#10;Rw3RG1KJOdmuC7l5oaiw/xO8eN70hpdwUc/iC2NvDusMBd5/+CSU9bScxAU9fvai7D0Cxd0HgAEx&#10;a2FxsGoXAN4LgI8A4BPHATpuni179iN+26KKY6ZUzCisHyAOhK3WtEKcnz18WF6zaN3tqzqNVPTs&#10;jpTBPle+faxTSI2Md6GGLbSzAKsVlrkNRy6kZ+tArNoJ6LoZsy6BtwfQfj83wBJUvm4pxKxnZX6X&#10;jWoOq47YWpX33SMpenFXcp/eRGx+TRJuc89hAHzlnLzjEsKzZ+Uk4vktWzkQtVk7K87/6ueFQgZA&#10;IX1hhwmfF1TV1StAm1pmBRgKDHi1+QWJp38wLDisNV7viWYDbIPrievJa+qBGNsDHaInril/znn5&#10;i9du4bs5KTvwne9EOHPkNDqZDxHy5l24JCelSn9Pr3S0d0hxcamUA9C+rj6pqaqVqopaKcgvleys&#10;fKmpbpD62iZJSkiVgd4hSYGIcAnk5l3MwuN04veBLULMkWmdYiLE2hhqEWhYa8bGtNQAeC/iYrXR&#10;aAfQmPVlV4JhaWImgLAkkBYMuHhD56gJNddCH8d9x5j4zIVrch4x/MlT56UQsfL8/BdhqmX/wIh0&#10;dvVLZ3e/DA6Py+zsZ/nCgo4LX+TT3CejxIBKQVPYCCXPeQSAgNKGl+d2M+prfu8PQonjf2kzEP/T&#10;/j3r7/+1Latp6pCOniFpbeuWb19+k9KSUhkcHJCpmRm5ce8h1Bf25eBJBdZYZdpoKjGPRn05uKUj&#10;gPjQuijBgtVuhJZxsQ0vU+GYaUXrvBUAbj8AZT0KWwwoL8C+nL50VXYdQafAqQhY6d2Idam+u2Ch&#10;9yMGPHr0uJw+fQYAn4J9O4A4j/EgR08BLxRJY0Ce48j0woAtHKXeKYd375H7iCWT7l2TUgBT8eaB&#10;VHLRAlXXBhZK2gEoO2F1OwBdJ8DsAIgdnKPl4JQ1QMWmxdZVVb+370prNQvkHljmLnQAndGMpQFv&#10;BNQ+lOmbT6X85QN0KHclj/W5AHA8Ab7BrV3O6v7Ed86clt3b8ZkCggDuFkC7WQJx3LJ1p2zbvlv2&#10;wcIegWPxDYQt9jbwunoFGhX2gcL6AFSoLZsX4UUjrAosrh2hXQq0UV8LYFxXD1xLAu0eEAK7eVlz&#10;iZlgcRJKduryVQmLTZKKqgaJjYmX9qYmmRgZlurqGqkoq5KGmgbpbu8GzFVSVlYtZeVVkpWZLYMA&#10;IS8zV+pKq6SnrUcuXb0NiNmhIxaGI6MaByN8Iry001vQVKEtkJmPoDkJSwa4qMBM+GBcTIAZX+uS&#10;R4C8CDBXQ501WVq6fBWu4ujJs4iHz6twnOZAF0eoz1+Vm3cfyvDIuIyMjOnAFhc+dHT2qRqPj5np&#10;pS+ff5VPCDsX5uY0Jv3jq7G5bIxzbYD/1KC8f4bYPM9zG+B/4e9QiW3bbTqFf2/LxtGT1MLm0Bb0&#10;9A4C4HL5DFvAgmS7DhHeY9rbcoBpG3tDqi+s7+JQP2zvbk7m82LYkFrQajtFYJkuyQaQAS//HitG&#10;cK6XI9C7j53A3zguZ65clzuPnsqlm3fl0JnzspfJAkdP4X8BZNygVOEDVGAAzU29T0CBdynAIVbs&#10;R1tplIkq5YvGKSYmLviHbJVtmzfLjaOHJOnOZYWm4vUDqX7/WOo54gyr3MqRZIDbk/heepI+Snfi&#10;B+lOeC9daJ0As4sqSsXVxnPAqjGtsc5U46UqbBp/7w3Um+Ai3kVriXgCeJ8YeFkRBNaZjoDxb+rd&#10;K5J4i1UxL8l7WOg3l8/Kg0sXZOf2XRIIgIKCCW8wzoPl8MHDcvvmHTkKt3L9+i05evwkgIVFRnMH&#10;yKq8gNfdmwAbcH3wN0wzVlxtMx0Mzn2g4nq0G1yNN2Ngzg+jcfCLSxDvPnomN/E9Xbx1T568+yDP&#10;X3+QNggAlbYwN0+mR8egvN1SVV4jlQB0gFUoyytgrxulqLBU8nMLpbayTnoBbnZKpvS190pWRr5w&#10;ztmOhbUBWM4vb4GttlV5C1WZMbKlyrwPCbHaaA5sUYURD+87wtFpU5NN67IpxFwJdRHAwjZDZA7i&#10;uYMI2Y4A4iOEGPcc7TzL555F58QSQ3EJKbDRYAMdzszUrDQ1tkoXlJhxMetSf/5scqZZOODLJ8Jr&#10;QawQAjIFzygtQfwdRzaFVUG21NdqGkd/Abw4asPrTLPBttuCtmWtsDjNHV2ygGC5qKRSOjt7NPvk&#10;9btQXLD9sNC8SBwR5EXDxeRQPweXLIC3QyHZy2muK+yIDTAbs7vsOTkCzAn2vUdOSaCOFO/VASum&#10;Yu5FLHvg5Bl58PyVvA+Pkhv3H8u5G8xhvaDbgHB7TKZrMgNrD2z1aSj9cXQaZ89e0u0zPWELfaBK&#10;to32ZQvaauZAYad9AS+zk0KCQuTOyWOINe9pfatKwFPLpYIK8BtpiwFsgLEv+b30Jn9EC5O+1DAc&#10;Q6Un4QNABMzxaDwCVh7/DLAFrgUwR6IZH3fi2B7DQTFOS0F5w5j59WQJvLck/+ltyXp4Q1LQuSTd&#10;5B5MFyXs6nl5c+2ynIHr8EcnZZQXEKMFQ22PwqE8uf9I94U6feqs3L33CNfjINTXD+AGiAdiXw/C&#10;60t7zBaMa0Nwca0ALgH2Bbzs/BhP+wVC5dkB4nm9jvpzHnEN8TMf/+34WyFyATY6OjlVnr8Plbdh&#10;0RIZk4T4tlDGR0altKhYulvbZX5yShogAtXltVBl3PQdHVJXWy+lxRVaID4zI0fG+sekMLsA0BdJ&#10;D0K5G7cfij9nFeDMgrQB4p10at9tNQHmuYJsxcccqWYsrDbaioVNYQk0gLyH6ZfHAPDxC6q6rHV9&#10;HPcqpyX34v7i+nNuMcO16KzOeRKW+vT5i3IKMJ+Co2xp7dSVSq34HLTTrS2d0guxGx+fFG5BszD/&#10;VeZnv8oUgP5GiAEYIbZBNkcD7e+IkX9TyAHwZ0CtAJvX/sFBKsD7Z4AX5L+1fdbGx/+yYP4v/M6y&#10;9OwcGZ+elSFYhRKo7yz8fAegPn7mAhSY8S3ABbBbEItyLphHqqb2fhxAwAXYt1gAjbmphNjAbDez&#10;dAxxLS4Y82uZXM/9e3bgxmQHwWyd81dvSmRcokTHJ6sK33v+HL0kFBvxFm0OAd6L2Hc3FPg0rA5r&#10;QZ+/cEWrSjCmMwCzMR42537BuBHZAHMQQN6M8xtHDkspY1+AwxI5DR8eA6hnGve2A+CehHfSn/xB&#10;epPQAC5bXwogTsIRjSD3Jn7UYzdg7sbruxMAK1oXLLXdOmG1O+MQ68KSt0UxrjbzyVzpVIv/WQX7&#10;Xor3UPLstgKc9/imZD64DgW+Kok3uRcTAL55Wa6fwjUDRH6ALjBos4EXKrwleIscgiO5fe2G3Lt9&#10;Gyp8TO7cuSfnEX54QW09fM2g1XfrbCBWgG14GTtrh2cDyxgbTgZKTJDtx3ythiho3oixWfHjY3S8&#10;5BaXyYewGMlDbJsQn6Sq2w0xKC8qlbmJSelp75Taijqpq6yRseERqayokvqaRsTCRZKfVyh1VXXS&#10;ARiiI+OltblTcgAy7y0fQMwsLYJMeLfsBLy01gQX0NrxMZsB2Axq7YGg7KESQ4XtAhN7uBACEHOa&#10;yYxQm2L1x+AECTAXSbA4AUXmGOz1MQBMO30C9/8ZZilCnJ49f6NTR431LVKL+J0DWz3dAzI8PKoq&#10;PA8rvYBYmefTY5OA9ZsC+vtSMPF40SpbMP/zrwCjEWADqQXyX9qf4EZb1tnbI3MIxKsRq7S0tskn&#10;nMclp2kqHOdo1TZrLIKmvSAVmMkWx0zFDdgUHenjkD0uhC4hA9Ac0DpwisXZeXHOIY49IUFQXT/E&#10;owFbtguLjDPVbh8UmSVNmWCenp0nUbGJ8i48AjDHysVLN+TChWs6XcT4ZSfs/NFzF3XkkxuancKF&#10;JrC8OW1ovWkPOc2Cm5XTLEGANhDPb4Uab0FMd273Lil5eU9qXt819a2gwI2hT3XQioNVVFGWcx0g&#10;uElQYEuF+3FkI8QEeBFiWmwocDcaj1RbwtsR+wqKTsv8SgfGmqC6LAhQ++6JlMG+lyEGL3l6S4qf&#10;3pQitJxHN3QEOuXOFSgwAL59VZ5dvSrbcb388Jn8oZ7B+KzBgDgEjZ/lGqzeVSjFk/sP5NyZs3L+&#10;3AW59/CxsHKnjjrDmRBaAy9iXoBqwP0OLMMOo7I7ADabDS4bHuNolJkKzNAEVtonWE6evyLlALC8&#10;vFpSUjLQ+VdIcV6xTI/PSHlJmfRBcWfGxqW5tgkQV0lvZ6c0NzRLHQHOK0FMXC3pqVm6RUpOdqGk&#10;p+VIb/eg3H34Qnw371Zgg5l/jbZlh6XCqsScuTioMbE9wKVzxarCZo6YNprwKsCcIybAiIl1ZBr3&#10;K8sHHVH7zOWKpxCmQYHxmI3rnJmbz1K7p7mGndOisNmZmfkKbhk+b2VVvWZmjQ6NIt6f0m1fvgBG&#10;rh0YGR6HnZ5GPPyrwvnPRTgtaG1wFV4q8b8D/K/PSwDG+dKmz+N1VO//ggVfNjM3LxOT01JSWiHT&#10;sANU4nOXrwPcg2qbFWA027qEEGRaaFoWfHDWujK1kc4CZI74GSXWnRV0lO+8jmQTXN8tuAEI8Oad&#10;sht/Yz9i2UOA8fS5y/Lk2Wsd9XsfFi6JaenoRBLk/pMncgaxyBHEJuwUDkKJT168oksJz166pssI&#10;GfNxAEaVF0cFF+dsgbhhgwAvVWsrVGs7VOtEyGbJAyz17+5L3dsHUv/hoTRxWWDkCx1p7maao1aE&#10;/AB4P8pASjjAjUALxzmPBuJFNQbAjH0ZHxPgDhveaI5k4xhhlgbqGuP3T7RIXhlXQnFNMmwzAS58&#10;fENyYZ85Ap1y+5Ik3uF+TjflwI5d4ucXKH7+QRIAlxGMz0d4GQoE4bkbV6/LrWvX5SZAf3j3npw8&#10;cUruAObzl68puEZ9GfuyczMxLa8RO7pFBdYGkJm4QYABrZ7bzy2+hsrMa4zn8buevoESHh0rA/0D&#10;UlJYgti2HGAWI94dBKw9gLZSFqanYac7pKG6ThohECMDw7DQ5VJf36ij0fl4fSnDNsTAXJfLudeC&#10;ogrZfeCEDmiFbAPAaARYIWaDGhNgG2iNhfdAhZnsgViYCqwgE2Dm5Vt2mnHxfm2nFNzDiIsPoe3D&#10;6w7g51RmVkHVUsZoR3D/MgZm7jaPp+Ags+EQxiZnpQ5WuqW5Qz5/+gJnMS6T6LQ+L3yVT7DSrK/V&#10;0zMgXwkY4GS8yjjXhpbg2c1WYEL7p/b5k1FbArvwSdsiwNbxvz5DgdGWzX/6DMvcI42NzfLrr79L&#10;IXpSTt/sBHQcPNqi9pnLv8woII/2iiQbYG0AcS/bcVwsgEblZe/GDCu/zbs02cAAvFMXj3N/I9rj&#10;07DBFy5dlzDEUuUVNRIWHSX5xcUSlxQnYbGRcpo1um7dlf0nT8u12/d12uIEID575TrsHAdpqDJm&#10;RJU3lj+OhNefEPMcr2G8uA0A78CNeww3fw6satM7KO9bwBv6WJrDnwC0Z7C7L6U78S3sMmJgQsza&#10;zCmhMkAFxlEbAU40AKsSE2IArKPVtMsxADcalhnwtoS/lsYPzxVcZllVwjaXvWB96btS/ATW+bGp&#10;OV0I+5z3kFNI1wHvFYm5f1vOHj4iXt6+4gtQ/GCHgwBksNUI8Wa040eOypNHj+XC2fPy8tlLOJYr&#10;chGW+tGLV1ppgyrMmFWvjQWwN66BuhU85wsgCaq3H37GASwLXPOYwBo7reCy+eE68znA7I0OZc/B&#10;Q1JTXSWjgwATnW9tTb1UlVfJDGLD8uISGR8YlInhYWmqbYRdbpDB/kG8plaqq2slKytXiorKJTUl&#10;EwD3SD7gSEpKl1bA/PjVewnctk82bz8AiPfr0W6002xbAe82qDAztjScA8A7rWwtTfRQeKHAFsAc&#10;ndZRaiouANadP6jAeB1XOR1AjKxFA2CzDyFWNjtWnEGszHgZcTPuaR7Ts/N1Q/qOjh4ZHhrRdcQs&#10;x8MKmAsL33SPp8GBMbRhM3hFiwyl/Rdg+9cCYLWagRgQ4uf/+vJJof3nwjxei6MN8RKAbYiXwsy2&#10;bBayXw6LMzY6JoT53pPngG4v4ltOojPOYOzBpHOr4TGnjwiwLrTGh2Y52d24GLtgawkwFZh2NwCx&#10;kp0l5MvBpM344kO26fOH8Noj+B0u6bpy/Y5kokcuA8DR8fFSWl4hGZlpkpqRKrfuP5Yrd+7LJbRH&#10;L9+oIj9++RaW6IS4evqJJxWYMbBlm5nooM1WYMRsm/F4Oyzndjx3CDd+1sNb0hb6zBSnA8Cc0mmP&#10;fC4d0S9UgXsS3ynA/SkfDcSpH9EAbYoBmgAv2mjEwb0c1EL83AELzsytlvAXOkXE4gBVzLVmAT3Y&#10;9pLnTB65A9W9o9uSFrHE7aNbaLDQD27qNi6J927J8wuXZTPiV298Nn/Y4CDY5xDY6M2qwiEK8FZ8&#10;nsvnzusgFkeiHzx8Kg8eP5NT6NxehUbolIi7T4Aq8FKAvXCd7M7OhvTPwH5/zn7+T0cqMCw3s944&#10;UHbz1h3cwCPS29EJmKulAk5upH9IOhGOtTc2qQq3wjpz1Lm2ul6G8bOstCxpqGuStLRsxMMlmujR&#10;0dYtsbHJuiVKOWDnnk1BW7nLBJXYQLyoxEvOOUK91EYT3p2EmPASYjSzMd5J3Uuaq5m4iokQ69pi&#10;PLcX9/J+3Mv7GQ9DlKjEB9EI8RGCjPfCmPkAfvcwQE7PzFG7PAwLzZHpSe6MiHOuG5ifW9DFD+1t&#10;XTI/PaNTPWqNCeiSplaYQFqw2o0A/2G/Zgm8/6u2rKm1W6qrauQbpL6ppQ0f6rQZcUazBwxC0NPp&#10;Eb1eCAcOlgC86+hZ2YX4ggDrpDmsBwe+fGGTDbg7NIvHAIwbKHgbYpt9GvceP3tBrkJVGf8WFVdI&#10;XkGJpGVnwUqXSF5etuTn58rH0Gjdq/ZNZLTcevxUHj59JS/ffBR/xLYeUCcv3OBeUCimF3Kk1gZY&#10;rTSsY7ACvEW24PFmKM9OvwCJv3FJuiMB20dTkJ3q2wZ4u2B7Wca1GwAT3D4F2Kgtj6q+1mPC260D&#10;WWgxH6Qj8o20RzCzCgB/fAmL/gTw3pdK5lq/uC+lz+/pXC+ni4oUYNPyAHAuWvYDxMCAOBbqe2T7&#10;LvHxJLzBap0D8LkC8f5VheEmCHMIPvcLXJd7N+7K08cv5erNu/Ls7UdhVdHnH8PkFoB28/ZXFSaw&#10;to3muTfg9bYU99+ARfPyxevR7Oe8/bbhsTn6cnAL3yczwFimhx1lWkq6/Dq/INWV1VKNTpiWeWZi&#10;QmrKymV2fEz6e3qkprxW7fJw/7BU4VgNoDMz8qQE33sKlLetpVOKiyslISlNursHJCw8Tu+ZQNbz&#10;2rrPQMyYmPBabSsA1jliqjBXyqkKc9oTEOP+5Ij0YoKH3WChCarGwgSYq5sOHNdEov1whPsskKnO&#10;tNi02myMmY8eR0gIPo6fOov3Wi6/fvtdJsam0ADwAOJhHD9/hgoD4sGhMTiLTlXfP6C0S5XXPtcG&#10;iBfhXVTg7wD/89O8tu/Q/lmVl6Wm58jo6Dh6jwXd9pPgEkAOVjHZIsRqrJoQhEaQt2uMQWtyRpM8&#10;dtKi4EPuhj3hiiJfrlOlZQ75ftRqDyFbxQ8KvAt//9T5y2qDHz5/I89evNNNsbKy8yQvv0CyMjKk&#10;rroSdqsaX2S07r8UD6t1A6CHxybK7QdPdJ6To62mmXlNndvEjUqYOVWiUEPJgnBUCKBcQV5+8vrM&#10;SV14wLI4bSyNY6lvF6wvky04DdSXCAVGHDyAOLgfwA5YrR/g8vm+xA86haTzwVDfVsS5zSwK8P6Z&#10;1Lx9rFNUZS9hl1/cU3ipvASXreAJwAW83IcpB24gi/Cy0MCTB/Lw6iXYZj/xwPv0g/Jy6sgPnzEQ&#10;7z+YHRKOITyH+r1Fh/bq6Qt5Bct54+4jef7OgPvkzXv5EB0nPvi8ep1gf22AdUBLLTHA9QOMiHsJ&#10;qQ2slwUtH3v6bDYw47GnD5+z4mL8HQV4K0IjXOfjUKXxwVEZ6huAVa6RypIymR6bwHm19Hd2yKfJ&#10;SWmsrZfKco5I18vowJDkc5OA6gZJT0FHnVssOdkF0tnZK5ExCXBitdLa2iMnzl4Wf2bSIR5WiLda&#10;SrwE4C2Mg5l+yQUQ1rywzg0T4KXg2g3KzIFTqjIhZpbfngNHodTH9JzOjlOXhJiDW3bja2m7dQ8p&#10;fN6LF65JH2Jd5kqzJM/46DRsM1R44Ys6WVpp3RUC10RHngHbH4CVMP8B1tj+yQYgl7Y/PhFaNMBs&#10;w/s/tzltyzgKyFpAjY2t2utsx4fZvBfwEuBdsMxsu5lsvh8A4wLCQnP6iPWgeZF43IF4lvO5Qdv3&#10;KKhUX13ipovKzTpVTbSHavrDRnOEjwNlBPHNx0j5iPi3HRYqNY2jmZySiJX2FtguAhwRKWlZORKT&#10;kCwPnryQxIxsOXrmvLiofTbpgZ64oXXAhjcnYcZjbVAqX9z8VDI/KJnOfwKMW0cOANhXWr/KrPPl&#10;Ol4AjBhYM63iTEZVHwBlmVet1ayN9ZrNc7rpNl5L4Lmwn4sgGt49k2rAW86BKihvCWJd2zIrvIx7&#10;Aa8C/OgO4AXA929K1r0bks79ih/e02WQbu5e4gNA+Z79OQKNz7IIMD6fNv9AuX/njsTGxMpDXJfH&#10;Lz/I07dh8vz1R8TAbyQ9vwhx4QETZuD1BFcH+wgyXImqrq+Z27UVV6G1GqFVcK3HHnwOr2X8q6mc&#10;+D7tEj0cc0hJSpVvuAFbmprQ+dZIL9Snr7Nb6hEOfZ6ckp72dh2BLofKjiFmrq6sVBudHJ8mBTnF&#10;kpKcIY1NbVJcViVRccnS1TMkcUkmxTJoGwvV47iFEHM3CtyHdttpIN7OUWlmB6JpzjQTjCA0hHY/&#10;xMZuWuEDSssEIUK69zDiZc34OwqAj0GJueqNDcoNNebo9b7DZw3I4IPW/gSnofA33qPDZL70MDqv&#10;sdFJ2OgxmYal/vrlm1rsIYBdhXh/YXZW41pC/LtCugTgvzSNkxViAvq/BvdfCjgA5kgaV128RC/O&#10;XQ92AUSu+VR4uUoEdlfh1dpFNsAmiUPLnuD1/LmOMgPOAHyh/rq0j/WZdvypceSTvTbzaTmKzJq9&#10;oVGxksjBi+ZOSUhMkZLSMklKSkBv1idFRYUSFx8nVbU1AD1U3sNGRwBkrgHW+A4Ae/51rhM3pxee&#10;4xI6Hr1hr9lotZnw4Q5beXrXdh0V5uba7RGmqgZBJMDMVbYXH9iwfgcYyms9R8j5O6zO0RRm4t3a&#10;t0+l4uVDtcxsXCzBzdEKAXHB09tod3QHxDzEv7lo2VDfnPtQYECcAXgfX7qko85eXv7qGNgIcAAh&#10;RiekLgKf0R+fZ/++A/jOXsFyJsm9x8/l+fsIefjyvZZNZZhRBBBOn78iTh6+gG/J9SHIvkZZaYm9&#10;YY2ptIuqazUDL5NAAK8Pn8Pv4Dla6O8AbwdEe7QKJhfvT49PSk9Xl9TU1MBKV5rBrIJCmejvl2nE&#10;ybWw1rVQ4ObaRtz0Q5KXWyC1UOXk2BQdkWbttbauPomJT5GcgjJpaOqSy9fvaecfuGUPAEZMjLYF&#10;4FKBqcYhO1ghBGqMxjwFzRiEw6MQ7eS8MEBmjGs3Lc8DONlYKYRLUgnvbiiwFguA5d4Pld6vg15G&#10;sQm+Wm8o90GAfwIqfO7sJTkPF8nssomJKS16MTUxDTUe0xzpT/NfhOVpm6DCLS2t8l9c1ABAf6cS&#10;0ypbCqvHJRZ6UYkX5rT9rwC227JvX75KW0e3WgdWVGB2FKsv8KIQYM7dBm3bK4E8AmIqMlcR6RQT&#10;7HQgVNdvKxR363ZAjN4ZvTJh5RrdQF3mhy8btpllXThwwjjjPhTj5r1HEgE7/BEAp6ZnS3NjuySj&#10;Fy6CAqempcj4+Ahi4nxY6jyprauTh89eSFxaFm7UMHH3ZaJ+4HeAcWPz5rRBNon71tGb0AbinEvp&#10;AsXNK0BObN0iNa8f6h69HZYCG4Bhn5cosCqtBax9bsOtmVaxXGpIeFnNA9b59VMpf/EQlpkx730p&#10;Zg1qWmaF1zSugspDy0Hcm/UQ4CLuZXGBVMS+l44cF0+8X2/ErbTNixBrw2M4CDZvfIbLgDMuIkZi&#10;omPk1btQgBstdx++lPDoBLl7/4mUlteoMjsD4D91cIh9/2SZCeuSRpgXVRfnHrDOBmAOYJl8c/1+&#10;4ay4hJP1pnXLlm27pJJTkeMTUo/viwtimJnVUFsn7fUN8m16Rs9rq+qlJL8YlnMUMXGZ1FTWwkZn&#10;KsAJCWlwgm1SgdeERyfixu+R9MwC2b73kM5cBG42ANNOBwHiQMAbvBPgWgNadqKHLnuFsGiFGEKM&#10;ptvT4mjX17LjXi5T3X3AlG7azVTM/QD1AKw1Y2e81nQABJmv5RLWk1Dgc3Lm9AU5dvKMROMe5sbh&#10;dLJU49FBqDBA/vwJsfDMgoxxXrwMndnYGCD9LL9BXX+H47UV+I/5pVDy3MS5fPzHvP3c0vYd3j/m&#10;Z2XZf/2f/1+AlIAPv1e2HuC8Gnozxr0EmOoLcAOZGcO2gytGcMH4c8DN5/22IA4CwD7ojdn8CDAX&#10;EODLZY1ifsk853OE6uqdB/Ls3QfEvq91UfcHxLi5BUX40molOi4J54WSnZ2JizCGLzZFb4RiQP3y&#10;7XvJLiiVa3ceiqOb9+JNqU1Bts6hFFz/qokMBBhHAszHLl6A3itIDodsEY4K90I9O2ifCTAHsACw&#10;qWP11pTEgYX+K8BcwGBWFJkF/Sy7w0oe1VDfMqhv8fMHUoRW+PQ+YL2rdjkfEBPaPAWYOc+3JQsA&#10;p3HkmdlX965L9J2bsg/X0Qvv0QfvW1MnlzQDMRrU2NPLV+7dvis5UKyI8EiJiomX17DPDx69lLjE&#10;NM0cKigsk/iEVKgmrwU7MONUbFCXxrmeTLdkvAtYGeuyMX+a8LoDXHffbfhdvJ4ZWhbAzGxj2VrW&#10;n96G+yQoaKu8e/tRvsx/ls62ToQ/ddLR1iFD/YNSVVoinycmEA93SzU6lvLiCmmqb5Te7h7JRHhU&#10;DWDTkrOkEKqblp6ju+snwD5n55ZKc1uP3ER8z2msIAAcCID9YacJbxDgDeKRIKNxrIbTnFyjzoFW&#10;rRCDcwUYYZ7CSAsNEHnUczzHn5s5ZAMwjxz80vxqeyDMaoT+GGz0cdjooyfOyOOnLxXegb5hwDuO&#10;2H9aRvpH5AsAZlkeVrnkAF1Fabn8/uWL/KZKC4gBI+ElpHYzYH4fuPr3ht/V18GSWxAvG5mck7OI&#10;R1lBcDNsGfciovrSFtM+E9Kljc9xGsgfX5wfY11YYh9Ay4ErHw5e4TlaaCoxt/zQQmtoGhPj56/D&#10;o+RlWIS8gGqkZubKRzwurayC5auQJMS3Gdk5UgzrPD40KGmJiVJVVQVrnSThUTGSg577IGyPg6uP&#10;3pBc70qF1UZYFWbTFFrvANyEaFAsKq+TO+JBjwDZCRuddf+q9APYTlbagIqyEJ0Nr8a3fwF4qfJS&#10;pQkv62Yx7q2hdX7NahoAF8rL3Q/zn90HtFxhRHjvSC4gzlHlNdY5HS3pwQ1Jun9dku/elGeXL0kA&#10;7LMPOhof30Ardl8CMB/jM1KBfXz85M3LV1JSXCJv0RnGI6x4+eqdPHr6WhKTM+X1m49wMdkKMTc3&#10;c/GkjTbjBV5+ABiKasPLI3OmFWJvgOoFgL0J8BZtboDXDVabAHMOmJlYtM8snLAZYROVlyuiNgPm&#10;o7CYY4gDx2AjG+qbpKqiGqo0A2UulZHeXpmfmJSq8mrA3YC4N1+mRsYlL6dASkoqJSsjT+eFYxD/&#10;ViNWrq5pkrCoRN3WNgVQmz2gcA8qwHvEH6pPiAPgAAN3Gneo9ywh5kyJFQvbALMkExXVblzlxnCR&#10;qsyfM7NwN+ePtZncah5N4YAT+jwVet9BrkM3U0ucF7556560tnbq5mkDiNtnJ+YA8Kju9MA1w5wn&#10;nsJ5Ae5djsZrbjSs8u+qoFYDnHb7n8A10PKcis3fmcVr+XsA+DWs1y58GGZXaW3eXWjo2bhQPhCK&#10;y+Ryf9wEbAE45wUjtGyE1s+C1jSAyqkFnDMGVoBxJOhcjnbw9HmJSc2UN4D2LWK1zOwCBbgaFiu/&#10;uAxxT7EkpaTiC+YKlm6JiYqSGsS/0bGxkpSaLgmw2Ny8y8HVW9wsVXWnRebROmfdJ6quB37uiVhS&#10;G5fYwUo6uHiLl2eAbPf0k9hLp3XHQILLVUJUVQJqQ2qfE1w2A65RXx24irTU991TqXrzGJaZygt4&#10;EffmP+Pm4PcMuABYoUXMS9XNpG0GvClo8bDO8dx8/O5tOblvn3gANB90Sr6I1dkU2r82KLCPj798&#10;fPde6mBJ3wHgxKRUefzkpTx58U7iE9MlPCJWwsJjpLa2CR3eSXF0t64X/rbGsrbyWs2G2MOLRwOv&#10;sc44B+wegJ6DXky/ZCik8S+AZQF5VsZkWV8WFAwO2gZYK2UWdrmurgHuqQIwj0p7c4s01tTK5+lp&#10;6WhpU7ALcwulA/FhR2uXpKOzqa5uQEedhrCpVJLwPXNTvciYZEnLypcGQMzNyPyCduL/cieJPeKL&#10;e9GPAsPceqvpeA0ESGtrMcRDY1HE3bDUWgCAsOJeJ8z2kQDz5/paALsTzVSGOWo1o+T21BRj4sMc&#10;zDrOZYjn5NqN29IKpzHQPyT93f0yMTyB2H8asA5optan2U9Q4gXd4jQ7K1u+zEE9PxuAf8f57wBS&#10;YSaobFZ8/L1ZP+P5PBUYvwuAf8Pv/IafLWO64270SIxpaY8JLqsNbqUtAay22vJIBVblJaQ8WnCa&#10;qSLAaz3+DrBpfC3XmN6HtYtKSpO3YZESEZOoAMfEJ0pTW7vk5BVqT5yckiZtba3S2tKI8ySpBsCp&#10;aelQ5jy125wycnT31RuSisK1r1rniTco18DyyKkT2EYfHDma643m5u4jm5w8AImfBAPmF8cOQG3f&#10;6NQRp5FM/AtIWc8K4LLxXEGGKtvKS4A7Y14rwI0shPeG6ZEPhbv7E+D8pwSXDRaXu0A8uqPgsmUw&#10;2wrgpj64JYn3b0osrHPMw9vy6tpVCYSqeuO9M+vK19+osA3topXGOfO6vfHaB3fR8ze3SkxsnA7+&#10;PXnySp69/CBRiB1TUrN0ULKxqV3XtDq6eS0u8GcHZ0P7V5CXKq87YOZj2mrOAdPCchBSK5/gu1aA&#10;ucJLlXinbEMH74trHvYxVL58+Sy16JSrYI07WtqhtBMANl+mR4dlanhYCqG6ddV1uKHzZGhgTHJx&#10;HzCJh8k83OY2MipeS7+WVjbImw8RUoWOKD2rEPfkIbg5gMvdI3hfbuP4jHGJHKsxA65mqpPrhk0p&#10;HsJrYlwqLWutEV4b4N34GdeaM7+fDPD1Zs0x1wGYKSldeWeBzCLzHPziAhvm5F+6ckOamtp0Kmmo&#10;DyrcPQSAZyFAw5rQ8dkqCDCJ+DgzKxedWbP89zfEwlRRW4H/rRFWc26ssq3E3wH+FTb6GwHej96E&#10;ixa4zjcE8a/W/QW8W3AxWDCOsS8B9OcFQy8bwHMCiqPd1DLjSyW09jHAstBUTH0dfj8mJUvCE1J0&#10;5Dk+MVUT2NMysqS1vUNSocwlsFApySkyMNAnFRVliIWz8cVWSFZ2ruTm5cujZy91qZwLAYay0haz&#10;KbSA1wPxrTue9wKwXrDJ2nS0OkCccRNvdHRTkH0RQ5/fulkXGfwZYCgtwbUbs7KoumidsNQdALed&#10;NbLCXkF9X2ohvKpXj6QM6lsMgLkRWb4FL5U3m8qr8S7bHcS8gPf+LUlGiwO8kXeuSeTDO1p4z93V&#10;S3zwWbyhrt6w0t5qo63BLHRaCrN/sC5sCIby3b37QBqgcmm4bjFxifIKtpnrcj+ERcOKVsiL52+l&#10;vLIONjQO4AbotBsX+7vToXC8AGEGR+rNkbBy7GArXkOAATIA9mI4gtewygcBpgKzWHwQvmPGv/YW&#10;LqrEdF/ofC5duCzT01PohNuhws26qH9+ek7KC4ult7VVFjgnXF2vFTqyMvNwQ3dIc2Mb3FW6ZmFF&#10;xyThnsiXCNhnFlmMhqWOxb3S2NQhN+4+1lCMAPtb8TCztbTBUmssDAe5OJgFGFm1g7tLLK5WsuZ8&#10;tRwPG57nPtTqPqHWWxV+5v+bKSm7cIAdU3OkmgBzypWFFc9fuibNzW0aOgx0D8hA14CMDY6qEo/i&#10;uW8czJqeF24i3tnRJ+lwkgu4PrS/qsBzNrB2A7CEFz9Tq2w1o9SWclN9ATAhXsYehZaB63ztbU3Y&#10;k7FHY89G8BRSNKprIJUY53YzsH5vS5+zX8PMHap8dnGlfIxNktDoOMlBDJQEy5SbXyjNsFXMiS3D&#10;z1OSkmVsbFjy83KlvLRMwS0sKpaiwkJ5+OSZuHj4iBNudjfckLTFrh64MWGLCbAe8bwXIOdUjBeV&#10;GEdvWmjYbgcHd3F18REfN185GhQktR+eaAzMdbqslEGAzdpeY5e1cdAKR8KraZKhLzXu5ebf3AS8&#10;4uUDKXnCEed7UoRW8NiG16juUtucDrVNhvImUHnvXJHwW1fk4707sn/HLvHAe/JFR+Tly/RHgKwA&#10;o6mlDtakFB8A7IHPwtjrDWAtRdiRm52vyS5hETHy8m2ovEdoUl5eI+/ehEpWbpGkQe1YI8wJNpqd&#10;nzv+rsbDVGKGHxp2mKodXDvsYQHMoycU267ewRVLppTPNsBrao8pxGhb0DYTbMTn+/YdlI4Orp8d&#10;QvjTIEV4j8MDw9LV1CplBUUyPz6BGHFQc58r8D7zsgo0fuTCeU59xcanwW0VyXt8phLEy2XohDjK&#10;XgmLzf25uJ+xn85uQHkBsU4tcVRaIeaAFkWIq+ZMDj9B3IGmpYkJMUecD7JMMZcgwl7jeZYK0qWy&#10;iJ+5FzVh5u9q5VXW58K5WbZI9QbAx74DfOHqDXQuLTIxMiZdLZ1aQmiwd0Bt9AAs9QJzpOe+yNQU&#10;VBjKzEUcVWXlwjW9v6mFJsQz5qiwGtX9/ngpwN8bFZw/X8aeiVUfOXVEeFmnl3Eumz+bKq+BWIEk&#10;mFBW06zzJdBSgf/6mDfAlZtQqPJaeQ97RFXg2mOOnpZV1Uh9Y4sqMAP9gvx8BP1jUOJE9MxNkpyU&#10;hF68VEpLimAPYwAwQHT2UHgJsZunP86hxhbE7nhMiLUx/iXQfA4AOwFgZydv8XT2kkP+AcLd+FmI&#10;nYkYiwps2WUz0gy7zNFmWmauFw7ntidQ3jfPoLzMtoL6cr4X4NoA5wPgbIDKgSpVXhwzHtyAbb4J&#10;9b0piYA39u4Vibp1WcLvXJdHV67gxg/SqSFfAgPAmN/tQ/UFPLTS3jhnYgqXSjI8uHbznsTHp0gu&#10;LFkZwo5wqG4slIp28/3HSB0M4n4/4bjOhYCC85ybXHDNCDA6CR2ZR8dgjsEagijU1mi0AdpArlNP&#10;BBjgUoHtwoGLAOPIASwCzEY1ZjbdzOSUVFVWo9VIU12TzOKG5qg54Z2fmpZKvC/WxkrA5+DKHsbr&#10;cTgvLq2Wj4jf09HxRMUmSzNi5FjAzbnhmvoWuXz9tjoCwhsYwqkl3n+sQLpHNtNCQ4XtVUraAO92&#10;HDUGBoS7CS0httpeuE/e/wov7n+dT8Y50zM3K9gmpVg7Aijxbk4/cT4YAHNK9NyV6xouTE9MSndb&#10;l/QC4O7OHp0PHkLHRTX+ChvNqh601J0dvRIZHiXTY+OaB/37/AxgJMDfj79DWZc2A7DVlgDMtox1&#10;mBenjaDAwTu45SR6NVwQtgAOXgFgLuLmSKDuAr+kfQf4ryCbI0ehWen/zccoyYXChiFGi4Ll4wDH&#10;B8TCNYC3DPFQVk4e1LZAGuvqZXRwQOKjo6SjtU1HohurK6WilFNNFVACxMAuiOlUfQExFNjF3R/N&#10;KLFaaoKMo6sFM+Ned9huZ4Dr4uQpXjju9fSRbEDFcrHtVhaW5kFrM/DqYJVlmwlvK4vfvXsu1a+f&#10;SeXLx7DOZs63iINWT+/qtFHuIwJ8V7Ie3Aa4bDckkwDf41wvYt+7UN/bVyX01jV5deum7Nu+SzwB&#10;FuN1b6oiQOIqKx+qLhuVmA0wU4W98XMuv0xPz5YUxL6NgINL8RISUuXJ8zfyMTRKMtJzJS+3WJ6/&#10;fCelsKuXcNNvdEbnhc/sRojRsdFWcz7dFc1liSp7eNFS832gI+GoPhNjdP7YxMABgVxfbS3XDNoq&#10;wQQ5mEcWTWAudaC8fv1OviBeq6+ulcZ6Zl+Vy8LMgpaUraupl/lJqFNPnxTD6psR6FyteMFOqKSs&#10;WmIAbBri4tDwePy8WkOBV3AX1SyEB6fGnRUDgjkqjftNG/c/3iubt+7HvYv7mCuWuMjBKr3DVEsC&#10;zK16VIGtphlYVGBmcVkAs8DiVmu9MQHejL9hW3Id1YaV5ig20y25MwgBrsE9SwUe7huSLnQ4BLkf&#10;IE+PTgHoHnRYs/KJxeLnFlSJM/H9MJVUlxoSSrXS35t5buY7uATZ+pkq71KA+cYXbbP2YDgCXFrl&#10;IA7XL1FgQqzg4qLZABNQptQFoBfW2swa+/KxfYTtwjEmKV0yCko0lzkhJV0KqcCxCYhzuiS3sEzy&#10;0RjrDvR0S3d7m2Qkp0o7rEl6crLUVpZLdWWptHe0yvEzZ2WDk5s4I451BpSE1IUqDHi1mJva6EDA&#10;jRsTYBvQfcQFr3ehCjt5iCfadld3ib181sAJG81pIVaW5M4KurcRj3iuAxCzogatc9Pb56q+la8f&#10;acJGCed7Efuagau7kvf4ngLMFEmqMAettKGjSIHyJt+7KvG3r0gMrHPY3Vty9fQ5dQeM0zn6zNVH&#10;HHxj5pj92AdNbTSgokIHoWO8fA3KnpUjCbh+jQ0tqsZpAPr5q/dwKQkSF5ciFbjpCTRtKcsjbXIC&#10;wDp2wA7Oaug0WD/LzVLjxSk5PMesNbOWGEDTRrPzsJoPOxPYZV39FQSQATFj4wAATPjPnL0g0+Pj&#10;0tPZKfW1jbCMVTIKm9yDmzovO08mh0dxc4+b8jroYJKS0qSrvUcqERdHxSRKYWkVVDhWMnMKEQsn&#10;SENzF9Q5Fa4iFXF/i9y89UCTgkyGH+9B3pd7NM0yZDvg2wkQd+6Hq6QSU10PCYWKA1Zsap0JMI47&#10;9x3WMkTMQtRN45kYAuBNET1AzAU8nFqlS7UANgkdp+QQLPTJM+elpqYOajuomWgdbZ26PUtvd59M&#10;jU1Jf+8gQogRrVw5OTkjU5Nz0o04OQyCNjrQrymRv88STiirQgsFpqVWYBkf48hmAcxzG16CvMxO&#10;yrDTJhfjXqtx4IpTRoyB+Zgqy4Ep2z4rwFykT4BhnzTrCk13yMNjX3zBm3fskYzcQkmGyobhpkvC&#10;zcbqGwkpadKOD5qWma/WKTe3QCbHRtBzw3qV4cstLdfYt7ycy82acLPWaUKHJ3p5J6iwM6yzMxRY&#10;21KQ8TwbVdnVDarj7oOjN2y0jzg7EmBP2ezoLO9PHYE1pj2mhWZqJEelraklplkyPo58Ic0s//rh&#10;hdRBeathnc0ChQeatFEIeAs09oV9fnRfch/ekZwHJssq/dENxL03JQ3WORkAJ8E6x9++LLG3r8lb&#10;qO82XCMPqKEqLVWXSqtHE/fyaM5DFGBPfKYDB47Kh4/hUOBMiYmM1/1uCW9CYqq8hYXmPCqnkSpg&#10;T1+/C0enWIDwJEun0pwRZ6tLsTo5HfijjWajtbbgpTpzpZemqy6CjP+v51ZcrCCbRSP+UGI2QsxY&#10;mfsON9TVaVYW61/V4b3UVdbK3Myc5GRkI1Zsk9mxSWlpaJWcvCK1/FzM0Nc7hFg4VfLxOAIdUTri&#10;xXAAnJ+Pe6GyXt7h83BBRDoUjHsy6UZuiIf9bYihwgTYzKJwdw4AydiWgLKKjJYmphqbpuve0Zgz&#10;vn0XgIf75OAt8yA2E2Q0Hjk2pACrjeYgGNeyn5JjnE46fFwK84s07p0cGZW+7l5pB8RdHd268mps&#10;eEI627tlbnYe8M7quuGJ8RnJzMiX9NQ0+X3BgPv7rA3uXwG2fm7bazRa7UWAqb6LKZNLB64IL0C1&#10;wV18TFtsHbURXu7Vs4VZWIiTAK19zp95BW6GVTkiJfgC41MzJCwmQTIBc2JKhmTjg7d19QLgPCmt&#10;qJHi4hKZmZqS3OxsaW1uQozH+cFqBP4ZiCX6pbq8TNLSMtEDHpX1jq7iRFtsAUx4DcDf4VWAqdKE&#10;F0rsQQVy9hQPqFGws7M8P7JP2iM4JWQUWIu3W43wcmuVplCz2TdTJatfP7FGnO+ZOV/AW4RWiLiX&#10;ixNyYZ2zOW0E9c3U2NeG94Yk3rkmCXeuStzNKxJ555ZcPnECEPkAGgAMWAivAdjEvotHgOvny1Fo&#10;xKauvnL54hWEGrmwzClQ4BTc0LW6tC0aNzwtKBWYjdMxHMHl8rxinBMqJ86fWwArxBpqQIEBr93c&#10;lwBsGsGllTapqQZmuANCzE4GAOsOiQiTFKjgnZr9FR4eqVlZtVU1iHXrddCK88O1sNWcRpqBOrFC&#10;B4vbcdCNLoKL5Fl6NowdUFW9fp4M3OjhEQnS1NKpo9HxiWlS39Amdx8819VVvkwsAbxsgVDh4K0A&#10;jsUAEPqFAGCuqOP4DuNcbgWzcwnEOwAv1Zc7SxBgbsmzFRCbhg6Aj8EGgWZFGhaz59TUbgB86PAJ&#10;OQGAD+BvRCEU5FRZL8AdA7Sdze3SC4AH4DimRielr7NPlxpy5dLkxLTGwuysuP1Mf3eHzvX+BoB/&#10;A7A6sLWk/WbBa6Bd2iwL/Vf1/asC27Dy/E/JG2jcDNoHsPps2aaNFTd8tm4X7824sMyN3rZDdwE4&#10;DKtYXtsg0bjpIvGl5CIWioHNK8aX1dDSLhnZ+bBNFdLQ2Ij4d0RSE5Olr6sT9jkJFqxW8plaCWUu&#10;LYIal1ZqYfe1Di7iCHV1BqR/AthSX6oNf0aA3WGh3aHC7ni9F2D2dHGXQBdneXXiiLRGENYXZpCK&#10;qsvcaG53wpgXAHN5oOY5v30m5S8f6XRRIWNeDlhZ6pvPlUUcsALImWx4nEkLDSUmwEl3Waz9msQC&#10;3hjEvq+vX9USP7SxnOLyQRzKUWcbYLvxMaeROD3DaSQXWP9H9x7AiTRIaFi0ZEF5i/NLpA6xYQyg&#10;TUZ8+PZdmEQAgGSoLjOY3n+M0Eonp89d0nlwhhU2wLxOi0ArvNw7yQDMxvXEdnE8HfTC0UDNpZx4&#10;f3hPXBzBAS4d5ALA3CXCBZ+LeyUtzMzLABSpCp03VbatpVXGRkclA++zv6MfN/cYAK/VmljZ6NRz&#10;0Lq6+3UeuJBTivgM2XnFEgoVzsM9w/xujrJXQI0zMgtxT+4RbgHjH4R7VFWYsTBXKUGJmVhCgKms&#10;AJhb9+wirFrPzSgvjwq1ZaE37wS0Ci9UGGLGI/MhqMR20YDdsNFM/jgIiI8fB8DoCO7evS9T41PS&#10;2tAkE0MjiIPbEQZ26MKO8aFRhA+j0t8zJJ8/fYXDnNLEjulpxsI5CAsS5VfY6H9pXEuAqbiAk0DP&#10;TmtbqswE+tc5PL8UYFt9bQW2m63AXJPJ4/esK6484hpfplDCJiu8fI5LCXfgeQKNL3M7vkx82Vdu&#10;3JXK+iZV3xjEMoUANyouCcC2SVVNg+QgNk7NzJGBgQFpaWySjLRU6e5swRHxb021Ku9Qb7cUFuRI&#10;JXr07XjPGxzdxNHF20DsadlogmyrLwB2JbRobq5e4kEFRvPCYx8XT/FzdJLnxw5ppUidRkIszKWF&#10;Cq61tSg3+eYKoypN1nhikjWe2vO9UF2r5aJlPb4Dy4xG9SXAFsRpd69Dea9J3J3rEnnjqoTdvi6X&#10;jx83jgDAcKqLA1i+AIYJJxr3EmRtABdKFwhYAvHY08VDIj+Gag5xKMDMReiRxpVcLR1Q4HhJx+M3&#10;78M1jgwHBLSiL9980Bufg0CcfnPG9dJ5dHR2plkAU4mtuJiNmWzm3Fjr79NNHK2GEuv8MeeItwBi&#10;s9CBEPugcdkiQ6iWxhb5NDOL2LYanUyzrj6an53TChxFeaWwnOO6hjgVrooOLBKdUEtLlypyTHSi&#10;DmiFxSRJIj7Xx8g4aWrqkMTEdElMzoAid8m1e4+Eezr5B8MdcvGMjssgFub8MJM8AB7rZ21HHLsD&#10;cTDVljaajSAT3t082gBvh2pDdUO2M5beq6PaxlIDZPydnYB4z94jsn//UTl46LgcPXpK9iGkOXjk&#10;uLS1tmlVzqGePjiLQelq65BeuMuBvn6ZwOfsRYw/OTahtaOnJ6Z0BWBXR6+8fPFGujvatUQsof3V&#10;stI2vEsB1scK8Pe2jMobzElwC96l6mtDa4NsZ1qxKcQAmJaZywgXnyfUIdbPocAeAcGam1uCnjY0&#10;LlEBLiitUjVmlfsSKGpeUSninTyZmZmRstJSKUTcW19fg/NiKS4qkM62Zmmsq0EcVCpF+DlHUqkm&#10;jIMdYQsJMe20rcJUXxc8Z2wzbCpUV49QYi9A7o3f897kLDf37NAtPdu5fSgawW2B6hJeLg+k8la9&#10;eSolL60BK8a61lSRPXCV8+SOpklmQoEzAK02HcAyx5S7TJW8KlG3rkjErcvy/NpF2RYUrPAQEm/E&#10;wEzg8OV8NdUYwPpB6TgnTICpwFw+GACAvd29JDs1HTfEqMTFxCPEKJB43OCtcDHMYEtKydYyr5xy&#10;efcxUh0OwU3NyFU1ZuUSjuBraGF1dLZj4fvR0WlCbMXHNtwaK3sBYG+6BkDM3GmdN2aix1ZADHAt&#10;gBViWFtnd2/d5Iyr3ZoaGhETN6tdHgCwHNiJQWc+iCNTLUtKy/U9pqHl5Zbo4gACzDAgDmqdDIV+&#10;HxGjqswR6fehUTovnJVfLDv3H4GFN9ado9JBumqJCUhwlCyMB4iZHkyAOZ3EWJgxLwFm9U5CzLaD&#10;AMN2s165PQvDY4hCvUttNf/GbsTU+/A/Dxw4JocPnZD9B47juYOSlJgkc+OTsM+tMgln0dUKBe7s&#10;1Vh4fHgEdrobj7ugtl91VHqO00pT87gOifpd/v75EyAFrEvAtduvM1Pfz/8NYCaBo3FZoD1lRFjt&#10;oz2Ipc2yzsY+Q2nZLAttP7c0rVLXByM+ToBKZAPSd5Ex6D2zJB9fTDxiYG4WVVBUhi+iSAoKS+TT&#10;/CdYoyxpRM/NeLgW9jkX9nm4v0dKCvKkByocFRcvqzc44Eb0EEdnNNyQTq5M7oASE1zrxqTaaOwL&#10;cD0tkN3x2BsA++Dcz9VTzgQHSPXbh1DhZ4DX7MxP1W1Aq3v/HKr7WEoBL/OadaCK8AJaW31zmLDx&#10;BPA+voUGYG0VRksD0GmIgxPu3ZQoAnz7skTfvyEXYdvd3TzEk1ligEY7FE4jAR5mjumcL1SYaYm2&#10;EvvhOaZP+vsHSmVxqc4hpgLkDA5eISSpQ3jCMkSsZsF8cQ5kEeAcKB2P3Iu3BKrGG1U7PsTSSwFe&#10;VGE4GTOvbqC1m6qxAmzgNc0AzKNJtWTZnRCNhwmwJzoLVnIcH5uUoYEhYTVKlqAtQ4f9aX4BMXEB&#10;nFW1ZjDxJo/AeywuqQK47JC6dIopnM9V1EpkQqokAf5o3OzMi2bnz0X/dfUt8uLVB/w/zlNzABXO&#10;kQDjvg2mAlNJaYmhoNz1gZUrWUOaexvrvtNsiI25/xZzpjfjtTa43wGGEuOcMfIuWHHCuhfgU4UP&#10;w0Yf4DrjfUfk9s17CAnGpQWd1XD/gE4fdbZ36bYyI32DOvLejo52fHhC/vj6O9R4Uq9DI+L5R4/g&#10;AGG5/1igdf4O628zABaPaZmXtm/4GZsCHLQLH3onPjTbLjSCbENMgAHmn9XVgtM6N7YZAPM82DzH&#10;WliMmzkCvR12pRBfRjq+sI+x8ZKcliPZuLGS8YV0IsgnzAS4pqZWJiYmJSoqWjo7ukzh77paxL25&#10;sCZtkp2RJoPDg3Ly7AVZucZBHJy9cDN64ei9CC+bk3WkAnP0mfEvrbMNsTeU2h/P+QP8I97esMS3&#10;dFPvFoX3hW50VvvuqVS+fizFjHG5CJ8LFAgtB6tseC3lzQLAGU9uod2VdACcAnCTH92y2k2JhQJH&#10;3L4K9b0q72/flG3BW8QZnY+nD4AltADGG+AQYCowEzl8qL4WwCxqRxvtBYC3hmyV5soamRoZAwgV&#10;msnGDDbuJllX3yDRcDismsh0SkIbj46TQL94/UFqG1rlOm4yXjcnV8LLUWl7qs1WYQLNttRWGyUm&#10;wO5enCcGuFz0YDXmS3v7crED1xmbAS0CrPcAGmtefVn4jDi4SrclyYDKMsmhF99xSmKqjPQPw3KO&#10;6Jaj6Rl5kpyUKbk5RdLR3isRCAPy8PsxiRmSkpWvnRFVuRxh1+sP4Wqx2bgyiDaeedJsXPyv64ZZ&#10;sQMqrAkaAI9zvNtppQktjgSY57pZOeAkrJrvAGDtxnRixtQ78bu7odwEeA+AVxUGxAcQDx/Yf0IO&#10;QZGrylnQbwCgtsoIYmE6o56OPt06hvE+q2924fzLHLct/STTU9OIhec1+eY9Pg8XeyxVYCrvt5lJ&#10;PdrtG9pXC2C2ZWYlBz40rELANiou4EXjdo9+WwgyjogtTDPP+eKcA1i+AFxXIIUAYoJLBdbGx4yF&#10;QrTKfU19s8SlZkooYpwM2KEsAFyAnriuqU3rAPNLZQGwHsR20dFR0tXZqatVmuprpaOxTpqqK0Rr&#10;ZNXWiy9uknXrXcXB0WexOeKmpBLbCsz5To2DcXSFlXNHI8Bs3oDYH88Hwnof9nSX3PvXtLB7/YdH&#10;usF3pRZdZ6xLq8wKGgbYXACr8OI5XWEEeNky0dIBbTqOaQrwLUl6eFNb4oMbAPiaWufwe7fk0vFT&#10;4obOw83LFzGln0ky4XvCURshBryMixkL62AWoPbXxQ2w0XhcDlgnYMnaW9slGpCyqmNmRiZUrFNX&#10;IHFE/827MLXREVDkbNjMB49fSGVNo3yEDeW4ATs+ZzdeH4LMa2U3vDcA7AEL7Ybr50a4LZU2akwV&#10;JsTBOId91syt7+uLtc5WIOPgrTqgxcofN2/dl7npOU3cYEkdFi/kvOn89Kwu5G+obZKh/hHdcpRT&#10;R3kFZVrIsLmlU1cmRcUmSU5hmbwLi1LXFgkVbmztlNikNImMS5JGKDJjfiYL+QXjHtURaVhoxsFo&#10;WjtrsQwt7PMuALubAJvRZ+4/zT26NB+CAOP+pooHoRPQDC/tDKDACDV3794ve/A7hJgAa4P6HoQK&#10;79l1BPHsa5064+qrCQDb3kaAe6SnrVuG4UIGB4e1+uZgz5D89vlXmZ0EjF+/ISys1L2YOKD3L64X&#10;5ijzNIE1ENvtt8WjBbcCjDfN2JdHKq+Cix7Hb+seXfHBoz8+gMKLRnh9CTGajwWyKVi3Xbz1SDuN&#10;BlV28wuUW/cfKagfomIlFD0q45ZUxLvsRSvrmnSUkSoyBlXh3jkpKUm4OVulorhM6ivKpb+9BTdt&#10;rvR2dshbKImzs49s2uQpDpu80QCwAwB2wGPYaQUXiqbxsAKMmw/nVGFP3JhsXgDGF88He/rKQS93&#10;yYS9bfjIjcYeSA3sNAEu4UAVgYUV1vW8lvJysMpeFpjFI9UXP6fypuNnKXiOyptowZugABv1fX3r&#10;lmym+hISKp2qHeJgvicLXi+8Jz0CYKZTEmI7LmYO9E7YuNzMbJkcGZahvj7Y5yTJg3uJjY7BjdIt&#10;kVEJkpyKODg0Um90xr+Mg5+/fK9TdllwNUy02ODgrq6FTTs5XB8mvBBgd8LKkWo0Hm2AbZv93Vob&#10;S81Y2F7ZRIh1QIvzwnBjuvgf5w31jfINKlyNG7ROVThb1wnX4R7gd9+HUIr50ClpWZKQkgUnkaIr&#10;1VoANUedcxFmseBiSmauvP0YgU6/XLOyaLGL8LMGWOkbTO7A/yZ8OqWEe9bOk966nUtkAerOw4DZ&#10;NIWYVpoKjEaFDsG9HoBY2p6S0nRNxtMEGGHmblx/G2CqsGmE+Zjs23tUjh07BcvcCcs8gPi+VwZ6&#10;obiIhZmV1Ynvh6V3uhAXdzZ3yczopF4Tho39A8Ny594jecY9icdGAfG8AVghBqjTS1QY57/b5wRY&#10;F0RDhXWtL2NgPObaX6qriXvN1JFRXDv2teJdPkbzhuLqiDS/NAIMq8cdAbln0YfwKKnFl/YGX8S7&#10;sBjtTRPxRXFHxLLqesnDF8BlVpzoLoC6FBYUaBJALSxXVXGR9HW0SmlhHnqzVtmLC+YAWDdscAfE&#10;sM+A1zQC7G7iYdyQOhptAcxRVw6ouOEGdQcgtK2+uCEDEHfu8vKSRKhj7fvHUv36nlS9eiClLx4A&#10;3iVKC3XlwgSCSxVmvJsOa5yOYwYApvpqvIvXpuLnSXgtwY2/f90AfOeGhN+5LRehvrT1LnhvBhYe&#10;AYTVqSjENsg2wDiqGvuFKPS3bt2T9OQUmRjol4mhQckCCBwYio6KkZbmVlhQxokJWokjNCIW1vmj&#10;ZjXxPDI2Ed9Dsybvr93gsiTs4JEDW4SZnYux0+b9/fu5DbKbpx0TGxXW+lk+wd/zpqHALLvDQbGX&#10;r97I77/9pq6Bee/56Ew62rrQaU9IHBUVAPZ2D2g8+OFjtGTnFuMYqaqcDOf2Ee8/Fc7i9ftwDQlo&#10;ranQGbDcnD5rae4EyJVQw2OiCy4gLHZqr6ZYwkqrCmsVyyOyZfdRNKZZmjxploZixhZfqwULrHll&#10;u7GgHgHehVh6z+4DaACYEKMD4D3JI+30jq07JS0xRQepWAt7gnEv7nOqMPOjR4ZGNSurtbFNR6i/&#10;cn9hADyL13N/qLOnzktRXoGmWBJUA6+B1n5MFbYbHy8qMOvvUoEDoL6+OKfyaoPSqvKGGAvNfWu8&#10;l6iwNwHeYmo/+wFgZmEx9rU3FsvKKZBygBoaHQ/LkyL5JRUKcCO+wLzicslAbMySOvOfPumChtq6&#10;BikvL5eK8jIpB8AdLU1SU1UumZkZCqGDk7cCvGGDJyCGHUTbuNFdAWaiggNuSIWY8TBVRh8TYjNw&#10;Q0X2RPODhQ3x9JIPF09JzftHUv3ynmZYMeYlvNkPAO1DkxJpVhWZtEgdsMLjDIKsMN8CwIDXin01&#10;Bn7ARQtM3LgicfduyBvEvtwKhQUFXPAZ3NCR2ANGHCmn8toAs4Nh1tSiArPD8eHAlr+kJCdLcnys&#10;9LY2y9TgoO5BlApbyZ3xS8vKde/dt+8+KsjMyvoYEa9z7slp2fLizQdpgQpcvHJLVq9z1vdirpE3&#10;Oj5PQIr3pg3Xzur82NkYyJc4GgtijYcBsDtiYm9fq660L1MtzbywXXqHcfGhoydkZGRUJmEvyxAn&#10;MrGjAJAyDuSgVnZmvgx0D+KmHpSEhHRJTcvR0dkidPb1iN0Zw+fCTvMzMUeaI9J5+FljY7umWjIs&#10;a4E1ZXVT3ZQtkGm8uJ8BH6eVFGDWkNYcaeY54xx2mtCa3R2OamMqpn/gTrgH3OtB5sgpKqo6ywap&#10;AjMWRtuL32cjyHuhwgf3IS5GKHrn+m04pAkob6eMD46pM+rgYBYAZiOsXTh2dfXI+Mi4/Pb1qya4&#10;lBZXycULV+XRg2cyAatNG63K+5e2FGA2BZjKqxU3qL6WbVZA0fP44QL4Ad7vABvb7L0Y89JC44sK&#10;3qaqy5RK7gbI8qV79x8WzvPmwQ6/C4+WGC4fRAzEAYnWrn7JhH1mjFZZUSWz+DI1Nxr2OTeX2Tml&#10;gLhUmhsbpKmhQe4/fKQKu8nRSzYgBt6wwQ0W2hPwokGBNzp6aKUOR1eoMKF1xY3HhpvQkTcqbkx7&#10;hNodjWAEunnKkxMHpfrNQ6l4eVeKADCLrGuh9YemMaOKq4p4TGeKJM7ZuDA/g0cF2DRW2eCqo6T7&#10;NyTu9lWJvXFZou7fkSunTqPjcVP7zGwwrpDSWBjvxwMQM0XSC0rlgaN9zljYrFDyB7yw/CGbpaGm&#10;RrLSUqUWocXU8JC0NjVLMtQ2Kz1X0lIzoHBdEhYRLakAmOobGpWog4aFJZXy+PkbacJNRZA3bHIT&#10;J2cAzOuD90OI2Th3rgCrUzDnJk62Y2UCbDoeN51qQizsyUEty0bjO2futMmQIsTozAk04vdMWH9O&#10;KVVV1UgdoEzDex7sG4LN7Jd4hALtLd0AeEBTJhkLE9jQsFhpbe2WRNhsxu8Mt3jMzCuCs4tRFS4q&#10;qYLNjpaqumYdob5y/R7ew1a1vYsKShVGLLxlxyGTGgk1Zcy7Zc9+HbyyB7H4OnsjNwMvlByWmgXs&#10;GQPvogqjGRW2m1Hj/VRhtMMHjkpJYalMAt6+lg64pWFpa27T9Mpebg7e3S/TkzNwDW3SDWvNih3z&#10;3H8YPDx8+EzOnr4oKfGJZsQZgH6bgtX+E8RQ3inAOz2tbZkuXLBss/92DmDZthmgWnGuxr0WxLZ9&#10;1niXR1gljjj6cC6Y1hkg+6F5eQdrj9KG3ic9J18VOCkjV7KLoMD48lrxZWXnlWo801jfoIneMQmJ&#10;0oFYNzcnR+rqamCl8WXXVCE2rtE5O6rGhk3usn6Dq6xb7wJ43aDAUGMHD9nkDEutU0ocoKG6mJuS&#10;N6MTz/kcbkJOLbH5QPUC3dzl+p7tUv7yoe7Yz32DWWg9G2rLXGau4+UifCZn6Mqi+wSa8JqWxqbw&#10;3pQU2OVkgJuClvCAK46uSfSt6/L2zh3ZgY7NwcldR8U98X7oALg6igNFrNdFG+1JgBVmKrG/djDa&#10;ALCnt4/s2r1H5xFLC4uhXrkaB7PGUlJCim4qxumkPthQLhSJTU6XlwA4OjZVYmJZY6pBHj19pXAk&#10;w/0wrnWCk1l0KACZcH631XhsN7XW5ufObpxjp5VmFhdttImFdW6YK6kU4M1mFJqNEAciNoajuHr1&#10;JjrpOenvg3PA++C0Vjnc2CziQk6HZaTnqY3uRIwYE59sRp0/RMNul0ltQ4s8e/1eCtD5cw6YjoKJ&#10;Krn43G3tPZo/HZ2YKu34/TzcT1ygoBYeguOPe5YleEK279cBLZPfzPRItN1M0CDE+xET71e19gsw&#10;ACvEUGED8E7ZBkZ24feowqrECi/OcWQjyFTkXVDnJ4+ey+z4lHQiZJkZGZMO2GgC3AOAu9q7dbyH&#10;Ozm0osMdHx6Xz3MLWlc6PjZJzp+5LFcuXsXvNMo/F+YU4q9TE98hBry/TgFuC+JlusIIjauP1EJT&#10;ga14l9Um9WhBq0rLwSoAag9cKbxo3oCXlpkq7IOfe+LLffHstW6EzOJ1EfFJkoI4JjO/FF9OgbR0&#10;9muZFPa0zU0tWhQ7MiZWenq6JSszU+FthfpWV5RKWVmZ+CAOdIRqrN8IeBHDrdvI5qqPNwJgB0fE&#10;wBzIAsiutKqwha6unuKG+M6N0AJsHjmV5OnuKb6enuLv5iZHg/wR57IA+z0dtKJ1zuBOgYTXUlSW&#10;wGFKZDoakzMINX/G2DfVOibBKidxxRHrXN0nvMx5vik3zp7X+WezmMLre1IJIYbKcamjNpxTmfm8&#10;zg9bEHt5AXQPLzl69LgM9Q9IXUWNJMXGy9jAgIwgFk5JTtUpmFioFkc4uQAgDPEu7SazlkI/REpt&#10;TaO8hvJmpOdIVXWDTqdsdPTUDpHTShyZNnaaMBugvx/tDpGOJgAtEDAH6M/YIRo7jXjYypNmzjTj&#10;YBtiduZ0Zdt37NU6WZ9ws3KLlUaoJ5dEcrqFOxi8fRcu3DibVStKELe/ehcm6ZmF8iE0RpU1KTVL&#10;p8cIKLfWoYVmOmlDfas0wErz89JpdELJQqHOWsqJLhGNosQpoS1wlpoaic+/BTByfpjKuw0AEmKu&#10;bGKhe8bBNsQsHsDVdlshcDvxGajANsRsu9A4uKhKTIjReXDBSQOu+Sg+W383rDJi3zbEvd1U4B50&#10;Uu2dwmJ3VF2uH57lJuGzn6Wuql6uXbwhx46clg/v3ss3LliAlSbA/0sFDgGg7GF0RZG2nVBSazpo&#10;K+d40QAoHyusiHG5RYp3ML4kNO456414h5uWcQDLrEjZqgqcDCXo6x/S8rFxsHhZgDWzoEzyS2sQ&#10;A/dIYmqODk60tiLQ7+mXuMQk6ekGwBkZ0lRXK831dQC5WpKSU6BgnrB9sNCbXGTDRmdtG3G+fhPs&#10;NCyhg4MrVIUL9gEuQHd1JsAegMfTNIXZEwroLd44+nt4SKCHpwS7usm7c2ek6Nl9tcxZADbj/nWF&#10;NfUelBVHNi7GT4MCE2Cu6yXYKYA89SHi3wd3vgOMIxfsR9+6rEsG927bJU6AxQ0AsDNxR+fhgVjT&#10;A8pHWDW901JexsH2aLkqMQBm7OsOgPcfOGQ20EavHRseJUOaZzsoOTl5WoGSCszNs0sQS0XFpEho&#10;ZJzExqXIOygxK19w4TynnbgDxoXLN2UDrpOjExwLrhVh1bRUtdKElmpsmoHbKLOji4GaU1BmGspW&#10;YoQCiNe5SswsdrCUGKEUrTTLC3OfqlBA+e3TF9jHdqliaiXuh1qu/x6b1KkgTid24L5gIkdoRBw6&#10;I2OV+Tqm3T598VZHpDlFxswyFr9LTclCPNlv1BkQU9UI8dUbd/V/qwJDWb9vzWLym7lIQRct4Lh5&#10;J4/78D53IWbH/e2Pe9jeXhUxNZfJEuAd6AR2qBLvU5jZduCc29zutJR4/74jsg0i+Ob5W5mbntfy&#10;udOjE/jeOqW7o1eTOwbgQgZ6BmV+8pN04ftgMsuX2S8yPjAuT+4/kWNHT8mZsxeltrIGKvzpf1Bg&#10;uxFg3GDcLcHeJkNrWMEys76zLk5gA7A+3JgsBMACUjZPWiMorhcg9iTMtNB4TID9mAuLL49J9O14&#10;0xExSRKfnCn5sM+pUIh89JQ1+EJ4not4oQdxUEtLG5Q3WzNScrKyAXCdNNXUIs7jsrj3smaDM+Jf&#10;D4ALaDc4ySYHWmhCTIBdADDiOqgwE/4VXqixBxvAdQfIHi7u4omjN25SX6hKEEAKRvN3cpWLO7fr&#10;FBEX3qcDwDSCiyNhZEshrDbIPMfr+BxjXZbI0UErKu/da4h9r0nsHQCM37t/8ZJ2GK6w9izpY1wA&#10;IEYzmWGE2J7istI+AbWBmQocAPuMnyEGPnbshLTU1svE4KgkxSVIFyzWxOCg1CCm5MqkFNzIxVCl&#10;irIatZfMVKISRSA+zMstkvyCEvTqYdKOG4gJERpy4Ho6onNxcgacToCTRzaX783JxcCqQAN2HelX&#10;mAk659wBMdyWKZpn1hETXhYCMHGwWfjPcjuH9x+VYSgQ4z5uCF5fz4orabodZw1iWKbcNuG+YDzM&#10;hfzvPkbp1BGXR7bDKnOO+zmcBAdF+RmKoNRcrFFZWYd7aEihT8B9Noj4swD3Fed1qaBaiAItGArM&#10;pAxmVuliBYCrSw5ViQ/gvt+Ja814nuuazbQYB+NYQpdVN3cA2O34ve2AeAeOO/C3+HgnOgE22ud9&#10;ew7L/p0H5TQg7O9mzNsn7Y2taqk5+sy4txdxcC86mamRKa0lzWqWcwghF6Y/SVxUAhT4lJw6dV6e&#10;PH4mM6Mj8gfi4d+mxwExmwWxBfSyYAAcCOWlArNYGdf3akUNKC+XBHI+VwFG8wzGh6P6whJxl0Ev&#10;KLI+BtxUYw5eEWDa3Z24KC3oddhzxsHKcX6yDLFPQmqmlHJnd8RlKVm5ALhE58ForwryCrTSYm52&#10;jjSjZ24BxG0tzXLz7l1ZsW4TVMNDFXe9pb4bAfMGgL0R6kuAHdGcFWJ3BZhLB91hpd0Ar4cLIQbA&#10;eC4A4AQBLAIciJ/t8/aWBFjeTCgoi6wn3yW41yURQNISLzaAmsw6zohxCW8iXsdj/L2rOt8bc+ea&#10;iX2ZeQVVPrJnnzjg/RJc2mi10rT2aPZj0yw1ttp3BTY1vVhK9sWLl8I9d2fHJiQrPUPqKypkcmBQ&#10;OlpaYZ/jVYnSUjJ1wzCW6mVGliZ0wFonJ6bh+jbL+7ehUl/XqDDTJTH84BScoyPAdAKQTv5wOj6w&#10;1qzgSVh9YbF9ZSOe20B40QmxsS63Ag24ndxgqwExVyBxNRNXK+nSQ4IAkFkGyDdwsy7656h6Zlqm&#10;/Ou336Qa6sJVVPHxqVJT0yTDwxMSFhaj4UBHaw++9x75GBYlSenGOjMPuhVq9QwqzDCB5WZjEfty&#10;fpsj1gS4tqld94aqwWcchH29+/A5HOI2gGsA3swGJeUywS07ALMCbFItCTBDSd0YgO8d8LIxm4yF&#10;+7bpQJYBlkq8E/DuhprvwnEnjruh6rvQ9u86JId2HZZ9eF1CTLxWImlCh8NMLCovywfRSnPeuw/h&#10;wszkvALN/OnP6Niqy2vl7KmLulXNmTPnIGYZsNKwzLOAd2b8L3baAjgIsa5CjDfK6hm0wpwOYvzi&#10;q81MC9E2U3015qWd1qN5TJut8CPo9/IJlnPnL+NLGZNyfFHJ+BI4eELblATrU4MeiRAzoYP2qL9v&#10;WEcnudVGS0uLFBcVSVMD4NUR6Dq5ePmKrFrnAFDdNPblPCbj3w0bTONgFtsGNMdNsNGEmFMjVD4A&#10;6wa1YU0sNzx2B9g+ACoAaheEFgCF3gKIn504LhlQzVRCe5dWGJCqJbbO+TyPiG8T2TjXi9fF47nY&#10;O2axAsGNvHVVwm9fl+fXr4kPrDJdARXYjf8fsPI98D3x/eh7WtIUYMBsA80a1hzw2gpnlJmZJZkI&#10;LWYAcHF+gRRn58pkfz9sdZfOpWZl5usgSFN9iy4nzMorkpevWfQ9VWtmcXcAAlwClWZKH7cH0Wu3&#10;yQPxsBeurTccDqfpqMSw1AQZz29y9JH1sNrr0DbivZuBQvwMr+FrTTombDQB9g7EzQ+IuWrJG7Ew&#10;i8jDjXlpPLxNZwOuXruF+G9W+uG68vNLELdW6Rz14NC4lMM9vH8frvO/7YA4N7dYXnBajKPO+Axc&#10;/JKH32GlEaaGvkN8X1ZRp7nfvI8G0Qlwi1qOwg/Bttagg2DdKoaEwXCVW7cAXBtgNoBLFWYlju1Q&#10;TyZyMHuMKqw7VxBgKDAL920D/NsB7na8ZudWQIvjbsBLgHcBYAXaBnjnIdm/bZ+cOnpGutHpTCIG&#10;bqiu1kE8FsDjdBJjX5bgGR+ZlPHRST1fmGHG2qA8uPdETtBGnzwr169dh/Vuld8XZhTgb1NjAJcQ&#10;m7aM8AZtNfByHyOCaypqwPtzXpdxBOBlD8rdBblnq8bC7FHxM8bAHPFjM5te7dSBjRcv38rExLQU&#10;QjUyEKcxDq6pa1U7TYCLyqu1cFkRrBRH5EoAb0NDE0CulKKiAlipOqhLgw5mHT9xSlatBcAcgQak&#10;azmQhbiXse/69bDUbBzQcnDHc1QVV8TCHsZOMyaGTXQFxATaDQBzPbAvbCyV2A9QBeJ4bscuSQSA&#10;KbcvK8BJbAou2h22a6ZBaRViPM9lgqxvZeC9BnivycfrlyX07m25cPQ4OhO+D3QkjMkRS7rixneH&#10;urkBBnc854HnFGg0QkuIeWSzbTQVegs61/yCQklJSsLNMIyboVYy45Nlqt9k/DC+zc4ulKjwWGlp&#10;aNPSM1zd9eZduMTDor57F4pQpF1Sk9IlNy1XRmFZuSXpunW8du64Xl5QYUALgDmvzqPjYpIM1Bcg&#10;r8c15FSdE9Mwoc4OUO1NFsCuHhzYwnsFxGbhQ4hOL5mpJZbk+d4YczYCPi4zzAOY1XAGrOPFVM+u&#10;3kHEsVFaz4sdTktzl7x6EyoJUO1XH8MlG69vbe/WlFHGv0XF5RIZlSglUC1maLFgHFcycS00/97Y&#10;6JTut8VxHhbh24JjCO53s+qICswF+1BfBfig2msCzOkxG2IysBkdwDbE0oSX8S2bgqzqa6w0LbWt&#10;xPtgoQ/CSvPxS3DwaX5OOttaNEeaVTma8V30dSMO7hqQof5hBXiod1hVmEsPmdRx8uhpOXfivJw8&#10;ckJSYmPkv7/MyTeo8NdpAjy+2JYxPtCslc2csOa8F0GGIjP4B4wBzEyhuhJkNMLrxQl6PM/BK8YY&#10;XMrFo74+eBcuQggUN0PGJyZw0fMkE6AmwTpX1bdKHG4ijkAyfmH8S2s0OjIhZWUViHM6pbi0RErR&#10;aqsrpKejRRrqq+XIkWOyep2jAroWlnndemedSlq/AYqsN6H1mBCzEWKOSqul9jCNg2C4+VygfoyL&#10;NRYGQD6AJcDdT3b5+kvo1fOA96pWz2CzgU1ETMvGc6PIBPiqBfA1ibp9BfBekfCbgPf6FXlx7aoE&#10;+waoG3Dl/0TTOJgQ4//bzagxf46OBu/HBc6AjSPWnHLy8OK8KxQYN1hRUYmkJyTJSHevdDS1SlJM&#10;goz19ctIX59kwOFwe85wxIUNsNA5sJeJsM2szMGOk6O13ESsvKxK4qMTZRh2sxhK5YYOhZ3fpo0e&#10;aBwgBJhQYhvkDXhu4yYvdIoIXXDt1zNUYdwM2+0EgPla2mhVYCurTJcjAgA3D+ZMc7khGmw04fVG&#10;HEx7zffzaXYeIDejgy/X2JaFHnpgK7mCioNRzU0dmkqZk1cqT16+02kl7jxRi3uISwlfw00wnZJV&#10;R5hbz5KzKWnZiH9HpR4CwYUc3bCmgwNDcufuQ2H5H4K8FfBxQGobgGMzg1AAGMdDx88C7P3qHrzQ&#10;fNEBBeGe19K5CCu3W/BuhZ1WiKnI+Btqqy2AdzHhAxDvRYdAS82BreLCYtjjed2xcRTvj62pvlnn&#10;wQdZuRJugXWkJ6DULAxQXlYt52ChTx0/B5DPyPXL12C324SVOL5Cgb8BYsbDCjDzRXXCGwCbiW+C&#10;axrnwQgnn7PnxJih4oPmF7RL/Ji1wtewBRqAmQnD0b26hkbpHxwAyJk65M9J+LLqRtjpXPSivTp9&#10;xFZWXqMAc6K/taUNFigf1qdWKkuLoS7cJKtSjh47AQXeJGvUPgPgdQBWlZcKzDlhQs14GKoMkKnO&#10;6xAjc8TaETedo6OrgutCWNAYg3oAHi+NixETQz2Coch3jx7UgSoFGMqahJas8F5CuwyA0WCXFWrW&#10;t4IKR9+EbQa4BDjiBgC+eV2uwzG4OropuC5QLhfc9AqpQgx40YGYgS2+HwOzvj8FGPAqwN46Cs0p&#10;nJP4MsvgVAhwFyzYIG7MuMhYfKkdMgqAC/MLJRY2OioyRudWK3ADsFIl7XNYVIJEwfWw3lhbW4eE&#10;fgiXdnQAvbBxvHnXrXPCdYKN3sisNqanEmRPQOuJMAXQ4rn1AHkDPsd6fIaN6Bh5jfkajZ05aq0j&#10;0lw4wmklLj/kYgdr9RKLFnBkmmucAREXZZw8cRYx4JAMD43p1rKlVfXy8n0EvvdmaYHCcvCtkJlW&#10;LR3S1Notb6DK8SlZ8hZHplJyC1JOKxHeitpGefEWcW9Diw7c1eM4AiCyc4sgDqUyMT4plei8uHCB&#10;ZXC5g4QNH5Vztw4+QYVxz168eluu3Hhg7D8+Q4D/FgmGwwyBaFGFCa7dvgNsNevv0U4T4D07D8ge&#10;Qoznrp6/io52SMYAaE1lNeLeGelu75LO1k7tYEaGR1V5J3A9JkbHpbd3QG7feiCHD52SowCY5Xs+&#10;vPsgnzl4NTNpYmFLiZcxB1rX/UJ9dVcFqK+p9meaFg2zIF2EWp+DUnOym1tOWnvG8jmmzp1EfNXX&#10;NyAtuGFiExGfFJVJYWml5CPeiYUycN8bDkRkZMNCF1XothQpKWnS1dUt+Yh/Ozqh0Pl5sHq9iIkb&#10;5OIlxMBrNgFKVwV4DW661WudZN0GKDLAXY3HawkxrbUVH6/nyDQgcmLtLEcXPTo7uSlAnI91w9HN&#10;2U1jYn/cgIyHj4UESyxtNFRWAQaUSVDXpFsAV4+AGc8nEN57V7Q4HQGOunkFDUqM9vbmTTnAqSO8&#10;BwXXAU0dgOUE8P8IqjMAdoYi09bbqqvKSwsNZWQszGklD3cv2N23UlRQLCkJyVJTXinj+MKT4hJ1&#10;205uGlZRUi5hsKGJCSmSm5OvucWheExFekELips/Lj4JceeAJMF6MwWTebkXL12XtegMN0CBqbRM&#10;SWWYwsy2TcxuQ9uwwQONEOMccDNpZj06SGbEabysAJtpJs1yW1x+aJI8NCVU1zVzWWSIBCEm9gfU&#10;3JWBu/ex1E5qRp7EJWdqBlZ394AUl1Rqbeh6WM3Gli4pRGz89NUHySkol2ew/lV1TVDZNnn07JWW&#10;auLAKJ0G7TgXRAwgJOuBHU/Gc7rxGB6/efMRAO/QGHgzlRhHQqfJGbv3a6rkuUs35PWHaE2p5Iqs&#10;gICtqsCEl40qbDcbYnYIVHWe24NbNsT7dh+SA4iJ9+M8HLH9/NScdMBlNiJU/Dz3WbrQQXEPpX50&#10;ZoSbA10sTzsJFeaUH/OrD3M3RPB08tQ5qaqo0PpZv89NAWAqMGJgO22SaZI2pJwPM6DyCDDRC2ks&#10;HMRhdQ5u0Tqjca8cwmspMQttcwDr+dPXutlxNVcXZXL9b7Fm3uQU4svCF9cGgJNwoTmXl5NTpD0x&#10;83n7EdPl5OVLJ0AuyMmVMSh4d0+n3H34CDeao95c69YD1rWOsmaNExpgxnEtYGajMrNxkIsAb6Ll&#10;o51WJSbMRg0JryvU19XFDQrsIX4uvhIIFd7h6S0fLp6VFMa3hNVq8WjmMe30VSgvAb6syRoRUN9w&#10;AByK2Dfs+lV5hM7GF0rkDFVTeFlMng3/Vy09lNYJEDvR0gMCVhVxgiLb9llhpgpbFjo4MFjys3Gd&#10;snKFpWQ5Uk9VyUjNkJqSUhnt6ZVm3NAfcIOk4rmkpFRpw00bGR2vHeTDZ28kOTNXwiKjdYAkJyNX&#10;EgEzv593iBs34H2tx3ul2nKAkOGHji/YWW7qatxw7c1r+LzJgPNQtf4e3zOzjFaaJX0JcZA2AzFU&#10;GPcFt031g4VmOuZZqNLwMNQGN3B8YoaUVDbIU1hl3U+po09evw/TgTgC3NTWKx8QFyYkZ0kkOqm4&#10;5HQAOiyJGdnyJixSWqHIYVHxcH1tuoqpvLxKV/5wGjMD99sw4Ght7dAdLThIy+nSzVsR0xI4KK8B&#10;eK+cPo8OOT5dzl++o/PbARCnYNzrtgIrvBA4W40JrcKLv6OKjMbBLY2Nqe6EeMcB2b/7oOzfd1hX&#10;YS3MLUhbExcz9Ol30AHHwa1JWZlkcmRE2/TYhO7iePTISTlw6JgcPnFOjhw/L4+fPNP9pZbmSS/T&#10;hQs2wLTKtn1Go11WUAGunSJpHlvHQE50o1nntNGB6GFz8Ua5IqOwFPENrBuXsTWgN83KLUbMU4VY&#10;t1/Lp9Dm5MFaDw6MSGoKkz4GJTU9U7q7eiQzNRUfZBgfsFU+huJGw43FG4fWed1aWOm1hJeNMDvo&#10;kc+pvSbAaBuhgpv0hqPlc7cGYHDT4aalpeXCesLsg5vPHwoS4Owudw4fgo2+IQm3LwPcyxIHQGMB&#10;aizOY6DCsWyAOAZN414mbOA1769ekPdQ5LOHj4kTLCYHzlR57f9lNdalZkIK1zCbxfVMnmA2FF4P&#10;BXaBlWejhfbEcf/u3dLWWC/ZaemAt1DScZ042FGQXyCFAHukxyxZozVOxs8iI+J0dQ6nlVhS9t3H&#10;aFzTPB34aW1sRi/OBQ/vcc1NNRTaWx1LQDhCODfgWm2wQcXnMKP8UGWo9OLz2jiH7I3P5AOAob6u&#10;fuKsjamWfwZYc6Y5MARrqhuyA2Iv2FPmMU9NzEkO7gumf8bCTnNEub2rX1gr/C1i+jrcNw34PJzB&#10;YM4zBz/foLNi/MvUyVf43FwgUwtFpqVuauvSDeN7EGaMQBi4mKYOijc1PQ33l6IDtByQ5b7G26Ge&#10;O2F/mU3Fqp2nzl1RgN+8j9IpJ5bztYvXhwBaxsL2nlDcjULtNDoCDo7Z1pqDW1Ti7fh9AzHUGHEw&#10;CwIcOHRCmhta5YtmXdVp3Wju3tDX0w8XChs9NCTTUGDu5jDQOyRXr9ySvQeOyP6jJwHxWZ05qCot&#10;k399XpDPk+NoY7TQXLCANwt4WVFQB6SsWFcbbDQVl/Zaj1RfwKrAKszbzYQ9Hnv7btaqBVzQPDc5&#10;LWlQ33zYu3SoR2tnrySmZ+mX1t4xgJ4xX4u5s8flelDm9HZDTbJz8nRhf0ZSEv7GiLQ1N0o683fR&#10;a6/DzbR+nausXu0kq1bBRq92ltUEGIrM42oATYgVYI2J8XqrmSkTN9hqDmYBFqoi54sBDvOTvQGR&#10;FwA+unWLFl6Pu3kBx0sA9ypsMi0yGuwzzyMR6zLuNerL4yV5e/W8PIMKb/EPFkf8fwMvOg00G17+&#10;PwJM++yE/8s1zITXblzWZyd7uLjidQ4ucu7USRnt75McAFxUUCTJuE7j+KJrqqsBc6oM45r1dXZL&#10;bFSsZmRxCqm2ukkKckt0twau7ElLzdWKlUWFRdLd0SXvPnzAa6o1qeDYiTO6OITjCWaVFyGlbbaB&#10;5mPYZ32OEP8FYGe4DTTOCzNP2sTDBmKTpfUdYl1+yEJ4AZuFK51u3H4Euzum+cyMY+nQaPm5HxJd&#10;GvOeOd/bxOyqTnT6UNMMAGl2tcT9AuXiaPMzKHcnbniGZaz2wpK03PGfe/S2Q+FycvOh9sPS1d0n&#10;Z89dQti32WyJqipqJWggDubeSYy3QyPi5djxcwAYcXAg4mALXLOdjNk+hpu5bdH2P9hqVWOATDXe&#10;DksNeLmGmBb+1vV7sMlTOmjVUt+MeHhaeiBYg32DMj44KDO00eh4Jsem5eP7CN1JYt+xk3Lw+Ck5&#10;CEV+jc86P/NJ/vj1n/Lrl19hofGPWYSOI9GE9K+N0JqUNHOu6msBzGbiZLwGdprVC0+fuQA7MILe&#10;ZVz3reUOAbmwQu2wSqzKUVbdgNjYDEKwamIDeqQufFms98yK9tzMrLurCyqeIZ/g8VuhPtxPdjMu&#10;ymrYZ41/VzsCYDYnWbnKQUvssDEW5s+XxsM8N5Ya6s0GG+sAiBZVGBBpogVsrBsUOdjLS16cPQVw&#10;LwFagApYI25cMgNVNrzXzYAVW7ha5wvy5toFuXHmDJTXXRxw8zvRLhNYC2IXxr5oCjL/Jwex2PC/&#10;zaAW/j9jYD52w2N3AO7oJPdu35S5iXHJy+IO9kUSG5sggwgxuto6JQFxcH9nl5ZuzcC1TYKKRSJ2&#10;4jI87v739l2oKhDrLLPjTIQCMZ86JSVFsjOzZBy9/ZOnL7VzW4eOUSEGsOsBJztLvYaAVRs7Ql4/&#10;doR4bAa70PE4Iv5dArCW+YWb4bJDs3rJLD/UypYAmQNcbmw456ApCw4MjUxANXMkKi4FsWymKmkn&#10;OnX+7AVi1zrcI1wuyJzo8JgE3cWQKZZlULG+wTENxbhiiTv7s7Ilp5pycwt1ddYM4k6WHOIeTaxB&#10;xcG8LZxK0jh4j4K8fQcUk3nNAPjKrQew7xFylABDkPzhKFWFAbBmlAXzHAoOiA3ABmJbgRchxnEx&#10;JrZUmB0FUzE/vguTT7MLWgusv7dPFzf0onMhwFxlxl0rpgBweWmVQrv7yHHZC4j3Hzkh52Dzh4Zn&#10;5f/6v0X+f////0eW+evIs2mMYTmIpVZZVRfAElo9/3eA7fiY2VeMjx2gHI8fP9d6wH2wdqzRVFHD&#10;srHF0gGAY6AIdQ3t0tTUpYn2XE3CDCEONHCb0XZYQZaH4f7AOWlp8nlmBvGd2V/nKCzEqg0OAJKW&#10;2YJ3pTMajw6yauUmtdIcVTUj1KbRUvMGNQrsjriYsahJ9iBMLlBdN+ZMAyKW3vFx95Bbhw9CaY3K&#10;ht+ATWYDqBEAl/Cy8bE+f+2yhF47L68B8YGdu8UBADg7eOrfduISQoXYTf8Pz00DwIiF3QEwm8Kr&#10;jeoLeN3cxQPvw9XBSR7dvSNzUxNSXlKi4wOJyanS1dSsU0Ec6GhtaFSAi/KLdJdC7sLAXQ6YDPHy&#10;9XvJzS/WrUe5sP9DaLj0QIGrK6slKjxKphBvZSLccQV8dDWckqPy2qP79nWzm4mJjaUmwDqN5ORr&#10;RqNho40Cc+TchtkkeVCNbRtNRaYSs5qli2cwYvTX0gvL2NHRq9NELKnDZA4uumDRw9DIWI3lmd/c&#10;DlvM2mrc2aO8pl5hJrQ9PUOaS83lhfy9bHRazPnmQNkUFQ4WNT2T+y+N6K6JN2/eVVvMxQ0EeRuz&#10;sgDWyfNX5Nz123Lt3gPhzg9+voAX97e9mZutwMGbaamtTd3AhR0f20cFGYJIG822Cyq8Bx3E7t37&#10;5MDeg3Joz2EpyM6XXxe+IRbukQnEvBxgHO7rlamhQZkbn5BRWOtBOIxb6FC4DcwexMLcrP3QsTPy&#10;8k24TEzOy2/f/gULbakvrTLPDagEmKpr4FWLbIFsx7uqvjjnheAHY4zMcq/ZWTny9dOC7iyYmpkp&#10;Jej5yqpqdQsVzgWzJ62tbxOuU80BwFTgxsZWVeDm5lbJxO+0woLnZWXKl7kZaQXAXe1tcuvOPVnJ&#10;qSQAvJqKC2hXrqCV5vkGHDfCSuPn6xytKSX7xsM5VNjceCaus3OmmXJpAObcsJd4EiCo3pGQzQAU&#10;Kktob1yFRb6qsEZog+JCkcPRQqG6H6+cl3dXz8njS+ckyCsA6usujhzAooWGCruwo6Aa40hodRSa&#10;/xNHTfPEc654LwZgQu0h3lBiP3QmXrDQV86elalRbjdTg5g2G0qTDAArtAJiVFiUVqkcQMjBekqh&#10;iBnToUZM7OhBfEg7ze0so6LiYSOLNKe4Dn+no60d9ixM+gBzG645B2JWwtGsXctrBQXWhmu3kQOB&#10;tNZQX6jxRnR8difIFEwnqq8j4l9A7AIVZkfAkkcuLn7oiACuKyw0AHbnHLGnNToNgDnHykEtT+9A&#10;Bae0ok4GhyclJTVHYuNh+6nGTI/EDUw7zIocLbDZrYCcewaHRydKcWW9REMQMnOKoEgTmhzCBI6h&#10;kUnJou1G7MwRbu4dxSLqpeUVUoH4fw6xcHFRsS5ACELoyP29WLiO9aCPn70MeB/L/mOndU2Anz/u&#10;c8TqVF1uaG7EyiiwWmnc84R46SCXAm1BvB1/fxtBxt/XdcT4n/v3MsFjrxw9dFx3bGCN6D6EQZxZ&#10;GATM00PDaqNH+qHG41M6kr4X8O46CCt9+AScwVmEPWc1QYXLL5epusIGLLXMprLG0sffISbAvpw6&#10;gmWmpbADe1/ECsxyYYHrz/OfpBIXrAgBdz5usLqmVt2BIQ2xcCd6UQ5IpGYVSA7UgXanvLIWFz8D&#10;YLPoWZHU1zVIXjYAnp+RuvIy6e1kqZUwAy8AZVbWSijuihWOaBtkxcq1gHqDrF1HGw2F5kCWpcAb&#10;mSu9wcnchKoqXPhgMrVcATDVj3OwhMkTUHm5uMs2H395cfEsFJjWGfBSbe0GcGmZQ69flA84vrty&#10;Vt7hucvHjooLbnJHqJMTFRg3ugssJ0Hm6LMjAObosyMVmBZaoUXci5+rGtM6A16+Dy8mmABgDyj3&#10;kX37NVmjB9BlpqdLBkKLgrw8mYGtToSdzoVzGcIN0AlLzblfAvsWiksF5vJBplkWFZRKclK6Dmxl&#10;Z2VDhQYlJipOqkordf7x4sVr8suKjQow4d3IeV98jnW8dvhMVF5mwHF0WscRALIjFNgJCuziAGBx&#10;dHOGXcb7dgO87i6wzWgerlBeQO0ORWaNLca97lBjLw5oobPjjhQs0P/o+TsZHEVnjdCKo8kstfQa&#10;NrO2vkW64DRY2I7xLQe3uqG2TJ9kgYhKuLcPgLu9Ayo2OqWDohVVRrnZCWjqZW6xjAyPIwYewjli&#10;YYQQE2Njcuf+I4gQgURsCxXmogbu1HAJ6nzywhV9jskf/v6b9T7XRTo4ms3ccK9bNlrvf/yNpQCb&#10;Tc93yFYI4nY0QqzZWrDS9qolbsX67NFzjYF7u7tlbGBIi8JPwSFMj4xqLWkuR+S02nl8P1Th/YdP&#10;yVEoMFcrXTh3VZ4+fkUL/R3Upcel8P612dbZxAYM6nfoPN/Jk6dldHhYKw7m5RUokIS2AxaGKpwE&#10;le1GsF5cxvzoXM266cTPWNg9O79Aqurq8Tt1Ji+6qFA+z85IRWEhbF+bpKalIxZzVkBXrtmkAK8E&#10;wCtx461YuQ4Ksh4Qb5TVgJuxMFVYIcY5ITZqbNTEATehiUNN7EmAbQXk6iFfVx+5eHCfhCMOZvwb&#10;BqUNu3bROgJetHdXEfeivUV7ARu9NSBINuB/OUKdnKwBLE4fEd4NmwACbtQNnNaircb/JtienDsF&#10;yM74HeZr21aaR65MYjwcghumvaUZoA1pSZ2igkLJQZjBMYbs7DyJioiUYXzx3IeHZWZpHzkHXFFR&#10;LdXVtRL2AXa0HJY5Ika4J3NCfIIMA+D87FzJQMzMEi+hodGycjVH8pkQQ1i9cK090GFyHMGorw5o&#10;4brpaL4jOigOYAFeVzQ3qDABdoP6ukKJXXCuKszytarG/ojpv9tpM0rNskFBWpSfZV/rmjpkcGRa&#10;MgAhVyClcLoLcS0Hqpj3zAEtZvARSuZNx/Gz4v5JhwJzy9HR0UlY5UGd++7rH9G55EaoMHd54LTS&#10;/Nyc1Nfi/sI1YWpjSUmpOg/ex5shPMzE2nvgqBw+eVZefQgTbuHKemTcnyqIACu8vOfhOHE0dtoA&#10;zPt/6WMeOWBFmLdBDLcRZI5MIwbm2mECvBd2eu/OPVKATmVmalrL0Y5BdSdwZLos54T78L1yvphV&#10;V7h7xKFDJ+XoEQB85LScOX1RLp678meAFwG1Hv9PP9MBLesD8U3TRmzF84GwQ6+fvxBu3jwxykGJ&#10;TE1pS8vIkf7hMSmFlS7ADdTTP6yDV9mIddIRoxDovMJSqcTFLYZq1zc26t7B1VWV8mkGdicnBwoM&#10;9YFyEOA162GbCelqqu93BSbEVOFVsNer1sJG2yoM4LXZQPOGRNuEm1HXDwMkzYICNIxPOfpLmHYH&#10;B8l7qCxtdOhVQHyVAF+Sj1Tdq+fl7RUAfAntykW5c+6suAFEdhq8wdlBOLKTQHOgDdXUTiY/cBSc&#10;/xP/i3PEjmZaS9cwQ421CAHh5vSWq0nscIG9L0Fn9mlmUtJSU6S8rFIyU9NllDvg1zTIh/cfYIU7&#10;ZRjOhupLG5nB0X90oN2dHRL+IVRqyqoBcphU4HdjYuIQknRIc12dxEREy/jIhJSWVWl5HaPAHn9u&#10;VF4ArINX2vkBYIQIzhtxzQC66yYAbEHMtFFOK3FZIsF1tQCmlSbAiwsfYKMVZNhqF69AcYQyv3wX&#10;Ln2w0fVtXfI+Klbz5blLP5M5OFBlJ/50swwPC8PBYbzFZ6oF+NzBsAaubXICjg2qTHiHYaUZNnAF&#10;Ezu6ocEBXVhfCrEYxvns9JTcvnVfs604Ek24Tpw6JyfP4juHs2GRfO6DzCL7HInm/c7qIgEBsNRW&#10;XMznOCXFc7vpYJfVaK23AGAqMRdDMN2SA2Y7Ae6e3XsV4CsXL+n2K2P4PscHh2W8jwCPKMC9cFaT&#10;I2OqxJeu3JDde4/IwcNn5BAA5s6Ily9fB8D4p5waopVgsgaXmXFlkQ3sv0FMeBEH0FIowFDgLVDk&#10;zX6bJTMlBarJbJMuKGyG1DQ06Y4LQ2OTZuECesJeBOc5TKMsLLd6y2EdpW5obNb9gRsQO5eXVUhr&#10;UyPsBW7apBSN8TJxUzLJYDXgXLl6k6xeRQsN9QXAP/8MgFdAgfH8qtVQYWZtrXUCuEaBGQPbAKui&#10;0EbjpjTTPGZUmOc6Mu3MbC0PCfL0kifnTqryfgSwHxDr8sj53rc4J8CvAPDLK1fk9P7DVidhbnLG&#10;2hvwv9Su45yqzJHvDVBjrqhSO43nCDFBZ7qlGyC254y5AMPNhSuS/GQjOqzYqBj59uUTXE2OlEI5&#10;UhKTdRS6D5by49v30lrbIKM9A4iT6yQ+PlkK0SGmpqTrip/UpGQpLoBKJSSpK0pI4H7L1drjR3wM&#10;l9bmDt0VcMeug7KWCryOA1gmDuY5FZkJHDpwpR0TPgs+EwF2A7yuG9HRbIJ1RjzspuprppVcYaEJ&#10;r84Pw2nYA1sE2AXwshFi3QrH0083G6uG0nYPjOrUERtXq8Uh1uvDc20AkSPPnOcdgMKOjU3ptFJ8&#10;MhcuNEskQgJaZS5gILjtXQPo4Bq1mEFdbaPUQHlZ+ZQbrZWVlMmXhU8IR7Jk8xZa3x06J3wcse+1&#10;2/c0/be2pl4OwLaySgozyHQvZDS109ZRGxjgcSnECrXGyQZixsm015xaWkwe2QUF5sj0tl06KzAP&#10;tzmK72scbUoBxmdBx9WJjoq7GhZD1Lil6e4Dx3SP471oZ89dlGXG23ODKOPvzeCVAdaOe78DDKuM&#10;N2tea5r2OvjZbrwxFl2bn53VIfuC4hKpqKmVetjoIcRZrETJfNUuKG5iarZk5pXofF4/kzhwwZqa&#10;WyUhMQnHFihOMd44i2OP6IcbgeVLg4XmjU9l5ZTRKgD8yy/rFWAef/55nT63ctUGgIx4eI0jLC2s&#10;M0FCU6gAl85jAiwnKiShpeIxFsa5OyyvO849oXp+iIWv7Nutce6bK2dgl8/q8TVi3teXz8mLS+fk&#10;ycVz8gA96OaAEHUFRtl5s1v/y4aZDXCuA7ycxtICBFBjDqZpdhb+ryuaE5oOrgFoVyeAAZA3ojO6&#10;e+uufPmyAEtcgTguVzfJ5u733BwsLiJKKotK1H71QFlplYvhcJhtxQJqeXn5gDpBSovLYLFTJRcd&#10;aS7CGvbsyXhcgtcO40a5ffehrEGHt3atm6XEeJ9oazkircUDueCBEPM9w0VsovrCIVhHVyivizWl&#10;5MzF/hbIhNekWppFD2z2udbW8vLXnRBdvfx0t4V+wNre3qtrmblo4dW7SKmta5URKCpFgFusDMFC&#10;Mz2yv3dEPobFaloldzLkUkPugM8OifHwMF7H6STW2SosLIYKD8vg4IjkZiMWxj3FfINTp8+ri2RC&#10;B2PLK9du43cKZBCh3e3rdzSt1d8vRKFVJVYVxjmaKjEtNcNJu1GhyQVaMH9GPjTxw8TIthKzAMAe&#10;VsaEjb9w8TLe6yDAHZbR7l5V4Wk4o2l85s7Wbh2QXFj4Jh8+Rim4+9C4EwSXHC6zS8DyaJpVUXAJ&#10;wHbTASz+HEG8DTEHAhjon4X9GEXgPT01o3V/6wFiLnr8zs4uqO6gxCSlSlN7p+4HzGmA3KIKvchU&#10;4ITEFFidTomNi5c23ITZWZnS09kmY4j7kpIT0bMOSnxCPEBwkrVQ1KUAr6SFtiBWoAEw7TR/bsNr&#10;N2OhzcCWI6ytMyDS/GhA664Au4knjhw84gjwgQB/eXUZwALaV2yXz8hLNA5wPUF7cOGsXDlzBjeq&#10;u7Ht/D+AlSqvSx0ZO2qnAdXHY11kgTh4HWNiHNVa438quADczBdbTgAQs2PZuM5Bjh85KtMT4wCy&#10;U6uVlADYwtw8mYVDyUpNk4yUVLVfHKBhQkwhHE58XIK0NLUAeq6xDdNdEd6+/qhbncRGx6JTHJIi&#10;uCPubsjypix/xBpZhHhxTlhzzflZuNiBDSBvQCiAz+iA55wArzOhdfDGYy+os5eCq2uFuaYY52bt&#10;MBNVCLOZYrLL8hBgLbPrjec9GAvvA6wt+L45Ip2Fjj0bKlsgcQlpMjA0pssNw2MTcW+1ywjgnByb&#10;kaqqBt1H2K6F1QeLPYO4viC/WKt4cFeQ4ooqqYOQ0NnNTs8ilKjSRQWfZ2YlMjxStkAtWdP5xInT&#10;cuHCFTjJDJlF2BfxNlT30vJnCiiaKjGzswApSwSxBXIwNwCqixbgb452CwpEsyBWgMGQTjMxD9uK&#10;h3m+FRaeIc/8OFS3p0dGuvsA77hMoXGT8JamNt3Zn9fl1s17utLpyP7jcgIxMWJgpkJa8AJMA/BS&#10;aPlzS4mhwD4A1yfEhn2LeCOGYLD/6sVL+QT7PIqenXOVrQCXu8gPDQ0B2i6JBcDt8PRNbR26pDCv&#10;uFIzsbqZCwtb19nVAxsUI53diFlyMvFm+9Bb9uLGShLuxhceGSWrAPAa2GECzLngX6C6VF42nqul&#10;BsC/rALYqzaqWms6IMG1YmKOrK5f7yibNjjhpgPIjs4AxxnAuMAGuoqHg7MqsSdACvFwkwenj6pl&#10;fnUR8F48LS/On5bn507L43Nn5NHF83Js735ZD/XVpBE0A6qrWbOMZh/1eT0CXPwfR3QSXC+sdpoN&#10;P9dzdCg6vQWIGQ9vwmfeiu+lv6tTp5MyEP+WFpdqqunMxKiUl5ZINK4NRzFH0VFSXTIzciUlOQ0/&#10;q9DMq4iPiBWr6uTp85eSV1As4WERuldvc1OrfISN7tVtTxp0WnA1U1R1TthAzLCA101TKXVhA7Ow&#10;2PngvTkAWsS/Tg6AFkcHHDkvTOWlfVYFBqzfC+T5oxkrzUYLrbtpcKsZqLCTuzfi2TiNX5vVMnOk&#10;Ge8xPFYrU47AHheUVAl3buACGEI8PjatWWZMGCoqrZEcfH4Oog70DkBISmVodFIX+XdC2dJwPw6i&#10;k2NljJzMbPk0PiGNVTVyYPd+CQkMgRqfkYePnkrY+1AFOBHvxRcW38+HO0Rys/UgPdotgMrsC4j9&#10;oLiEl+VsraNpgBdHrmjidKsO+G4ByACWjavBdqLRVj9/+lIm4Qom+vtlGCzMjqGDGh6WKUDNOtIs&#10;wvDr199h7Rvk1ImzcmjfETl+4AQUGH/Y7GVjWWlLVTUWtuA1cOMx3oAXfs5aWN54TkvtAGAqcBbi&#10;ic+fP8O+IP5F/NXe2S2FRUUyPjEG61wvsYCaE/bcZoVxTSF6QY5Mt7V3owdN0mNkJAHukozMdBkd&#10;hcXp6ZTk+DiZxYUOi4yW1VxOqKmUjtp++ZkKvFGWIwb+afkahffnXwAzFJkKTMipgAquBTDL8HBa&#10;aRNiSwfA7ABgN6E5ojlvcoKFdhM3qKMHFNjXyUku7d0pb2GZX144JS/PnZJnZ9FOH5cnZ07K3XNn&#10;JQAWkHadq6LsATJVXMKM88XVUfi/Ws8Lf5sLLVjLi++FKqwgK8yMy+EIALKJyTkQ5iKs51VWXCxf&#10;EZ7kWwqckpAI1e2X9tZmXWo2iBuUVSqpMnFQJG4Ol5GWoVaRI8/MRoqJiZcs2Gc6Hj5mIQXu5MDR&#10;aq5NPXP2qqyBhV6zmteL8NL+czqJroKOAgDrUkOuXrKTYkxChzaoMQF24kAW2lKATQyMxoEt2mhO&#10;K3nCOluNJXk2unrLsZPnoZx9iHvHdQkhK7hwA7xodPIczBoYHBduDl+FuJalWCfGJqUDNzjB7+4d&#10;1oX+nbiXPs99ktLSSnQEndLU0iaVuNcqqqqltrpK5uASufdWP8RkBqBcu3pDggKCZd++AxIbGyfh&#10;H3E9u7olNSZR/L0CATG3f8XRO0j80LiaKsAXSuwHJfYDwGCAjQNiAXhO4aUKE2g/QMwGjgIhgqyv&#10;xeQRAswFFFqmZ8c+ONgL0t3UJNMIhUbgUifhkOYQB3PL0pEB1pZu19pZv37+JtkII05wlRJUeJlW&#10;lMQfN8W4YacDN2tNKyqrbZl98Jx3EBoVWoFnw2sBNHdp341ehMXoFhYWpBx2pRDWrBG9e01drUxM&#10;TaDXLJF4KEf/8LhUwdJwmiC3iCPPDdLQ3AYFTkHs2yGxuJna2tslKztTJqAubW0tkhQfI5/wNz6G&#10;hqvCcaBFB6sA6CoOYC1f+12FYZ1VgVdukJUrOa9pVijxqPYZzQwsWU3PYWNx7gywXKDIrgDGDUdP&#10;KJ8voD4SHAzlPSsvLhjlfXLqpDw9dVyenj0t5w8dQUcAxeJqKPwt26bbsS8hJsBUX63hhY6DBfkY&#10;A3Ol1Ca+BxyZdsl1y/aSR7MEkgsi3PFeXMRlo6NEh0fIb58+SVV5mRQD5tTkFMS8bTIMaGPQubU3&#10;NkOB+1RZwz5GSAXUlzWZmDpZhPgvLjZZqkqrJCE2SdfJshAeVSwnp1B3xBiD6n0Ijcb79cS1JcAA&#10;FwCbVUqmrQewZjkh1ddT4WUWlmZlOeJcK3XwaADW5mIsNKtbmoUbiH/doLZUYdhTZ8DhBCVmcwTY&#10;XE+ckJiBsGsc8PXK2/cRunzwQ2Qs7pdGOLwpnR+OQozPGHcU9xRriuegw+LgHVcksa4Wl+4x1zsr&#10;O08G4E6yM3N0cLWmEgBPTksj7r3a0nL5dX5BIkMjYXeDZdv2nRIVESHZaanSVl8vmfEpEkB4PfwV&#10;YgMv1BdHXy+cs+QOAGaMzBaIuNg8hqjZzQdA+21HB7EdMbI17UQ7DYCZxMJFFFTi/XsPSgVs9BTi&#10;31GA2g8B/IT3OTkwgk5mSuf52xpbZQwx/ML8ZwkPjdKMrmXewTvFE72FqVvEBmWFxyfAPvin3vD4&#10;Zv9VAzlrGxFsU/N3q3hAgTj/OzUxKXNz85KF2Ky+oUny0cM3NzcDxEnJzecIdKUMwJYwtTINNicj&#10;J1+q6xoR8zRJOiwft8ngnrdNTc2Sl5crszOwUc2NsIQZsjA3I89evUacCSDRmHG1ajVA/XmNLP9x&#10;tSz/iRCj/bJGfl65XpYD4F80M8sAbMNrGgDaCOWF4m2CAhNArt11xmMXAOUKeN3RPPAzL8Czxc1d&#10;7hw7CgU+K8/OwDoD4MenTsmj8xdlL76MtehMuKaWOddmUYCBlopMu2/PR7OCJoHl/ySwOoim/5dW&#10;Go3nHNBywtHZHOkGvACxO97zPajEl5kZaYGbyc7O0RH7qvIKxIHjurSwDDfvKNR2qK8f4CZokgar&#10;dvTipm0B3G9efdBlbJFhkapGUTFxuma7qrpOVXigf1QzlwjQ8l9w7fBZVHXVUVCJrXOEF6zOwXjY&#10;EZZ5E5SXa4NZBM9udkVLboOjsbBVjlabi7HPNsAOsKgOhBj/190nBDFxgBw9eQGhFmJB2OPMrHxd&#10;Q85VSKy2yYqTYxMzml/AYhDcf3gMsWI/YkVmnLEKKjOxuPfSPO7HgoIi3QWhpqJa6nHv1dc3aOYT&#10;d3gsysmThYlpHQTcErJZjh47Ju9ev5aKokJprqmVLPzfIO9g8VGAqcBGhQmvL1SYudK+AJrnBmLG&#10;yiF4zHMIHH7uB4D9fYwiB4ObxXliKjHiX6ZxEuDdO/dKcnSMTEKBR9E41cedDlmFdJo1s6DCHVBh&#10;Lh2dnZrXQb17tx/IMi8AbErkbAfIiGcBJguReeMf6naRAFg3rMKR2Vf23jOaC43f44ZhDx7c11HS&#10;cfzDBChDG+1HWqb0MVF7dAyxRzasc4sMDI1IWQXilPwSgF4Ihe3Saglc9sZdA5KSoMQAuLi4SGam&#10;JxCXVcMKIlb5NCO3HzyUlesAL+Iz2mcq7ApY6OVQ4B9hn3+kjV6xRn4C2MtXb5RfONVEa8u2BGSu&#10;J1YVRONgFlV4E55XkAGxM+B1guK5ADiqnzfi49O7d8kzjjjDNt+D+t45eVJunD6PL9YP7wd/H3+b&#10;sC61698tO2NGjnxbAFN10QgsVy054WcsvaPTWhzMwntwA7RmYM1DvPGcF3732K59muw+0INrm5Qs&#10;RfnFkgMrNTM+JcXoLDmizD11OD/MdcO5UJ60pAzctPWI+Qbk5ct30lDfpBUsS6HEoZxrxc3QBZWK&#10;YTG8pk4oVr8uIOdYAtXXHsjicSPiXx3IgtqySgfL7TjCMlN9qcJUW1uNNTeaiR4cxCLMUF0qr13l&#10;UmNgWGhud+PojucBrSMsqhPgcINwuKOxDDFTJDk4xSLvnBcOx3uvqeYuHrPSgfcdHp2gFU3HoMIz&#10;E3NSWVGrDpCj0HQWLJ7X1d2tEPf19qPjy9XZjtqaGlmYnpZ6xL+DsKujiImPHTwsN69el/iYGKks&#10;K9WOMgv3cAgUlQB7o/mgo+HezaYBbIDqg/esA1wAWKHGcwR3KcB+ADiAdhrsmFjYQLx5OwCGAutg&#10;1tad8vrZM8S/3ZqY09vZpVN9C/isQz2DukVrR0sQr3byAAA4gklEQVSHdDV3SntDu3z7/Btsdacs&#10;8wCEnoQXQLIEpxfA9QS4Xtywio3n+Oe67peqizdhIKan3wEF9oUdi5ffv32TbvzjtMwsxCTdkpyU&#10;KpPw8P2IreLik6UXyjAA+c8uKNESO1xo3c7hfcQ3nKDn2lQuJeTesZVQa86LFebnSgEAnp+flWs3&#10;78hKgElgmDG0cqWJgQnvP6DE/4D6/mMFYF61Xn5eA7gB8iooMeeLzVphC2LAQHhVidc5WgADLnQO&#10;DmhOgMsJr3FGcwNMrrDSO3z85PH5c3L/zCm5fvKoXDt9Uk4cOQ7FZYeySTsFpnnyb3KwbDEXmwDj&#10;SDg34f8Yy24a/yfVl0rsBIBd8DoXwOyGx2yuHBF38oSN9xB/nG/3CdAKHLPjY5KBTrIYNjgxLkm4&#10;kVZ9daOEfohQ9R0dGtS9plhihyOxOQhXGCvyO8hDp8kYOD09SzJwzML1HhwalRRYaA74jMGecrf4&#10;FXAxXBTCgSw2DlzpoBVjXyjvpk3c4pWwfi/DQ4CXwsymAKM5UoUJOJ/n4BaaAo2Y2AFgONA+Q+Gc&#10;vILFFTc+FfnkuSuIg0egttNaeomZe6xkysUNA1Sl6Vm9bzgVOTUxK1NjMzKBziw9M1vh5rarHYxx&#10;8TqGdBwIKsT1aGholoqyCnSGI7oMsxUucAb36b0bN+TJ7dtSUVggZcUl0tLUKCWFRbINSumNTsaL&#10;AEN5fTQW5s6R3HwOj1moQFX4u/qyEXA99wbE3rTajJEtiAEvbTRHn7cBYg5kbd68TR48fKg5DwR4&#10;qIc2ukc+4/2PQ/jGES5MwW1QgdsaO6S9uUs+z3yCAuMPeqJ5EFxA6ekP2+y/A7Et3rgvS+QQYlpm&#10;azSaAFt2mmll/ogdyhDj/v71q27ATevcCMtWgAv4aXpeFyjExSfIyPAwbpZhSYN15qAEpwiYhZWJ&#10;m4rF7RjDVANeztfVwb4swP7k5eTqzoRzs7Ny+epNTdLgjUWAV6zgNNIG+WH5Kvnhl9Xyd0D8H8tX&#10;y4+r18nyNeuhwByJRoNSr17tsAgwYVu3zgGwOaoqMlHCATCxOQM4Rx4BmjOOLmiugM8Panj18BG5&#10;c+qEXD12RC6ePKUjh4zFmSiyDn+LAPPvmhvfqC8BJqj695cCbJ07sQFWguwOSNzYoLhUYHc85w1g&#10;AgFEoKOn+CEmLsX1+DIzBSgz0fEB4MRk3RxssHdQoiNjpKO1FVZrQLiqKzI8VqpglTmuwMSHclhQ&#10;br9SA8vMkecafFcxsfGAZFgzsTiQODI0qTsbsqDAOrxnsz7YmsvGe+NR92bWEWdC7IPYno8NuKxU&#10;ace/hHcpzItAQ4UJMJsjVHgjIcbRGQAzucMNN70LGqudcqBzYmpWeiACYZHxui44EnFpEeJ7rjLq&#10;gjJxd0K6iCnY6rmZOanDDc7qlRy8yoTz40Zi3A2hprJOumDLmcnG2thtDS0yNTKmcfDM6KhEvH8n&#10;z+7clla4vlKITCNUugMh3PHDJ3QqSbe7gVPwxvvkXk+2Ev8JZKixNyC3m0LsZUEMNWaJHsbBQcH2&#10;vPAOLcnDxQ1btu6Q67duQXmhwPhOR/uHEP6YHOmF6RnA3CufENf3dvfi/TdLQ02z9OBzLeMWEmxU&#10;Xg8A6QHFJcDeCjBgVoBppQmwPTptBra4VnL37r3S1dEBSf+sI58NuDBVlVXSivj3E1eB4GKnpafB&#10;Xo/K0MiwpMLeaUVKgMuUuHTYmgrcTFy32gyLkJKaht6vSebxplngvaOtRaanpjShm4NUq5lpxRVI&#10;KxwU4p9+Wafw/ifg/c+fATJt9Kq1CvAvqzi1ZCCmCmtb66AxNKGjghJkHjcCPMJmHx3wnCPOHXF0&#10;3eAoR7ftBMAn5cqRI3IGXyorOvJ92ACv3cCMLye17ASYNz7jdeZHq8LbEFvqy6YAM+61AHbfyEEr&#10;NEDsgaMPbGsA4AhAjOmJv50QGaX54eVlZVAeVp5Mlab6epmiKqelI86rUIBZMC42OlHzoaOiY6UV&#10;SkQFigyP0m1NuE9SFaw1UxEb8bNmhDKvXr/X+JFL8ri/D0sVMRuLU0fMwiK4ptnVKy0VBqQaA9tx&#10;sKXGNrxaKB4KrFaaUONoJ3nYKswiAIyJGf+6UYXRHBAvX735QFcXjY1P456p1MKIrM7B3RhYR2p6&#10;Zl53/GdFzunJOa0lNT42pRU5uEiGsTBrME8DdtYU62c1TjgXCkwVQP40MQVg67WuWC7u0VcPH0hv&#10;c5OUFxVLU1WlTAz0ydMHT40CewUowKzV7eWFmBjg+imkANgXMBNigM2fE15zxPOeeB6fR602CwQA&#10;4iArFtbEjq27ZRfEYOuWHXLp0mVA26mrkrgaiRuDd+P7mZ9kAYBR6cX38wmq24Jwgva5EZ3VMl+q&#10;q6ouFZibcgNYC14vH9hn2GgOZjEW1sEsxsMcqeaotF+QnDl9Dj03J8+nJCk+STpbYVW46gMffh7+&#10;PRNWuaKyWsbGxmCjB7RGFnt8ztexen56VrbUQ6Wzcs2az0TEdz1dnRrAp6akST9ivqnJCTl15gIU&#10;dx0AgSXmKDSXEq5wlOU/b5B/LAfEP62RH2ilATEHs36BndZFDrCDXCtMFab95mKHlbDYNsTr1lM1&#10;HRQ+BZrw0foCPIUZ8Dqu2yRbvPzk1vHjcvXIUTmMmIWDUes0fdLY8UUFXku7/l2BN+LvEVa7Y7AH&#10;zmjZOYhFqBkLu66HhcbrqcKuVGIA7AFwvAGNP2Bwxd99fPcBvsAZaWttF+5CSPtYlF+AazUpJQhB&#10;8mGLmTfLQR2uhWWBu3Rcb6rv1PiMJHKnQsSQnGph/jkL7hfhRu7F77wPjYB7KpW+/lF58OAF3r8r&#10;IKaFpvKa+JeKTAv9XYFNzGsr8F/tM+eC9TEANooMsHnkY76GsbGLj7gAVmc3vA7NVPFg9Q6zO0JG&#10;ZgE6/2kZHB6TlLQchF2DCLXg2iAALJQ+CsDjYpKkBZ0/Aabi1sMmc8cGdkYlsM+f4OC4uTjnvZvw&#10;MzrFOjgRbv3JLUB7WlqloapKQl++kAEIRnVpqdQUFcpUX6+U5pdoLjNz073cASVV2IqHObWkm7Aj&#10;vOGRVUSZemnX9NbdNfB6td4EnqubwE8ghJIAb4YSsxzPLkC8OWSrnD17TnrhnoYBLjPBWDO6De+Z&#10;q5S+zM3BQbB4w4DMwW00sqRQW7css0eWveHPFWJcNF442mbuvM7i3BzA4qCWF17HKSTOCXMaycsn&#10;UJ49eQqLOyWDA/2SkZ6hO65xhcU0S4MMj2tCQUdHJ26qMS1vkogbrxQxWgGscj/sQRLiuSZcwJTU&#10;DE15S4cCDwH+Mah1XGysDA/hgyCu273vkImBueJo1UZV4JU/O8rPP22Uf/xjrWk/oUGJCe8vvxiA&#10;V6zgSqUNOr3E3+diB+ZSr+Iglx7x3FpOOUFNmZBBAAkmjmzr8BxjZScAf2bPHijwMdkSEILOYKOq&#10;60aoLG044+oNtqrjeV2DzMbX4LmNPAfYHDDjuSqw1XQwC8/rEY1W3s2RCwZcxRMQ+wMQNyj76UPH&#10;ZRqwDQ9yiV2CJu3HxcTpteX611jcyKx1NT4yKvWsmRwdLwXF5ZKYnK7ZSew0ubC9HNY6Gpa5uJxV&#10;QlM1y4lF1hNw3g+AMzIKtM4z0yjXraV9Ziqll6y3NlV3QOORzRSApxLDTgNgKrLGxDonTHAJMeG1&#10;AEfj+mFXJy4/9EfjyiUCDDUGJNzDmfPCHA3nAojjJy7okroJQNzU1AFVLZLO7kF5hzCgu7tPd/nj&#10;DgwJiWkAeFpH5ccnJoU11zraexH3F0AE+mQayswBPSatlMA2M8W3u6VNR3074BY7cQ/Gcv63vU0a&#10;KiqlEh1jb2OTjEHp7919JKwW6o335UdwLYD52Owg6W+2hMXzXlBrT42ZAS9tN8IDrjoj0FRgX04z&#10;AWJNtQzepirMQnhbYacvXrwIxW3TUsFcoELV7YPqtqHTmR0fR0MMXN+ig3YT4KuxtlGWeQdA3qGs&#10;HGkmtF4ItgmzjwKNxlE4f/SGgHgxTubrVYGDJTU5Wb5+nlXby4qJzbgo5aVl8OvTWm2AOczDUOgx&#10;3FSNjS1mwKqkQkqgwlz+lRCfLE2wNKwLzTTKdPy90aEB2Os+SUiIlcmJUenu6ZFgWAxdqEAYYYs5&#10;UrrqFwD8IwD+Ya388AMU+IfVgHi1LOd0EpUYILOpEsNSr9C42CyAoK2mMmsxgDVW/jSztwD1Oqj8&#10;erQNOKfiq9Li/+70C5SzB4/qkkMuXdwAeDfRaqJToArbMbWB2CiyPkZHQGAd1rpCeQm1eeyEc2e0&#10;RXgBrCPP8ZwrFJjNw8FDfNA8Ycl3oLPth8Waw7WNiY3T0eR3sMOMi1jZMCw0GiFHpy7pHMSNyQod&#10;rC8VEYWOcHgE8WGDRCLube7olndhEVLb1CIfIqLhfPp0UcMb/K2url5pQU+/ffchWa2DWFRdFnjn&#10;1q6wyQDWLvxuK7GTI+JYQExlpVUmuJwT1oErgOzs7P/9OUKsYFvZWoyFaa+pxLjRWYLHFTc7lxv6&#10;4V7kXsbc/5crjZh1xRidG6Fx3ITz19OICycn5nCvpOmU5MzEhGZiNePzcF6Yq5SKYJtZR4obbXOF&#10;TwnuT44BcKR5BkJBeDmgFf3hPRS4VdrraqWysAAtXyuj0nYzVlVFVSiprAZYhZgqi6MPwUVHpBAT&#10;Wj62G35P42bE95wrZv40FXjr5u2ynYNZUOKzZ8/DKbRoZY7e9nZNjx3tH9FC/v2dHLSahTIPShM+&#10;P9cRD+E7Xma2vACMCjDtM1U3xAIX52ieANmDR0DMqSYPvN6DCd2Q/aqKMvn187xUV1bq4FNZeQWs&#10;SqNKPq1KekaW9oqsd8uVICVl1ZILW8JKC0yXi41NRNzcpAA34YZKTkyU8dFh9K6dkpqUKHPTk1Dm&#10;TvGBXWf8S+Vj/vMawLfqlw3yy0/r5Ie/r5J//B3xL47MyFoOeDlHbFtpNjOgtU5Hpvn7TAJZjU5g&#10;DeNjtLWrACpjWuZQA+T1+PkG/HzjSkC4Csr683oJhkLs37ZX4WTxANptWmQCv4aPl8CrAKt64zVQ&#10;T45wO1KB8ZhAa/yLc0d0Ak5sODeKjOetx+6bPBAPe4gH1Jgge7n7aCICCyakpKbrvC0X8TfpjTut&#10;W6pUIu7lgvUJ9NjpGdmIdRsRlqRJC60ZevT3UK7G1k4Ji4zVTDhmOPE4Ojol7z+ESxl3DxiblFt3&#10;H6Nj4+IGFrXj7gzeso5HWmcHX9mIIxuBJsQE1dhla/6XsAJMB8KOZqaQ8Doc7flijY3tOWHYaJam&#10;dQUAWl9aAd6M573lwOET0tUzAGWdgVXu1DxpLnpg1Q7uKcxtPJsRF6akIRaGSs0jtmXcmwG3UQ9x&#10;SM/M0gHUXnROTQ2N0tiEGLiqRhpqa2QcYtGB+49xZ9jb19JaB2FpaZKa0mLJy0iXVkDe2dYuL56/&#10;1sEqL9hmT1VaX923SpUWj3WqidCiKbxojJ218ef4PDqP7MMpJwAMlkLgZjeHbAG8O2RLyA45cfwM&#10;LHOzVqekAjO7bhKhA6eUWIyfVTtm8T1zPripvhkd1zQBDlZ4FVTYZW20zrDRnAcmvG6A2h3QegJa&#10;As8BLarzzl3cNb4NsE5Lfna2tHNnhfx8GejvlQXEHZwaKi4pg33hEPi4rnxhzSL2jI0t7VINa5AK&#10;281BBS7tIvBpaehtJ8dwwzVLGgBegD1vRa/kCZtC68xBolW/QCmpwMy++hGq+/cVaCsVYqZVUn1X&#10;IV4msIRXQQbQK2Gr9Xm8Zg1UfB3aWnQCa/D31v5sNTxei9eswd9e/8t62bAcIC+HIsOyuwA8d2cv&#10;KLoZDdc5ZQvW1SznQ2CXPMdzs6zRQLvRsuOMf52g3ATVAW0TFRrP2c2OlzlC7QpwGQ+7ozlsdJas&#10;jEz5/OmTbgSXhhuZecA5iHVnp6clG3YxJSUDdnkSyjQhFVw6V16DTrNSB4GYaMPCd8V4jvvpcj4+&#10;B+rCpIhpKBSX0RGCqek5rf7IDdXXMqWShd0JMFSWAG+kXbYA3gg7rI0WmVlXOHKwS2HWBkUGwFRc&#10;tsWRaisWdmF+tKXATi7esNKI91kTG7Ek51V9fLn430/L6Iwjvh3HTZuD98btRzgYyp0dJgHt3PSM&#10;ZAPYprpGuD88npwU7tTIQVTmFdTX1+u4SmV5uRZPrKmq07RK5pgPtndp9lMKHF9lUb6MwvFVFJVI&#10;EcKKdGa8dbRJLYBnLWvW9dJRZlVi2GpATEipvt74DN6uPuKFjsibjRATZj6Hn2s6JgBm+mUQeAsB&#10;d5thpbfqKqWdcvz4Sd1WdwJhUhdY4ij0ODoeTg92NptMLK4TnhqZQOfTLG1wW8vcfNGr0CITYPxh&#10;D1+zt6s7VNgNqucBeBkX6/P6OqgzYfYO0j1rx2FB5sZHJR+9XDeUMhsgT4yM4AJO6WIGJmZMUhHG&#10;JnRYvxKWjvshcRFDCdQiBTcN47UMWCPecPl5eeg9J6QaFzc9OUm+fZoH4E3iiR6M8C6qJ1cf/QiV&#10;/RHq+7df5O9/+xkKvEKWw0L/jDh4+U+rDLiAlkCvwJEQrwC8K6DSBHk1QcXfIayrlq/Vv0mwVxNw&#10;tHX8+U947Y8En6ud1shP+Lu03SygR0fAuJkj2VTkNeug4njMRuutEAPGdQCUNpxgqhKrnea5GSwj&#10;3Hyd/XrGyJpkAkvttMFN54fdHT1lHf7v+7fvddEIs6uovlxbzX2QJnBz1uK5sKgYHTCcgpXs6umX&#10;TEDdhC+axe3m5j7hGtdISjrn6nslNj5F6nCjxCWnygjiR6p1NBzRCIBo6+jRXe5Xr2ceN/OfjY0m&#10;tOsA4Hq0DYBwPZR0LUDnkQNU3PBsAyG2VJkK7MAYmI3n6AQWLTQaFZcdhdl3GPBydZKHj7jjqHGl&#10;7rUUKLsR/9Pas74Vi8GHccdFvMdIqDCnzej4uHlYWgquxciQzIyNymDfgLBGW21tneTm5GlY14Jz&#10;bslaj2NdbbV0NTfKWHe3DOBvVJUUSUFmpkzAmpYVFEoprhnTLDlN2tbSovPoe/YcMfEwR58VXlpl&#10;gornCDAaa6t5wTksBZiQE2AujPDzDjYA00ajsWLHDqjw3n174bDQ0ULs+to6pL+jT0ejuZinC48b&#10;IXB9DKEQSnB/parKagDsxzq9hDQE0AaLO+FFc+N5IJ4DrO5UZfxDWmduVOUBsN3RK97lqOj8DDx7&#10;t+Smw260cWvQQu39JvFPkxOTpB+9GYEegxVIRe/P+IVxcB/eQE5xGXr9LNhvlp4tlGKoRFlRMQCe&#10;lNKyMsnG3/z2eQE3Vi3slpdmVnEkmSuPflm+TlbAPv8MBf7xHysBMCD++y9/AphW+mcLWvs5o8QA&#10;lg0gE9bVfA7nVGY94m/wZwZgPIdOYgUHx6wOYQ3iZVp5NsJqBr9YMZMj2oAV8GrsjOcMnJYiswH8&#10;jXwMgDdwAT0+kw6goRNQ5WY8zb+HDsHMFQNiKDHTLNciDr988YpMAVZmV0VFx2u1yYioOH3ch5iJ&#10;GVYdiHFpIccAYjrUuZWZSblFMo7HjHFZLXQE30c4OoAWPE5h8gOgoC0lwB14bhKx5bkrt2QlLP0G&#10;brFC9QWQ63EkwGuhnhuhnusA3zrcrOtxk25y9pONgJJgb7KgdXDy0+f5mOdOaEaNAbEToIXqmjxp&#10;qDEUzZ3qCyCowHRd3KOIDtHZ20/rP3NEenaWxQ2K4e4qpLq2Re+r2YlxvW9Y1bQJMSw3BWA8XFJc&#10;ovFuOpzFCJSsv7VNmqqrYbnrpb6uRgGeQFzcz90SmlslB53ZACBprauX5NgEXTjwDp1mdRWnRrkX&#10;cwLiVzhUdCwaA6tVpmUGsFBdDydPcXdCyOPsieYNmNFUgX3Fh3XAAD5XMgVShdGCA7fpMsOdAHjb&#10;5q1SBAc7B5Xlwv6+th7E5r0yBhXuh53mPH9DRY2M9Q5pAk8PnlvmBluscS0AdvMLFjcCS8tsNVf8&#10;MxeotGnBiH0JfAguLmzNx1D5sjCHP9ykWVPNzU3SgIs3P81Ke91aQE23i+CgCt5QEmK0WtjmrPxC&#10;rdKRUVAkGbl5Ol9ZVc2UylzEcJykn5T8wkLJz82Rr18XtDjAaigS19yadcAAGBD/DHX88R9Q4B9W&#10;yd/+Awr8txUAliPQAA3AEd5fACIV9xdAyaPdVim4UFYo7xrCjHOqOV/HRoBX4bjyH/hdKPA/flip&#10;I9qrV0KhmeHFbKXVZkrLHsFeCxttK6+CrdBCWfEatdBUW8tiryPIAHi9AvxdudehU9D8apyr3dZE&#10;CrPwYe2ajbJj225c234thUOAs/NK9MgUwTFYTBZO4JYiczPzMgvFpcupa2zTEWuO2k5Nz0o0F/v3&#10;DWv5nar6Jq1Jxk2x5z991WqH3OX/69c/JBax80Yo63oATMVd7+on6wGfNpxvdPGXDVAcArwOCrTe&#10;hT8H2LhxGd9yTpibg2/C62izHTgijfYngHE0SwyhyLjJdWtVqhbUVwGmjYbr8/AJkJCtu+HG2mUO&#10;AHPZalJyplaqZEILb+4FOJMGwMrif5MAmFlrrMDJWmAciGptbJQpdHIteE07Xs/i9k2AeLSnT3rx&#10;d8fRiRVlZEt9WbkWzE9LTAHA2RIRHqVJL02NLToN9eb1e13Q7+0J9wpoWYTQC6pLFTaVTT0AMY9e&#10;4gE34o5r6IHX+TAJRMMCs5opGK5WN08L2Sbb4XaC8Dm559X0MJgZGJReOI7edgMxZ3RYCL4DNrqx&#10;ul5GB1j0bkyWueKXCC4ts8IKdXXzR8O5G57TXdf9AvFzqC4fI2b2ZIPFyUjhCPSc1DdUw6ZUax2r&#10;7vY2WLwpaWiok5zsTJlDPDIFS8e5S85JskIl5yBH0ZNmwN6xzE52QbFU1jTobno11TWwSYA7O0vV&#10;nAqcm5sPdWP9Z5bR2QBATQ401fbHf7Ctlb//J+Lgv0F1Ad5Py6GYHLyi+uIxlZVQElAbXkJrrDLj&#10;XaO8P/0AC44OYTn+5s84roC6//L3tXgefx8qTxtOi72GFhqNo9ZUYY5Ic3qL8C5tqqhUYAC5aTWA&#10;xTkfG8B5dMbrjN1WBefvsFOA0tqWW/O0ATHtNFczsRevZBI/644BwNi4VMS92VIC9zI1PY/rWYvr&#10;nC8Lc59lfn5BWqDGRaXV0trSrRk8X758w/UvxnmLVOJG4IxAI0dsi8rk8+dfYbHrdO5+fvYzvsNW&#10;CdyyR9bhRtxAawwINwJAG+BNbgHigPiVEK/HDboBAG8guHi8CUeuTNoE1d4E1TXq6w9w/dU6O+Gm&#10;dgbonAcmwJrMAaXiFqVUYE7FcISXyRGsS+WPe8/TI0DevAnVAu2fZud1Hpxzw9U19ZKWmi4zcCac&#10;B6fa9vS0y/wEtykZ0vlwjq9UwArPjo5LOyDkwFRNFTq3mkoZ7OlCHNwJK90j9SVwfugQetvadNrp&#10;3av3CAvzVf25Qwi3p2ltbpPLV27q9JeHbZnhEL0ALfPXXdnQ6blx+o+NEOO1Xh4m4cPkTJu1xewI&#10;ghEHsxA8bfnTR89kEp3MGDqVYXTU3YQYDorbrTCxo7WhRQFuQBsnwEwcJ6iu+IOuvoHiClhdATFB&#10;5nPujIMBtAd+5qnxsgGYpTUb0XstfGJmUImwBE5pcREC7h70hNOwLkWaGURrw3issqoGFzxPE+h1&#10;86nxKfSgaToCmpVXoMP9sfEJuGnqZWoKN2daulTCRhPglJR0WcHlg4yBAQ4hpZXlKqTlP65XgP/2&#10;Hyvlh7+tlp9w/hOUWV8DMFcAYsa6hFbVF0dVV7TV6ARWQanVHqP99ONKY725wokQc1rqP/k31+Fv&#10;AnIoMOFSeDlyTRsNcFcpwASPaZvm3IZSY2QqMADm1BTVlfPPa7QKJGtc4xy/b7+Wf9NWY6q3lgVC&#10;24R42RHxKAe0YiPjZWhwTC1kWESc5BaUaRnVyck5WOQBSU/PlempWfk0twAbPaUZTL19Y1IBuBc+&#10;fZG2zh79HS7vzCkokcHBcc2Em4Zi9/QPSTy+F45KMzf63MUbAJcWmjBy4MlfgVRY0WiNjcoaq0yY&#10;HQCkJmtwcAqvdwS4qrw6YMUjYOURv6dJHgDXFarLTd1ooTURwh7dtUZvuXCeGU1btu7Tjmh+ZlYX&#10;6XPRf3Nrpxbr6+5o1+kVVtyowL0zB4B5/5XhnKPOzG0mHB2AsANWmjWyqyvKdZCqp6VZhtvbpR+x&#10;bkZcnFTitT34e7mIicPCIyU1I1cePHyqyzQJEgdkt2zZi/ftD4WFbQa0XuiU3DYA3k2cw3cXl/Wc&#10;CiTEPuKGz8pEEJNLbQBmYgdHo7cEbpetwTvEH1ydOXlOlXcEncnEwBAsfrt04fMRZA5e1VfWahpo&#10;Of5/S32LLPPALxFcjXmpxPjDPHdGr0eA3XB0x89ZMcHdG5bGAnj77j0yONCrq4aKCxHTdnbiw5XI&#10;xOiQzM5Maf1iBv6cgCbATNxgRhDj3ApczFEE6nEJybBwDYjT0IviGB0fK+3trToFkoRekMP8BJjL&#10;3ZZDfX+BWq0EQARTY9ofAdY/1ss/oJI//G0NVBhqDLVc/pOpkUWrzdfZqkslXgUIqcYa57KhIyDA&#10;ywHvj/+AinNU21L1H/6+Rv8u/+ZPP0LJOcCF/7+ao9dUYgC7iplefI4gr/p+bttpWmVabVVrgL+K&#10;88/sjKzGhQOq4AQfjb/DLDHNHNOdF6Hg600CiMbDiJ1vIDbt7OyTOnyBbz9ESi6+zKi4JGFBt0mA&#10;y6WaPf2D8vnTZ/ny+asUAvTO7iEphRJzq5GJiRmt8jgBxda6ZH3cWLtY+rjFJZQ7NTNXWGv5y+dv&#10;EoE4mcq4UdWUygkVpSUGjBstaNkc8Byb5jaz6aAWp40AMCEGzFRZ7ids5n3xmD/X15jBLE4j6f7I&#10;1ii0nc3ERAnmGnshHuZuD49198tJ3Hszkp1biHurTNN4CwvydI68B66DSUV6L06Owfo2SFlpuZSX&#10;lEovwO3v6IB1rgcAjVJbUSntTU0y0Nkhg22tMkhrjXs1KSIacXCtFlcMC4vEvZqCUCVOPrz7qDBx&#10;O9DXrz/qNqScKWBNcMLqss5dnAExt9dxXu+G74wVSPGZALAHOi6mV/qCL13BhM8U7LtFAWad6ODA&#10;zbJ1y04pwHcyCXjZBvA9EGA2lg4egs2vgFtqheXnRu7L3PyN6tJGu0KJ3fBHuSmz2csGz8PCsGaR&#10;AgyYvfFPPHwD5Oz5c+jtEGyPDOmF6wR4VWWlapnHRkckDr3YYH+vUWBYG5YzaUQsxiqV3Px7AIF5&#10;TCJi4pZWSUYvV9fcLJGxMdLZ1YXefxQ9aixsXyNuonl5/faD/MBBK4DAHRgI8Eoo688A+Mcf1ilk&#10;bP/5fxgVXs7BLQKMpqPPVFjGw2icSmJcTKCpwisUYjMYRtX9ETHvT+gAfgC0/4Dy/gN/nwBz0IwK&#10;TGBVgZfATFXW9clsTBoByDaMVNTFBBFCTPXlYBwaAV6JppuzAdhVKzbCYWyUFYB+BZdMEmCo8NJU&#10;Tw5s7di2T0qhpu0d/VDgeN2hPhbhR2/PkMwtAFg4nNqmZvn166/y+7ffpYrrYJs6FPghxE7fvvyu&#10;OcRcW8u01ibcDDX4GetHLXz9J8KZJilDZ/vrt9+kFjEyl47qIn5OB7kEKJSbALBCa9ljhRSNg1jM&#10;b16ElGps2eQ/P2eOhN+RyoxzQs+USh2J5oAWjkxNJMjeuPd8cH+6AJitO6DCtQ2ygHi+EzDFx6dI&#10;S3OrJMTFyzgsM6tscLqtsx0CMjkKV9irSUaVpWXSVFUlY/39Kg5NtXVSg3i3raFBhru7pKe5UXoh&#10;JD34zKnRCZKZhL8LyMsgOo8eP9dchbDQCMnNypERxKgN6AQOHTquCTfOG9wBK9paN3EEwJs2EmIP&#10;ceS6aYLNOBifmQXtvSCIHMwKAGM6Gs3USjRmY/H45P4TrQ890gUVhnUmvL2Ig1vx/bA0bgveXzE5&#10;qmmUZbTKbM4cpALIzpZ15jSR2aTZKC8tNO20Z9AWPOcjjx7el6+wz33dHWqXW1ubpaayQj5PTyOm&#10;6EXwnwl4R2VuHHHIyAjscqoWGWON3u6ubsQovbplBmPixOQUzeCKjo6W3t5e3FjDEhoWhtc3y9zc&#10;tDx98Vr+TgXEzc5c5lWARgeYYJ9/+sEoMNX3P/73lfK3/wMqCuv7I+NXAKzAclCLGVlUW6sRaiqz&#10;DlzhtSsA7s+A/+e/4/d+hOLi8Y8/rNG/TQvNpYuEl9AagI2d5mOqOqHVTC9AbCeN6GvRbPVl/MxE&#10;ErvkjyowG6DW2B4/Z4mgVSsB9EpnNBe8BqDrEkongO6CuNkFKuUjcYkZqqqZWUWSCYucjjiNSQ5f&#10;AGcjbBerbhDg3wBwV2e/iYNx/bnVyO+//UuaWro0W4lLOouLy6UTPXsW/s78l9+0eFxmVh7s9leZ&#10;gGKfOntFAdY4FgATXEdXA7Kza6A+xyMbYeT6X7XJmqRh5ndNXSzAqrb5O8RsTOJwBuTctdHYaF+1&#10;0jqghZ+ZjKdAE0PCSrvi5y+evYZFntIldmkpGbiZ67WgX3N9nXyankL4Vgk4S+TTxIhuGJaXnQOA&#10;S6QWz00NM5sJ6gplrkOYx6mlAdjlrqZ66cLvt3GOuKRaPr4L1XXXDXUtwoURL1+80oKNoR/DpBPi&#10;MjU6LG9fvxUPxLtOa90BLNpaV9kIFdZ11Jo7juu2yVNcEAcrwIztGdcDYFppEwNTfdlMdtahvQel&#10;BfH5CEKEKcS5g/huutvBTHuXdCP+ngLEVXBVNeh8l7lCcTl4ZRTYxMFqm/FPFF40D/wzDzzHnoML&#10;GXz9/CUhNkq+AeAW7h5YVYFevB4fqlm+zsxLMxSWSfYLuJBzsM+DvQO6e3wXbpasLO6gPqC1s7iT&#10;XgOrRETF6lwvc58H0PNwXfHHj6HS398lM7NTcuP2ffmB87G42ddyQQJu9pUAehUUeDngour+A3b3&#10;PwHv3xEL0/4yZl2O36HqMh7m6DTncjmF9BPg/wng/gzbTIh/AsA/A9rltN+AlkcOXP2Iv0mFX/4j&#10;S/estzoEjkQDXG3MCjMqzxFqDpzRQpt0TdppxMR4nSaQAH6+TjPBqLKE2LLTK/C6n3/egJ874LM5&#10;4X0agNescsFrqdR4vAoAr2Z1D3dZAyt999Er6R2YkHzcaMm4uVgsv6KiRgufjQxP6DQLLfA3QDw6&#10;MS1ZuUW4roNSCLX+jOdHcOOXVVTDTs9Kdma+FpLLwN/h9NHUzCecF8jY2Ix8+/Vf8upduKyFyjhS&#10;faGyBNjZHeBqTBvwJ4CdALZmVhFewLdJy+kQ3j+rL+tFu8A+c5NzZwLOovauiBcBMQexWM6VBfY9&#10;ADGnaHQulQsJYKM9EBcf2H9EBnCfMG2SxftSEbdXwDXkZmUjbBtVS1yQmYWbfUCmx0bwmlJY6CLN&#10;sJoY7JPG2kodw+Hi/SbEwoMdHdIBtW2rrpOmymqpB8TJSWny9tVbqS6r1BVAsTHxEh+XqMUSMlJS&#10;ZJZ/F/d5iE+IrF/pJJvWuMmm1W6yEcf1zCHHd6XrpzVLDR0TPq8XO6MlALPSJatb8siytCEcjQbU&#10;oXCdXKc83Dcg3OisByrc194rbbVNmngygufz4AQAsFFcxr0u+KOu2lhozF/cVH2NCrN0DqvysWZW&#10;UMhmqS4vky+zM1JdUSbNTQ1SDYiHoJ6fZmYlHzExL9hnxCOsP9SBnj4rI0d6umBl8vN0bXBbSzsu&#10;OrOwoLyIcetgXRISEqC+Q9LW1iFvXr+WYVzoKXQCF6/c0BxnLs5nyiMzsDj9s5K2106j/I9f5D/+&#10;t+Xyn//bLwozAeag1C84/syG19MGE1aOYGsdLSZ7cMCLDQB/V9wNGlsTXgUY578st+tvGTVnQslq&#10;5lID6EVVx89WaMIH1BRHzbkmyHgNVZoDaitwzt/9U8Pf+fknALwc1vlnWOdfnNAALmAmtAoxbpA1&#10;q1y1ZtVqxFf7j52T7v5Rqaxvk7jULKmua5IsqPBXKOjs7GctmDAzPQeAv8ks4lpuwcl1tbkAeRqx&#10;79z8gqSmZSmwXNnDn5WiA2Bpmm/f/lA1Zr3lP/75/5GCkkpxhhtzdAsEvICYkCqoHDk2AH+HmD/j&#10;82ZqaKnSmmWFABfg60br2gAvQCXArImtW8w4e+qRxe49oMieeOzlbCVGaN4x7kk3L8lKy9DBLG5B&#10;wjrY9bgGiXEJuA+7YaNH9AbvaWtToFu5TJADqyXFMtLTqQDX11ZJSVER4uByGerqBLg1khmXLHUl&#10;5QC9Avd4tUS8/yhJEBaKEi1z6IePWhAwJSFZ+tuh2nUNcmDnAVnzC2ca3C2AmaBDiFkMgfXDTIYa&#10;t55h+iXDAiao6Og6S/EQYEDLnR4UYBwPHTwiXR2dCHkAcP8QoO2VDnwfPW2dcBGV+Iz9iN2bYaHR&#10;o6kKo7mgR+AXxUaQWTVQp5GgvJyH84KFZtt/4Ij0I1ZdmJyScsDa0dYsBQVcytavaXypGem4QDWy&#10;APXlbnBcH5yfR4vXqhPVTGljDMMgvA6+PhG9p+ZNp6bJKOx2Y2OjvH//QUZhfUbHxmDhLgHINbCR&#10;HBSCjSYUtMD/WAmAV0Apf4F1/lH+9r//qCD/8LdViGFXqcquALyEmOqp4FrnOl+Mv0GACTUtM0ew&#10;f0b8y5j37/+5SoHmQBnbip+hmrDRP+F3foIlXwFImUtNgO34moBqbS79+xxEI/gAlp0NH6sjIPD8&#10;PajvCnYA+Ltsy3l0wM/5nCP+loMeV1OFVzgDYFcoO9R3vaesdfCSoO37paWjTzqgqvGpZj6UW9Us&#10;fPomn2GjCfAAeu7foMCEOie/VNq6+6QYNyUrWvz26z+FO2Mwx5i1ySrwfTTBptER/QrVbcDNQtX+&#10;7Y//loHRCdl14JjaY26PQkhVbRXaAHEB2FRjM8psq68BmNZYVxwh1tVdDKFGrjyq+gJagMqtbbg7&#10;hhvnTgEtp2E8dEoGAKN5OXiIL5TaF52AP/62PzoOdwe4kBu3NDzjQpnM9Ewpg63MzsiSuspKmcd9&#10;yG1UG6qrYaMRByPGpVrWQ3gGOlqlvbFWWmCjq8rhXAB2f1urdOK+i3rzQZIjYqSxvEohZkbWqxfP&#10;JC83W4sIVkGYkhEblxWXSS1i6uHObrl48rysxXe4AR3uRnxfG9HpbgK4G7SyJwDeABeCONgVnRAd&#10;hYHYH2EqRBHKy9Hoxc3E/9+izv0pyvOK4/kvmo4iiKCWiBJUFgREFJNoMNOkM50mTX/pZZJpZprL&#10;1IxJ09SkySReYgiICuW6sAi7y2W53y/KdQGDaERM0vY/Of18zwvpD8+8uy/vLrD7fp7vOec55zyn&#10;z1oZInmq9BRqfw0eZjGhp2yF72yU70bplL2dCSCO87unAoCD8ZyPow5xMFRYraCBgleCWPCW8Piv&#10;f3nP1gBrBV+ipf5fNoavGm6ut5XleaC7Y9erK+3uBLPgIv5Hcsnq6+osHo9iasf4UGO2spS0VjUn&#10;l9mH71J545ZFIretqqLSFufnuC6KuXLNlhbmbRp/+LXXf+/qp72Psg+gwFJAAaxln9RMS0/JsN07&#10;0y3lZ7ssBYh3CWIA3o06ZwBmBub29nCgeS+Z0Yo6K4tLSRoCWKAKWp8AGFJ2PVewTGBrCGBVOEll&#10;fUKQec45AeyRcZ5nAO02xEFxhcx2Jgiu1y6Ae5kM9vJeWRyzBK2ru6qsBDEmNfDuzQhADpQYgLNC&#10;tg/T7JmcInvGAX4Z+O563+MKfMDJmXm7AbTJ5TXbePyjm9QDg8O28QiAMas74vh7fPmxRL8X8H//&#10;5D/WHu323Q/m5pZ8U7SZu4vWAgT3mQSWFlftZk2jLd9bxy/esHfe/8h92596OzvEZQ7vdptYgXsY&#10;WP0aD2ShriiPA7s19FijAF84z5dbtLWM2uhq+QWTWeACsddD41sWM0q4TiWVJbnFVsqEUMbEcIr3&#10;/nX5L4OCBO4TrelWV123eFu7hWtqfY/dMSYk7fKRnJ2x5J1pi7e2+hhJdNkUojPY2elR6PaWZi9g&#10;0IhgxVx4932LNDR7gCsR78LHvmWffvop0CtaPe7xnUi4zSKIkgJN7/35bRT4kB3ku3pWbg7WktQ3&#10;GyUWwLkHcRP43vJxI/4P8Akvxy3Gqg0CdEFjPJnP6lH9wsky+9Prv/OlrGkmn2Um4+kRJthoF37w&#10;iMXCt623owuAAVUjBMT5DvFph1ddAnVeQB+RGjNbKCOmBPP6848vYh4vAumo3Q43eSZWJBK2+9+u&#10;2gS/TDNHcu6OLS/M2uLiglVVVnmUuqGhkQ+8y5JLi1ZT38DN080NE/WlDAVS6mpr+DJmrYUPvQKz&#10;ZYXXjk9Me8+gDCVS7M/GpNQarIoQULbdmMDKvpIK78y0lKdTMaPTbCdqnMY5pVempQIngO7VtfJ1&#10;FZzivXwwAQheZXOlA7ySQlJ3KS0zKI4IkkRQXODbNrN9IpAKA6xD6RODIt9K0xTQglhAy4THJOe9&#10;Zf6nO8Bc6+Y1AAtYho5a9srAx84U2FJihiAX1MEeyKgw5vN+AD6QUwzEhXbulVe96dvqvYdWVc0k&#10;Oo5P5Gu6c/YYgBN9w959cuPRpj0E4EFm69a2ONDPekHJ5uPvbZhz8nvXvuU9cGdm1Ti9pcMbqAt6&#10;NR7UBtpSYWV8HTtxFjADE/ko4ArgI1t+r4MsqFHlkJ7rGgGsrKsjUl+UVzAzFNDJU2AHlcpTBFcA&#10;c8w/VBB0JcFFUIeSIq45DrzbAJ/kdSdR7jJBjDI/p2DepSt+z0xhNl+5fMkSsU5r0Do2Jubs1LRn&#10;Zc2Mj9g9II5hPkdR1CFgnx4csH7t2NCOygKwOnEMMxl0o7qXL35hn/wd3xe4u9qjQNxtn1/83Opu&#10;1GB+T3rQq7muwdoxpSf6Buyj8xeCQCUWldJjD2YpZVYQqzAlZEeA+GgOFgYWRAF/uyA+hi/s7qks&#10;XIaOhbixvlMDJvQ51PgVjg3Xq21hZtpmxsbdbB7le01Ee2y0f9iabzXZUw7qlgof3TpqqMmYqzGP&#10;1S0wDwUuRIFPMzu01Nfbd6vLNtjbjQkSwTeIW2enytzWLNHTg4nxDb7vgiuwOuFXVqLI01N261aN&#10;L7ZrnVcdJbpRA1UmhblplJQQi7YD/Kypq+LXV6/aveQifsCknT1zDvVTEYHWTIPIrpIzsgAqMwWA&#10;NQTe0xm24+l02yEVTlFqpYocgFsZVozdGqiynu9J5zEQS6nTgFigCfo0rk/ltX4OE1zRbBUwZOxB&#10;7QWwAmQ6lxkAr0QSRai9eEKAAqsPrnU/Wqa5rhfoPhFgkgOsTHKpsK9l6//gsVRXDQoyBfAWxL4D&#10;owA+UGD7DhRadm6JZXEzlL/8G9yLZXv44Ik1AJeWiFR5pOCgzOPJSSbC1g43nx8ypNS3apowq5NM&#10;tlFbX3/ga8bawlMJIM0o9vDYFHD32RCm+ROglWnd0hqzx5v/trtzK/bKq3/whA1VD+XlS30FsNSX&#10;4aZ1qYUAOcRj39jMzeRAhQOflxsZpdUeyrkHQwAcgBu0+M0z9SLb7kgikAsBV11JdDwuExqIT6DI&#10;pUxgZfjOpbzfm398w2vHk7pvbt7Az434VjO9yujDmmtpbLAxlPX+/Kwl8HU7GsPWE2lzgHsF6O0O&#10;VLrZxhI91h/tsOqvKqyustY+wOJQQ/x+YB9kIoyH2+3LTz6zkR4slokJV99wTb2N4Pp9efGfnjWn&#10;8lblBmzXkisxRzXjXpDC353P31wIwAVMbPlYEb5Miy/ssSZGMQKpPYRfPP2ilZ98wV5Ejd998y2E&#10;ctJLCmen72Dmj1hfZ6/1YD31dfTaU0fxfTUE6fYIVJej/GKpMb/oyHHNGKX20vNnbLSny5urdceQ&#10;8Z44N0SzDQ32+76r6tfUhFm9vpr04MH48IjV4NuqwLySD2RmagqTbR6zGZjHtXXKDS/u13akMT7g&#10;xQWlvjVa7c2b9i1KPYQvdva5ckxLzGYA9sJ8LQkBifKU9wNgJj7wHiBO/TkqzFAwa9cO4N0pIIGU&#10;n6emYmYLYJ7r6EkbglaD57u4Jm3LnPbyRD0G4EBlpcaqdMLEBja93s9JeYFUAAbgSo0VuZZvDYjp&#10;ObwuAFSgyhTfy9Dy1y8UtOKoc/K9BbRek8H5TPxgwazhJrWCWNkFth9TLPvwCUzoYnv+3K88n/w7&#10;YJV5HAZK5Tx3Ad3Goye2BJQCeM2TOR4B7IbV17fY7OyyNwKYw699vPmDVykNDY7bKAreyvegljrR&#10;uN7je2+crnzj1dUHtgHEH/7jCzsEiLn4cqECJn4A9i1CMQePcEPmHUN1UZY8dZkEci/WBzrf8Byz&#10;WBvJSW0P54S80Z9qotXIwNsM5QAw5zW0MbrWVmVGh3gsU1pqXMTEVQzQxxml/B0l+cVWfrbca9HX&#10;uB97MXdbG5utpQG4EJk13LdOFLYX121d1lyiD9Mz4rnOE0MDQBCzGI9vt7XaKAD3AfC1y1ft4wsf&#10;YzbX2t8++NA6m1psCF96EqWtqaiyWobWmhPRTqvXOjE/u1lxnf8pz4OVitH4mr8A3urQol03vO8Z&#10;n4GqlFTcoEi7984SuApoMZTYcRIlLoO9M16lVO67F4abwli0C96tcnpQhRb9+PNtlohgQofUBZA3&#10;2h7b/u9Po7DMe/YeLg5yVN/47euWnJrwD+d2ayNfPjdPU72nUK5hQjc3N1kfgD9YXrL7KKgaZEf4&#10;A1Q5UV3FPz8/bzP4tdcqq33JqKKiwgsZVKCu6pDF+bvuc6gSSXWdAyhCGaaFSgJ9fVVjH+qL2mUB&#10;ShYQ71MhvwO8B4DxhXfssbQUgERJd3NUkCsNX9kfS6l1Pm1vAKvMZ9RYP0/VNYCamhYcpfruLwOy&#10;m80CGP82XWC7/yxlBjjGdiAsiGoDMCaxgmHprrBbgTCpNed8oLhSXZ33n0mRAX7fntwgGo0/lS5F&#10;xtzO0l5FKqzPLracw6X2DDN58emzNoFf9Eim8MiE99YeHZ3xdjFS3fUHj72AQRlvDx9+56rchs+k&#10;vmPKcR7AP9zc/JHXTlpHR7clV+57UGtxac13uVeTuEcPNnF7IqatTn744b/WNzRuZc+/ZM8q0ASk&#10;ankTOsYEL7NagSweHwZgQeyRZ635Kv0yV8cifN9Cr6wSwALXgVWGWXYAc0j+8CHOMUKMYyivANZe&#10;VUVSYQCWSa1unaW5x+w092NpXpFVfHbJ1peSNj08Zu0NLdbHRNRQfdNW8I0HUMwoLtn9hQW7g9nZ&#10;iZuRaG+3SQSnVwDzeQng4US39cejvgx1/u3z9vWVb+yby1/ZjS8uA3DMAR/s6bVKdf/EclQTgLqK&#10;SiBSxDrqu/AruOqVZMDrCTyHMKMZXte9FZg7jvl8nL9bBf9KE91OVCkRwHBWill9En/4FDBrE7Ui&#10;Hr/11jue0KF87fnJSevu6ESF+63+eq39Dy20YNigVGSGAAAAAElFTkSuQmCC"/>
  <p:tag name="ISPRING_PRESENTERDATA_0" val="QsO5aSBUaOG7iyBNaW5o|R1YgVHLGsOG7nW5nIE1OIE5pbmggSGnhu4dw|bWluaGhvYW5obW5uaEBnbWFpbC5jb20=||ezU5ODJCMDhBLUM2M0MtNDk3MS1CNEZBLURBNTA4M0U3QTg2MH0=||SVNQUklOR19QUkVTRU5URVJfUEhPVE9fMA==|MA==|||MDk3NDA5MzU4Nw=="/>
  <p:tag name="ISPRING_PRESENTER_PHOTO_1" val="jpg|/9j/4AAQSkZJRgABAgAAAQABAAD/2wBDAAUDBAQEAwUEBAQFBQUGBwwIBwcHBw8LCwkMEQ8SEhEP&#10;ERETFhwXExQaFRERGCEYGh0dHx8fExciJCIeJBweHx7/2wBDAQUFBQcGBw4ICA4eFBEUHh4eHh4e&#10;Hh4eHh4eHh4eHh4eHh4eHh4eHh4eHh4eHh4eHh4eHh4eHh4eHh4eHh4eHh7/wAARCAgABgA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0jYM+&#10;xpyj8qUdBmpML6ivHSsdrdhh6c8elNCgDG6pP4eOaQpzk/ypiuMUAE5NICM8U8jjHagLg8CgBiqv&#10;I7mlCgjaetPAx9TSKASeeaAM+e2MZ35qsch/mrZeLcmCc1n3MLA5VaAZFGcEYqdDziqyMc4IwRTy&#10;SDjPNA7lxF2kEHg9akbkYH1qOE8DvT/4vT2qbCY9FVl54rA1PwlaXBllt5pIZmyVA5XdW+Gwc4FP&#10;Gc5OQKqNSVN3iCPNr7QdbtLjy4bVJ1OcMB3FQDS9bP8AzC5EHOWOMmvUhgg4OfrSyAPjIzXYsfPs&#10;Va5y/hLSLuxile725kl8xFH8OQAf5V0aqdpqTBB4IpcnnA/GuKrN1JczGRMSvUZzUUeXYk8VZA4H&#10;egp2HFZpFDVHGM5xTlAHSlQEHNGPTiqEBJ7Ud804Lz0wKTrxnFABxjAFIPY07v0oI4yODU7jAZxx&#10;SqOPek7YFL296BiA5brilwOlHJ6r+NBGDmhiGqBnmlHQ+tKi9ycDtSqvzEUWHYYKcATwaeMDJoBG&#10;ctTSGNX73tSnnPajGeMcUpBxTAaFIJxS8gbc07nuBTSR06e9ACnsO1HHr0pyAEdaAu0cgfjSWgiO&#10;TAHNKMGMMOaz9c1KCzQbmG/+FR3rn5PEk4lYRIqqRgk0LUynXhB2Z1vyjJJ+lOXGQScVwE+s6nIS&#10;FuMDOQAKqzX+tMIxHqD7VycYp8jMni4Hp+5GA96aQSME15pb6vrFk3Mjvg53Mc5+la9v4xdZlW5i&#10;k2nhnUbsfhQ4sI4iDOz246UpbgAdTWZZavbXUYaOQMrdOxrSU7uRg1JvFp7BINuMCkOO9SEZAzTO&#10;vUUDG4x+NPALH0pFBzxS5x1GB3pgKoDAikcdB6UuQRwcNSEE85pDDB78ilK5I96AwyABQQc8HigY&#10;DP40hUFcGl7cCg/KM9aYhpyFPvQyjjFBzjOPwoGc5oABwcdxS5AO4GgAk0MoOKAELFhkdKB8wyaP&#10;9kDihfvYxQArc8Y/Gk29hzTxwKZySSaAEbI+tMYnPvUp5FMkGTk00AyPGacRgnHUVGeecYp5Dcfz&#10;oApa2o/sycng7eCK891NSkmW6sPzr0+UKYyTyMHINeda1H5dzIOq7uBnp7VrSPOxq2ZhSccDkZ7+&#10;tJtEhKnnJ5z0qS5Uk5IwewqOIMTnOfUds1oziHsqSAgEMo4xWlodq019FMXOyIHtxyOR7VRA3AKo&#10;/Suk8M2wJfAIYdewND0RpRjzTOgs5Y8iI/e9K2FYAYA4xWNa2gjuTK3U+vathMZAxjvXK9z2EBAL&#10;A9AO1NZAp3Yycdac696D0oGNHLfhSjgjpRjnHelK7cZ4PvQAm49KCSo4+tPK/L1570nUYpgIpJwe&#10;hNKST0xRgYzyfpSA46frQArgMNvShuvt0oHQk0p7HtQgI+cn0oGQeBzTwpz9e1Jg7unNMBNxI96U&#10;U7aNuRSAHHODSAQoeo4oIxRtOT8x5/SjkcUAA+tNPB+lOxgZxTWU7f60AIcYz0pFxuB5oKngdqdj&#10;mqvoAKMdOaTB9c0ooOd3A4pLcABzyRTsYHBzmkI6AGnYI4IoYhO3vRz3owcZ7UpXLdaaBgv3SKOh&#10;45pO9KRxxTJEIx16d6CBil+8vvSGgBuBS7eAB1pcHvR25/OmAbRSjg4NA68UHjkigAAAB5NNPoe9&#10;KT/9ejjcOaAuHbBpOBS49e9G0lumMUABA9TRxjI/Cj1BpCeeO1MYDgHNBBHHehhnkGj05oAD94E/&#10;jSEYpW680gP5ZoACOlBzyM0p5ORQ3A6c0CaGn+6RSr6Uvf2FKB3oAMHGD0pfwo7jNKec8UANYetN&#10;PzHnpTjQc9qAGkdMY4o7Enil69BRyeuOKAEU4HrSNnPByKfjNDLtNUQR9TQV54OKkPA9qQrkcnFC&#10;AbgdM0Ace9KqleTR3zQgYLzwaBwcmhPv8UOvzHFMCKbBBPesiUEOSBjtWxKAsZJGTWdIN0wwOKYF&#10;q3I8sE5zUw5xxTYl4xipGBBNFhWBhgZBFNGOvOadhSRSng9KQDH5IPIqMbUJIFSnPYUm3kkigZC6&#10;/MHzzTTu3gipJEI68g0irQAdSKeOuaaFPan8EZPWgBPmJz3oXJanMvAYGjB/GpBiLxnNDY/GlYel&#10;BHzAjrikO4wn60YGMA4pcHPBpGOBwOaB7goI6UgP8NL29KT60MTAjAwDTcgj3px4OAc0hAx6GkMQ&#10;YC5x1pG6H3pwzgjFB5HPSqWomRYAHJpUP50884GKbjBJAoYvUCe2aQkZ4HWnEcg0jgjGKQ1uIMDO&#10;BzT88AdTTSpPIFJ3wOlAmKVGMmkHPy9qViSNtJjv6UDvoGADjmmvzkdhTmHGaGHAoBEJXIzSE9PW&#10;pCCOvSoZCE5JpoQ58bRxmm/xE55pFkXnJGTTm9ulNoAwc8mjaC2T2peSMik68GhAJjj3pDyKcAaa&#10;MjPpU2ATocUkoJAYdRTh13dqaSSar0AbGe/enSHd600k5xingA447UvMCPa23FRupH41O2M+4pj4&#10;B69qNWC0KgXD/MfwpwAByKdJt6jiowfSgo6bHqOKUYzgUvp6GlAGSBWYhGGT6Cl4Ax3pMHqKXHeg&#10;BAAe9LwOopRgcUhxwKAGMDnIpCMjK8GnlfQ5qNsrTBoVW2tgmldQ45GTQPXHIoDbWBI60DMy6Ty5&#10;Mmo0wx/lWjfxCdeOtZaK0fyvxjvQCLsZI57VMrBvrVaNgV9qemQ1GwywAucinquTyc1ErH0xT0OO&#10;aT1AlGBSjrnPWmKOaec9agsToc0rgdSfypelJjn2osAq8jmgA565peQuBQOelMBSDnPTFICMnBp3&#10;OOOaUgAcCgCMZwcmgYpzKR1FAwOcUAGeKOMcg0o6+1C+/NFh3Gn5uhp2efpQMYIxSAY70mAozzg0&#10;uDnNBHFKo9hQAYGevFAx1oPWhT6imhoBx070d8UuMjnrQpBPNAxGJxgUfWl4pSBgZoAGwOlBANA6&#10;Y9acBk7aTECKGOOmO9Z+t6nDYRlOZJccKK0R91hjmuO8cTf6WpBGQvIHNNK5jXqOEbowb68muZy0&#10;zZb1qsmSTgBfwoHJLN16U9QAMHqa2UbHjOTk7seu3cB1+lOGMHHI9KjHBxxj1FSIMZIFCQNilSw2&#10;tnNReQrtknDHuKnQgnrSqAzAEc1VriM9kuILhZIJGRwfvdQfwrpdF8SSwRJHfsCuTkgYx6Vn4UDa&#10;B17VE9srFnwBxUOKZcK0obHosFxHLErghtwyMGpjgjNefWF7cae2UctGSNynp7V12n6pFchRwpPq&#10;aylFo9OjXjU33NHvwc0hHGDxntSBgzZH5innls9cVJ0jMDPTpSgfLknvTnyQOOtN5HJGKYxQCB7d&#10;qXqcmlA4GaRu3pSAU4B64zQAPWmk/wD1jTjj/wCvTEJkY9/SjjORQwwAeKQkfhQIUHK+9IecDNKM&#10;AcUvbNACAZPpSgdzSc5ApTkHtQUIwPWjjrjmgnsaa2RQIdu2tmmhgSe9I2cA9aEPB96LBcUoBzTQ&#10;cjinbsdetC8/NgCgBGX5CPUYzXFeLbVY70PHheADkd67gZHbtWJr2mrcIzjAfORu6VdOVmcuIp88&#10;Tzq8GCc59eKgiBkYD7v1q3qSEHDAgjgg9azw2HADEkcc9K6dzy9i4qhTvZzt6EA9vWvQ9Aslt7PO&#10;8OG+YMO/FcfoViLq9RAqtHgc56n0P4V6IqgRhFRVAGMAcCsar6HbhIdSB1AcY+tWNwZeKikjI5Ha&#10;nRL8uQMmsUeiSZBXj0ozikxjg0p4IPXigVwPYjmnck5zSfTpQucZNMBf4uetIwK/1pdp3ZJyKRjn&#10;rQAmOCR6dKRT7c0tMJAPNICRSMDPNOAGeRTFOOtPPHegAPB6/SgeucnvQeDigYHSgA7e1MAJPtTw&#10;cc8fjSNnsKYCgZb0z3pvQ/N3oyWPIpW3enAoAafT3pfbpS9SMfjTSpJ68UANxjHel56g80pzxjtS&#10;Fu5GKADvgGjoOv400sMZpruRyelAEqLTgevPNIpBHHHHSlPbI5NMAJ685Bpo/wBn8aUjige3FNAI&#10;etL6dqXnPGKQg9OtMiwUcAUCjt0oQkG3vSE8cUuSDjBp4GOoxTGR8D8f0pw5HHUUAAtzS45z0oAa&#10;Bx0pVx6UYOOvNHI/+tQAMOe9ITk9TTskN0pvc57UAGc8A0jcdaCOOKOpORmgBF5bGe1Lt5oxnBpe&#10;T26UANbHcUoUU442g9xSHAHQ0xiAc9aD60ewFFAhDznmnY4yDR2zil4x0zQTcCc4H60h60uOh9KX&#10;n0pbDG9acExzRgdBRkk4HSgY3gH5qQAdc0pUGjHPpVpEMHOMd6Y53NTm4OKQdeaQxOgwaUYJ5pyj&#10;JFIV+bHQU7gK74A44pFAOSOKNozweKVVwKYhQMKPWk2KR97mlI5BJ4qvduwU7TzQJiyg5IBzWeOJ&#10;SPepoy5BJIzUSg+aR1PamCLqfdGKkXOeR1oiULGMin4oYEfHXFO79KUAjjjBobG3A60AIgpjHrip&#10;FHr3qCVwuVAosMaxJ75p0Y7k0yMhmxipcDt0pAAGGwOppCoyeelO5pCRn0osAnQDBzSk+vWggDnr&#10;SEZORSsMQ8HIpeOueaGzn3pDgKM9akQcA460nHPFGRjNHSgLgOfpSHGcYpcYJ54pOvNA0tBMAd6Q&#10;9eRmlJyMUhHSiwWDGOmaTnB9aPagE88VS0EB4GRTQ1G4kUNyRUgA+7kUuPfJoJwcAUhJAzQA5TkZ&#10;NISc+lNPFKMDnnNAAxO7g03/AHqU9S1KeRQAhGeQeBQTxSoPlyT+FNJwcdjQMRzxnBxVa4QupIXm&#10;rIYgH1pD8w5FAjMjtZCdzE5q9EDtxT+CcUh7kCnYQ3kdKRzxxyacOR05po4OCKFoAcZznkjpR83a&#10;heB05pWJzzxih6jGN0IzTegKjkmnNydwphb5uFxmncBcjZ15oDt07UrZYYA4ppJ6HrRqwAAlsnNI&#10;x7DkUu/nHamuB2600rANcDYAR1qFlA6ZHpUshZgAKYFA+YjmkO50cf3KfgA8Gk424xSjNZAJ0zzQ&#10;OmO1KDx04ofkYzQAADnFKq5pMe1KAc5JoAQjBwKjbJqXg9OtNZcD60xkYGOp5NKRkc9RUm3NMb5f&#10;rRYLApB4qpqECsNwHNWucZxTtgcYNAzGjOPlJq1GflzkcVHqNpscSRnr1qGAlVwTzQwL6nJqUYPQ&#10;1UR1JHapgefb1pWGiccHHAp6kbTzmoSvI5zUvAI5oY7DgRigY55oPWjFIYvI4FO96QYBpQO+aQDu&#10;xJFIoJ70uCee1Ln5uBQAnPIphyDTzzzzmg425oAbj1NKPQ4pQoxyaXA9OaLgNA65pcDil/nQRzj1&#10;oY0Nxk8Ue1OIJ9jSdKQwxnocUH360cE46UHg470xhjkY6UYAyc0Dk9eKcCCOR1oARQc5HSgA54PN&#10;BOKXLdh1oAVeu7OKUEYODzSHJODigEYzih7AAJBwT1rhPFkW3VJSSM7uoPb0ruXOF9xXH+M4SLkT&#10;BcI4HPqaqO5y4v8AhnOhVz1680qnkgmk4zkge1Ko5ORk1uzxhy4AHr7Uo9Cc/jSKMdMU4KOv50kM&#10;cMq4HGO1OBzyOKYG2ZNPB7dvaqAmUknK8ZFSduTkYqorlRt6571OGwfp1oBg/K4CA9gDSIWhcSRE&#10;qVPGPWlDY59elI5UYHY+lLlQ02tjb0fXCGaOdgxP3TXSWdyk8QKMCSK88MaMp2oeetW9M1K5sFUJ&#10;yg/hasp0+x10cU46SPQeRjkGmOeQO1ZulapBexhlYhhwVIxitIEHleRWOx6UZqSugDHoTwaUgHim&#10;8LmnFgBkc0FhwDwPrQMgH0pA2BQck5pgBAPHSnBRkcggUgwf50Dk9sCgkFPzEY4pSo9zmjPGV6Uj&#10;MeOaAQp5wM4pcdutJkZ9aXPFBQjDHvTMDBz0NP6jGKTGD1yKBDNucelBxTpDheOntTSADzRcGHAP&#10;saT+HaexoA64pSp4NAJ3GbiPlJz70MSUIb7rdacwJXgYApNhKFsHjtQJnC+MbcGd1RQikZ3+9cxp&#10;9q8l1Gk8bhSTv5/lXc+LzD5IQjLZyBiszwxbCfVkZ1BVOa6U/dPIqxvVsjqtFsLe1tk2Ip7njpWk&#10;MK2c8elNChRtAxxTsBhgc1zt3PVhDlVhJcYI7GqhuEjJwelWpV2ge9UZoVEnI4pFlmOUSKGUdanK&#10;qEHr3FQWoUKAF49qnZSO3XmgVgwMYH50AZ9qDz2pf6UANI5A7Gg4zgUqnHWgYHai4DWHGajC7WAJ&#10;zUnBNIFzz3oAQA59qVMgYzSjg4xTk4OcUABPzDmkY4OaXHtg0hTP+FMBSP3YwaXBxjIzSdcACgjn&#10;pzQAmeBxQCe/SlX+7jigr2yM0AGAT1oGQMLS7cdRSE9MUAIwPXIppXPWnkc5xwaaeelAEbYBxzTc&#10;ZYVKRkYPSkUY6UAAFPGTyetN+lPX7tACn5jziozwafxQfpVJ2Abn8aC3zYzSsAOQMmkJ9qYAcYxS&#10;hc9TTRkHOMinKc80CsAyM85o5xnv6UuR3NIMk/WmDsHucZo54Oc0E/N0zSE5Oc4P0oJHdWo6HAPF&#10;IDnpQDzQA4AHvTeMHnmgdcClIH1NADRyOOtGcDgUp+U/ypDTQxR7UDjmg8HijHOaQgPXIpq5yeaU&#10;4xSqFxg0xicGgjH40vygUhxkUhAc9KcOcDI4o2jOVpUUdaYgVc9DS/SgDnHQClbjOO9ADeg4HPrS&#10;YIpTnFG3BPNNILhkYGeOKavTOee9OCk9aNoH4U7CuMPPNDDHC9+tOxnJWkwT1ODRYQBeKft/GkJI&#10;4GMmngfKMdRRYBpTbycUbDyR9aeV9eaDnpnrTEQEncAc4qG4jycdu1Wm4oYDGCKYXKIgZVZj2qon&#10;+t/GthyTGRjtWWq/6UOKdgNKMbkGfSl2fjTozhQB0oYHt1osAzZzzTWGDt9KkwQQetIcbzx1osIa&#10;CxOAce9QyIN2DUzD04qIgkZNIY1URTnHNOAx81LwBTScDgVIDh1yOabgHOetKBx6U3scZpjF789K&#10;OvSk6c9KUEA0gEOMU09M04Ammk89KGNIQdOOtA4PPNJkFsCl71IWEY88YoOBwOaQ55xQMbTQIKO+&#10;KO3FJnvigBG+XkHikDAj3pM5OQOKQkYNCQAemQcUepoVeMZzQenNNgKWOOxFJg4z29KTmgtjikGg&#10;N8xyKD9TmmBj0p3vnmgBzEbQB1pCdowTmmjIPNLlc8mgB2MLk01sAA0jSU375x+VADh8wPOKGxxg&#10;5pOoPFIoHNIQox6UhPoMULjkDGe9ITmqQxpJoJ9qaWHQ048DPWjcABGAKb5gbIxThTWCg5oATO3t&#10;SEkjI/Gm78nBFJkgY5zmnYAyccZGaG2gjkmnZ70xvvZ9aYCdH2jpTTkHPagsC+OmabyGI7UAAyf4&#10;sUHBGDyaRsZxikPAIoA6bPNLzg/WgdKMH1rIoOnagd6MluMUY5zSEA9zSnHBBo4xzSnHbnFABjGD&#10;jrStyM0nB4zQelNFLQQ+nao33AgjmpAKQg0wI1JyRnFOBK+4puOacBxyaSAbKBIpBFY92vluT0Fb&#10;SAbsdqq6hZrMpXPPr6UAZkU35VdglBNYFyssErRryAevpS6bcTeaFc5559qA1OrjK4Jxke1P+8Dx&#10;VG3Zt3Bq2jblNRcpDxnrTlPao0PHHNSDGfamxjh0weaUjNJ0oB9+KQDselBAzyeaSM9cGlY55zg0&#10;ALg4oBG2k6jngUq4JwOaQxOvfNGRnJ60rEDApGJx04ouFgwdxJNKeMZFNzntmnjGMEUXAMcDH40g&#10;PHXFOIyP6UKOMHii47jcMSSKOxPenEYb5TSEc80xjR6DrSr0xSHGcigncOeDQA4nKnjGKXJPPQUn&#10;8NIeoFFgHYxzSkDbxSEevSo2YchRyKAEySx44rN8RacbywIVwCCGUEdSK087uDShC4A7A9KFoyJx&#10;5lZnmM0LxSYdcfWkAYHIP/1663xRpPmxyXMRxJngdjXJmNo3wx4HGa3UrnjVaDpy8gAyD09CKdg9&#10;M+1NLDGcZo9xmnexiKeT9/Pv60gOMcH86APXpQuBnIzQm2A9WPX9Kk4IP8JPrUSkNkDr70rccMPp&#10;TQD3OVAxkfWn4CgELnvnOaiXnjPSnKSBnPf86YEh347ZHSlYnIGAWHeoyRjnpTk44A6e9KwWFtJJ&#10;YnDhyT7HGK6DTtaZAq3DD0DDpj3rnc4G4ZGOg9aVSTtB6A5qJQTNqdZ09j0KKSOQZ3AnGeD1qT/P&#10;0rh9O1CayuMqC6nsx7V02l6j9qUsBtOcYzWLi0elRxCmaB69aC+VpqfNzwKD9c0jouPD/lSb+Dim&#10;HoBTU4PXqePekJEruSMdKDxgnOKB940p6eopjHISASe9OGccnmmLgr1p2RnoaBjsZpuD1zxT+ceo&#10;7UigZpCGkDbycUmAOac+A2COKawGfagTYpwDmk3cYU4pWBPftQeRjFMaG8hTnv0ppzjHr60/AJIL&#10;Zx+lIwwBnBoJZyPjX5TGAOTk5I6VX8H83kjbxkAYXGP171Y8cyfPCgGeCcdxTfAKqzTOVkHu31rd&#10;P3Dzmr4ix2LLxux9aQKBzTy/8JHA6U0HOeKwPUBc55IPNVr6MfeBwT04qweGAANRXhCpn9fSkA22&#10;O1cZANWFJxg9TWfDPGX2+neryshA+agljhnPFJgk4NOB4zQOv86GK4hX5cAUh5z6ilOC3Joxkcjp&#10;RcZGVAyooUHGSM1IR7c0Y/OmA3HrxQQCPrSnOOmKFyMnFBNwGSc4BH1oPXk0Ad6X3oKDuMUn8VKP&#10;XNAAxkjn+lAbiEE9/wAqFHHUcUvBHSgnj7uKAQhB6g0h9PzpSPmBFKfzoBkZPUc0g9c07gDnpTRn&#10;nvTATHfPNGO45p2BSDpigBcnAz0FGcdqQHPXig9KAFJBweRQOvBpAexNKCQDxQIDjv1oyMdOfrSH&#10;J56UhPOMfjVoYufTigdxTN2DgU7GVBpgL0HI6U4dDTcgj0p3GMjkUiWNJOeOtDYzgDJ+tByOnIpA&#10;R3FMQq5BwKVc84oOPvCkzmgBxxxnrSLxk0h59ce1B5OT1oAe3sc4pp5U0bjjoKOODzQAnTqaRuRS&#10;k5IOKCM/nTGAztx0NL2HOcUjDBz6UozjNIQZOCKATSZHBpOT04pgKOATUiHHFRx47nNLkLTsIl5I&#10;6YoxxyaapJGCacAc47UxDcZzhuaVuOcZpcEHjFDMvAzTSExOD3we9HHf1oJAUkjrTFwB6U7APxjJ&#10;/nTRndnHFDNkgjkUHpmkIdzuxjntTx8w56+tRgcZzSkk9DTESbSuc81FJIsbfMacA7DnNU5YnJPU&#10;inYLBJfwq2CwOKdFMssmc4BrPubUHqOantLZzGAMjFOwPQ0ZQdhKjgVQgXzJsnrWgUP2fGTUECAS&#10;YIxQJMshQp68Cm7gW9qk2dhSCFxyaAuGQFOByOgqEAsc8VPtx97NREgZ4oBDW4NRt+lScMKawK/S&#10;lYq5E/0pAxIwKc5BHXpUHQ0mgHvu7dajLshGTUq7uuaguOe3NKw0PWTefan5BIqKJAozzUoAPNFg&#10;HfQ4pBntR1NNIBOaADGOg5poJHHelajqfpUjWwjelNIFL3yeKTihIQBvTmkycZzzSn2pjdaqwC9M&#10;EimgnnoacTyOaaxwfr1oAM4HvTcktk044Lc9MU1RnvSGKcDuaQ8mkOQaH64qRATxj0pCckdM04kD&#10;oKbg7s4pADHHBIppHIOaRmJJ4pVxjBBzQIMDpSnjocUmDnignPB60wAZPQ0g3K2DjmnDgcc00569&#10;qQDS2G4oyM0rU04/KqQxV5OKQMA2DSZPUYoyDznmncADAkg55pG96XdkDjBpCQO/WhIBGKnr1oBA&#10;U4601uOuKTdkcUwE39c80mdwzQeR6UmcetAA57fyqPPcU/PzYC005HbFADSOpOc03Legpze5x9ab&#10;kikB1f1oBI7YBoHXk05cEc5rMdgZeOKTBA4oJz0zxRg9+c1ICe2M0dCRinDA70DO72NFhiDgcjmj&#10;8eKVuCTRVILiZ9iKaSBT8HPWgrkUDIz1wKacjjPFSBPl4ppODigBjAkdcUrMSVGO3NBAzyPpQeO9&#10;MCnfWkcqElBmsJY1juW3EjsOK6gEMMk9KzNRtgx8wde2KSY0S22GjBBqwjYOB0rNspDghu3GKuhg&#10;QDUsexdjcKvTOaUHng1BCCeKmXA6ikMfyOlKMEZBpF9+aUDstMBRwvTP0pWOOtN6AA07nPrSGGQw&#10;wBinAY6daQnjFKpwetIANIV65oHLFaXJ6UAIoOM0vOD3oXjikyT0oAUEkULnPJzQAMYPWlwAOTQA&#10;gHXJxmlwMEc0DHek+gpAhMEdOaOD9aUFcHrmmspPPQ1RQo65pc4OabjApdnegBWxwOppuAaemMHB&#10;pAKAGEEdadtLc5GadjH1oUYJINK6ENkUMu1s1zesaMHdngHXtj9a6ZsbT6nvULcKc9O9NNkVIKas&#10;zz6ayaF9hyNvbFV3Q5xn8a9EntIJ4fLaMbcYrn9U8Os2Gtmxj+HsRWqkup5lXCOOqObAAHJz9KAD&#10;161YltpYVBkQrn1qBW+b0rVWOR3W4YCnce9Lz1wMe9HOaGGQMg0WJbEGAOPxoBAAx096AMt0oIyQ&#10;uealDQ7cAD2NAJXoc8UwYJ/xp3RaookGSA2MjFLGOfWmqcDBFPhIUcnFAEpGcg56cULK8Mhlh3bx&#10;05wDSg46GkDDn2qXG402je07W1c+XKpRgoJPXJ/Ct6FllXK8+uK4Fcqx2GrumaxPZp5YUMnJPqKy&#10;lT7HZRxVtJHZlcH1FNK/MPaqunajDdxgq2DxkelX2VTn3rKx3RmmroYD6U5weuad/Dz2pvOM4ppm&#10;gKMjFOUE8Um7gHPNGRnBoYD8c8ClB46Zpq/LgZ4o4HNSDEJPII47UbeRxS/Lxjk0pPGQfwpkXGEH&#10;PXGKBluhwRQctz2Bpe596CkEYyWAA96ULxlTk+9NyV696XsSueaCWcZ41m/f7XU7gOMCpvAr7IpF&#10;dgzlstgYx6VQ8YE/2ljJOR3NX/BSCSN+xDZOR1rb7BwpfvzrSoPrQq8YXrQoJGB09aMENkcVgeiO&#10;AfJAA4HGazdRSR7R0Xhz0rSYklTjBpJEB5xQBzWk2kluGWZsljnGeBW1bYJAPWmyRgZI6062XBzQ&#10;Jlok4wDg049PQ0nBGdvNNI6YHSi4uocBSM4peTgjigEEHPPpQeuOwoBCgncBTXbJ96XAxmkI3DFM&#10;Y3czcE9KM9s96XYAM+lBI9MUAJyDyM0qjAOab9Dg9jS+maYDsc5o5B/rSHIPBpAxHUUDHHgjPekA&#10;HPNBPPrSg5OKBi5GM0hzjtSvt79qZwR1oEwIBz7U3OD2z6UrnmjqcjrTWxImDyc0AfXFJnPHegD0&#10;FAxccn3pMnpQfTFKBznOOKYmITk8mg5/OheTRz0oBB1IpMZ607gH0pp6571SExWA+tL270gGetKA&#10;AcGgaEIB7UAY96UkkmhgcDB5oEwB7fnSY+btilX1PWkI+bNBIDg8Glz6Dp60MB9aTnPSmMORwaDk&#10;9qcck5FI4O3J6igBATzmgEE9KQDHFKP1pjbsKM9BRxnOKQntS5GeOlIlsQ4zQGwMdqGAzk0h60xI&#10;CMGlYDHX8KUdBmk45JoGJjpmnKN2QaaRzgU+PIXmqEPUbs+1A39sChQFJPY0HIPrTsJjiQBxTSvc&#10;9aVTngil2ZB5qkgI2XJABwKXBxjFO7YxQAc07CGAknaBT9oPDGkVTjIp4HQ469aEhCIpycVNFDHj&#10;kfNQq9OMipQnPvQAwR4PXPtSSKSCegqZULc9DTmUFdpFMm5lXKAkbefWrFtGduegpksZSbjkGtOG&#10;Ndg461cUTJmfNhYyQKbbqWkz271evIl8vOMCobKPAx1puJCdiXyxwaQDg5HSpypxzxSMo3etHKO5&#10;XIDL04qvIAvUVfdAV4qvNCCOlS4jUinsGM5pr5yBUxTHA6Uw5zgVNjRMrlTjtimNHtIOM1cMOOTS&#10;vH7ZpFJlQo+MjimhcnmrQU4yeBTXUDBAoGQsq9BSMhC9RUjLwKSTBA9KVgGYGODTSvB9KCPTikGQ&#10;3qtSAnTtScdaXBGeaTtjFFgGgZzSYOMU8+1NI5yKAGnigDPNLjjnmm4xSATuaOcc05vamsM0AJ9e&#10;aa5wMUvbnpRjIzQwGbT2oGMdeaU4D4HFIFGakBSDgfNSqCVOTmm5FAO2gBCpT0o425xk0px1NI2Q&#10;eKQgGMAmkbFJn1600c9aAHE4PFBOeTSBuKA3HNNDEPOaQ5AycYpT1yKY7YXJ6U9gF6NngikbhuOP&#10;SowxIx0FJI5KcU0BKNp4OaY2M9qjBfrjIoDkNyvHvTAecHtn1pu7nihs5BFJnGMUXAM9s0jHjA4N&#10;B6c8mmqe5pXCwo+UZPWms3y5NKcDkjioywBxjrQMQMGyDmkOepz9KXAz1FJxu5FAHYAjpjml5xgU&#10;7AIpMVkAhAHak5zkU9gBgf1oK56DNAyPoacBngnFL9e1JznGM0CEPPGelIaXpknvQOnvQAn0pR0+&#10;tB4ApOPXpQ2UBJxx2ppXuaXgk44pDn1pgNI7Gm9zTjnv0pOTTAb7/nQxUrggHNKB3zQCoJBpWAyr&#10;6LyDuUdetEEqMoyea0LyISwlR1xWHF/o82yUHIoGjYt5PXiranjjiqEJCAMeQatRMGOe1JjRNk59&#10;qcOtNGSeDSrSGOHbil4BzmjB2cfjTgvy0gE465pSfTtQcY5FCgUhi5B56UhJxkClBGcUvQc0DAfq&#10;aacDg05ipAJqP+IZoExxGTwaO2KD1wKDjHvQIbkg+9KSQfekbOOaAMjFIBy8qSMcUZBpuMDg89TT&#10;sHAAFNMpMUcDn8KMblxmkPzDPpSMQox1oAVeD2OacSQcGmKxHOKUE96QhQP735UoA/Cg9aXI7ii4&#10;wwNnNRlA65JxUhB6elIcHgdKAIsYG0Uu4A88Cg46t09qXywcY5z+lVcRSvbGK5BVlyG61h6robQ/&#10;vYhvU8BdvI9K6opg5zgU9wrJj9MUKbRhUoxkeaTRGNuaYSM8DFdndaNbyyNIVYBj0BwAax9Q0OWC&#10;N5Y48oD+JHrXRGomedUwso6ow2GDyM0je3IokyGwOnrTScY9qZyp9xRjOeM0ob5cHFIBRnAI6+lF&#10;yrijKtyeKcpxhjTV5HTmgEDgnNMCUMB24NLnPcAZpi8AYHJpy9DkfgaBjwSDgHr1pflHUcj0pozz&#10;jHPTmlXoCT9aBE9pcS2s29W7c10VnriNtV1ZfeuWBAbrketS85ypPHWolC5tSrSgd/CyyqHyOemK&#10;XORx0rl9J1WSKMRuhYf3t39K6CKdJEXaQc8nFYNWPUpVVNFgcDPagEHHc4pOW6jApOMkDikbDzzR&#10;gHjHNNByacoO6gGHfBpeAfekAJYnNLnmpJsBOPrSKcK30oxh+eaT72fX2pjHRruAOPpSmRQCFGfW&#10;mnCxgAn3prYRCxHJ9KNhPU4LxnJs1EFudxI+hrW8DlGST1BAJrM8WgG+Qv8AdAODWv4NijWzZ1AD&#10;O3UDrW/2TgpyvWOnLYHtmmk7myBxSMDj6GnR8gjpWB6KJT1XikkOAT+FCnAIbtQcFSe3pSEZ10WP&#10;K9TTrd/lAPUVM8YC8Lz/ADqoWIcICBzxQxsvo7FdoxVeVpAakQHt3p3lnODnmgQ1CWAOeakAJOTS&#10;bCp6U9gcChANxkcGm7sHpilGQxzRz25zTAMgDHek5IwRzSjA6Z96D7cUwG/zoHPHSkB55HT9ad3B&#10;I+uKB2EbpzS8Y4+tHsaOM0AK2MD1oIGQQe1IQMdOnehvagYOMigD5egpV55NGBzgYoENOc9KTBpe&#10;hzmnAcc0CGYzzRkDpTsAcetIwHbrQAnfFIcc4HNLjB4HJoIBHHWqExM4GaDnAIFH8qXJHB6UxCNj&#10;PrmlK55I6UMBgHODQM469aEKQnX6UevtS4+Y80EccUxAMk0AHj1oPBFC85oYMMHHT86QDHcD2pee&#10;v6UADOaAQhzn6Uhzkc4FL1pcdqYxOSvHSgHnBpQB/CTQQMjigBDgdRQRg9O3agjj+lLnjHSncGIC&#10;ByDg0pHGQRSbcHpmlPTk0gGnPc0jZyOaUDuTilUDoRxTEIAcjHSlkBB6dakwAuM5FNHQ561SQmxi&#10;8t71IM568UiruHXBp6qM9elUkK4AfLilQEd6XAxk05RnnPAoEAHODS7eKcAM8mgDORmnYGNK9MCj&#10;HPPWntjgUvlnIPQ0xK43aT2pFQjOPWplGT60/aC2KqxNyNAc59KnRTjmljj7VOIyo9apRJbsMRc9&#10;RxSumMY4qWNMDofpUhTK8ir5Cbmc8RLgkd6vRRLhcCmmBsgjNXYY8Lt6nFaQiTJlK9j3JtWobVQp&#10;AGPetSaHC428nvUEFsqucircNSLkRG44xmkMYznAq8IcdBQYx0AFLlBMzZo8IQo5qFlZVwRg1oSq&#10;QeBVaaNgMkdamUSkZzKVJBIpAi7hxzU0vEmDzTTgHNYNGsWMlUEcVF8wJ9KsngcVATnJI6VBaYxi&#10;T/CAKiPfNS4zznionIBIxzQUMPTJpmcCntyMUm0k+gFIZHjgmmuu1QAakY4ODUbnOSagQzgDHWkz&#10;zRkZ+tIwwTz1oGH40NkgnPWjjOBSH1NACZHGOtJgjrzS9SOOaQnII60AIX7UZHTvSYHGaTnHvQAq&#10;+mKZxmnDApoAOTzSaAQnNH86GOAOKVjzn1osA044xQM8/SlbBFNJO6pYBnPBpM96dgHIphyfSkIQ&#10;d8UAg+lLjnGaaV+YUDFAH0oPHPWjOGxScnrTSACfbApjjJAwMU9s9KaMsCMd6oCMpuUnPIpgOG5P&#10;Wp1z6U1lQncetIdiM4BximEDdkmnvz1HNNYptwBQAmT0HNIDhuQKAAB945oIUjrzTAXuTTMjPt3p&#10;c7T60hB7igBxPHt2qGU9T3pzMTxSYwCx5FADQO5HNMLFQQOfal3EcYqJj82c80AdyVxjAp6jjFNU&#10;5Xk9acACMHrWQxHUEHmgZPAoAAPJ+lBU569adgsMUYz3zQelOP3euTTck44xSEITigHJ5FK3I4oP&#10;Tpg0AIc/hTFH+TS5464NIVPXPFNDQHr70uB3PNKACc55pm3cSSTS2KEJyfaj6daVcKOaUDOTRcLE&#10;fIJOM0wnJxUuD1pBGM84zTENDLVHWLUzQ+ZGBuX9asy/JnBpI5g3yvQUmZFpcjAjZskdBWrbSDZk&#10;VmalYiKUzQsRk54p9pMwUDsKGNmxG24ZHSpM/NxVO2Ylc1ZXNSgJRTh0qEEnjoKkH/66AHsT6dKQ&#10;Z4H60ZJznNKMY96ljQADfzTm57UucDikckAY59fagAwQPWkGc9BSZPUUA4ycUALjJAobkjFJ1HFK&#10;TnqcUCDjIGKXAycHGKb8v3jSnINBQEc4xR8xwKOTyB0oUjoeTQAHjjtTW5p0mM00DP4UAIrjpTs8&#10;U0gYwPzpEyOQaQrE2Ceh6UYIAANMVsfWlfrkUDHfeHJx70bSTikUsOtKWJHBoATy8DNKCQc0IT35&#10;NOHIPagBisQ3JFLuO3aRTQQM8U7bzgdKdhWF3YGO1NlVXXa33SORQR8wGaR92cYo2Boy73RYLiP7&#10;u1h121y+oaLcW2BgHeflx0rvVYZwTSYQ4PvnpVxm0ctXDRmeaPG0TbSrcjvSDseAa7fU9HiuVd0b&#10;aQucAfePauWv9MuLchzEwU+o6VqpXPOq4eVMoD1PJ70pVgxPHPpSyq0aZkXHPGaaDljz16VZghyN&#10;g/d5zinldwxnFM64yOaceSDnFBYBAvAJP40/Ix7elMPLYpQMZwAcdaYD15XPApyHZg9eaiyQOmKe&#10;D1HYUiW7FsMASU65AFWYb6a3lDJ1B5Haswll5Vv1qeCQFct+GDUtJoqM3HVHXaVqYuOJMDntWi/l&#10;k7lHFcNbzeW2+NiGHTPGa2NP1kEYmwMHGPasZQaPQoYtPSRvoAW4BBpxXrTo2SQZUg8ZpWPPHNZH&#10;de41QM9f0p+056fjScHK0AE9/wBaBaiYJbBJpu0c46etOAxz60AbuMmgYw42cDjvTXwUwQSKnAY4&#10;AGRnFNnTywSPwpoV7nnnityNUUMQ3BIA9K6DwaA1jwNozxXNeKMrqjAuASNwGO1dX4ORPsaMh4ZQ&#10;QcY5rpl8J5dB/vmdAwRThuvSmYKtgdKH5fd3HSnDJ/wrlsepcG6+tIeAMcUoHtQRxjrQCYMBg9eK&#10;y7uPMisvUVp9xjp3qvcIACTxQMSHJQZOKnLHoBVe3IYYzVlT1HpQAmSW5xSNuLglgAKUnn0FMfAF&#10;ACnAoIyQBWdLdAzBCG+oHer8RYpz+dCYDuQcA0xgScHjFSdCFP501wTnHancY0A53c4pxbuo59Kc&#10;o46c0BMDgYoAYVAPXNH8eD0qRFZRgmmy/dBFFwAsMY7U2NgenrVDVGnWA+Qm5z6npUGmtcIAZ2JP&#10;pRcGbbDtimgDqDTFJbnPNDEr3oB7CqcHkUh4OetKOehzRgdKZKEJJ5PAprZ7Cn4LDpTWJGOxoGNN&#10;ABH4UoJPalPyj3qhMbjkU4jPWjHGe9GeOetMQhA3ZpflBx6dKT3xz3pRj8KAEbg9KUdaGDetAGaY&#10;gxg80DPU9TS0mePamAfw8cmkbIx6Uq01gT1NAACAc0o9c80FQR1+tAA29c0AHA6GlOcYoJA4FIPX&#10;PSgAzzz0paPvdutJx64oAUH5qbz6Gn7RnHU0HPTtTsAwnHbIpwI25NNxznpTgvt+dMQ5QMcc02XA&#10;PNSAYHFMccZ61RIiEdqmUYWq6478A1PGM9SaYri8/gaVR2HagrkcGnBMHg07DDPNSKO9NQNnpUu0&#10;Hk8VRI3bntT1BwAe1AB6inxjJ6c00iWGCBxT4UO/kZp6pzjGasLGcDArSKJbsMCYPA6VZjTcMnge&#10;lEUfOP8AJq3HCAobn3rVRIZCkeDzyKl8oYyBip40LLwKsLEQQdvNaxiZykUUhxksOKsCLBB6E1aW&#10;A7uvP0qysBOARWqhYxczNnizGCBnmmRREMMrkE1rTW2FyAaWK13Dgciq5Q5jOaAmoXhBPpitd7dg&#10;MEHNQPAelTyhzGS0DHkflVa4i+TAHT9K2WiI6iqlxAArHHB61Eolxkc7NCDLu6UpQEDI5FXJIz5m&#10;ccCh4wRkj6Vg4myZQZPpUbL6CrMihTULse1YtGiZCVUjGarSqAassO4NQyKWUsTUNFplfac8UkmB&#10;j3qXhQOSTUUpBGBSKIZCTTKdg55pMYqWA0c0mPancDOKa3HtSsMQg7ulJgk4p/8AEDQw4zSYER4b&#10;ij196fgEZNN470hDGHy4BprHGO9SHB60h2/lTGIWA/h4ph9BT26U1jgcCgBvbpRjI569qVRnrTgB&#10;0zk0MEIANtI23OR1pVGOvGe1BwBkfjSewEbD5s0gHJApx5zxTSMYAOM1AbiDAHPJNLk5PFNAwuD1&#10;pMkDrTsFhSfWkY54oxnqaB+VMYgYYxTegIB707AzxTH+X7opjFGOhpr5B9aTzFK570pPy/ypAMkI&#10;PaoyQOtC55LHvQ2OcsMUAIcgdaOdoA5FLkcDPHrSHJ6cUxCfSkI4Iz1pSMA9aTOKAGgHtQSdpHSj&#10;O7OOKQnA64oAawOKhkPsOKlkJ78io+cHHHtQB3HUgqMmnbfmOeKbCMuoPFSvkyH1qAuIBkAUhGCc&#10;8mn4ORkdKNpPU4pBcZgkdBSEfNn9KkC7RSEHG4UWFcjAJPHFIQTmpFznOaUKOTnikO5CQu3pzTP4&#10;cVKygnaDTWTBHegBilQORyKXOO1K2Og596Zg02ikPAHXrQV/ixRHyvpRuyMd6kYxwSRzxQxyMYpW&#10;69aHAAzQFyleghDVe2Vi+cn2qxdHKHjNMtuEGOtMm5O0IkXkZrOlh8mQnBFaqufypJ4hLFyRmgsp&#10;2rZXIq4h+XFZ4DQlg34VYhkDKCDUjLYBPFP5PUDFRBs4JqQHimA8njFKvekTHrzTxyuRSADgjFA4&#10;UDFBPIFO/i/CkMQDAzTc8n2p2efakI54HFADeD06ilBGPmo2jJ9DQAPyoGI3ThaQfex1p5HIwc+t&#10;JtFMQmWAJUUdefWlwQMA5ozzzSGI+CeRmhefak4zxT85NMRESVHPOKaWOc1KVyRxSHaCeM+lICMM&#10;Txjp1p4cZ5NMIAPSlxmiwEnQ4HNKcdhzSKaBnODQhipwDg808Hueaj78ClHc0WAdnvn8KXNNyeAO&#10;TSsoBB5zSYBnkYpnJY+tK1KM9utPoA3qMmm5BGTz2qQ4I44PekGADRcGNjBGSppLmFLqLypeQaec&#10;DocGhQM5J5ovYlq5j3ehwyExg7eMBsZxXL6hpkkErADIB4avQegPc1DJaQ3HysBg1caljkq4VS2P&#10;ODuDZIOOhpSQeg7V1t1oELpLsY7z90t0BrnLnT7i34kU56fWtlJM8+dCUNyvnIznPtSjJGeB6e9N&#10;ZiDtxgj1oBzkkA4qjLmFGccnrzUig880xRu70DpjJpoQ4jPzY4pVOFOR9KMZHU0uCcHjFMTHgg4y&#10;O3WnAqpBXk+9ROQhO5qdAwkXKEGlYhs2rDVZoFQMS65xjNb9nexT/cOW+tcWuWyM4xwM1asp3gmD&#10;xuFPpjisp0r7HXQxcoOzO4yD70AYwKw7HVxJLGjAgscVtq6vgg1g4tbnrU6sZ7DuuBnjvTW+8cCg&#10;EgUE88VJoySNiAueajvM+XwO1KMhsfjVfVpZIrR5E5YDIB6U0S9jzzxGQdYkPQHA55xXZeGFAsY9&#10;hyNvBrzLVpZpdQZ7pxgN/CcHP+Fd/wCArs3OmkknhiPTHbpXRJ+6eXh/4rOlxtp8fDGm9AKemMfr&#10;XMz1gA+YHPy9aOBznr2pBjJPajvQShwGDzTLhUMeaeeG4psnzKRjBNIZnwlQxAIzmrqnAyapmHY3&#10;vViPJwDxQMlOCKQoGXFKCOmaQEYPBFAiuLZEYsoGSealA5x+lOA54NIwwepJplDjgEUo6cikYHAp&#10;SxPHU0AJ8rHAHNBznnHFLz2ppPOB0oCwbtxoZcjIOKMgdqXcAMjpQBGwGzA5J71XMALjHFWWGe2K&#10;VV44PIpgIEGAo7UMMnB7UuCOhob5jkfjRcGMXr0p/APNAPICmlIHf9aZN9Rgz/hTcYOOtPxtGQeP&#10;SmgdcdzQMUA454oyfTmg8fWlHHQc0Jk3I+d3OTTsknGKVsq2R0oOACRxmquA3p9KDjHHWgfWnAZP&#10;ApgNBB70McU7GCccUjYpiAHKjijr1oAwaQ+tMAGAd1KeuQKaMEYzQTigBcdiKOpGemaDjdSjC4ya&#10;BiMQTgDmkLYPejgvweaOnXBoExy4CkDoaQckjrSjOQeOtIeWyKLAPAxyOKGU9utBOMD0peSePxpi&#10;EIzgEdKUjI6U7HGaUfdyOaskDyMd6Zg9QfrT8AikP0qkBGcZGBUyH0FMIqWIYxQIcFzyaeox1zRg&#10;8nNOTkc9aYmPTBpWABFJ/DwPrTgGOABxVJE3AIW+lTxR9MDpQqmp414xWqRLYqR9MCrEcWW24ogj&#10;7k1aiiJOQa1ijNsRITmrkKY606OLIq1BBzyK2jG5lKRHDCc5wKuRW5K9M1ZtrfA5FW0iAArRysZ2&#10;bKcdrxkjNWViUYwKnCDvTgoqHMFBlcwg9s0qxBe1WAMUYFTzFezKzRgnpUUtvwSMVd2imlaakJwM&#10;eaHHGMVnXSAE+vauhnjB5rKuYAxJO6tL3RC0MORFHHJz+lVpMc8/hWrND82M9KoTIEJY+uKylE2j&#10;IyrlGBJHSqMok3cdK2Jl3HpxVVo9pwelc8omyZmtkjnio93y/N2q5Mg55qpIMHHUVjJGhG4VlHFM&#10;wFBGASaewyeKib5c1JYyY/NtAqJhnt0pzE8Zo698UgGkEdR1pre/Sn43c5pjfLyaTGJikHpSGQZo&#10;Eit0NLcB5H4ioyBycdKXOBwabnt1FFhgCCeRSHAzwKdyehGaaQMe9SAw9fancbSaQjAofjGBimAm&#10;R26U4EZyBmmDAJp44GaAAqc4PSo3wOB0qVjhcjmoT05FJjQ0HPFBJPPpSEhfu0BsH60hg2S2O1IR&#10;gUHPWg8CgAweoFLg7eRSbhjrim5Ld+KAAg9ajdgTgdalbAQkHPtVbIIJHWgBJBjg0cKuBSZY9Rz7&#10;0HGRxQAY4poHPODTioAyDRxjIxQAign600thqGZlyQenSmHkZ6E9aYh5JzgnJPSmKADzSHk+3rTJ&#10;ZCuOM5pIY8nPBpjHHQZqNSxzz0pSQBjOTTEKDkEkHJ70ig9cc0g+8Bnr+lPcHcAPzoA7SQmIZIPS&#10;qthqUc9zLDnDRnGD3rUmj3x4Y/SsWTTBFemZDkmoJNj5nGV4Ap45PrUcDMIwtSdDxxRYAIpvIHTP&#10;tTj0603p70ANGdx4FJ8rc0/b1I4pNmec0hjVwSRjGKYM56U9iDJgUPhskUhkLAqAaTr1FSY45pue&#10;elNDQgHJxSAjpjmnP8uMUYGcgUDEx8vTmmMCD7VOAQQRzzTHbeeRzSsJlC6IDgHkGkiAOcDikvFK&#10;yc8ipLYcUxj8DANPXB6daaVyRjtSjIfIPNDKQ28gEinj8azt3kHnoK1txZD2rNvYmIPc1DGT28gk&#10;XdkYqwjZ44rMsyVQK3GKuQnHNFwLQ46Zp8ZccdqjSQFc4pwam0BKCeM4pRw2aZjC9c0q89PxpDJO&#10;O1J8w4PFIpIGOlAyTyelIQnU4IpSM8A0H1oAGOKAEII70hPOB2pTk801Rz1NAC5+XpRyR1zQacAO&#10;1ADRjpinHAPFIvJpCpPPpQO4uWzgdKMLn1ozg4pQe9AEZX5j6dqQ/wCzT+c7qaAdx7UwY4cYpB69&#10;PegnJwKXGByMikhoFJGecU7HyUgQEfKaXBPrQ2AAYOaUkjFH1707HSkAhAxTcELTyMD19KU9PSi4&#10;DAc/lQVx8ppwUg8GnEbgfakAxYyV6imnIOCKn5xmmE5JzzRcVyM5z8vHrS7fmApwzn3ppBJI6e9A&#10;C4GzC854zUM1nBMrLIc46VMucnB4FGRngUJslq+5zup6DFJG01sSWzyp9PauXu7Z7dwGB5z17V6T&#10;yDyBj2qC/sLa7QAwqCM5IHNaxqW3OOthFPWOh50DtH8+aemCPmQ810Wp+Hwv/Hu2CBlsj+VYbQMO&#10;CpGDg5GK6IyUtjzalKVPcaMEkevenCPjIORnpSonGc5NOQEKQwyfWqMWxrwrnDAGljRUX5R2qXj0&#10;zSHuN1BIZHQ4FAAZhjr0zShVBzjqKTco4x9M0gB5PLkAQ/L7djWhpGpXEbhX+YF+hPb2rMkJ3cHr&#10;1qMFifTB4x3pSjc1p1JQd0egw3KMwOQ2fepwnOSciuS0F5BMpG7yyeSa6wMAuBzXJKPK7HuUavPG&#10;45j3xk/yrlfGWqXdpE9vFAZWkBGegUetdWRlQSMc1yPxCuIra0CpIfOkBwo9qI7lVJe6zzO6JlZ+&#10;AzHJ5OOa9G+GaoNMZBJvIxk5yQa84dj5hYD5mHI7Zrr/AIdXMcFw1uWKM54PZu/NbSWh51HSdz0p&#10;MnPpQhxmmxsSvpxTyuQea52ekmIBznFHRe5pVOFNLznOaBiDpk0uM4AOPek659aF9aBlW5JEuMfj&#10;ToSGJzUk6AjPfrUcJ4oAkxyAKRiQcYzTh8wx6UdjQA0nCe/akGd2fWhsHknrSHAwFBoLHexpSeel&#10;L2xTcDrQAZyORjNJjJxk4oJyfajuBxTAO2AM03g9uadnBxikcBQCDxQAdOQTQD6fjTA2c7c0v6Cg&#10;QpPynApCwAGB9KXcT3H1puPU5oAcBzgU5x2BzUeOPpTgeM5pk9R3bpg0wjn5elL1PWkdljUHNAMT&#10;60ox71VW4SSfCsDirS/WgkP4cUh6cU7BP0pjNtGR0qkxip3VhTs7TxVVZyzkGpgMmmA/Gec5o298&#10;0DOOnFL8uMnPtTEAXn0FIy/JjigDn72RSPwepoQDQOnFL14HWgHB5FIBls5pgL6d8UZ5+lLjJ5NK&#10;ADxQA1QNpJ60mMt1xTiOaMA0IVw5BwKVs+nNKBxxxSkHbTGIAcY707B7igYBwKVu1UkQ2I2cj070&#10;4Zx6Ck7gjpTsHpmmAjYC+tA4GRSuQARSog2jNNCG9frUoBwO9LGo7YNSAHGc9KpAAGBnrT84HGPw&#10;pMfL607ndyKaIY6PO/B6VYRRjGKgjGWBzVlFO7ANaxRLY+OPNWYVwOeaYB3NWoVz1raMTNksMY79&#10;BVqGPJxg47U2Fcewq7DGeMZrWKM5MWCPkAitG2iGeRRaxcc1djTFW2ome4qLgU8CiismaJBiiiig&#10;YUGiigAooooAY65BqrdJuXpzV2o5FyCKuMrGco9TBu4xzxzWVcoHTBHFdDdRLuNZV1H1XgCtJK6I&#10;i7Mx3GM1VmA3ba0bhMHaOlU5V+bjNYSRsmZ18Bg7CDms4Lhfm5rXuU4JAzisu7cRrk4rnlubQuyJ&#10;skjjAprLuX6UJMZTnHFOb0zis2aIpTsBzTYCGySeAKluYQ/HpUGAoxUFkhbnOKY/sKcoyopkjbRx&#10;zQxDHwO1MCgANSlsmgHt2qbAKwHXvTOAOetPYnPWoycmjcYbsCmuxo6kjNQynAOTz2pWAilnkST1&#10;FSW8ryoWK49KpqHd/m71oKdsYXigY3cc4x2qVMY5NRBvzoZ+KAJGfBx2phbnFNLgnBpp4bOaTGiQ&#10;NnJxTRnrjFIrDPWhmDHg0hi7ucHvTgODxwKiPB96eHwKBCkcZzmkGCPSo5pGx8lQnzFPJ5osO5O5&#10;7AcVC3YjilMny80xmBbjPShAKeST3pM8dOfWhSTyeKAcfjTEIzDFNOMelEnI6cConmCqFwc0hjyR&#10;t5NRcknuKQsdmGHBpitjP60xEjsFXB69qiYkqRmlkAI3E/hTFPzEZyKAFB6EUFvm6Ume3anKAzcc&#10;UWGNJO77uTU8WCvP5GlWMjvwacqgr3BFBJ3zDAFMdcnOM1OF4yaZzuPPFSIjUAZpe3HNPK8dKQrQ&#10;AwkdaQ09hhcCm4GMHJoYDSD35B60uM8Ypc46Ucjkc0gGBAOe9N2kVKRwaT2PpSGiHqeBikIHYc1I&#10;V4yBzSehxzQikRyLTTnbjGakl5ppBUZ4ouFwjfjn8qQgHJ6UxSSKM5UgUDKN2d0oHarMCYjBHOap&#10;ynEv41fhztA45oAYwJPHB70gGPrU5+UnNMcZxQWCkEYPFNdVcYI6UuMHinDGM55pMDOuIjG2R0NE&#10;MgPFX5oxJDWO0bwyFmJFSBqRkdKlyuRg5xVCGT5c55q1CepoFcsqQckdaM9h2pgI7mpOBzTADx3p&#10;2eKZwW60oyBipYx3GTScEccUhzjNBY45H4UAKuN3XigAc/zoHPy9KD0+lAC4BGcU1mGPSlYgjrTW&#10;wVxkUAKDxx0pd2OKYMgdMigN82O1FgHbgOMUY7A00gDHNB+WgY5T1GKAAWzSd8gUvIH1oAazDqac&#10;hYgnsaQgE96UA4we1Ax3I6GgHHFJyRk07vikAvDLS8cDuKTseOaXAGBuwaQCkYp3PTFNBJGMUuec&#10;jmgAHag9CR1pV+70prZAxjNAmG4gEA80J83JpFLY5FKpI4IoEB3A8EUOeOmaXvnvTSCTQCEBxk4p&#10;wC4yOvajk/LimjpjvQAgO1zTwRuzjjr1pnDEgUq8HbnigbB1HmZPINQapYQahlnP7wAKp9frVhuo&#10;7gUSc4K//qpptESgpaNHKy6FLESyDePYcVlyxvG53Ag/yrvRzwwx6iqGoafFO2dgY9jWsar6nBWw&#10;Ca9w44PtXB/GlJA71q3+kTRNujUkBep6msadZVOCOSa3UkzzJ0pw0aEnnVGAY9acrqSORzUX2c3M&#10;gUAbulb+meHv3ebh+MdMc0NpBTpTm7JGHJIqcsQMnis67vBC2Q+Oc4FdD4k0tIoY4bePdI2Tuzz+&#10;Nc22iXGS845PcdquKvqZ1lKDsX9O8W/Z1ET2vmKMkFT0+tWD4wunvYxBbSLCp+cMwB96owWC25Zk&#10;QAsACe9K8CjvnnqeaUqKbuVTxU4KyZ1x8V2oi2CNlYjjBzzXIa7c3Oqzq0xHljIXHYUPFxgcGkEY&#10;4HfvmiNGMTSWNnLRnPS2tySSsDfKeKmtZLq2uEZY3SQe2QfxroBFn7oHTnNIttx5eMoTnrV+zTF9&#10;ba6HY6LrUd3Eis22VQA3GMmt6OaMgYPUV5wkTRtuXh+xFbdlfyKVDk59OtY1MN2OmjmKWkkdb1Py&#10;9KX1PNZ9lfxSgoWwwGavpKjYAI571yyi47np06saiuhVIzR6cUHH3sc9qcuCetSakMpO04qj5+2Q&#10;L0rRl5GMcVRuYUWTcDgjtQNWLSbQOCfWlzwR61HEx2DPNPPzANikMaQAcEjilLDOB+dJtO7GM5p2&#10;wKeTTHcQcHnr7UZHQ8U1yM4pCw3DvimFxScZNIDk56YoJ3jd702NctjNAuYc3PU0jj5euTQSBwTT&#10;jgdxk0bhcrRl1kx2qc460zdHnBYZprTxDjcCKdhOSJAOOMGjkcimC5twcF1/E0NeWgXPmr69etOz&#10;J9pEeAQ3PSlwMkYNUv7UtuMuBn1prazZJkF8mjlYnVj3NBMZwKq6hG7x7Qdpqk2uWwwFDEt0AqGb&#10;XYmH3GH1quVmbrR7lnTrZomyzbs1o+3esI66kfCRE496a+un+CMdO5pqLF9Yh3OhzuHJxQyDZXLj&#10;XJupQD196ZLrM7H5W2Y7GhU2J4mCOk2Ip69akVkBGTzXJNrFyWycNx2OKYdSvGB3ykc8YNV7Jk/W&#10;onYGRCD81PLKEHPauM/tCcEAMQ3UGgajeeZu85gDyRTVNi+tI7CGRGPXiiUg/dOK5QatOrfKwHHp&#10;TxrciMpePf6gHFHIx/WoHTAM3vT+hOBmsGHxEvyhoSMnHDVetNXt5ZCFkUHGcE4pcrLjXhJ7mgD6&#10;07qAaiicSsORzU5AGAOnrQa3uNHI5/KlA6c9KGHP9RSjBH0oAAR37UoOe/FCgcYNKMduKaBidOlL&#10;0680DI69aBz1HNUSOQcGgZyTTTn1pQRgU0IcyZP0p/8ADgflTV6Uqo3GcUAh65IC4xUiqMe9IoI7&#10;1J0HWrEKnFOTlqQDinqgBDCmhMkiQGrCoR0FNj6Y4qZAQeTmuiCMmSxrgc4q1BGRgkDmoEUk1dgB&#10;PDcVqkZSLUIBFaFqgDZqpbqGwMfWtO0i9K1WiMnqyzCgHOKnAwKRRgUtZt3NErBRRRSGFFFFABRR&#10;RQAUUUUAFIec0tFAFO5i3qcHFZN0gDbT0rckHOKx9QjIbePXpW8XoYPcybhRjHU1nSfKcVqTANkn&#10;is6c7s7eamZcSheZVODzWRcwec2Sce1bFwMA5H4VRZcH0rlmjoiyiIgnTgYpvAJzVmQAmoGXk1i0&#10;WmRSHcDjNVGTHWrspG3jiq02CRgVDNExm7amBUJznHrUu1j16CmAHH40ANIwMd6YVYHOcipdpVsm&#10;kfAXJ60mBCc0qqT1owW5p0hAHBqQGqASRVS8U7Tjmp9xHSmdTigZUiV9w4IzVk5I5BqRgKQcc9aQ&#10;xu0D601+F+lOIOTzTHDdjQBG6b1BzginYwQCeaAG6HAxRtBOQaQCMDu56U/gDgCmgA/hSg/NjjFI&#10;pMTBPXNMeRUzuIGKk8wIMkg1n3kRlfr168UAW4JI5k3p06U6f171RggW3XEQ2564qSWaQjaBk0XC&#10;w8MD9aVhz1qspfHWp1XPO76UXCw5vpSp6HnikxnofwpTx+NMRGZMMAV49aryYZ89MdKnkGBxgVXA&#10;3Akdc0BcQ5Pehk2gZPanAnJ3YBprf3ieO1FhXGEkc9BQANwznmk5IJAxz3NKBzluoosNDs8n29aV&#10;TzzTAQ5I59alTjHeqsOxKvXAyKXackls0i8804DI6Ggmx6Lt9qbsGOetWMANz3pm3vU8pNyAJntQ&#10;yEHtUuCMYpsw+TIHNFgTIpQViLjtVK2uVkO0Dmr7EldvYiq6WscLF0Tk0mhju/NKOB65pOCfenAZ&#10;qbDE7YPSmtkdBxTj/doOcYNADHwRxTewNLjjg0h5I5pAI5BPFRscjA7U9v0phHTApDIx1pGOFPFS&#10;upA6dOtQzcRt+lMEyiF8ybB61fiQKuT2qjBu8zIGavrnpQihWGTTTwCF604gZ4pWxtGKCmQHJBJH&#10;NKoP4CnduaQ+tDAVCQQMVFe2vmITnrTuep6VIknXI61IzDiQwsV5681oQyjAo1GA7d6g5qgtwAAh&#10;yCOtK4GvGd2KmzjryKpQN8oyasq3GDzTvcB/HSlJ54FN5AzSj9KQC859qTtnNHvmgjjHQUWAWMjB&#10;J6+tAIpQBjAo27R1ApAJweoxSdOCOKeRj8aaAemPzoFYbwec/hS59uacQv49qbg4HIpjDGRznNAJ&#10;zz2o3YO0n6Gl7YoGLxigAdqRcAYNKTxmgEHUfzoHPTik3c0AjmkMcADx3p4ABpg6jGaeSTk0mAZz&#10;2waUdckUi4JpcjGKQC/N+AoDcelGT2/Cm7uORQIfksMg8U0ZK5JPFAO0expRjsMigGJnjNDHJwOP&#10;60uR0xTTwPp0oEAJLYpeeopMZJ56ilHH0oGIqkYzSkc8UFs5x2pBjGe1AgXOKX3xSjGOelA5UkHi&#10;gBD0Bx3pWJz8oApCfl+9TscdaA1IyMmkHA3YPFSYIOQeaZnAA7UwTuPwpHbPbIqldWkUv3okz9Ks&#10;bwD6HpUg2keuKabRMop7lKK0t48EIFNTjaMEngU+QdsD2psnyx84Jqk7mUkoq6KsVm2oTYZSoDdR&#10;VbW9OgslMZcvIR07CtD7Ytpp5aA/vM4x6VzV9JJIxaR2Ld8nJr0I2UbHzdWUpzbZmTLhDwB7ZqqV&#10;xzkZFXJ13ZOc1WkQjLEcCmQRnJGGo2jrzntRnjP5UbufemidiSNf4s/hU6jkE81BESOSanyflHQ0&#10;yiaIhHAKZ5rV04QyTAPhcislB03dc1ajkAYE9BVGUjd/swjMsYLJ14FZuryX1kqyxSMuD6dK0tK1&#10;aRJ1j5MfO4evFbF3Da6hB5yNhsYPoaThGS1Kp16lJ6Mw9J8RWd3ZgvKqS9GVuDmtGHUbN0DCZffm&#10;uF8R6S1lcieOT73btVG1BR9xJBrglRtI9eGYyktjvp9bsVuRF52SenFRPq1u/PX+lcqqJuy3U85q&#10;bBGFUcEVKpotY2R0X9pRAArx6UrazH5eNp4ODg1zh3AdeKVi2QD0p+zQfXJm7ca8AMRxHjvnrVWT&#10;xAzSZMZ4GcBqy5DkcHmqxBLjJ5p+zQvrU2a8uvyZJEWAffJFRy63cMm1Nqtj86yztYdentSbOgxx&#10;T9mhfWJ9zRbWb3buwgNNbWNRPJlAPsKokZJIAB9qUEd85o5ET7ab6lx9VvWKlZSMDHA61EuoXbAu&#10;07nHTnpVfHPGMd6XIC+o9MU+VC9rJ9R73122CzsD2Oaa9xK45JJ7jNIRx2ApCvHY0+VCc5dxhL7C&#10;m8gE+tKQ4VQCTjoT1p2OD0NHzYwRgelPlQuaQjltvOM0zgjLA5qTIOSaQDcO9MLiY4+YYyOtNK98&#10;1IefcelGCxxjt6UCuRAkr1OOlOPMfFSYA4NKYzwVNArkOSM5OT6U4KMfzpxTqSeg5pFGWpj5hABn&#10;BApccY6+lSBD6H6mpRCMhs4qkg5iAEAkkdaQ8jINWzCvbB+lI8YC4xQLmZSIyMEZIoHTualaP5uD&#10;mjZgc8VIyBkGcgjPrQoIz3I6E9afKoCk4zio1flT0FAR0NfSNVlinKzncnygH0rqLeVZQHU5UjIP&#10;rXDWayTTRwxkb25HtXa2SeXbJDnO1QM1lJHpYZtrUtZyeKcB6iowcEU9W+bHekdI7aAeeppSAfwp&#10;uCp5607J6YoQmxOqjuaDwR0xSdDjFPC5qhCKvfANLt5waXBXrTgTnkGmIco4PGKcuAeKTrSpjOKq&#10;wDx06VIgBpijnHapNuKYh0QyMjtUyjt+dMjztFSjrVxRBIkfQ1YUDjNMiA9KnUc5PI9K6ImbJ4k+&#10;bIPbpVyFRnnk1UiyQMdav2wOAD/KtYmUizbRsZAdxA7jHWti2ACdKoWoxzWlF0q5bGa3JR0ooorI&#10;1CiiigAooooAKKKKACiiigApaSg0ARyAZGaoXS5Jz2rQfmqd0p+bFaxMZLUw5V+bpx7VnXKneSBg&#10;Vq3I4IHBrNuc9OM/SiRUTNuEJYk5qncAelX5VYcbs1TmXJx6VhJG0WZznLkDimMpxVi4jxypqBjx&#10;jmsWWirLzmodwxjjFWJBt46mqrLg9KyZqhzkBMGocqDipCMgDPNQSq+DjrSGh+eODTJOFqODcc7q&#10;lbpzyaBkK5IwaX1xTTnOaRic7TUsGRYAJxn2oTKnkVIqnr2pGAxg0AhpfNGVzxnikxjrRjnilYYh&#10;wTS5z2o79qMEdKQCMilsk0jjAx2obG7rzUeSTg8igBM7eTTJMD6Gpcdc96YI85wfzpMaIwMnb1oC&#10;sRyKlK/NyKXoenFAELRkdeajKgj1HpU8x+YFTzSBcnPekBXRQpC47U8YBNPK/NkinBRtJA5oGRDA&#10;GRTu3JzVaVmR+lSI2famIZNlm46Cm5AHr61J1zyMCmeue45oAjIH3qR/mGD1pxyOvT0pMZbihbjG&#10;8Ec9e1IOlDMoOV4xSZ44Gc1YxyoT61NEgKnOMj9aZAdwPPA61KeRgHFADwRjaaUHJ47UkeCvqakX&#10;7uMYNLYi9j0dxmkwNpNPKOpINKUOBxxVNGdyEKe9N29anAOaY4HQ4pWC5BjrUcmcECrCjHFNK88V&#10;DRZhSm6+3KiZCZ5rVO4AZoZcNyBSZAOccfWpGLgZpvAPrTu1IQDznFKwDD6018KcnmlcnGFFN+YH&#10;mgFYjJwM0uSSB6VKVBHIBNRYLdARSGOU8HNVbk4UgVZIXjPSqd6MHC/dNA7EVvy+OlWg3JFVIclh&#10;V5F+bBxTGCKCM5+lJgHjtUhwG4pu3kk9aQ7kZ7DvSMM9egqQKFFNbGM9TQNEbDjG7imr7Z4pz9hS&#10;Dg9KBkgIaJg3OaydRt8Sb0UdK00bac9jRMoeIrjr3qWgMqymVl2s2GBrSjYbetY1xC8ExYAH39au&#10;28rMgz1pAaGeBmnHPaooyeD2qUEn7tABjsacPTrSDJHzClPGDQAEYIzxS5Xqabgsc5pcdu9NWACQ&#10;xoJzSKDnpSgEGhgGBg8U0DjpUlIO/pUgNzkd6CMnjgilHfikLc0DE3HOaRzxxS5G3rzSLzTEIBx7&#10;1IEIxmk6HJ7U7A6ZNFwDJUgjmnYOR6GkCkNkHijqx7DtSGSYx0FMPLY7UEkfU07HOR1qRC9F4po5&#10;HPUUvGCO1IBg9M0DAnCA04HI24ppUbs5/Cn9Rk0AxMjODTQASPalZRjH600YB69aYC8Zz1pW9e1J&#10;1zmjHy4GOaQASMbOwoIBOM0v1HNIRgZzQAilemMUqnPSm4JBGOTSkYXHemApGcjHNAf5SAOaUE7s&#10;D05pGJPO2gkaSegP1p5UeUPbvTcjnA5obkYA+tFyrEBxuyDzUqPzxx65pgUhiO9KWz1NMGibBP3e&#10;frUL9TuOCKeAQKjlPy455pp2ZlUV42Mm6kAyCcg1myAMdx5xWldREPzzVBl+YqBkCu6MlY+Zqwak&#10;ylMqg5wcGoJCoOCDV+QZjwBg59KrvGSpGM1fMiLFBwOD3pFXJqdkGdvcdKRVX0JNO5LQxV5I4A7V&#10;KgyCevak8ske/wDKpI4yWz+lO4+hIOU5GOfzqSIdAeppY05AAz9e1Wo09fwouRYmtRs5xWnYyGNS&#10;AfvenFZ8alhzVqFwjAnpTTJaJb+3F6nlsi4I43VWHh2KNOeSRn8a1ICkibyTgcfjU3mHIXnBrlxM&#10;9VY9bLMOpJuSOK1W2+xykbTjHbmqUVxucKR9K7jUbFZ4drcg9SK5+40Gdd0i7do9TzWKndF18LKM&#10;rx2KCkfxGlI4+X8al+wXSufkJ7Z9adDaTsGJB4rS6MOSXYqSLk5UjrilEYx6HFXm06YksIyB3NO/&#10;s6Yj5c5Hai6KVGb6GYke5iOmKUgISDmtMaXdN0XntmlXS5iMsAfp1FPmQ1RqW2Mkp/dOTQoz1PT9&#10;a2F0edhkbdoHXNH9jTlCflBpc6L9jU7GSyfITxUYQnnt9K220aUKFbBI4p8ejTSfK2EX17mjnQ/Y&#10;z7GKFXoecnrSsvHC5+nWtr+xJFBO8YHQ4pYtDcghpMA859KOdB9XqGDgrjjimlSSMZ/GulOhqijE&#10;gcd8jFINGUjO45HTAo9ogWHmc6RtNLGcoRnB9cV0R0ZyMM344pH0PKrtcdOeKXtEV9XqGAFQ9ufr&#10;1p68J0rbTQF4JmI49OlTLocQx+9bP86PaRD6tUOZ+8O4+tPA6rjPpiulOhoCdz8Y4xSJo0bNks2K&#10;PaoX1WZzIUH+tO+XO0D8a6RtBgVyVZiO4JzTv7DtQuNzA9cg0/axQ/qlQ5wtt4IGKfjAznNdC2jW&#10;oX5stTv7KtwBtQAD3qvbIPqcznUb0FKTu5B9uldA2mQdNpwfel/sy2HGwYpe2Q/qcu5y7HZyaheV&#10;SMjkCupOlWbSfcP1zUkeh2I5aJXHXDUe1RX1WRxE8jMxSLkDk+4q1b6PdXnKblx1GK7i3sbaL7kE&#10;a47hamKjJKjmk6nYuGEt8TMrRtN+wpghcnuB/WtNI1A981N/CBikIyPes7nbGKWiGlR3pUUHnHIo&#10;YdhSjOOBzTQ2Lg5BNKQANwpVB6GncVS3IG7flzSheM0ZwaUHjrTGAB570rckYHNHQ55pevI600Id&#10;jI5ohKk00nGR1p0XBOBg1YE4GORxSr94c8URZI5qQYppE2HAZOB3qZEwwB5qKPjmrK9citURIlVM&#10;gY4qaMAkZ5xUEbfN1q1D94VrAyZZiUKM9yatQKd3zDIqsnXH51ftQSVGOOtbxRnI0LVPl55q/GAB&#10;VW2BxVxMUSJiLRRRWZoFFFFABRRRQAUUUUAFFFFABRRRQAjVUu6ttVW5IAJxmtIkSMW4AJIP51nX&#10;BByCMY6E1o3IOTtOKzbj7pwQT6VUtSEU5QQ+fzqjddc5xV24Bxzj8Kz5h321hI2gVJieg5FV3Xnr&#10;Vs881E+AD61gzZFGUNnkVF3HrVybG3mq+0AYzgmoZaIwu05xzUc3JBH41I5xnnOKhPJ9qgojZQKB&#10;zwacRmmFh2oGxjr82F4qFgd2OtF+023EQ5qO080L+9xupMRPkgYNNOAvIpeSetIfSkMZgketIeOn&#10;WnZ2mkPJxikMYAxOfSnqcsNxoPXGelIaQCS7cZBHFRZzyeKWQFjx+NNAGMGgBGJ39KXcCc5xSDgk&#10;EE0DkGkAitgknkU44xkGkAyORTXOBjjNAxnPU/yoHIyTilJ+UYpAST7UALjb0OaBgcg4zScZzjmn&#10;SHgYoAgdEJ68imgrnvUh4JI/Kk9+M0JA2RnA6d+tMbOeKcc7uaYG5OOBTsIY+QDnNRMwB68/WpJS&#10;fXrUDctjZ070JlDgRjG7PpxTlViw/u02JS2R2qxEm1TzzVDHqqKCCOtPUAknPWmdVGakj28A8kUi&#10;Wx8Senapgo657VHFnecdDU3GKCD06WM56Uxl21oyRck9arPED2ArocbmNygw54NNxxzViSJlIGBz&#10;0pnlt3/CocQTIGAximHg4qRwdwzQy+oqGi0yvIo6monQnAq0wPpTeDkGotY0TKrgrjnigADvU7r8&#10;uMVDj5sYpMYpUYqKRcYwakB4wRTWzjmpaAjwc0IcErT3wOnam7cHmkF7DXUY+lUbr0zWgR8pyePS&#10;s+4ChvWgoZAnzZ5NXcjPFVYXGcCp88ZIxQO4p5zk4NG7A96DyMYpnzYwDQA/dnApCAvPWk9MUu4b&#10;enNIBpTPWo2BFWCRwfWoiDyTyKCrkfQ0oJ70H1IpGJJ4pjIp4hL9arS7ITir6jJyeKgu7YSDdjNI&#10;Ahcbc9fap0YE1Rj+U4BqVXIbmpsBdU84NGeahRycZqYHJyaLAOAwOM0hBznGaAWzSnsB170gAHnN&#10;GeMd6Q/5NKM//XoYCrnuaGBPHAxS0ZzSAYw9TSEd6cck4PFKT3IFAxu3oAAaAAppTgikB6cfjQAM&#10;cClUZPPUUpx0pcc+9AMCeMUtIeBzzQV4BBwaAQvvjrSk7Sc0nIIA5NO47/jSART1JFKBjnP4Uh9C&#10;MUY46ikA73NAyR0OKBjHWjLdjQJiMO1Hy/jSgk9RTSpz147UAKeGwKTvmlJwTkUigkc8ZoGABwfm&#10;yaMGlAPANBKgeuKAG4zzmkJOaeoyD+tKvJxigBARjjPNNJJznoKe2McDJpv3RyKACPGeRSt9KM54&#10;IxSYoAglXnJ4oUc1Kfm69jTHUtnBqgFQkZBpxOQcqM4qNFyefWpjGTwAc0Esp3UKhS7nH0rGnXEh&#10;HQZq3q18IFYkg7ewrmrvUZ5Hznj09K3hJpHj42MW9DUYZIxjNRk7QQevpVWzv2kBDptbs2etSl1I&#10;yV+lbbnA0RMoLZC896aUy/THNSnBGf8AJpOe350XEMCgE8cdqkQFSMDjvQozgEUpLLwKLisWFwBn&#10;OPSrC4K9Bmq6EHGOTUyhsVdxWLEfK9c+tSJncDnPOKgQMXAA471o2ts2VlIw3pUTqKKNaOHlUdix&#10;boo5zxmpwMZPY1GBtyKlQZ5A6VxSk27s+gpUlTjZCrllwWwKa2N2Pzp5UEe9Jj5s1JqQSBUPIGKj&#10;hWMZQDjOcYq1Ko2EkDNQx4VskfSquKyJY41GeMnvTmjTjGOPQU3POfWnAc4AxSK0QmOfSkCqOafn&#10;HWm5+ekKwZz1FIXUjhaGwfUU1RgnNMLCFAWJHUdqfnPUc0E91xxQT68CmFgB4AyOO2KMDp0ApAeh&#10;A+lDA5xjIoFYcVyMDmm7QOvSlJ2HkHHrShge1IaQpbJA60Zzn+VITg880fNndmmFhOOBT856ik4y&#10;KXIz6UhMaxbdRk4I9aXrzmmseP8AChCAE7f503tjNLxjGaT3PBNMYo5GCDQThdopQw4xSE45xxQm&#10;IbnADDrmlY57UgJzjFH41QhcKDuJz6cU3JZ+DSg8f0oPHIHJpiZKeAAOtJz/AIU0Mcfdyaa5PGaY&#10;0SEle9C5c0hPHIoDdgPxFAD+M4PFKeOB0pgJ3cipOaaBsUHjNA5FCg+1KVHABq0SJ/Fg9KcQO3FI&#10;v3vXFH4HJpgKo59aXIXBNHHQA5pQpxz+VUmIRsE8GpUXCg96aoxUi9CM1QrjkPODwDUgINRbT0NS&#10;R8jGPxpom5KvOBnirEOVGM8VBCGzgdKnVcf1rVESZYUZOBgD0q0ozgCq0fYgVciHTNbRRk2WIUPX&#10;OePzq7bg5Gf0qrEOgxzV63yWAFboybNK2HHWrKioIBgA1YFTIcQoooqCwooooAKKKKACiiigAooo&#10;oAKKKKAEaqV1x36mrjdap3fr6VpEiZkXIOSOhrMmyvTr3rSu+eg4rNuOmR1qpbEJFCZuCcHNU5W5&#10;ORVyRzkkGqcw3HJ7VhI6Y7FWXtg8DrVck5Pap5ORUDCsWWiGY4XAqtJnrnFTynC8dKgfBGMVmykR&#10;e3ekY56UrDBximZ/AVLLEdsVFvzn1FJNuJwtIq/Nn86QxW5IoYDFBbPtTCfWkxAFPNMbPSnls8VG&#10;fSkUG4MeKTODSrjoOtAPXjpQA3pijHUUDk5pDgLnPelYBAcA1GcA5NPJOcVDdnBXjNAD1IwcnrSA&#10;nOB3pirgcjj608EYGCOKTARs5GaY+Qae/wA2RjFRgjkZ5pDEBOw8Uu4DjpTFPqaM5NAClj2PFJuy&#10;eaa7HJA603JHegBWYljx+NN5GcGj72cUm00ITEAG0880h+tKTtOCPxpshxgjp3poCKUZckGo0Vjk&#10;DvT5AGIOCPxpEODnHFTYocoAG30qYdBSIM8+tKCelWTJigYPQ09Fy2elN68VNEu7BBosSTQg4qUA&#10;ZFKoG3PQ0AEHFUM9keJep5H1qvJApGQx/KtNoxgnFVnTB6V3OBycxmOhGR2+lQuuOvNaUiY6jiqs&#10;kWWz2rOUSkyhIi5ye5qJxgnFXZUB4qtIOcAfjWEkaJkJPGTTODz0qV0OMZqLAxUloikGT14zUbr1&#10;NWMcUxsYqGhlXBPejLEcipR1ph4GaQxhIAzR1GaXg9R1oOOgqLDKz5DHpiqM5O7p1rTYYB4rOnB3&#10;+1CGmPtlG35utS4AOc4+tMgPGP1qQHd9BSY3qJ1OSeTSjGCMfWnbQR1ppyOvNAxcLjNNxzkcU4Hn&#10;pS5zSAixz7ilIwOtPIA+vemEEHPUUANIwOKYQTz3qZs8cUzBPHFAXGHpzQM4xnNBzyMUgBoKTKt1&#10;GR8y0zII681cZN67apXEbRNu7UAWYDgVOlZ9vJuAIq5G3vQMnz+tKvQkmmJ1wBmnnGOhqQDg880o&#10;GBnr60dMHt6UoHT0pAKMFjkUAdcnpSkY5FIR3pDsIfmOKAM5/lSgfrQAeQRx60DEXB5PSlO0rTiA&#10;AM9KawU8AUAAQKO/tQOTxSgZHNA5oEC8DH86XgcZpAuF680oXPegBBSgDtwaQZ+tLtJbIoCwrAqA&#10;DRxzxS9xnPHak6rg8GlYBe1HfrRjvQDSFe4DGOtCkHpSfhSgDmgAxSY7Dt0peevpQBzx3oBMQZzy&#10;RQcYwOQaUgkdMYo2MAe1AxvTvTuAMikA5zkEUYwMdjQAoyDz0pH496UYx60g+lAgA55p2OODSZxg&#10;Ui5HHrQAhG7qe9NdBjAHWpGBwMCnKecGgdyJVAYDbhcdar31+1pFujJD9jVmeZY4y56CuS1a6eSU&#10;kscc4FaQjc5cVW9nHzKV1IZpmYtuJJJz3qDy16fmKdg5Bbg96bKxx8uCa3tZHjO7dySNFzgCptu3&#10;5uwqtFMCdvG7OBVoErw1UmZyQuwnkGmRyZbbk1MpxgE0bQW+UUwSHwRNJIEUDPrir0Wk3DJkY61H&#10;pmRchfWumtxhM561jUk4s7cNh41FdmJDpjkc9RVuPTAgG/mtNMjIGKMYzms3Vkd0cHTRXFvEijYo&#10;FSswVeBwKeQcf0pjoSMZ461ne50KCWxG+C2cdKfD1yAabsOcc1Ko2r1xQWKwGM96jwQD+lAJJJ7U&#10;44+hpAyGRjtweoqtu+bqMjpVx+nPNVZ02MCtUJE0QyR+tSHnJ9KijICccZqUdKGAckDikIxz1oPA&#10;6/lRkkZzjHSkMRgMDmkIXIzSnG7HXFIwyOKYBwPu05gAvXrSKowaQFs5xRcBxXgHP5Uh3ClH3gAf&#10;rQpOeBQAZ4wDn8aMHNK2Bk8ikBJ54pABJIGOv86XAIBzSAHOSelKem6mAikZoyCeaVcehzScYyet&#10;OxNhevC0mTnGOtHJGelIDn2oHYUgU0+3SjvnNAzjB4NAmgGB70ds570Hg+tB5GM00hATzgUH3GaT&#10;A7UHJBzTGGRu5/KjOTx2pRtK+mKUHC49aZLEBx2pT1ozx0pqkntjFMEO4zilUHJHQ1GD3IwacD0o&#10;AcMgnnJPepEJJANRhuTxinchuKaJJBknNOzj2qMMNw4OKUnnPWrQMcPUil/Gmt+lBIGOc0xDxken&#10;HvSjJ5NNUHHrTs9qpIBy4zwc+1OXjgGo4+vFSpw3vVCJFIKk96mjB2YFRAKp9c1KM7xxVxIJIwBz&#10;zU8bYPPeo2AUCnocAVrFGbLUWcYI4qxCAWxVeHqOeKtwg9unrWyM2W4AfwrRtlGc96oQnCgDrWhb&#10;DBwa1RmzRh5AqYdKji4AFSCokVEKB0ooqSgooooAKKKKACiiigAooooAKKKKAGPx1qjej5cjNXnq&#10;heOdpAwK0iZyMm59ifeqE/KsDxV26YZIA5qhcEbcMM1UhRM+bqcjFUpjtPXg1dl6nFVJlyOeorFm&#10;8So+cnFQvyOtTSdeT1qJz2IA9KwZaK83AOKg4qcqTyeKjfGeaiRaK8vBPJzUJORjNTSc1C3B6Vmy&#10;mNzz6mm454696UjnNDcjpU2sCGnr7VGc96dkg9aYT3FDGJyTmjA3ZJ/CmSzxrgE805RvOaB3FyF6&#10;d6Q4IwGxQ42jFQ7/AJsClYCTHHJ6UhwUIPNNY/lQenFMZGd3QkcUgAbnv707pwetAx1xzSsArA7e&#10;TwKYDtXhR+FLI3bPNMLgJ0pDFLDJJ5NRkqSSeKYXyOKjOc+1IB5OeCRQTwTn6Uw9MdDQzAJyPwoA&#10;Q5z1pSABz3pq/MB2pfvAe1AhxZcAN+lIx5AFIT8ue2etI2PWmAhY/dqMoxGd1PyBn1ppPHNA0Ryg&#10;Lxgn8aac8Z6egpJZMcE596dbndkBsjuKYXJ1O1Aop4HzDjimCMk5DVLjkAZNG5O4oRWYOQRVyJVC&#10;DbiooAc4POasRoMkCqQC4O3jinBWKZPNKAQTnNPT7tMZ7zdQgNwKzp4+TW66ZqpcQ5B4r0k7nntW&#10;ZiSxnbzVaSPjHatWaID8O1U5Y+e+KmUSlKxmyoAenWoGVSBWjMgIwOKqSxnHrjpXPKJoncoyLtOD&#10;xUTqQRVqYZPIqBwT2rJxNEyEg49qib2FWNpIwe1QuOagtMiPBwKjOd1S49ajPHvUNDI3bB4HNRkl&#10;j6GpCMtluKQ4AzilYYxifL57VnyfM5/Sr8h46ZFUX5c4H60hk8Sr5Z3GnABW+XpREMR4IyaD/k1L&#10;AYAc9aXGTilHXI7UZOfrSGgxjig+mKXkfhSDnHGKQxSMd+TSE45ob1pCSBwuaYxAT60jDoAaccEY&#10;NNwAeKAGMPU00VIcE8U1l4yKQhpOOtMlQSKQKc1APGOQKY0U2jCHA4xT1cAe9PuwSlVCSDyMUBcu&#10;27MhyDVjzCeuOaoxPxirUXI6/SpZVyZSB3p5FR9CBipFAGSakYo6daAOOTSbgegoB6cUWAcOmetH&#10;bmgcjIo4zikMbnK9KX6d6ARgg0ds56UDDp70LyaB0yaAKBABzmlJB6ZHrTaXB6igBVA4yeaMndjH&#10;FAP60c55oAdnoO9J1zzSE454pUOc9MUAxVx68UgIz3xSEilU5HrUgLgZ4NBzz7UnFKSe3FAWDqMi&#10;nLjqKYASetKvsMUCHcE00kjJ5NHoR2oYnOaADbkjtQOlJn5s0uecGgBOvTigZ7nNBHPpSAAnigLj&#10;qPfOaQZwf5UiMScMMe1ADkPzYJwKe+ETn86Y579geaoa3qKQQEAEknaaaVyZTUVdmf4k1DdtgtiQ&#10;oz5h9fpXPlyQS3OPWleXcxPRRUJIY4B/OumMbHiVqjqSuK+MEZ681ExODTi+D0pOG74x6HimQIIl&#10;OGOM9eKtRZZg27oKqnIPykAmpEkPVRQiWi8rdh0pxztwDzVZJwo5Q9ecc1NFKrzELk56YFVYzt0N&#10;TRodz5Azg10vAA9KoaTDELZXRcFuT61fAyOSK5akrs9zDU+SAqY7UvHc/WmgevbvSj5lPHXvWZ0o&#10;dk9KRhjFIM4460uM89aBiEZPBxikbng85pGzn5jQpOcEcHvQAgQAYXGKAOcnpTqYfrTAR+tRuONr&#10;cmpePypjfMeKYEagA546U8Ht2pCR0pMHHTk0AP4wMUMDnGOKQYAGeDRk7Tk0gF9cYGaTvx2pSeKD&#10;jb+HagBeOMd6OCwHcUDA74oA5AoAMehoByvQA0HgZ6UgHGecUAIc9c5FLnH/ANalI4yaOMZJoATB&#10;/D1pcnp0AFH8JJ4FBwByKoADAdOnrSHaPegjnPp0o6D3oAR84JFQtL83vUrZJzUZjJbkYoEwhkyc&#10;kVIxFMVFTgUpxgr3607CFIGf50dKQEdSOtPYYHHNUJDAeCvTFO7D0pCeaUbiMY6UgY7bjvkd6aRg&#10;nHSk5PGaU9PpVE2FOAMZyaZngUhyV9M0mcc5zQOw7kdTmh+G60bh0pF55JphceDk7ePrTvTJ4NNG&#10;0AnrmlDFRVIVh0fHP6U4HcRz1qPJ7inKQOhqhEwHTHahhk8VEJKUtk56YpiuSjmnDGKiRsE5qQEE&#10;jHNUhCkY5zUq4xx3phGQD1px6gdPegVx6Ag561aj561XQfxVKvbFaxJZOSc4qVF45JqvGxDc9e1W&#10;kIIwB9a1iZSLEIHrVqHO7kmqsWc9OKtRcmtkjNlyHBb1xWnarzWdB6/pWladRWpm9zQj7VJTEp9Z&#10;SNEFFFFIYUUUUAFFFFABRRRQAUUUUAFBooPSgCOT7p9azbphyD2rRk6Gsq7PJIBrWmjCb1M64ILY&#10;A/H0qjOOp/Krk/UDpWdOzElenvQyolSUj1zVK4PBJq1L7g5FU7k/MBismbRIH+7kc1XkI6mrB4yQ&#10;OKqudxOKwZotxGbcOtQPjPNSNwuT2qFjx0qGWRNkjFROCB7VKaY7EkgCpZSZF1HrSEe9OHA5pjnB&#10;z+VSMY2Bx+tRSbtmV4NSnB61G56ACkOxWS22kOxz3qcYQZBods4WmuccVIgYluvNMVQueKXHGQSM&#10;0p6UIaGkccHmhR/epo2gkjrQz9BTGJMwX5hSKQfXkU5kVgdxqM7VIANIBjZ3ZzTHJPWnuQXJxxQC&#10;MccUykRj5hgjFIcDgGnNuBpABuJPNAxhBGScYpjLnntUjHnB4FNI7Ck0JjQ2049e9LjjApvQ4YYx&#10;T+oNJIkDj170hwTkmkbG3GOaaRwOtNFJCMSe3emHuM08ZJwKYQAev4UCbsNMakAd6faxhAfXvQyE&#10;gEfjUsQ2jHWjcklUDj3p6j0aiJRtpyoMYIqgHpx7mrMLA/WoACOAKmXNMZKck/1pyjng8UxTzipQ&#10;fTpQI+habIuRTqK7jjKNxCPzrOmjHQ1uumRVG7gB5FWmZy0MeRB16VVmTLAnitSSPBqq6HfSlEpS&#10;Mx0DAg1XdQM4q/Ku1jkEnrUEke4ZAxxWMomqKD56VWZeDx0q8y89KglUA1jJFplXbnHaomGAasnJ&#10;FROm7txWbRomQEe1Rup25IP0qdlPHHFMkyBgdKmw0V3OFNVAd0n3aty4xnFRxjc3AxSaGLwMZFGC&#10;cdxSk/jigHjgUhibST09qaU2nqeKex7dKYCGOPSpsO4gxuyaRjjkUrjB4HIphNKw2LnJzQWOODRn&#10;C470wHj2pWBsfHyORSHBNJuGKBjGKATuKQDjFIQpGfSlUA98Uw/gaBjCetJx1pxHQ9KjkO2gLjww&#10;P3hxVK9ibYSv/wCqpxJjmpBhgQcc0AZFlMVfacn1rUST5uoFULm2Mcm9RxmponDDNAWNBW3dDzUi&#10;kgdc1Tt25xnrVhWwcdfaoaKTJk6bqdkHpxUaHPA6GnDk9KQxRu7GlPJ6UnrR25pDF79aVsHoKaev&#10;AODS07BcXqcYoHtzSbuDSZzQIUcNzRndzTfmJ5pxHPFACZ5peaToSPzpCT1HSiwDsBc+lISAOmKQ&#10;fdyTz6UEEUWAd7UAnHtTSc8EdaCcDjmkMcDTt3UH8Kj4znFBODxQBJ174xQp4zURbvSEnOKVgJs5&#10;HFIDkjrimg4GDRuYdaLAPbAAPam78Ug6cHik6HnmiwiTPy/e/CmgknLZpOg6c03cR6g0wJORyDx7&#10;00tk8Nx9KaW696O3060Axt/c+RaO6uM4+U46VxN/PJNLuYgn1q/rl6JndInJUMRweDWMSduCa2pq&#10;x5eJq87sgJOcUuehwTTCDQMlODVnNyjiR0HNBGBR6ZxR32nGRSJS1AepH40EE46geopcc8dBzQCB&#10;1H0pg1YfvOACRWroUIluVkJ+aLsRnNZHDv7e1ddo1uI4vc9TjGambsjXD0ueZrrhUAAAFKpycVGQ&#10;eMdKXOPx75rnZ7BKfQ0q4Bpm6lFIEh4OB60E8Zz17U3HB9aM8g44oKEkGRyec+lKMheetHU9BTWD&#10;HoaAsDAjkUh644NK27PJyPakYHpjn1pjsMbkZBwR2pTnJY9Kcg9etIykKQetAiuynseKevT1px6A&#10;GlCgGgBRjHPBpoBXn9KeB7cetA56UCuIcj2NIAAN2fwpzEAZNRnJFAtRRy2TxSkkt14oyo6ikyOl&#10;BQpOeSfwpuc/MPypWwORnNIRxjOKAHHke1FMPTvT1wTwMUgDGOAKXt/jSMTjGMcUo5HPSqABzQCO&#10;xpOM9MUcg4GAKAEJJXGaax7Gn4AHFRtgmmgAqQAc8UhOMn1pz4JHtUbNzz0piFDEMBTiTkn3pAoA&#10;zS5BPSmIFPJz1pfqcUgIH40oJJ5piYowOhpCc9OKUjGCelNJyR6UCDjHHODTTyfSlA7ZpNueTTGR&#10;+Yu/ZwDU2CaiaJC+449qmQgUyXuKBzz3pdvQ0DrxzTsjmqSBsO2MfrQAB1GaHwVzQhz+FUTccFB5&#10;PA9KUcNxyKXt60qkA+1NIABGeMU5OPemDBbJ6VKq7TmqEPUEEmn4z3prUITQibkqcLjtUoJJqNB6&#10;9BUsYBbNaoTABjIOc4q5Fw2AKijChsjrU8YxnOfY1rBGTLMPNWoVHHaq0GNvI6VchyRnpWyRmWoe&#10;3rWnZjp71m233hxWpaD5snvWhl1LyU6kXpS1kzYKKKKQBRRRQAUUUUAFFFFABRRRQAUUUhoAim5U&#10;+1Zd0eCP51pTn5frWPeEs2D2reOxhLVlG4J57+lUJiAM1bnIHGaoTcnBPFJlwKdwxJyOnaqlx046&#10;irFw3OB0qrLk5wKxZqiu+cc9KhYZxgVK2D17VA+5DkVjItEcuR1b8KrSH1qaXcxOVNQN9M4qGaDS&#10;MLkc0w8dOtLk9O1NYZ6VADeOtMPOeaexAH0qIn5vrUlpiZJpMDOe1DEjkCm9W2mgYh2kgA1Ew+Y5&#10;PWnYA6VGWwefwpAKT/CelA6EZ4pPfFGckdiO1FgEKgcCmOCDjtUmcZAxSA9sUWGBY7eBzURBJ6VK&#10;Tz2pGwOaQJ2IjjvgU04BwOacV5OKaPQdaCrhkbj1xTHz2xSPkHI7CmnJ6igEB5prDFKOcjGBTWGT&#10;x0pWE2AYkgcfjQT8xwaTI+6RyKaQAcnv1poLj8rjOfc0124yO/amkbslSFApMhgWBz+FAXHZOBzQ&#10;cFtp6+tNLAcHk1Ki8dOTSJYewPIpcEH0pxJHGKdECSQRn0oQiaFc8ipI1wx55oQBRkU5ffrVlEiL&#10;k804bhxuyKajl+COnFSKcE0hDo1yck1IAMY96RPbinZx0ouJn0HRRRXecgUyRAwp9FArGdcQnmqM&#10;kZGQa3JEDVRuIa0TuQ0ZEq5Xp0qrIpwQAABWlImM8VXkjyuBUyiVGRmSId2KpzxnJ45rVmjGPcVU&#10;mXPNYyRqmZuzAwc01uMCrbID1FQFMcdqxkjRMr4PSoSDz3qw6leRzmmbSetZlX7FOb0pgAA5qa4A&#10;XpwajX7uetIpEeM9qTocZqRs9qYR1NSwuIAM8nNDL6daaxI6URNuBJGMUDGnjOabtz0p4OetA4NL&#10;cYzGevFIANvvStnOTSAYbJNTYq4YHcUh649aUcnrRuAHPWpswEPK1HnHAqTgnHTNN2EtTKGkN1qu&#10;6MTkk1bAx1pjjPFIRUVOeTipACvSnbAefSkk7AHmgQOFdDx2rM2mKUkEgGtNentVe7h3ocCgpXI4&#10;ZMnI7VdibcM96xldoZNjVoW8y44oGi+jY79KkD9weKqq/frUiMFGaloCdjjkGgMe9RB8k0b854NF&#10;hkpbnHNKGBBzUWfU0m40rATZ70mQOtMDfKDmlyG607CHbucU5m+XOKYDng0uSQcn6UWBCtxkjvTc&#10;5wO/egAk8UKRvNKwxxz7H0pecYJyaZk59qUHJ/rRYAzxzQPmyBxig88Gg+oFIAz+NBOO1ITx0oOM&#10;UWHcMBjgde9KR2HWk2gfdNLjLADjvQAmCQTnilDECjk8Y6UZ7Hk0CEGCc5xxRyAOaDuxjFKvPWkM&#10;TnPUUMcnGKftyuBTTH8vB570CEO0HcDWPreprGjwRAksMMQau6peQ28DBuH2/Lnua4+d3kZmY5ya&#10;uKuzjxFblVkRMQq4X8qjLZPXikwfwpU5yeorVHnLXUUdcE8+tJkknjqKdkcUnPQHB9KY2API6c0q&#10;uMkY/GmsSTjmgHnGKRFh/Uc5zSF+NzDA6cUcHJz+dPhUs52puxzj1qkDVy/otp9pmz/yzXO7HWuu&#10;iTaoXPQVnaLafZkx5YUtzwa1APwrGb1PWw1PliPC4FKBntSAgjil75ArM6Re/SnJjueaZnNOXpjN&#10;ITHkmgZ56HNBOO1JyDkcUibiZ5HTFA9BSkD096RucgA0FXA9KTByNxox0FGNw4zQFxDjPXAoJU8c&#10;ZoYZ6U0cZGM+lAmxMZyTQm7dnNByCARnNKuB3oKHMT2prfezmmksp4HWlxz07UCtoJ94dxSdCac2&#10;RTDyc/nTEhwGTkn8KAeDTVxyTSqAQf0osNsDjOc0uT7UhHvzQMg8mmO47r9KCMt16U3JJwtKTyOt&#10;CEmAJwPSlU9qM8Hikz6UDF4HHpSMQSMc8daQkfjSbu38qpIQpJxnNNxkZo4AoJ9qAuHPr0prKWFO&#10;G7FB4XinYTE4ApR8oPekGO45pSOOadhAD2pT7AUnagnPHQ0CAHIzmgnjnHFCnGRTTj+E4zTGOB7D&#10;8KB8yn1prZGOaFYdBQIeBk9OlKAAaQgnofrSK3zYqkJjz9aTAJoOCcUKcHHGPWqEHOMYpG3Y471I&#10;OueopP4hiqAdGJMdc08Eg4pquaCeKoQ4etSRtnuKiOOMdKcMA4zQImZj+FSREAEk81X4B5pVbDe9&#10;NEstKc4AzUig8YPNQRHn61PGMcHNakssoMD0NWFHGC1VlAPHX3qxGDt6/nWsVYykWoenercOduKp&#10;24wM8mrqEnFbxM2WoM7hWva9BmsuDBZT1Ga1beqMy4vSlpE6UtYs1QUUUUDCiiigAooooAKKKKAC&#10;iiigApG4paa/SmhPYq3J4AHWsm7ySMdQec1qXRwPU1kXTYat1sYPco3bYHB61RlbqcCrF2+TjBGO&#10;9Z9wTwRUs0iVZDgkE5561Vlbg4qe4OAT3qlK/P17VjI1iMYgHNRSNu6EUjsC54pu0dQKyZYjcL1z&#10;VV/v5/OrD4GarykYJHGagu4xyD2xTWOB1pG9upppPfFQMQ89TUbNtBHpS7s1HIeP6UhoXfkUxvvA&#10;560xnAGeMUzzo8c0ihznnFN68iovNDNx0qU/KM569qkYc9BQpOBxk0m4ZpcjHXFAABjIpGODgUHI&#10;U0w4IyaAHckccUwk5+Y1IvApjhT0FJjGkdaiYkDPrUjMAMDk1GRjGSaLDVhC3AyMnvTCc85pTkj5&#10;Tx2ppO3HWgGxJM5xnFMz+dOY7jkmmlvlNCJGvnp3ozwc8U1iAMZ5pSc9efWqGIWHcnjrRwQTmm42&#10;84zTw2RkUmxCpGGHTGKnXhaEClTmhcg4zwaYwAzx0qaIYFRqp3jnpVgDoaQh4XjANPB+bFMX0qQc&#10;Dnml1AcMEgAVIozjP40iLkZ70/HSmFyUJtPFLjFCk9DS4I5PNArn0BRRRXecgUUUUAFMlQMOlPoo&#10;EZ9xBwQRVCZOMAVuOuc5qjNDjqK0TuQ9DIkT25qo6BgeMVqSxntVWWPg5qZRHGRlyxgA5NVnUE5r&#10;SeNdpyKpyLhsHGKwcTZMoycNgjj1qJiVq3IAAcLVZ0wMYzWTRaZVlAbgjrUQTC8VZkwOKi681mWi&#10;HpTG54IqYqec81EQO45pFEZAzg0hGMkGn+2OKRhu+6ce9JoZGR3pudzZFOckcA0wevAzSHYDn8KC&#10;R249aDnHYCmnaO2aW4CjgZHX1ozg44PpSjpmggHHr3pWC4w5PJpyrkdaT0oBxkdqku4HAPHWmE4P&#10;Ap2cg8U1sjr1osIZk7unFI42kHFP5x0NI2cUWGhnynjOKUBcEZyaawPXFICemKLBfoVLy1DAyHr2&#10;qnbuyP8AMOOla27f8pHToKy9VSSPa0aHGefagZfVgAM1YByOKx7SdjkyZ4rSt3Dc54pBsWBilH8q&#10;QHJxQPSkNMUE4oAPWjPzYpTgDpTGL0NOBIHQGmZOaU8HGKQD+uM0oAzTV559Kep45FBKY1Sc4XrS&#10;ryTnijg9sGgn5cZplCA5OM0vJz2xRxnIpGXPQ/WkAuSRgYoBzw1Ieg56UpPy89fWiwrhnBIA4oz2&#10;xikwOPXNAPPHIpWBMUnnkUh6+lBHPFLx0qRgCehFKemRQpPrz6UH7wzQADBPI5/nSj7vakU84x+V&#10;KRkYoAeBzxUNzcGEBmXA/nTgwTqQPrWD4g1QMjW8UisucNgelNK5lVqKC1MrV7+S6uSSiqoPAHSq&#10;WTnpkVIIwwyeO/1pCuPQmuhKx48pOTuyJhznIpO/Xk+1SHAbIHHSmDd9aTBMbj06fSkYkEDHPtTi&#10;Oc46UN93Pc0FDMZ7c9sU5ep6HPSlUcDOKcvyjjJoEMAb+7nPXPStPRbX7TcL1QYz7kCqSIzzYTkN&#10;3rqNHtmhj3EHOMcjFDZpQp88rmnCAq7TwBUij5ahA5zUykfjisGeulZDx7Cl4z9KZnAAHWnZ5+ap&#10;GOxznNGDtzQG5PegOenagl6jgBySaU4JwabuwcDrTRgEk0rBYfwvHXNBOG60wt25zQx+X3oCwp6Z&#10;zzTWP/16bk8/0pAcYGO3NFih2R70ZIGQRTI85JzxTsds0WFuI3zAfMKM46UMAOvemsCQMc4pjFB3&#10;DPfNKcjvzUYfBx69KcB3zmlYli5PTFBA4J/GkJwaG4GT3ppCFOOwpV4brim55xRkk/SgGxSuSfm/&#10;OgnikPuaQcc0ALz+FGec5pPr0ppPORimhoex+U00kUZyOKZgk+tMdx2480ufemqT2oJz0p2C48n5&#10;fUUmMnPApD8o5xSEnoRxTExy8nrnFI2c9aT3FIw4piFDkdRzSswYDJquspJOQRj360vOCT3pAT76&#10;OPXBqL+LrxSn3607APGDmgDpTMn0xTtx4GcUxMVsbSBUQypFPJyPSmkZOTVWJHqxB60pk9gT61Gc&#10;jryaRvlNFtQH7yGp+4Adai6jcaRV9DyapAWUbjBPWng9hiq8R7EZqRWI9qpCJO+c0bjn1FM3EHpk&#10;0qnJ9PamDJV469PSlbnnpTEJDYJyD0p2RnB7U0Jj88g/pTgOhzxUKuAanGMjtV2JbJUI4AqZX7H8&#10;qrxgZHFTISG6fjVohlhCdwwatI2OaqxYLc9asrnfkVsjOReibIAzx1q5EvT1NUIFbHzNV+POQD1x&#10;WsTKTLtsOcDpWrbdOtZVv97pyK1rYDaKt7GXUtL0p1IvQUtYM3WwUUUUDCiiigAooooAKKKKACii&#10;igAqNzgVJUUp4px3Jk7Iz7p+ozWVOTnB61pXTAHBFZdwec9PSt+hgihcdDk9+KoStk1anOA2c1Qu&#10;WOPSpZstCrOdzmqUuN2N3NWJDx71RkLA5NYSNYiEbSfSkLenejd7VGx5xxWbKRH0Y85FRSN1Uc05&#10;2+YioGPzHFSWIcgetMZh64pGJycVG3HGealjEdvTpTCcDJanAgU2XaUyDUDQyUAqc5xVOX7uOgqZ&#10;nO3GTUEx+XHek0URKCpG0k1bDZQGqyCpgMryRSsO4/qRk9qWLg4ZqYCFGKTIz6UASu2M4OajLdFB&#10;/Gk3gDqDUTNgg8e1AybecZOc+lISQNwNRlsjkU0nnjrSAk3564zQxwDjnNR7gOM80hY545oHsKW2&#10;g9MVGx9zz3pTgsckYpj/AC9+BQIXg4ycYpB1JFNIHBOTntSP244pWEK3TjuaZggdQB7UhJBPr2pp&#10;LYzke9MY7ftAU5yafECckjI9BUALM3QkY61YtdxIPQdMUwJuMfKakUfKMcUirkc09VB4zQIVM5zj&#10;NSKS5weMULkCnRg7s5x+FAydRt6Uq5z1pADwe1SIBQIUcH+lSqCecYFNXBb6VKvTB4pCeoLxinkk&#10;HFNVct04FTKgPPei5LR71RRRXecwUUUUAFFFFABTJE3KafRTTsJ6mfLDjjFUJ4TyPxrddc1QuoiG&#10;6da0TM2mmYskYORj8KqzRDHbIrWuI8fdX61SmTsBiplEtSMmVcZDDgelQEAmtCRBVWUYGByawlE0&#10;TM91y5J6UwLgZxVp074qGQEcdqxcS0yrJ+FRsv4mpnQ7s9KjYehrNo1TISvJ55pjkjqamwAck1E2&#10;0tg96QyuxyQSaazAnPSpZE2jIqPv0/CpBMCc8DnFI4GB70de2AaAKBgOmD0pV4PWjtikHB96YxcH&#10;HAppGT1o6UA5HTJqWguIR8tNyc0r5z7Uwsd3tSsO4ueDzQeevNIGXBzRuAHApWHewjZzknimMeQM&#10;YzS5y3NBz6CgdyMkjkckUSbZY8MKeVyvXFN4AGaQGfcxpECw/wD10WU+5Swq5NHHJHhhmstv9FyF&#10;GRmnYVzZgfeB6VMOnrWbZzhkDEYzVuNwc0mhonBz3NLnk00EdaX72aRSFHzdTTh6UwHFLknr2oGP&#10;z70jHA4PFNIyBnrQOhwaBXBycfLTIGkzhwKkTG3J6UlAx+e+Kco65qNcnPHNLnigVx2fU5o498Gm&#10;gjb1pN2RjFAlccc4NIOg5pMk+9BoKFDdelKTnGKjzzTm6g0gJB3ORSckEk0zrxjNOXilYQucHIPN&#10;BJBK9aZkZ96A5B3AfXNAmVtdnkttMkmj8vfjgnqP8a4mOeSZi78sTz9a7e/hF3bSQSdGHXFcbc6f&#10;JYnH3kOSMDpVx0OPFxbWhIsnoaMhuvSq4bnBFOLkDpxWiZ5+vUkLAkHPSmtyfve/SoQ/UjmnpIST&#10;n0obuCYp7kDFJxjOOaU9v5U08jBPFIq47APIBGKY3169zSqjE8c/QU5I2mBUR789qLMWr2L+iWwm&#10;kJk+VFPA9a6pCSBg9KzdLtVghUYxx0q+oIPB61Etz0sPT5Yk6j6UoIHQ8mo1/WnKOak6B5cggdRT&#10;8qeOBUIxnmlJO7pSsCZIGJGc8e1LkN161GCAelOGMnPalYY8jA75o3Y6jNMzzkdCaA4yfWixQ/qT&#10;jr6UgOeO9A278jg00NjOeKLCuP6Gk46Zx9aZvJPFKG3A9KVguP6DkD8KToB6imk8HH5mjd8vWkCF&#10;68N1FIcgcGkLDHT60h9e1FhiEZPpSE980jOelNLAAYIptMlslPK9cGkzn5aaGBOcUmefenyiHEkg&#10;4NBJ/vU0k96Qiiwx+SOTzRnjkUzdzimsxA3ZosIkLjsc0m7IqnJKVJP8qdFcK52g8g4NNILlsMO3&#10;4Um7r2qPIz1pd2eRTEOLfMMdKUkY4NM3Gk3bhQA4EU7cDn+lR5B7YNAJHTkUDJlBPQ8Ux2560wOf&#10;pQzZ6ryaYCHGc0DJ6nikJGM0oYYApiuOGOhp2ML60zIxQD83U4oBsUZxntTgTnJ6U3I5waXI6nGK&#10;dhXBs9QKOQOaTd6GmPJhhx1piJDz160r7SMCo92QemaTPGOuaYhwyOKQq2aUenT1pwFUgFXIFPRs&#10;nrTecYpUUD2qgJAQCSaMhT1FMzjigjvQIlDbh0GafyB71CrYPAp24lsjiqQrkigbv6VMo7mq+9t3&#10;4VOpOBgVaEydDg9KmVc9s1WRjmrEZ+UDNXEzZZQKcNjmp4yd2cVXjYDnFTwlduWOM9K2Rmy7F84x&#10;V6DJwc+1ULcFTyfwrQhPPFbIzkXrX73tWrBgKMVlQ9elakH3c4pvYwe5cXtS01Ogp1YM6VsFFFFA&#10;wooooAKKKKACiiigAooooARqgl/SpmPFVpj8pq4GNRmbdseeABWZcP2PFX7onJBPXofWsy6UdxWz&#10;IiZ10TyQeP51QnG7HJ/wq9cMMBe1UJs84FZy2NUVZQAOuapy88k9annJBwAKpu/PI5rJ6mqGuwBw&#10;aikIHQmnOxUHPQ1Xdu4rNo0WohODmombJ4pznNQt97GKllXEkfng4qJ2JPFOcgE/41ExzweB7VLG&#10;DEnAzg01iwFLnauSaaHXFQwIpQQODioSDjPWpZGDZOah4I55xRYpDgCKUHAwRTQeRgUuQQf5VIxQ&#10;3amucrtbApOmMUEA9R+dIBuMjI/KkwCccU44J6/hSZXtxQMRGwOnFNfdxjIPrS8ZwPxpGJWgBuOB&#10;k5PrSFscDmg8nNRn5ScjmkMlL+/NNHJ5/WmuxyDkCmCXnIFMQ9vlPJBHrTVzt5PI700tkfj1ppGW&#10;GTmgBWI3CmM6oCWOBQcM2V/GmyAOoyfxoAW3mSQ4jLnHXIxirsQIIB4zVGzhSJ2bqWq+oyc4oGWF&#10;OD9afwDnHHrUKnjB6jpU6AEbSaBMe2COOlPQc80ijC4IoGOgpCuWIgMU8DB+tMiBC89e1SjBHIoE&#10;HG4VOAOppq4xkCpIVBXB9aAuPjX8qmRecEUigAAVIu44yOBQSe5UUUV3nOFFFFABRRRQAUoNJRQA&#10;UyVAwp9FArXM24iHQVnTRZPPFb00YKnis65hb0rVO5k9GZEsYKms+aMHODWvcJhTjOaoyR5Geh70&#10;pRLUjPdMr0qpIMsQDk1pyoxBFZ8yBWNc80aplSUdjUBwD1qxJ1xVc4Gc1i4pmtyObAwQaiYEjpUj&#10;fNUcmc4FQ0UpELA55pGwo5PWnOfl681GxH6VNitxv3s47Uu7gYGajyMdaUEAfWiw2iQjGD1prE9V&#10;6UmTjg0xiQQc0WAc5wetNJ4zQzZ600HB9qVgFJwOeM009uaG5ye1NYkDj8KloBTzmgkhdtNJGaC3&#10;40WGLkdKUY25zTDkjHHFByeM9KLAh56A5zTGz14x3oHAHc0zmlYdxWkABIqG6jWVDgqrEU5jkYAp&#10;oHYdaNgMtN0Eh3MQDWjbSAim3UIMQOPxqgk3kuQxx0oGbiPuHNSqx9az7eYcE8g1a38Zz1pWC5Nv&#10;5JGKC+O2fpUAkH50ocngc0rD5ifOeM5xQG+YDPNRI2ME8U4uu70NKwEhb3pQ3GM81HnijPOadhkm&#10;/nA605jx1qHPtQW7k0WFcduOfSjdjtTCT+dGSAQaLBckzlM9Pamq+RTVfjaetNB7HiiwXHknNOjl&#10;U5B61CxHPemdGFKwLUuc+tL7Cq4Y528+tPV+oPTtSsA8jtk0YCjGajaTnjim7u5NOwEwbAODxVS5&#10;gjmhaIgEMeaezHPA60meKdhOxj3GjMeYSMZ59qzZdLuUUls85+XrXVhhtx3pcrggjrRc55YeLOFk&#10;hkQ7SjDHakJ2cEFc12EtrFIwYqOOntSNYW8i8xqWxgE+lVc5/qpygbPGD+dCMXyQp6810r6ZER8q&#10;oD24pRp9vgq0Qb196OYPqrMC2hlI34YqTgVs6bYycTSYX/Z71ehiUYIA47VNkBfSk5XNaWHUXdjl&#10;4UAGpBmoM8D+dKGPrzSsdaLSkY4NKMnrVdGxnFKJCSfTtSYMsAigsOSfyqIuOgpNwxxzSsIm6ilD&#10;Z71XZz0waRWZTRYLlnPHWjPHSoC/vQGOM55NMomLHknmmhzzzjNR5z+ApFZS3B5oAlycUpPG4dqi&#10;BIByc0B+PrSAkDnr1oL5/Cos8nvSHqMcUBclDZPpSs3rUAY7ycHIoy2cZosFx0zHacfhWdHNMZMb&#10;TyauswC89qqOw3nHHpTSAuo5xz+VSbhiqccpZfepQ2e1FgJixx7Um8euBUO/3zTd5HbmiwEhkGSR&#10;TfOyTk00t3I6018dsUWFcczgkAUiIoYtzz3qNVIbJp6gjOeaLCuS5/KnIeKiOTnHGKcD8vT6U7Cu&#10;S8ZprNkDjFM3gdTimO+V69afKBKGx704n0qqrkdDT/M5/rT5QuTjAwScikZuOnFRs4AGTSI/zUWH&#10;ckJGaAeOlR555NO3jtRyhck3AYOaduG45xiq5bC9OKj6L8xp2JuWfMG7jpSM+RhSKgQj1pGwFznA&#10;FOwFknI9PemsSVwOah89elSBiRx+dHKIRGOdtTDn1wKhUc04Mc4zmqsBL060obj1qHd83SnKecdK&#10;AuTBucAU4EEgZqLOCO9G4YyetMGyXcBnml5Azmod3OalDZHFMBwOKUNz60z+tBO01QiYHnNTI+WH&#10;HNVFJOPrVhBjmrRLLEbYbrUqOxJ9Khh2li2akTkn0q4ozZajyFDZ5q3CQcHPNUkIZgOuKuW5Faoz&#10;kzRt8HnrV6Lg9M1mw4VR6mtGBsgButbIybNC246c1qQklfasq0IyMcVrxHKCqZj1LCdBTqavSnVg&#10;zqWwUUUUhhRRRQAUUUUAFFFFABRRRQAyToaqXDYFW5O9Zt03J5rWCOas9TPvW5wDWXcsAMcsavXT&#10;ZDEH8qy7h8n7wzWjQoMpXTBmPb1qhcSYyBVqY85J4NZt1J19aynsbx0IWfBAJ6VVkbc5yaJn5xUJ&#10;cZrM0Qkxz+FV2KkAdMU+Vvm61Wfkk5qbGiFlkOeBwKhL5JPelZsZqvK4Rcms2CZK7Ac8f4UwPn29&#10;6rFwTjdmlDZbANSyyYtliMZpj7QfemF1B4zk03eM4NKwwf8AOo8DGe9PGDz6004GfT0pWCwmcjAA&#10;zSZxgHknrTRyMjvTScnFJodiXcB1NNkcD1JqMMMYNITjrSGSMcnP6UxjyMnpTWfAPc0gYEDscc0r&#10;AKWI6HNBcjmmZ6kVG5YDgUWFcc8gzzTWk9TkCmcnmmDHJPUUWGhxfLc80jHjOfypmQTikZsDK0AP&#10;VjzjPFOJbuearq49eR0NKrck/rQBM3IzwMdh3+tOXcyfOPpiogctwM+tWFJAwBxSGiQIvGCQR2qw&#10;Mjmo4zjBxU6DIoAco5DCplBzkcmmJgfeFSgk9OBQA4cn3qVV9KiBIzgdKkjJNImxMpJOB2qZfudP&#10;wqJFOee1SMec5/8Ar0BIeuSOOKljyeM1FGTnn8qswJubI4pkvQkC8r1NXVTK9BUKrzn9asRqwGM0&#10;yWezUUUV2mIUUUUAFFFFABRRRQAUUUUABqGaPIqag8007EyjcxriLCkDPNZ8q8lcV0M8QYelZ08H&#10;JGOlap3MtmY7x88HBrJvE/fEnPNdBPFhSdozWXcRncSRiokjSMjHmXjPeqr8A1qzwYBLYArntcuZ&#10;oI98Kbj6VzyjY1i7k230aomIJ64qnZTXLgGVNue1XHBIzis2i0yFgc4JpPLBHPSnsBxzSZAHFS0X&#10;cgcjkCmZqVjgnimEAjAHSoZYgamk46c/Wl24GcUgXnJ4oKEGSfpSE+ppTgHmm/rQIM84oOaQnJ44&#10;oHHU0hiYz1FHt3FOz2pGHXFADMcZpw7HNNfOMUkYPc1IkOOS3FLt4604H1pWxTKuVTk5x2NMYnPB&#10;xVo8/c61XmXaxIHGKmwJiruK4zxVe6tY9u4damR8YFOlI2jAoEUIsrzU6zMBhxkUyQKR7+lRJknH&#10;X6GhIovK4ZeOKePu5HWq0anOQeKsrwBxn1oJHdRz1FOJyMnmmc4PTFKpOO2fekxoeBxQAc96N20A&#10;EfjQDnnNJgKTzjNBbsRTTkk54FG4455xQA4Ec0uM/jURc5OVxQGY0DHn3OKjL56HNDZYYBNMRdvQ&#10;UxEinjmlAwCc5pFBxzQw4oAA+c4OaAT+NN/Cndfu9aAFBI5J6UoOQT2pOaMHpRYLi9BxSE5+tAGD&#10;mkJ5piHEAnkUpIAwOTSc7emaM8VKAbjJz09aBnOMUmQ2QAaUe1OwC7u1K2OOaT1prE8cUmrABIHT&#10;pSFvl96Q5pg6dee1ICWPDDntQCPc0ig9cfUUuMAELk1Q7gfUU7OCCOlNO4cZpaVhCl1HPSkMo2nm&#10;goOopuzPtSsND433ELnFOJIb2qDZ6DmpIypyp6inyiHArgepo3Krck4pAucgUFQOtFrBuPBBHBpp&#10;2hwcc+1KrAfLjigrz70gByevvTd/fNPbBXHWmnpgCnYfQASeB070uSOpoUYHFGMmkDEZuCOtKmSO&#10;uKMgdRQxOPlAp2GmNlYKpAqnPIEBZhV09PTNQyRo45FFhXIYXVhu7VZBAUAcGmRoASABjtTgDwcU&#10;wE5amg4bGT9KkPQgDkUhwAOBmiwXE3dBimsxHanA7hxjNIBk8DGKAE3FgAePSgE+vFKeSMDNL/nF&#10;FguN3MucdaViTgUhPt1pQuTzx7UxDS2WxTWzmnkLg8c0hz6UCGkDjHWkk3HHSnnGM4oBHU07gRAk&#10;nnNPHPfgUrj5unFN56kYFAXHbyq4NMMgK8DmlA/vdulIqA5wad9ABZRt5zT9ykZzTGiHYg0FARg8&#10;UrCHbgD6ClYrjk5pnln14pHzj1qhjeOeetTRN82PSoSoxzRGh3Z5NMGWi/ZSfc01jjkUxQaecntw&#10;KBWG+enA6etSqVlOQ1RFAxwQAafEm08GgCYscY7Cl3ZHPFM696UcnGKLCH5yOKcHx1GabQVBAIqk&#10;Tcl3DP0HFIDkeh9ajYY4qSPIqkBMjqoxzTtxPNQhhjoKkUsAKoGTxEe+anQ9+KgDZAHT3qcDPPQd&#10;qtGTZah4IFXYOTVCEnjnkVdt2AIIHPetkZyZeiPBz2q/ACMZ71n25Dcmr8LMTkjrWqMmadp94VrQ&#10;9BWTa8uq9q1ouVFVIyT1LSjgUopF6Utc51LYKKKKBhRRRQAUUUUAFFFFABQTiimvQJuxHM3FZN23&#10;zM2fwrTmI2msi9PJ549K6KascdR3Zm3DYGSeM9KyblgGPGK0bp8gkY4FZF0ck4bNWzSCKlwSTkVm&#10;3JYk4GavzyKFwevtVCZsKSBzmsWbRKLj5iDULDHQ1ZmB7daqE8nms2WiGZs8VC/AByTU0nQ4qJ1A&#10;A5qGaIhkUsOtVpY3ZME1ZIGeKazcYx171mwM8RlehJoKuTnn8KtbeScjFMYjnnFSWivhsfex6inp&#10;hVOTkmjAL9OKDjBJoGBJz149qZnIOaVt2fSkOSTQO4HABOeOlMckd6U5bB44pjE4zjHNJhcUnim9&#10;Oc9e1B6j9aU89MZ+tSO40kkbsnnsKQnntmkJGMdKbxu4NIm4biQvbHXFMdiM5br708e2Ka3Xpz9a&#10;YELEnJz+FBY89sCnMOvY0wg455oKuMZ2ZOvSkJbpntTmXJ55xTHwBg8EnjvSYrsM5ODg+9AYDI55&#10;pGGMhsj0oyOgBoC5LEp3ZI4HSrqDgcc1Vhww245FWomOME0hpliNcd+tWFX5eOgqupJbpmrUZIGB&#10;z60irjgM1IncY5xxSL2JHSpEHU4oEItTRDC4ApoHpg0/nHFIaJosdzmpCoPOMVFHlQOKnHbigloW&#10;NeOtW7VSO9QI4AxjmrkCqVBzn0xTJZMF5GKnXCj/AApsS7l6dKeqbsk9qEyD2KkpAeKWu4yCiiig&#10;AooooAKKKKACiiigAooooACAetV5ocnirFIwppkyjcybqEgE4zWVdRdOORXSzICKyrqIdSK03Rlq&#10;mc/dxgx4xkZ/Ks27tgVztH5V0FzHweBis+eMAZ/SolE0jI594Ap3Coyozk1qSxA5qrIvGMVi4myZ&#10;nyrzkdKiIBFXWTBxnn0qF1XpxWbRaZVZMHHY0zAGKsEcetQN0PFS0WmN/GkZdxp2M9c0nOamxQwq&#10;COtMZcng1KfvnvSNkkVIEXBUZ60gzn2px5bnj2pTkjHFACMPfApMADrxSjlQMUFRnBoKIyADilGK&#10;ceRxxSYJ6gcUAHakbkDBxR05pW68dKQCYweDTJVRjluvanMAOKQjjGKLAVHXBwtTD5owCOaScYXn&#10;FNjO9ePl45qbDuVJGGSKdEoAFRuo3Ee9WIVIGFFNFEkeOg/Gp0UgYzTETuccVLg+nNBDY0DBx1FO&#10;IyuKXt15o47UmgA8DJIpAMjk9aULxSBec0rDuBPFAPdjTtvHHSkK8cUgGsCxxikUMB6U8gqM5pG6&#10;7c0xDeeKBgmlBI4xSgEZFACc5x1FGOemKUDijHFK40hNuenAHakyPSnjkdKRuSKLhYQjnrxS4OOD&#10;RjmlwTRcVhvvRxS9DjGaD9MUXCwgyO5p2Dj2FIM/e7UdRmgdhpGXHIFEikng4pevH9aftGBzQLoQ&#10;KT1Y8elKMYFS7Dj/AOtTSgDZA696bATAIwetAXqRSr0+bGaXbxkGgBuPmxxQMHjNOUZNAAHbvRYB&#10;uMnjt2oAIp+OuePQ0EHGcUgGnrzSjpxTgCBg896coHpigaIgqg4zSsEXJB6VKCc801h680CGBsrn&#10;ilwM9eTSH5W+VRTwO9DHewxgKVOScmnY7ZpmBuyOlIVx56YzmmgDPpThkjjtRg4HancBuOPak5Ay&#10;OTTsfLTT0yBSGBPHSkyQKXGTk0h6e1MBDyOlJx3NLkkGkA+bJpiEG3PHWj+tLjGSBz9aD096AEOM&#10;+9LnGeooIJzQAGWgBpx3yKT8qcARxj2pG3AYC/lQAjZGR0pBx69Pzpyx85J60rLyKQ7jcD1xQB83&#10;HNPbPTHSkKnGc44oTENOOhxmmkEcZp2MnI70OPl5pgN4PA7UmeQDTgDjFG3v2pAMpR6Zp2MHkk0Y&#10;pokaRhjQo4yTjFOPJyfSk28dcGmArYIyTTNvGOtPC4GKMYXBqx3GbTijHPP8qevIxnmnYyKAuR7R&#10;zzTlyOR1p3ANIRnPOKBCcg9PrQPQClH504nGKAE2YbJpwAAyaQjIGKcWoARiBgg04EkUgJwMdaDu&#10;I96aFcXv7U4ZI44poPA4p65zhapEiBv4SM09WJ47U3ac5Ip46jAqkAvPUcn3p8ZO7nnikXBbBqRS&#10;QCcU0JksTDjNWUI9eRVWJgxxUkatzu49K0Rk0XFJI+X8at2zbsBTyO5FVIsCPDdc1YiJ4I/CtImc&#10;jSgyCB1NaNuM9eRWbbccnrWjaMSSfQVsZs1LTGRz/wDWrWh+6Kx7QgkEHqK2IP8AViqlsYotr0op&#10;q9qdXOda2CiiigYUUUUAFFFFABRRRQAGmScCnnpUUvpVRRE3oV7hsLWPdn5jzWpePtWsafkEj71d&#10;ENjjerKFwQCxPGR0rGvDz+PStO9I3ZB6jNZd0x/hFKRvEpzlQnPNUJt3XtVmdx0yD61UuCMbh+NZ&#10;SNkVpJMNg9arNyc96nm6ZHNVm4GcVDLQw4zjvVeTHPPPrmp2GPmqvMCfu9ahljCOKjdePvVICw6j&#10;OKiI68YNZAkMcEHOc/jTexJFSEDO4GonGDSKRGwGeuM0nPQ4p7jvng0znPr60FCOcDPJBpCRtwea&#10;c+OmOKjAOQcc0CF7dKZt3Hk045I5OPpS7QeuMUFELHpjmjHP9acy/wAKimtg9BjHWlYAJXPWmt16&#10;nJ9qdjGAppp5bqDUiGucHgUkmcYFKfY4pCMg4NADCCDz0+lMOVXhfxz0qTnjHHtSHJ6Hn6UgIjuw&#10;AQeKYwyBzj+tSMowT70zaW45x60gE2+uTjg+1JtwwA6VKD8hyvtigj5uxPTFAEkShWAHXHWrkajH&#10;NVouFGRVxOmaBokVeu2pY1Ax60yM4Xgc1NHkfMaRRKORyKeq8ZBpmc8r0NSICOMUDHAe9OweoNIB&#10;TlAI44oEx8eSetWowSMA1DbgVbUADIGSKCRUiz1/OrkA+Xpio485HPWrKgbuaCWTxsMDA61OsY69&#10;Paq0fLAf1q4q7UOeaqxJ6dDLkcmp1ORWTbzDHBq/DJkV6EonLGVixRSBs0tZmgUUUUDCiiigAooo&#10;oAKKKKACiiigBG5qndQbh06Vdprjiqi7MiUbmBNEDkYOazriHHNb91GQScdazbiMt1GK0epknYwL&#10;lMNgLVORMDgc1sXEZ3Hjgdaz7uI/w1m0bRZkyKS5JFQuqknOa0JoSAR61UePBxWMkaplYrwc9KhY&#10;Y6VbKZYg9KgdcnjtUNFpkRUYqMjB6VIcg/zpjZx8vSoZdxv49aOp+lJxjkGhgM4zzUNFAwz2FRlf&#10;qafk5xTfmzx0FIBu09Mc0vy55J4oyc5zTWUk5BoGgA+ajjml6GlGfu0DGkDb0pBnoetP6HimHAPH&#10;FIBGIHvTS3qKecEAkVHJkA4ouBFKD1z9BTUbCnIzmntjGfWmYIXJwaLAVAN0hPQ9Ksp8rcHiqyr+&#10;8O41cjTjNA7kq88nrTyMj1xQOnSlyCcdKQgII5FLt+XNBOMClyRj2oAZj2waeDkZoGehx7UcgYqd&#10;QEbGOKU/d4oI6A0o6Y/OgBhJbjHFAA69ulOwD09KXAwNvT0oAZt7CjgDvSuCBkdKRfagBpyTk0D8&#10;xTgDu9qdjnFKwXGjIPFGM545p+MAYpStOwXIgPfNKAc8U7GOaX04osA0IOvrQQOcU4AnpS459MUW&#10;C5GVHTNAHGMU/GQaUcrtxSaC4wj04owThccU7ZzkUMGAGPxp2C4mOOKMc+1BDEcg4p3TjtRYBmwH&#10;nHIppynGKl68dBTWT35oAauDz3p3TqOTTMMrjPSpF5XrzQAvPJzSdqUjnrihQVOKAE4GO5pCCGOe&#10;lO4HOKCfekwuJ25pPelIyOn4UgGOOwpANK7gfWmAlDsLZBqZuh5APemFcjPT0oTEOKgjjvTORkAd&#10;BxmnRnOCeCO1NlYq27tRYYuflABp0a5lwfSqqzKSSTgelSCYNcBInDLjqBTSsIklVVchWzQRleae&#10;YhtVmPNIcj3zTGR5GKXjaM96eVyenam9ffikA0DnP6USLkjAJ96UDnNLnjA6UXHYYMHOaTHOe9P4&#10;9KQjBz1ouFhAMAA0MOeKD155pwzt5oAjKDPGcUuO46GpAe2AKaQp6UkDEwM9TTcZznNPwaTnOM00&#10;IaNvOM0HgcrSnj60Y4HNMBvRelJ1B/lUgG7g0mOmRQBGB3zzQBt5bAz0pWwuf0pmwuQxzx0HpRcQ&#10;7OeBQq8807ZjpS8nOeDTATHbPPakI704DDdMGlK+h4oEN6ce1NAPTnmn49aADt96aAYQQcmnJu20&#10;pBPsad296YmyPgHOKXoOlOx+VHPFMEJgY9KNuB149KXHajOO9AxAB2pCAT1NO7gjtRkcmgTFXFHT&#10;kZzSLn8KeelNEjRSjg9aQ5HIox3qkA8E4p24DrTAwA5pyD5vWqQEvfj8aUEMxycCmjrnvUiAnlhT&#10;EySIYIwasRnBPYVAmN3y1KMZGTkVaZmWIn+YVcjO5gBVKFRwe9XIW7jrWsTNmjBwABitC25GB0NZ&#10;Vuc4z61qW2A4xxx1rZGTRp2Yxgcc9a2oeIwKxrQgE+1a8B+THeqkYrRlpDwKdTE+7TxWDOqOwUUU&#10;UigooooAKKKKACiiigAPSopalbpVeVuDVR3M6rsjPvWyCP1rIuDznPbpWneEZGT+FZF4wAxmui9k&#10;csNWZ1zINnIxWXO3PXrV69ZQM9TWY7bnPrUNnRFFabBJ471QmOW56VdlJz81Z0pPmYPIzWTZoiOV&#10;+etV5AFGR3qaUdxUUjZ5IxjpUtlpEDucZPSonbcc1Jy3BxzUbfe2ms2aDHyRkYqE/mamcjkHtUJ4&#10;4qBxGtyOtMbpjk08jPNMOQQO9IoayjHXNNPtxinjAyeh9KTb+tADSCfY0wtxjFPyQTTWGRmgBuPl&#10;yKaBz15NPPHXpTTzxke1AxGHBBqM7s/KOKeR1yTg0nC9OlJgxuARgjHHamkYPTFOOQcZyKGAI57d&#10;KzEM5A7ZzQc9f0pxXnbjtTP1qgG+uM/4UnqcU8/dIpvbk0gEwMHaelMw5GcgVJntx+FGBwO31oAY&#10;AHPHFIVAIPBx+dOHB4GKXG5qAHwZPX9atISBgdKhiXsOlWtp2hRjkc0FkqqAvXBNTKpwDxj0qui9&#10;h0FTxHA5qQJlA6inr9cio0YZwKlUYGRxQMAecc1Og42mo40YnIqeNSe3NBLHxLjHy1bjB9RioUBz&#10;1471YjC5GOKCSZBjrViIFjzTIlDgE9qnBCjA60IlksQwQcflU65PU5zUcWWA6YqwsbHpVk3Oqt5x&#10;909fer8E/TmsCCTI6getaEMuAOeK9BM5mrm9DKDVlWBFYsE+DnIxV6C4BFDjcFKxdPNFMjcGn1m1&#10;Y0TTCiiikMKKKKACiiigAooooAKKKKAIZUyM9azrqIH5q1mGRVeePKnA5rSLMZxOeuYwdw/Kst4j&#10;vO4ECt25jK9cA5rNuk5+Y802giY067WI5xVFwCCelat0vPAqkynJzisWbIolSVI6elQOMcfrVtxg&#10;9KglBboaxZois65PBxUR4Jz0qYgg80x+g4qS0RAEe9N4J96dnk00qee3vUstCZySO1MYE4wakUZP&#10;NJhQcYqRjTgL/Kk5C8kU4rgAflSbQ3bBpDQ3PGPSnBhj3oHTg0YA5/KgYDkdKa6inE889qDyKAI+&#10;gPrTHBIPOOKk+buKTaecdMUgIHAC4J4pFxtxSz5VMAUIm2Ikk5IpgUdhMhBHFXoSuAD2qopbec1b&#10;h6ZoET9umc0D0FC59aX36UhgQMUYzzTiMLml2nbkUgG4x7elLjilGSfWnY7YoAZjI60YxTwoweeK&#10;aTgUmhCYJHJH+FNI4p+BnI/GkHJosMQHt3pQB6UMO9KByKAAD8qUY7Ud+KACT1wKQBxx+tJ6kjjN&#10;OGMAikOeRQA0YPOKUYOeOlLnIxSA55oAMd+gowM5PUUpJ/Cj+GgBpHIxTuBSDJ6HilIxQAhwc9RQ&#10;OfWnLgcEZpp4JwOO1ACLkEgHinHHWgjnP50vGcdqAEwAKN2fY96XBPGcUYOTx070AMkHOAKhOUO7&#10;nHpU/fnqKQrnrQAiMHXORkdRRxnIPWkZMZbpjpSpz1xmgQ7HHNIoyOlOx/Dml2kdM0DGnjtTTnqK&#10;efpTXBxg4FADcfKc80/BI6YqPeqABmpPNIXIHFTYBZl2ncODUNzIrrtXGaSaYAEuy9O5rJt9STzZ&#10;D5bSIDwyDOapITLkSKWIJy3Q+1SxIIXDLx61nR6jHHPh1ZWYZ2kHNW3vYwgBFMRpQyLIduegp/AJ&#10;4zms+0lTO8nB7A96vW80cgxuGRSGHfg4+tHBYU4gE5GCaMc0gIiOfalB7GnnBHtUT/K2B1IpbjHY&#10;54NJu6+1IFZXx1qUKN3FP1AZw3zDinLSBeOaUrx1z7UguNPU8c0g9utOOevejb3JxQA3BIyTg0MO&#10;fpTivPXOKMnPTOaNhDOc9eKCPfFO28nNIABg+vvQMRiAPSoy+eBxTi3mNhVxg8k0qxhWznPFUAio&#10;oGSeaMfN6inAZB70hGeOlCExuQRnnNKtKMHGB0oxxlee1MAHTJ5pO1Lk456UuMjrQIQjI4pOp46U&#10;4dBS4wO9MBuOc9TS5AGexoxgZIpWAx0pgMHNC8GlIIHTrTSvOOhoEhR3PUUEdBS9RikYHbj9aYxO&#10;PWlIyRzxShRig8YoExM9cUo44JzQAfalpolgPSgAUu4dD1pV9O9NAJwR0qSPgVGCfwqYMccYxVIA&#10;A5yacH+bB5pAfmweaeFG3P6VQhykZGQc1LGwJ5BxUIZck45NSI/OMcVSZMkW4/rVqFsds1TjOMYq&#10;zESCMVrFmTNC1fPsRWnAehyPzrJtXOcjqD1rShcDsCTWsWZM17Y8jmte0bIx1rCtZBhSB+Fa9gwP&#10;I4zWnQwnuaaU8dKjQ1IKwZ1R2CiiikUFFFFABRRRQAUUUGgBshwKp3DYU45zViVqoXUnOOgrWCOS&#10;rK7KF3JhqybtyScgCr10x5P6VmXLZBya0kKmjOumYMccj0rMmOMlfSr1w4BJDfhWfctgMelZNnQk&#10;ynM59aqtyxz0qc4Y5qBuCeKzNLEcnOcVXc7RtPWpZDzgGo2G7OetJspEWRjJ4NRyEdgealJAwGOK&#10;jbDHg81m2UQ4IBzimdepH0qZgBzUDLk7h0qS0BAHJNMxk7qe2MEZppyB1pDImQZJwcUgOCT2p0hw&#10;cZpvbJPBoAYRkntnvSHIGB1NSEds1GxPOOvvQNCA87SOKaEJBzjNPAXqTihup57UCuRnoR3pvYcU&#10;4/j70DB5Hak3YYhAxmmsAvB7U5uvWkIAwSKkQwg7uoo46Z4p+OM8VHwCSR8poADyoOKYy46nOKfw&#10;DjPFJjHOc0gI/crg0d8EHH0pzLgZNJggYzwelACnjgY5pFP8NA68nigqex5oYFiDDcCp1wp5qCBe&#10;/I/rVnp2zmkNE0QAU+tPQZODyTTYV2rkmpUVgQccUgHKCG6VJy3XgUgzjJxUiAH8KCrkkX14qYde&#10;M0xAAAR1pwBB4oEWrbC/eGQeKmRTn2NRWy92/KrkRGOoHpQJkkGVxwasxIrcZ5NV0V9o2nPNW7cv&#10;tO/r0xVRIZOigDA6VaiwBVVMhhnpV6Paw6U2QOhkAHzGrsUoUAjoaxo26ZPNXLaX5SG7V2Jmdjai&#10;lGP6VbhmwBWNbT7V65NXEl+UHP4VopESibcNwMgZ5FXY5Q1c7G5BBq/BMc9adkzNNo2AQRRVaKTp&#10;k1Org1m4m0Z3HUUZoqSgooooAKKKKACiiigAprjPNOooB6mXfpkdO9ZFymc5GDjrXQ3K7gRWPeR5&#10;4B+tbpXRzXszFmQDOck1mzg5JIxWzcKFPANZ867gcjmsWjoizLlBOW9e1V5AR9KvyKNpBNU3UZ5P&#10;FYyNUys68ZxULjirTHOagkAzkdagpMhxkYzTCTUpHcU1hk8VBRFjvSEj6+tSsvvzTFBxzikVcRhy&#10;OlIOKcR3OKD1+tSMYQGJFCjtTvalzgHigY0jmkI28nmnEepo68DtQMYAGU8Ghl6Y60/NI6k59KAK&#10;z/MP5UbcpyOlKwOfpRIf3Z7UAUEwZCPer8IB4HAqnAP3nJ4rQiA7CkAu0AYpSAOCeKcMk57UmOSK&#10;AF4xmjsf5Ugz0ABp4GV96YDU5BpxXI60mNvH50DPpmkAirjggmhsg9MU7HPXFNJPNIQcdTigYJ4F&#10;BPA4y1KOBkUDGn9KXIJxnmlY5GMd6QA4AxzQAmME5pMZIGTUjDnpTcjB6E1LEHRcDk0EnNHbpxRj&#10;HPakMB147U0HvTiQOMigkY6CmAcbenNJkZpgkUSbe9Pbb2IoADjoDQBlfmoG0c08ZAzxQAmAAAKA&#10;owfX60nOaUZXNACYbPFJg9W4pw4+6c07+DnmmA1RmgjnFKoAHOc0pJx1xSENx1NN78045UA5600/&#10;eznigAcBsdqjkj2tuX8alU4980ZBIwRmgY2DDpycEU4Z9ahdWjYuKmjbzFBBAPegQH3H1qKT584/&#10;M05zkkDJqPblDk0MCvIMY8sEt0JPpTocvFk54oK/vFyCF6U+EMJCpPBPSkBHJbwhTuGWIpsEIjw+&#10;wEelTXGQ20dKLiRY7fYCWPbHWqQirqVukkQfYAy9D3qqgXdhgGU+1XryLfa5kkxx0XtTbYJJboyk&#10;EetO4DVETpjy8+9J5D/w/L/SrBKooXgU5V3nPbFICos0lu3IZx7Uq6juAVY3Hsy4xVsMgBGAcUjC&#10;JsZUEUFEX2vPQYohnZ23leD0NUr/AGLmNZMbv4aSxtSqYilMfHfkflTDQ1/PVQCwI96WOaFwTvGR&#10;2zVGEXCgiVdy+tORYpGwAAalpCLodTyDxSkjtzUCoQBswe1HzDGRj2pWQyUYJoI9aWFTIjEHleTS&#10;9etKwhOxFJjpninU2RlQZJpBYG2qD2qL5nyF4APelVjKeR8o6VMowOO/6VSQyNQAPrSng4Apxzu5&#10;xR9TVXAb6Cm7ckgipCTt69aRhx15pCGdM89KTOF4NKemT+dBzgcdaaYDQMsQQRmnHAOKBkc56UHr&#10;nBoAUdfagt+FJ3zT+2TjFMQnrQBxgUdu1HOMgnFMLjdpB7UjA7elKc5PrQw780BYaoA4pxzS4yOD&#10;Tcn8KYARkUmCeMUvAo79aBMVQBznFBHNOApACD14oFYcSO/BpMgc0nscGncLjmmICMc9KUYx/hSN&#10;z+FKOnBq7gOAHUHmnxkEYNNUAqc9aEAzTTAcoGQealXAORUYHzcmngkAYHSmSydWwB61ZRwQAOtV&#10;FGAPSp4yF/GtEzKRfhlA4xxV63cbsCsm2Uknc3FXYHG4A9B09q1TM5I3LaRVwM5/pWrZSANgDA9a&#10;5+FwW4YVp2snyYJ5zWqMJRudLA+QKsLWPY3Hy89q1Y3BAIqZounIkooorM3CiiigAooooAKa54pW&#10;OBVeeTAqoq5E52RFO4AOaybyb0qzdT8cYrJuJNwz3rdaHHZsjmlJ/Gsu8JJIz1qa7m25Aas2afJw&#10;e9Q5G8YlSdvnK46VTlJcEEcCrNy2TkGqU0hBOKybN0QyHnioZckcHFPJySQagfOevNTcqwwimOcA&#10;DFOJ4pjetQ2WiFvvdaYQeTUkm3II6d6jJJPAz9KgtbDT6HimE8YpzEE85pnRcngd/WkMYp+Y9Aaa&#10;5Hcc0MMNuB6UhznjGKAsIdvek6DvinHByD1puD9aB2I8k5waToATyBTyBj09qYuQPagBrAH35oxn&#10;NDYznpmlxkYApNgNwACDSAYHH60o56nGKMY696lsQhJHWmDIAGeKkIFNYc8UANz6D61GVJHJwKkb&#10;7o9abgAHI/WgBOep/wD1UfLjFL05z1oHHfNICPoOuRSNyOpqRsAc96Y+e3b26UwGgckk4HagZBPI&#10;/GlCkA5Iz9KXG7kc0AT2xJHzAkdjVlSOtVocr0NToN3GOKkaZZgUsM1YQkgVXTIX5elTxDjIPSkM&#10;lCjHNOXGMAU0bmOR0qZV4zQJjlPr1+lTL83amKRtxkfWpowQOKAJIVwc9cVdiUNyV5qpGTvFX4sk&#10;UAyZAAOKsQcg1Ai56dPSrMSlVyDTRDJ415z2qxGm75x19aiiXIBDAkdqfNKYoWZcBsVRJQRvmyat&#10;Rudwx0qiGIPNTo/ArpTE0aEbgEY61bjk556VlbiB6irMUhIAxVJkNGxE5IH6VPHJg8HmsuCTB54F&#10;WBJ+8xWikRKJrwXLN+FXoJyRk1hwyc4zirUcuOhq9zN6G6jging5rMhn45NW4phiolEuMizRTVYE&#10;UoqLGm4tFFFIAooooAKKKQnFAEMw4NZd8PlyBk1pXDYWsq8fnr061tF6HO9zOnI7CsyfOSBke1aV&#10;z37ZNZ0xzkntUSNo7GfLnJyB7VVcbs5FW7kDrn6VVbNc8zZFd8LwKjILEYqWTrTBUDREV4qMgE85&#10;qc/dJ7GosHdyKgpEZBzTSMAVI2c4zUbAikUhpUg4x1obgGn8juM03Hr1osUM+6OlBz1zilbgDA+t&#10;L1FSO4gI9c0HOfUUo4pevoKAGnk4ximvnGOeKeF7GkYdTmgZXckHpntTZAGjIIpZGG7ikfIByRSu&#10;BSAw2AD1rQiUgVUjGXJP4VcjBA5oC5KTjrTR3yM0BuSBzR36UwH8cY6UAYOFyaanf2pwAAHvQAp4&#10;x3pR0zQB70vXv0oARsZzTT9BjtS8ijGeO1T1JEIB70nIzxTuMHtQOhHWiwxoG4Z6CnZyR2po698A&#10;UvBFACH73NC4z0oJwuRxR1XPT2pWGJnPI4p2CR1+tA4GKXcdvSiwDCo6kZpAmenAqXHyjIoPTJxx&#10;QIgKAkHHNC7VJyoJPSpOTSMAcjqRSAbtBBIoRWIJHNCEh9p4+tSZHPT8KBkIk55XipFOc4796Unj&#10;J/KmsgYZBxSAlGMYxzTR6DjNIPlGd3FOXaxyGpgDAAcmkOTjApcYyKXHtzQA0Lgk03q/Oaew44NR&#10;ucHjk+lACONvfr6UxpXRwFTcByalWPn5/wAKdjjmgCEOXG548Z6VDG/lOeoB6irYGcnpVLULNZVy&#10;HZHHIIPFCEWdvyqQR838qYmxiEB4HXFUbS6mjYifaQDinbFV2mh/i5IzRYLl+UAcDt0pkYLSDH3u&#10;tOikR0yeCOxqKa6EBiMZ2yPlQT60ITK99LgqQMsWx9KkkXaMkcnrVSJ3SEs43vuyTWg7I8OTycdK&#10;oCleSHygp5BNM0shoWVW+VDxVG6lmaYqGwuOKjsJjbyxoWXyWPzn0p2FdGttcyhiwz+lTxI2SSxP&#10;p6CoE1C0MxVHDkelJe3LhdygADrzSsFy2W2J0H4UxJdwOB9aoR3BlXc8m0H+EnmpJbhIYSSRkjjn&#10;tQikJshuLgkjPOOavNbKPu8Z9qzLB7eRd5mGSemeavWzELlJQ+OOtMB6tJFkOoZO9CCNzlBjnpUU&#10;t+VO1sE+gqjI92Wzap5fu4pAapPlqSmMj1qubl5sxqpBHXNUzI52q8xdyPm2jAqUJO/RtvoRUgaL&#10;QOiZVjnvSxyKwxjBFUxLfwvGZh50fRmHBFPnu7dAGYhWY4FAXLjkKu7HH1qGNTP94Y9BUMbu+GY5&#10;HYA9Ks2x3yZB70WC5IE2jmlwPwFPlPYDNNVc84NIBlHPPFPKgjIpPrTGJx0pGAIGc0p5/CkBJoAQ&#10;8cDGO1Nz3A6U7knmkOT16VSAaRuyQOtKRjNLgjjgUp5OOKQhmPTj1pSB9TSt1o9AKOogxxnvSD8a&#10;U80HPbrVAG3PemscE5zTuelNwOp7UALtIGO3Wk+gANKf71DDPORTAZyOM80q8nHSlIwOKATt7A0A&#10;OI9TSf5NPboMDPrTcZ46UAKoIHWkyB75pQaTvweKZDF5BxQAfXiilVucY4xTQAhx1PepBgc1G3Y4&#10;p6kd+hqkA8HPIpxyPoaYTxgdBTsnHBqhMm3AAZ60sTBm9KibpzTl6cCmmZyRor0ANTQuQwIxkVRi&#10;cZC55qwjc+lapkNGlG+8jIHXtWhbOwwD1rHRs9+Ku28pCjLZOegrWMjJo6C1kCkHjGOa1bS4AAHU&#10;VzcMpB449q0IJ8DI4q73MnGx0cb5FSZrJtbnjJJq6koIzmocDSNTuWaKjWSl8xamzNFND6RmxUbS&#10;DvxVaW5XBANNRuTKouhLJJis26mPOT+FNuLzBx2rNuZ85CnH1rZJI5tZO4txMep6AfnWbcXWRjBz&#10;S3E+Bnvjnms6ZwcuehpSZrGI26lO7ryfes+Zz3HNSyyjPrVOaUkcGsWzaKsRyy4z1qq7ZzSyPzio&#10;mIz1qGygLgDFQStk89aVuKYeRk1LZSQjZI603qKUnjIpjHtUNlLUay4FQkEcZ/KpTkk5P4Ypkint&#10;gmkWiPnoT+NNf5c55Bp2SODTH9CTQMYxBHT6U32IGfantj3pid+KBiAY3EknPegg4GD9aDkDgikI&#10;564pMGNbBGMcUxlAYelPPoOlNxwRx9TS1ER45IyT9aeSVx3pFXndS8YPORSsAxjzuHP4U4jjofxp&#10;qnnsKMnOetAAw4HHNNbinZ79qTjpzQA3HUYpueeM8elSNmmd+COaAG9hR0yTj8qVlJHWkOcYHWkw&#10;EyQcYpCC3T0707tjv7UDk9KAGLkHI4xxQ33gdxGOo9afnr0prYJG3n3oAlgDMNx71aTjHFQW/C7Q&#10;c1YC+9IBw+Y8dKsRcKQQc0yFeQDU+MYpIolHy9ORUqHcMgVHGMGpo8ZoEOIXp1qWLIHFRgelWEGR&#10;xxQA9dvatGAfIB1NUQhDDAFXrcHjnB70CbJkwDnnOatxA59c1XA+YVZjIjTO7g9SaEQS5KDJz+FU&#10;7qd3OD09M0XV5uTylA47+tQc4BPWuLE10/dR0UaXVghJJHWpQRiqyfLz0zUpOAMnrXqXOYlRyDjP&#10;FWYnIIqmpAqVGIGM1cWDNASFX3E5B7VN57Fs+1Zoc4HOanSQZyDgelXcmxpxzAjOOasJPjBJyayk&#10;m29B9amSRW9RirUjNxNmKbOMH3q3DcHd7VipPwBkcdBU6ynqPyq7kOB0EU46ZqxHOGODWDFNz97m&#10;rEU5Bp2uLVG6GFLmsqK5PrVlbketRyFc5coqutwppfOXGc0uVlcyJiaikfFRS3Cgdap3FxgbeoNU&#10;okSlcddznGCazLmQeozRNKdxyfpVOaUYwabdgUbhM4NZ855qSVyfcVUlkbnNZtmkUQTHLVXlIwTz&#10;UrnAzUMhyOaykaWIXx1pM89OtHJ69qaxOOhrNlCSMCpAHFQk4HNOf1pnapKQ04Jx3pH4GOtOIx05&#10;pD0NSMaCaQck07Z2zSY2ng0FiDIYUjDPrml5HApSCVJ6UmAxl6Ug4GKXnqe1HvSGheetRykgYzzU&#10;qc53dKhuAAcDvQMgK+ppswOzOaeabMNqYxnNKwEMAzycVajGapwBhnJFW4mBbpQBLwOBSgc89O1A&#10;AGeaUA4yaYC7QFBpwHzAYoUAdaeVOcg0gG8HI6UewFKp9RSgAnnFMBoGV5owe1KBk+gpQSM5zSuA&#10;zAPUZIo6jGOaUcgjNByf6UAIAB3pABnI60rcj3pBjbmkAdTjoKTPbFKCMeopTgjjrQA0DIyRSqBn&#10;HI96Bnj0+lO6ZFAgI4xSEc4PNHHUjmlI46igBvTpQpxyacc5xyRSDrikAxkVjk0mNp4GalyRwBnN&#10;IcK2ev0oAaCDx0FNICkd80sq7unWlBwMMO3FFgGsOM4zmoCkqk7P1qxvDDjigkqBzmgCFbsn93Km&#10;G9fWpEZu44qvcFZHAGN46H0qpNMbZx9olDJ6JTsBoySKF3MOlQxzMoMmzv0qI3Vq42owYdsU65lI&#10;2hUOwjOcUrCJZJ5HP90dqhV7h+I5AuO7DOaEnjAG9WJx0xxUplBHCBaLARCa7RsOUZcc4zmo7jUC&#10;fkx1PrU0lzbKdryKGxkjNYuqXlpj/R/mkHYdaEJsvTKCgbnJoSUQAFjhe9ZqXl88DpcRJCvGMnLV&#10;XmU3EoX5pR93OeAKsVzXOo2s37yN144yDUElyszGRiD/AHayxYJEzgABu2B1q19hQwL5G4OOgJ4o&#10;GmX4pQFPzZp1zdFECIuSQeewrCgMiqbd87iCB25rcjlhttGjaRlMmcH2oJuYt/qMEbOHbcduDjtW&#10;WtxPiMxpI1tnPC5Jp8KWxnvbyaRhGDtjOfvGnw36iBolRs9QxHBrVKxDY+O4gtzzLIN7ZCJw1dBo&#10;osNUt57iS4MDKdiiQ559cVgxTWwtZHWE/aM5WTPIHpUMeuRgrGYmZwMkj+KpcR3OgOnQiVne4O0H&#10;GRwPyqpNZQPdG1hnSRMbiwbAP51jXuo3DOsz2rKm3gN3+lYcusPDeojymP1zyUpcjGpnfw2dnZru&#10;kcIMdT2qgy77tnhuHiQ8kAZye30rDk1qJGX7TfxmRj8obvTrfxLEjh/PTLZ3FRkD61Nmi+Y3E+1x&#10;criVgck5IOKlbWzEmZo3UA4bcOcVnweKYrthFbSpOo4LoK04dd0wxBJYt+3gkLzn3pbDTLFpdWF3&#10;AZbLJY8k47+lW47ggABQKy00vTLhvtWn3IiJ+bCHaCfekuJ7uwfa8XnY6YbrSGbbXsajZkFiPuk9&#10;aj+yhz5rqM9l9KpWP2G5j+1Cfy7nvExwQfani+mSXa4z6MKLCLDocgRNsI7UiXXkZG1i+e3Q0mY5&#10;2EjOAynp61cTypgAyqGHQ0WGTaZdSeVOsgT58YGOn41OclcnGKosuw4DYqaKZuFcfSkBOOmKQhQf&#10;ejIGCKamTxnFFguK3BBBpg5zTypA45o69qaAYc5yOBQOfpTtnHejFADRgfSgEZ6cmnAcUEAHdikF&#10;xuD160EEc0vzAUAHqDzTSEJzigKM5pTkHBox78UxLVjRxQQDkd6Xrg96APm9aChhyfSl578Uo4zn&#10;pQVJANMENz1pyjrmkx+FOXOOKADOOKBzQRz+FIeooJFIHf8AShOnIoP6U0Zz/OgGh5PHvTRkNS7e&#10;eaXGelMkJCQAcUJyPmyKeownNNyCMVYDsenSlQjPIzmmp168etOTA3Z600BIuBwRmpONwxUQyV9a&#10;cM4yOlMlolXAOasKc5ycVXRt2M1IDxTuTYnV/mAGcVejkOcrxWZGx6nrViJztODWkZGbRr28xC/N&#10;knGBVuG5G7vWNG7YHP1qxHJ3zWqlYycbHQwTnuc+9W47snAJrn4Z2ICk4xVhJiK0TM2joEvAOOtE&#10;l4fXmsMXJAx3pr3LDj8zTJ5TWkvG289arSXLHOelZ7XR7moJpsjg0XBQLk1xxyaoXUzcDPTmoJZi&#10;vBOarzzELgd6lyNUh08pYH1qoZecnn2pskpbJqlJIcnnFZSkaJWHzOS2R+NVZHIzSseoyaikIA96&#10;m5aGs25uOlRuxNBPfpUZI6A1LLsNOQCKYTxz0p7ZNN56YGKlsLDG6/KaYW5zjNOx81DdqkaRHyeo&#10;NBPNKTg0x26daTZYyQAjj1pjD0GfenE5IwOO9Bzt4ouBE2MEZNIFx0NO/i54pjAqTjnNFx3G/wAR&#10;yaRsE0rAkZFMJ7E9DSYg74P50gGSacxG32pPagBrc4J4ppGW6cU4jjOaQjGDzxQwGnvScYOac20A&#10;4HB9aQ8jJ6UgEBz2o47ige/5UcMcdMUAIT2xTCB0P5U9hznFMOeoHNACDPU8UEc+tAwVzzSg+tAD&#10;VAzyaXggjvSg8kd6MAcnrQAgXHek2sMAUp7elKckcD86AJbcYYDbVuP72CKrQ/eHNWVOcH3qWNIn&#10;VVHc08jnOSaYi5Gc1Kp46UATR4CA1KoyRgYqNANoBqVMnpSYEygAYx9alg27wCaiiBKggYNSopVg&#10;3U0AXUA6DHFTx4PIH1qCEZGTxVqNcLkcmglq5MhwuSKZLMmzt9KSZgkWc4zVF33cLwPeuXEVeVWR&#10;pSp8xKpBPI4qZSM4qshBHB5HWrcKlsHtXmXOyyIR607OeoqPORTlxjrX0R5uxKhp5yKhXoKkzkcU&#10;0wWo8HOKkX5ulVgxzjpT43OQOfeqUgsWlcjAFTo5ziqanBznNOMgGcGrTJaLyMc/eqzHJgfWs5H3&#10;CpfNCc55q7kuJppPgAcVZWYE5HOKx0m3cE1KkzDocVakRY2UuMDnNSLOM9axxMWPBqT7Rx1NPmFy&#10;mutwPXFH2kmshp8jOelM+0kD72B3o5kTymwbk5wTUEs/HrWcbliKY0/1o5h8pYllye1VZZcnkVHL&#10;Kc49artIcd6hs0USWVx2J/GqryZOAaR5BuzzmozgZas3I0sIxBPIqKTpTmIJ96ikbGKzbGMPHOaa&#10;TuGcYpTtzntQ5UgYqQ2GP0461G2R15qUjkc01j7cVLGiPaSAaTknFOpGwPwpFDWGT1+lIfelU46j&#10;OaMfpTKQg9TxQ33T6UuexPFKB8vrmoGMyDyRimngcCn4B+lIRzQAmWC46VBMS3JHNTnPXioJs7qC&#10;iHHPPekn4jNOP3hTbr5o+fWkmBWhG7DGrkQ6Y7VUhBzjtVuIEMMnimBMvpxTwBjvTFAzk1KB+ApC&#10;FC4OevtSjG485oA98GlX0796BXADnpzR1OSBxS7cHGaQoeuc0BcUD1PNBHOScUAHrxxR1560x3GA&#10;ZOOlO+6eRmkOe1KTkDHUVLFcaVLZwKbtIHPapV9SDzQSM9eBQO5EBleMUq4C5JzSnbyaMA47CgBC&#10;RjrSkD8O9BX5val42mgBBg/0prDJ6c07tkEZBpM880AIRgcE0DH8JHvTWdF700ShgQFz9KAJT94b&#10;eRSPhM8gH0qFlmALLwOlRyPFDHumfcR69aAJjIvqDjrTJ7hQBg9KpyXKyAmFMD3pUtp5sGXhPT1o&#10;YyKbUOSsERkYc4FN8nVLpc/LEP7rGtKWO2sIPMuGitU7PIQoJ9PeuQ1/4n+GtJufspuJbib0gjyM&#10;fXpSs3sS2lub0GmXESkzSsSTxUdxaxRzYe7i3lclTyfyryLVfjBrNyJ7e2ihCM3yllKnb74rj9X8&#10;e65dqw/tFocDb5UKhQT2yeprWNKREppI92v9Qj0eQ3Uk8CIMARu4Un8DVG++I+npa75PIic9IvNL&#10;njuMCvnW71i9u9zTymZum5mJP0BqK3lu8AfaXEZOSua1VC5n7Y9u/wCFoWsx/cJtYAuqBDk46g54&#10;pyfFqIQTPIYfPTKqnkHBIH1rxXzCrho2I9NpqCKeYzsGcMM5BNX7GJPtWeuRfEKa7Uy3wXDDaVjX&#10;aCPfvW1D4o0QxQm3s44C2N+GIOR9a8bguJdwQrnPTjFby+QJQs2WOPumh0k9hKbPWrLWdOvHJjvY&#10;ZpFb5k3Afh71ow3tpJIrRsY2YkbT1z/KvCdQW1+0+dE8sbIeNgPH4itO1vru2tmdNQmYE5Cu+7j0&#10;57VDo9mP2h7Uz/adrodyg8mpXvY4EZog3mR/eBB5FeWaB41NqUN2gMEmEZYycL/tGuzt9e0m+QS2&#10;9ypdSRhjzj69CKjkK5rmxqXkzzpcwchhyc1RtVk1LzSkixxxqXPmMFBx6Z61lQ6k7SPZMQvmsWVs&#10;Y2/7NUmne+v5LWLYsaNkDPAx71UYA5EsUW5hHKDhnzgnrzVnUrmOC+Kl1McXy/8AAqqNdWsLp+9E&#10;jq2Mg52/WsW7kh+33MiHcckhyOv4Vpyohs3G1S2DSlmPzDA29DVOe7jiQSIVUkcDrt9K55dRht0k&#10;ijj3yH7zFu59BUTPsQeexXjkE8/jT5BpmkdWvJIpIX3EHhWPb6Uum2AZTLIJmYPy2N2T71zNzeAy&#10;FbZi20BenU0ttf6nczGEOxZTnar7RQ1oLmOvuzp0tx9oEUUyJwVdjkH1FULuezjm3QIMH5WVFLY/&#10;CscG9+1MdqxjABjUk/zrXs1u2YfZnlV+nyZqGrlKRU1G6jtIVntCSjsQ5VSoX64HFSQ+KN2yNJvK&#10;BA3uFOPpkVpXniPXLOF4POgaRRtYT2quf6GsW51E30AhmjhWTGPktwqkdTwKXJfcdzVi8Y3FnKtv&#10;9qSSNO7JnArq7PxMsFsssDxyed9zc4II/HmvL5WjfbJFaosqqQSON31rDv4rjy/NhJDggjnOD60e&#10;yTBTa3Pcl1HSr5yZLmK1uUTeTG2GH41cs7u5to8rDLfLjOU+9XiuleONcjDW91ptvqKwJ88uzy3V&#10;fqBzXa+HPGFnNAE0qUxScBraY9T2wazlTaLUj0VZ4rggm3eJhzsbg1aE82PuBo1+76j/ABrGj16y&#10;mKQ3Tm0uRx5co5P0NXRfSxkAKHjP8WKzNLmtFew3IKGAxMvGGPWhnY4B3D0qDybe6txJDMwPU4FT&#10;rdFE8qU7lTofSpsCHxXhhuPLmJ5HFau0eWrAcEdc9axmezu/lJBfHysO1JbzXVkgVT56559h7VVh&#10;mzgZ6cU3HamwTxzKHjbjHTvUrrtOSeaVmIZ3A5pWXjigcEnNGRnB79KVgG4xyKMHOQacV59qOvzf&#10;hVJAJ83XGRSY7DvTu3WgjjGaB3G7R69KGAJGBmnHnAxn3o6ZGeaBDADwRyaaBxz1qQdOuPwpmST0&#10;oAQ8UD86DycUrDGMUDAClP0zSDrnpR7imDDOP6UuSRwvOaQ44pT29O9ArBzjBFNPH407jdj2pCMd&#10;TmgTEyc0oGOpwaQDnIPFLn25pki7jtNA5GO9B9eAKF6dadwHADuMU489O1N+YY6EUu4bqoCRQByT&#10;SliB0BFQn2p8bc4/KncCRW28HvUivx/KowelKTzkUyXoSr1qaMqACetV0xjJp657dKdyWi0ZRjg0&#10;+GQbckmqWeMjPFSq+ME1akZtGjBIEANWFuO3UVmRygVJ5ncGtFIhxuaQnJ9qY83Yms95mz60GXIx&#10;nFHMCgi55pxzUMkpPWq7yhBkmoWn9+KHMaiiy8vB5quZcioS+4cnBphYgdelQ5FWJWc854qnK3zZ&#10;zSTs+flNQ7mzSuNDpWyKiJzzyacTUZPOam5QHPpTG9TSk8daY/NJsYhPP1pDjtzSvn2NMPr3pFIR&#10;s8+tIeQOxpxOOlRsRjFK5Q3600khsHnPrTyNozUbFTzjmpYCN7jikJOzPSg4HB5FRseMEEU0Au3I&#10;5wTSAjd1oJwmc0zryODQA08nOOlIOnNPyB7imn1pANI+mKaRxnnNO4HY01gR3OKAGknoDn8KD6Hm&#10;lI564xTcZ70AJx0JOaXHTvS54xigA9QfwoAa2MHHWmjg4P5VIOOgphXDA/rQAuVxjOaY2N/FSEfS&#10;m4GeDQAzjnvnpQRmlbAwc0YBPWgBMHdnrQe9KQADRwO/WgBuQATj60LjFB9OBRn8qAJ7YfNnrVlR&#10;k81WhI3ZBxVtEJOaTQEidhzUsfBAPSkXAPNTYG2kDHg+2afH6UxBwCDUgznjvSY0WU4A5qWHk571&#10;Ei/IBU8Jwe2aALcXT1FWY2CjJGB71DEBtyeDVbUJiTsVvrWNWooK44R5nYJrh7glduADSD5Btxmq&#10;yMVwQc1ZjLufmHNeROo5O7O6MOVWJbddzAmtKJdq8HrVazi2cnBJ5rRgUMCwAzUXGY8fTA705eDT&#10;UHGO/rSqea+kPMZJkGlDYGKQ9ODSAnPtTFsPGMg4pW+Z+OKbxjFHPpimMlDc4HFLk5z2qJDz6U7k&#10;Hii4rXJlbC5xT1YYB71BuI79acvUDrVcwWLCNySTUgfHU1UBYMSPypwZicZ4p85Ni0suAeaQMSck&#10;5xUAfmjdj8arnJ5S4X4z1pBJgc81VWTDc0eYScHpScx8pYMhpN5J5NVt+e5pC4x0pqQ+UnaQMe4q&#10;F3YNgGmbuKYWxmpch2sPduc96YzcdaYWBByeKjzk1DY9hxkOaRsYpvsT9KQt0Gee9Q2CFz19qCQe&#10;B9aTt1pARjFIqwhbAprHI6UrED60hPXtSGNHFIV5yTQfajHTJpgBUHijAxQR7YoHIHGKRSE4BobJ&#10;GRTsDvSdRgUhiYBXGKQrinKcZ5zSNyBmgBrg7arTgDr1qw3Tiq8wJJ55pDRGnLDdRfBVQnpnpTog&#10;d+T0FNv41kjHzUIZUgI61diB69qqRIF+tXrfhcZ4oE2PGcc81IoGM0AY5/KnLjkkfSgGL24/Cj6i&#10;gnj60vbjmmIQ8igcHHNOJJ6daU9MkUANUdT600dcgZp3Xpx6Uv4UAN4JGR+NIwx2pcEjg4oxzyAc&#10;daTExM/MCope/t3pcd8UmPelYBuQRxjFGMA849KccAZoIB+tGxQ0ckg9+9AG7gjOOxoZgoy1QST5&#10;JER5PegCSRlTngE1AzFx3x2pFiYjlsn1NSMscI/etQARomORk+tRXUwhxtKg9hTJZ95/dEDjqe1A&#10;+xwp59xMu49yaQMgkOoXTYR/KiI6/wAWfapLWxt7bBcmaUjBdjkms/W/FekaZsjnukDv9yIfff8A&#10;wHvXl3jP4u6kt0bfSILeGAMdz/fbHoCR/SqUZPYlyset6tqmj+H7b7XrF9BaI2Aoc8t9BXnXiz4t&#10;ReZJa+HWdAowbmaIc+65/wAK8T1/xHJd3ck0rSTzS8s7Hqe9ZPmzSRsFBVXPIzW8aHcydRtnW614&#10;muL7UFk1G7lucFgXkO5j7iuZ1S8lvb5pAGwcclsmqrxshBD5Yj8qaN5bJfafUVrGCjsS2+pMzbDg&#10;nnOTzSA7wSvPrUcLRqxMnzkHvUsl0POBXCAjoB0qyWWILXbGDtIz0yeKnWSASiJ3APTPaqjNK6/P&#10;ITg8YPSgNFuLyfwnOWq1oZ2NGVIFYbXDjuaid7UZYFV9qE2yRl02kH9aV7WFxkHPYCpuOxVtjJCx&#10;kSTcCcruOQKuf2uVfZIwbdxxUkOnxLgsSFA6Zqhe2ZgmZlVfLPORSHYuxIzuJVlyN2SN38xUmrXU&#10;8My5ChAMhgOtZluSspLLjIyOOlUrq4lluGVpn8vPAJoG9DTfVyFVcKC7AAjv9a3dCvbcXMkUl00M&#10;jAMqk/K3P8641vKIRcglTkkitSxYHEwG7aaljsdzp+sodQWN5dhdgCRz3610GqTwRaxNBBKPLRQx&#10;YNncSOa8lt55IrmO5Rtro25c881v6ZrE9xczPdhS7Dlhx+lKwnE6uS7jCx7s7Wk+8BzWHq1/cPfX&#10;Ag+SMDarA4x71kX2pSbFiTKrvJJz1qv9sd4yqgZPBY00rCsa8d3DaAHcrMeue1Z+pX11cgM85CA4&#10;Azjist0BIcyH8TVa6uJJZEjhUqgPLGqGXzcyFvLg+96+gq5DdzWcYdLoRyEfNg1gSSFAx3ZLcVA7&#10;TSDDMAD6UgOqGu3DktJeO7Y64AqK71R5VX53V9vVCRWFGwRR3b1P+NLHdkMVkIGeAKaA1bLULnkM&#10;5JLcnOc/nWpZ6+1qHSWOOWNhjLDlfcYrk5nMnybzGuO3BqqrXIZw0rFRxjNFgPQF8TRpD9l+y281&#10;uT0eP5gD6EGmw3+nB5nuooRDjIU5GfYVwaahKFZduQOc56VML9mBUjAxzz1osFz0Bm0ya+F9pyvG&#10;fLAZHYDJ74HesK/smW5EsiNGshJGOOawYtRiiQS7d0i9CDjNdDp3iW3ns1gndto5GVzwe2aTQ1Id&#10;9t1HTL/ynuFuNqgxgsW2n8a9K8BeOLK7nktr/eEHyusmfTkrz0ripNIs7+CO606Ty58/df5lf8Oo&#10;qjcrcfbWS9D28kLABiPT0rGUUaKR7vFb2Mircaa0yQ5wVDEZI9QavWsqSrtzl16g9a8R0XxjrWgT&#10;hUkF1Y7svC0YLH3U9s16XoPijRNdiDWckttdY3PA6/Mv49DWTjY0jK52AS2lTaAglXqBwTUqI5U7&#10;ACR2rKnu2ZlmaInA+WQDkD0q1Fey+XuGQxHcc1DRRY+cysUJjdf1rUtLgXCgMPn7g1iw3ltfZYMU&#10;lQfN2zV1I2ESToSe2RQM0iAcD86Oh6de9RW0yOhyfmqxwetAhgJAyRnFBDYzQpx070uT9c0ANYZp&#10;3GDnrSZXrnFKO4xTAYOeg4obLD6U8ccgc0hK9cigBjA+2aUKQOnFLkHvjFKOvX6UAMfBPGRSAc5A&#10;4HrT+C2DSD8+aQDTnPakJ4wOMU7gZIzmk6UxiD3pBnH40uMng0cA9aCWJ05pcjcc80EL0zz2oGAR&#10;x9aBjR3HGKUcUo4OOaT1oJaA88tnNL0PFJnIxjNKTjvTEOyfXGKM5HbNJ196M54P51SYDhj0pUJL&#10;cAEUnyngHmlHHANO6AkI5xQ3YfnTBnJ5wKNxxTuA9flHzetSh+Paq7NkgClDYpktE28ZwaepP4VX&#10;AJOCaldwFAzmggnHTNKr4Bx1qqrHd6VIzYIpg0Tbxt5pvmY7ZqIv29aaXwMA0XBIkkO4jJ4phbHH&#10;Woi5Jpu7BpDsSO/HFRlie+DTGYlsdv5UhOOtA7BIxJPtTM9+TSOxySabu7Zp3FYCPyphGc4NBOSR&#10;k0hOV+vWkNICcdajc80rcd6acdyaVyrBzn1FNyOeMil4Pem444FJgB/SkJ546UZzxQBjBNK4xGHX&#10;j6VGGGcelStjk5/SojgnPT8KTAZ/E2MY7U1euD09aVueATQNoHQ0XAaRkkAcUj/KgPWlY5PAxmmy&#10;MeD+dDdwGn6daAFbk5FHPJPT1pM8AnpSAQ8A/pTORyc1IRmo9vHWqAG2nFI5xjb+NOYd80mDtJxx&#10;SuA3n6GjJ+ppccY70dz6UwEyRnjAx0oc/dH9KVuv3uaaykkUwEU49j6UoGeDS45yRSg9iOKAGsPw&#10;phAHB+tOZR2o2nb9KQDT69RScEZzTvpjjrSE5JxQAjBT1FMZTjI7VIVOPeghiBmgB9n/AKw54x0F&#10;aaHgHFZsCfNycEVpRdODSYD9mSKlxwM1GmR3qQAE+opDJYRkCrCDaB0qGM8cCp0PHrSCxKg556VO&#10;rArkL09qrJhuMkVKZFjU881LaSuwS6IfNOyjA78VUBbcTnNRmQyvk5xTwcGvJr1PaSO2lT5USqR9&#10;4cVZjzx1zVeJCwOeav28LIV5DDvkVzM1LloMcg/XNXIAVHJGKrxKoHGKuQJkcmpJbMHOacCMcUwf&#10;UZpw6Z9a+nuecPAx3oI5460mCeppTweKm4mheTgU4nFM5owe55qgH9TwKU9fcU0cdacCM0XJYoPv&#10;Tt2AOKjYkd6ByM96dx9B+/P1p2ehz0qLgdKXOO9FxIk3/nS7sgZqEnmnZ70XAlLkHHakDDOKjJ96&#10;QEUXAl35HQ0wtxmmliPpTCxANO4aEu4Z/rSZz1qMngGgnIz1pXACcL2pAccdOKaTx703dke9JsEh&#10;5b5elICKYTxSfL0qHqyx5Y9qaT2pH6dSKYD+tAD888c0DgH1poI6YpM4oAXmjHOaTkH60480BYCf&#10;oRSjFIBR/KkUthRj0prgkZ6CnDpSHtihjE246Dmjp16U7I6daac0ARtnbj8qgfjOBzVh/wCVQsRn&#10;0NAxiZyQeKZdfdz1FSDr35qOcHoKQrkEKscccVchXHJBqGEDGM1cQEoCD9KAAHHSnLxS8ngdaAfa&#10;gbF780nQHNO/nSjnnIzTENz+lOFGMUY49KAF4FNY44Aoz07ig8g9hQAEcZIHNByec8UcBQO9GQfl&#10;pAIwyODijB4HcU4ikHGeaAAkbeRUMs6ICxpt5cxwJnq54A9agiiaT55B8/p6UmO4qiW7O5/kQdBn&#10;rUqpHENvAqORRFlnfA9M1l32pvzHAPM44Pp9aYXNCe7WMkKwAA5J7VkNNNcsJULFT3PeqU2oxRyF&#10;bhHmmK/Ki9FPvXKeJPGv2BZS0sOE/wCWStjB9M01G5LkkdfqWpRWsTqjCVwpyM4C/U15d4w8dpHb&#10;tFaXKtddG8sAqD9a5DxR4yvNUeWPzysB+6i8DPue9csJ1YMTsJbqBW0KXVmcp3NG716/vZN/nOIw&#10;c4JJx9Kx3ZiWEecZOM0951jUKMYPc1XMuzGR16V0LQzauCN0ZwGbngVPEwEORx6AVVSUbgMgk88U&#10;9ZBnjhT0zQGg13YnK9QOKiMUzNjGc8nFWFkjBwQMVYtrlPOQBcYPJoE0Zj5jbLblJ/WhSGXKDPqS&#10;K6meWwl/5ZJ5o6cdDWU0MOW2qFB6jPSgkqRBgCOSvripFsZ7xw0mUQYxzzTpZhCoRE3YOck9KeNU&#10;VtqKNpz60AWEthCSqzBm/LFBHlfMxYE8YqWFoJPmaXGOTUsciyKxRGdemSKBmfJcpAQHkfGPzpk1&#10;3E8AO9l+lF7IHyixjg81QncK4VgMY4oAkhu33FonyB2qNmydpH3utMgTClgmD0NTokYQBiSRnk0F&#10;JBBBubhSwHfPStCy8sHapGz0zVuz05pbd5LN2cpHvkAGSPf6VCIB5ROR5hblsYFS2VYfNZyPMHQh&#10;lLAAA8k1auYDY3vkyH58cir+lR/Z7QTnHmR4Iz0Y57VT1VpJ7kzshb5c5NJCsZdzK5kPOeoxUSSS&#10;ogYocYpsHzStLJnkDirupSkQqwXAC81SFsUd4ALkdT+VMlkBYtuwzD8qhYSTYX16kdvakWWODAbD&#10;tgge1MkdLKigAoD7k0M6uRj5cCs552mJJAC57VLsYAkZyB1oEWftRCbSATkY9qWSOMuvmnryKZbW&#10;skxy7KoHWq0ohhl2bmkAPJzmgC8/l4HljK+9Nw74UKAO9RxXiAqWTp2qOWZpBlRtI96AuSeYdrja&#10;zcYBFVW80Nwh3AZxUySsqjGAfU0+d2cjHUjBIoE0UWEoIKj86tWltPL8wcIB1BPanL8rqjyAZPJN&#10;Wni+Rk8xVI6HPSmmOxb06WWN/PjvPIKDhgxya2bXxGssRtr6b7UxYEyufmH41y7nCgcEdDikZIEX&#10;O3A/Ok0mNM7VNYsSyoY/OBxgZ6+1M1GWSJxd2kpRAcmNGwQfXNchHPHn5WYlDn2q3p95eSyt5ijb&#10;xgVHIilI9N8IfEPUdIxHLCL+FjukikJMgAHY16Vo3jDSNXhd1trm2dVDKzR5U57EivnyGT7Y5UgQ&#10;kAck4471Yjk1HR5hNYXjPCVw6BsZqJU0NTsfR1lqWn3YbDRxzDrF049RUlq+15JLO4bbn51zuXNe&#10;V6F4ss7ixittU0plbYB5kT5Kj1NdVol7a3EvkWGowhlwNnmcsPp3rFxsbKVzsEvLiJtzQsR/eHTH&#10;rWvY3qXcO9F6dfY1zlnqFzZM0c8Kyoex/hp9vdtbP58URiRvvRk5zUFHTeY3UDFAZjzg1XtbuCeM&#10;SJIvIzgHNXI2UMQep7UAN3OCMrk0u71BJ70/5sYHWgYxyODQAzPy+lLjkdM0pXPHajGBwc0wGk44&#10;70g70pxikPYUAA9h1o6HGKOgPNGDg9qAG/higZAxmlCknk0oGaAGj+VHfpTtppB1xnigQxhzkUuO&#10;nP408jsKavcGgYHjjIpoHtTtvNLtPU0CYwjBxS9aXHzYzmg4ANAmAPoKQn04oHSnbMDkimIRDgZA&#10;pWJHSgDjigce9ACsQfx7U0jmlIz2pzcHFWncBp5Az+dKMmkAx1oJAGetMTHZI7cUcZ5pucnryadj&#10;PGaLki7iTT85qJQO5pScAYoBCk56daaSSMDkilJA5z1puVxkjmi5VgJyM0gNNyMmmk45FFwaHOe2&#10;aTOOevtSE5ppJwTRcSQMxzTT16UpPFDcDJoCw35scUzoKcT60w/eqLjEOMY600/MABxTuc9KAOme&#10;tADCMAg/hSYOPenScU0n3xSGNIxSFucYxTuxpp6DigAc8U0jindOtNJyKAGsCCBwajbIbIH1qTOD&#10;jGaQ4wSf0oAagyeBTG9cU/nkjjNMAx1oAaR2zmg9aXGDyRSbQcc9aAGnr7UmD0ApxFIRjkU7gNI5&#10;9qCMDK/lRycgGhuhpANI6c4NKMYx3oAUnH40Z5waYCHJBI5oBGOBzSkflSfdp3ATHPXmkPvTgOck&#10;U049ce1G4g55OMUhGeRS5yfWjkjBGKBjScEAGkI5NOxSceuaADHvzQOmKMfKQeSKTnGAaAJ4Ac4x&#10;+NXYQwOTVaFWHIq4M7aTAf8Akakj5FRxgZ5PWpVA7GpY0TKOOBU6sAOlQRsQOlTKDjNK4h8hEcW4&#10;YzVUyeYw54qOeUsdoPNRxtg49K82vW5nZHXRp2V2WV4yO9Sx7WPIOfaoIyfTircIwcgc1ys6CxBC&#10;QwwSPrWiikKDVaInPpxVxMZB6+tZyJZPDnGSPyq5bqTyARiqq8DtV62I21JJzmMil24AA70gGDwa&#10;cBgZzX0hwB174NGCelCjnnpS7ucYoAM8dKB05o7UYGKAF6H3pQRTTj8aX8KAAnj1pRndSc44pRzT&#10;uAucDBozxSdqaW4xRcVgXjkd6Umm9Tg8UmQaQWH7s85pAfWm9uDSZx3p3Cw4sSMZoD8YpmTnmjOO&#10;c0XCw8EAU3OTikOcZ4ppJPPpSGLyCeaaW24PWlzxmmnr7UADNk8UH2pACM+lBODzQAvP40mQR70A&#10;9aFHBwKADv7UvQ4owemaABmgBeetHpSDpyaO3HNIpCnnvSBeOtL19qF7UDEPXA6inA8CjGT9aXOB&#10;QA0+hoboMUv60FeMUARy4PT8arTccKtWJFx0qGTG7n/9dAxsakjOcVDd8fhVmDkn0FQ3h6cdaAGW&#10;x+XOKuQHK7T0qpCeAAOBVyLG3HagCTkcfrQB3oB4pePzoAMDrilyO9IRz1ozxQAuOKCc0Kc0HHUU&#10;CsNOc4pQvr3ozjFDEg570gYD3qSNVJ54qJpMHJFRyTY4WmBO5IUjpVOS4cLhELN2NK8cnlly2Kgi&#10;3hgTnnoMUmFhY7eNG+0TyBpSePQe1OnutiFzhFHUmi9EMEBubqTaq/5xXIa7rsKRhp7gqGbEVuvL&#10;N74pXE2omle3puGLndtAPJ/nXJeJPFFpZ28ixXaKMYJVuvqM9zXKeM/FFy0RgaYQbuRCHyce/pXm&#10;+oX6XT+UZSqjIHtW0IXM5TfQ6HxP46uZwlrp48qHb+9cAkyGuDvWnuLgy3EjMzHK5OeKulI1RSrZ&#10;JHNUpSFIZQwOMV0RikRuDRlkXeMAds0wlQBjg96ikZ9uWLEjrmq8m52BwQuKom5bR93JHOelRzZx&#10;kdqhDNHySDj07Uy5lZsKpGDzTC5KVGc5/Ac0bxGSpfqcjJziqkMwU5ZuB2pslypckDJPSkI1kaJh&#10;1BOOxqxGYovniZsnHykVhfbVihxsOMY4qxb3m8AjA470DbNWRw+dw2554pqseFWUbuuCcGqE17sb&#10;CruyOuelVJbuQMWzg9qBXNC4WbeQ6/j2pIIRKC5lVBjgkdTVCK+cEedlxnqasrdIyhQPyoAt227e&#10;FJHPTnGavm5kitTGrKFY4OKyIp0WUEqcdj71ZM8cqhWkwB2oAGllGSEU+4qGV2flk5HoKcUzzkHv&#10;mn2qF2KDOT2oGNgEiLvZf3fXpWzY6X9ttvtFqm8rw4JwRVeGwvS4QjKD16YrZ8OafJ533zGF5LZw&#10;D7VLZaQaJY3luZXjJXYuRyRgemang0/z4z8xTy+Du65rsdAsD5RtZkZmnBBXbk4PtSQ6DBD9paSc&#10;qfNYgsOgTrWTZSiczdQ/ZrV7fdudDkZ447VnXcaJoKbmBkLkOe5zWyYxcXLPvYq3XPGB2rM1Dypp&#10;/JiX92g4Y85PrQmJoz7Cyt5SgZmAUgkZp2tuPMSC3QYHLe9TR2ptoQAzGc8n0Aqtb2U/lm6d1w52&#10;plvvH2rVMgxrhpNpCx4OegrPkjkZ9rLtbvXU6hZ/YVQyMjyvnle1c/cBt5KZOT19aomxVhtwuQzc&#10;e1SyykLsTtwaThpGQ8gYzUcz7X+UY7dKBMQ+b5S7n/WmMVDHHGfSoZJS6YPQdKYpOD7807CJxKpB&#10;2r7UoJYkZ49qhUANkjINTZCnC8cUAPjWUyfKm7A4BNSNHKo3yKMHoM80g+cDJxnvmrUKwllLq2B1&#10;9TRcZn7XdtxI9OvSpECLkvIBxyTVqaGJTlQcE8c5qtcJG64H3h0B70gsRwzxquSfxFTJf25+Vcke&#10;4qk0Xy8gjNRCBWOC2PegEy6syBiV9fSpjezuQEYrxjNZ5hA6MDUgiYJ15HUAUxWLjXVxvAD/AC55&#10;BHer0WsTeau9eF9O9YDpMBnqPTNG6YMDtO3uaLXGeiaPcpNGZopfLnU468EVraTcxzXzJqESBmH7&#10;pkJBDA8YNeTw3kkTbw7KwPUGtvTtauQw3hZVUj7x6VEoFJ2PebbWdSSxEbN5mOF3jnHpnvW/oOvr&#10;dxNFPavFKp27XP3h6j1rx3wl4th857LURIsbfck6lPQV6bb3VjqmDcR7LmBFYSR42sv+0B0+ornl&#10;A1UjpoXRLh5LWQKnR0Axg+9bsVy0RVnOR7VxMcc87Nc2l0soHBjwdyj65rV0fVGhUwXxZUAADOOQ&#10;aixVztILmOVcgEEVYz3A471j2sgRSQQU9avQSlhleRSsO5Z29T2NI3HSljbcuBmlKikMbsJ60hBH&#10;AXPqakBzx6UhHOR1pjGGP5ckEGmbCDkHJqU5P0NNGOnNIBm4j71OHPPpSgYHQUm3uOKYASetA/nT&#10;lxkjFI2AeaAGEYbvigjnIp2RjHWjqufzoAap/CnDngcCm9B0zTlBYUAJimc/XNPPB70d+/A6UEjc&#10;HHpSZGaUj+LqaMenWgBD6HvQpOMGhhgcUhyKYhxHrRkEc03JIIP4Uo57UwELYBz0oU4G3H0oIBwD&#10;60cZz6U7gO6DH50E8cA0wcc9aXdkjnFMhjwxA5FIWyM9abu+akJOaAHEcA4pCcU1ixBApOQ2TQCD&#10;1OKTtnFDHHPrQTnvS1GAoOBx3NJntSMTTKENJRj/APVQSB9aVwGuR09Ka3AyaDzkU0/MOelSApzs&#10;z3oIJOBSZ+TNBoARuu0c+tNI4xil4HSjHOCKAGdO2KQ+1Owc44oUHHofSgBpPPNI2DjtTiCeg+pp&#10;nOOc8UAJjrSMCB60o/E5pGIzjigBmSelICCMYoYZ5HA9KAMcUDsIvXkcU3gn6U+mEEHigLCYAIPN&#10;GMt7UNRg7cA9e9ILAAuc0j47DNLtJUDFJjHHUU7hYR+mcU1cgYI608jBx1puMEnnigQzB57+lLjk&#10;D1FBAxTRkkH+VACsARwTR0GSKf7YIHrSY4AY5ouAwggYI+lHU5PFKQQxNNA7njNACAYOT+FAzTiw&#10;xxx9KavzZ9aAAHj3pRwRgUH7xoQZagC7CwIHGDU6Bu/SoLdSD0qZSTwetAE4HBxUqDK9BUcR9RUi&#10;kE4BpDJU4bOCce1RXVznCqMEUkz7V4Yj6VTXJXO7NcVetbRG9GnfVj13FuakCk8ccVEvQgH8KsxA&#10;DntXCzrRNEMKAQTV+EAD0qvb8jJH4VbjTI4qGxlm3+YcryPWrcSN64qvb/KuOpq5F/q8AH3rNkNE&#10;sagjqKuQZAxVSMDdnHFXogexBpISRzPWnAHsM00YB4NPP519Jc88TPr1p3Tkd6aMe9PzQAmcjpQv&#10;T69aXkUpHFACCkxt59aD05FHWgBDyf6Ui8n6UuDScenNADiR1prcnIFLjPFI2Qx6igA/KjdntSDs&#10;D+FGOozQA1iewoGRnPBpQcUjHoc0AJyB3pOlLgkHNHP40AJnnFAz3pRxyaTOc4oAQrg0YyMGg9Ov&#10;NBx3oAaSBxmk5x0pcc5PSlHHPakOwLkYFGOooJ780dsUCsGOaCf4SMUo96U+mKCkNOe3WlU8CjPP&#10;NB56HigYHr1o5z16UAd+aO+fSgBeQcj9aAfmxg80nNL360AGPSlII5pDmmAsWwelABMPwqsxAGSa&#10;skMy1DKqg475oAW3O7cR2qtfA5zjFWogsasFOc1UvZBuHNAxIOuKvwgbMkVSt/m6GriDpg0Ax5wM&#10;+valwMU3GT1oz2oAd2BoxRnJGB+dDDcfagLijr17U127gZpQPXmlAAJx3oAYu7sAc0Yz8zEfhUnP&#10;3c0x2ydq/eoEIxGMKMk0yKPbnufepY0AJycmq+oXEUEO93Cgd6QAd01wABhU9O9R3N7aW0ck80yK&#10;kYJ61zepeLIoYpLazt5ZpNv8HHX1PauA8Uax51hI+s3YjRV+SCLn8/WjlbYpSsL408d3OuXfkabb&#10;SRxxNtRicZ9Wrg9R12DSrgvHJ9pu8YBU5A+pqhrOvSXcbQ20YtYFGAR94/Wua2knhh711wgkjmbd&#10;7j76+muLqR3+XzPTmqaJtLHPXrVwhETJbDY6Gs6aXAKx4z6+laWC5LJKYUUZDHnvVF7qTzByCtRy&#10;tuO44JPbNMacA8IozTFcvFkxknp2zVd5FUk5Gc1Td5ZQQ5U+uBTPIkYDDN9McmkBNNIWcBTxVeQl&#10;+Sx46VP5Pl/K5yaDBvXCkZ7UAV8kcMc5p6fvCcYB6dOKtw6ZJPIwjPCjLN6Uv9nbW++T9KAK32dS&#10;PmbI7DNKDsYAdql2MrbZCQAB171XLOJH3IoA6Hd1oAe5ywbHNOeMugYDNQk7hkfL61NDuyArH2pi&#10;sNSEoNrjhunFPhgJdEEirluMnrU6MGy8jHcOMEVaskE7giNlKnqOtD0Ha41bZkYRlSZOvSpH06WT&#10;CITlh8xA6V1Gm2PnopGGNXDpAjOUYcddw5zWbmWoHHNYThCpb5yRhef51ctYvJuo2ZhkevFdpLpq&#10;SxhWBxj5ccEGptO0NXGLkR3AGAny8/U1PONwYzTYojahXYZc8duK0dKtEW7eAjhsEcdquWOiyuqF&#10;0LRqc5UYxXT2WkqkSz7EkKEsM8YH9alstIrabbzxyRMM85CDJ4FGoWyLYvDcO2yXIcg8nPYflXVt&#10;ZRLFBIRvDfccDGc1keJLVUuxbERt5f8ArDzkHrUlJHApBI1+1qYZAuwknHQfWsu30hLO4hhQmSST&#10;JkLmvQbfTraGC41efgbAoye3/wBesk6aq21xrtwrq7kJbqxz8vckdqAsYGp24hjjZE3M5I+gqpLB&#10;Z6dHJcSq73RT5Uzhf/rVtw/Zbhze3bOUiP3AM7vQe1Ub22gVTezbjNKRHDGMsMnoB/jVpmLTRxMo&#10;kuIHkclgTlR6H0rOmszsLgnavYV1WpWZ857NUZp0G5sdF9qrLpkqwb5R5eDwDxWiYtTj3YiRhgCq&#10;EnmA5Ud/qa6K80iKOcsZCWkOeBgYqrKkcLlYVLbRjJHNVcixiiNs4Kkk+gqbymWM5TBx3q0I2LFs&#10;ECo7mIljl8A9TnmncLFX7qEbuAKXzl4yKl+yLjIcn60qxKqkMAT2AoAQTo3ykYxzTy7shjx3yKR0&#10;jUCTKgr1GaaZCXXJAweKBE1raTl+BuDdQBWhbaaVVWkjcZbrVSORht2TBMc9afbyTTFt91JjONob&#10;uO9AM0dQjtVs1g+QlfTrWHPEjfKvBFXJDGGP73cfeqhbzHJ37SDwB3oArshQ468dzTTM6Js2BRjg&#10;55zSzowXiT/GoBDcL/rOM9D3NDGKr7mwTn8anWVQhxwTxzVKXcMHOCOhpNw+8M0rgkWZYFiUYlWT&#10;PYdRQpKcjHSq4k3Y3Ag9amG8jHUUAbFrdb402xR7lHPHWup0m/8AskcN1p91tmJIlhPcd8+tcJbS&#10;mIlskAY7VsaZewyDy9mJFHX1NFrlJns/h/xLFZ3cJJKS4Cjup55BNdslxpmtW+6N1WcEjy85/XvX&#10;iOiXdndGMXpImjIKFe9bv9o3enr9pit/tdkf9ZszwPUHtWMoDUrHq+lPc2CMu5pFJzhucfT0re0r&#10;UIZm3IxAPGDxg1574S8TR3cCtaP9tgiHzq3yyKvrgn5q6q4X7RtvdPlR42++mMEe9RYvmudrEu8b&#10;1PTrT84JB71haBqbgCC4OT1DV0AAZM5znoayasaJjXGBxSN90cUoJxtPSlx+lBQwjgdc0bdwp7AY&#10;yDTQTxjHPpQIaykAYpBk5FP/AFpG+n0oGNclccZ+lKAME01zilRuMGgBAPbNKeBgnrTjnHFN529a&#10;AEHTFIuRx2pevtSAnIxzQANjOaQc/jSgE5zikIyPfFAgxn6U0kjtxS5wMHtSHp1OKAYnB6/lScc/&#10;pS9OeaawyTQIAOeKDnrS8gYpo9PWi4WFbnjBoJwP0oyc4PejtjFMQvX6UmOvpRt44pM84yadxNC8&#10;DoaC4xjFITxwMUgwRkHp1oCwZpFzu56d6XOB0NIOlAgI7jkU3J5FO75ppp3Ggx0pr5ApScfWkB/G&#10;lcBCeOaToMmlK8HPSm8Zx6VIwIzk54phOeO1OA4xnA70hHXBoQB0Xik+8RxzRjoc0HrkUxCd8Gjk&#10;Hmg8daTIAyehpDBs8mmvyfenHGPSkHpQMbjaaG55oBAPuaAMdzQA3tz0qOQZAJHNSNj8KawycnjF&#10;ADT7imBefpUh9aY4Ib3ouCEXknNKeuOlBORRnjA5oGIeCuRwKYy5yPWpMkHAOaU4J5NAIiXjjrjv&#10;SA8Djg088ZA6UhAA46UCI1HFKTyacMcjBpoweO9A0IQfWjBBpcg5zScZGTQAfT8aQjoMd6VumBR1&#10;A9qAGHB4xSFScYxjvTwo55NN45pisIQAvHIpByelL8q/N60gI3ZzQFg4PB4qSNMPkDPpUfvj9aki&#10;zv5oBlxOgx1qVOMnrUSYUc9KkH3evSgRKp3fL0pfLaNSwYUm4DnIzVG6l8xuucVjWqKES4RcmPeR&#10;mfrxSkF144qug96nV8FR+gryW7u53pWJIEzy3Wr0IIGe1QxADp361ZiGSOwqSixbHParluuQe1Q2&#10;iAkg8ehq3CpXjqahktliEEdulW4+nrVaLk9OlWoeTxzUNkk0PLAEYNXooyBkZ455qsiEEdAauRgj&#10;B60gOU28nNKOgxTvagDHHavpDzxOp4/OnDjmgZxxSHng0BoBPYClxnnvRjA4pewpgNx7Uh45FKRz&#10;mlJzx2oARulNXpjFOY80nTHPWlcBOnSkOSCOaXvg4zQTjgigY3nHP40dDTyOM8UhwO9ADTyCaaDw&#10;RTu2aTOGGelMQmOMZwaAAevOKdxj1ppHORSGIeATikzgcYpTkU08daYhCCcZpcAjFBNKuNtADRwx&#10;o5J5NBAPSl2jOc5NAB3HpR3oANBxnOKQ7BgAUfzoLDsKMHPTigoAfxozwSRRxQfzoADgcdqM5PBo&#10;GBxSEADIoAXijb3PIoJ9qO1AC5IGBTTkHrwaUZ70pHYCgBpwMnnNV5+ob+VWmGIyxqo5yw4oGh0b&#10;fICBisae8hlv2gEiiRTjbitpR8vTisWaGEag0+z94eM0AadqABuxVhS2cdqr2/zLnIFW4846UALh&#10;j7U4KAOTkigZzk/lTl9etAAM46UNwOKdjIGeKQ47daBDewzxQCd2McUckelRTNsxnr2oGSueoGCa&#10;FCxozSNziq6scfL97uTWH4j1lbWAxwDzpicE9k/+v7UBYsavrSRZ2krtHzEnB/CsBxea1K0z77LT&#10;0HzTy9X9cDt9am0rTFhtn1jXG8tV+ZEk6n8P6Vy/j/xtBFHBHLHhDkRWqnl/9t/QUJXJk7FfxVq+&#10;madprx2rMsJ4Qg/NIfUn0ryDUtQe8mka5YMnXAPSpPEGqvMc3DlyecDgVzxlEztIRwTiuqEOU527&#10;i3CyytuDkRnqrcUyW9VYxGoGfWobic+X5fDDNVZXTgKQxPQCtUSSy3ErAlnGO3FVJpx8vHIzzTvL&#10;Zj97gflUMkeMY6njpTYEYLM3T8aTZh85BzTlU4OOmeaHwAO5osIkRQw2qVHrS5cKQPvCqwmIZivc&#10;c05JFyNzEGkhkw3sOm5v51JDGDgYx+HSq/nrHkhqlhut0Q24PXJo9ALSAA7POaMHPTvSLMqgrvYn&#10;PJ9aouVdc7zuHNAnCn5Rx3JpAXJCxI3Odnp2qq/P3QAB2FI8hlUErkf1ohQu+3Byfamg3I9vVVHW&#10;rllb7xhZASe3pVvT7Hgq8ROD6da6HTtGWYA+VtbOAMcmplJFKDbMS20tp36vjI4A611unaUkagmI&#10;ggfdxWtp+grEFRtxGOo7VtDSWEAMZzITgFun1rGU7m8aVjnfsU0DyMIwMYJx2+ldNo+mfawuGwG7&#10;kVu2emQqqYHnSADPp71tadZbImKRBcnpWbmbKnc5610SW3VZYQzM3DKPT1rZtNC8xwiR+WD1LdPw&#10;rpYLIQW+9l5YZ5qeFdsX3evTIqXMbjYxorCOO1aJlKlTxk9avW9rgQrjGRjir9vZefIHYEr6etXW&#10;tMsCPlIHAFLmJ5TPvozcSW4XiO2UALjjr1rI1nT11C5aWDdG7sWYnua6eO1VUPmbskcVTvxFBGoi&#10;Vt5HOfWqiyeU47xLblYrXT41DRBw8gPcg8Cq2qRzalbXKAItvBgSsfU9Atblypml4GHHIz2qq9vA&#10;yJbxjEKtvcA/farYjmLfTCITbJCyxkbsqM5NRyWr6a5BmBuNuUVf4c+9dXdXBi/d2No7ylCPM6LH&#10;WXb6PHbgyXciCUk75iSc/hTuS0cYI0tyxjDSTE/f9TVO+hlDCSZ1VZG5J5JHoK6PVz+9EenwbI8n&#10;c5zlj/SqsWjyyHfeDe4+4ueKdzK2px1xAs6fu4Hfk/Ofp0+lZ17ZzHsioOgA5r0TULBkQt8iJj5w&#10;KypoC0DxxgKCM79vSq5x8p5/Lo10YmnDEpnpjFUpreQD5toGK7HVomitwYw8+Tj5VJrm7uwuVn8u&#10;WJhkZqlO4pRMgoACQxPFUGBOQGPPU9K0720lt8MWIVs45yaotFyVPBrQyZXeTEu0gnPfHFOPUcip&#10;2hUZHUmjyUOR1J6mmIrqQScgkVJHIYpB5Sdfen/ZGMRZW4HSo8BWAPXrSuS1YtBg+GbqT6Uh4GQo&#10;571IlugXdIX687atxwWRA/0plLcHI4AoGjKuokZiVUlu9QmNlwoBAPFbzWtkkRKXisQcjHcVnz37&#10;iTawimCj5Ttx+B9aRRnnKja8e4D8KY4DYBXHpUlxeNcAoLdVAP389vpUQlC5XnrxQA4SovBQHvTT&#10;cK7cKF9hUZAzxz7+lMYDPA4oGkWS+5ulSqysvB2tVKJivAPWpFY/j3oFY3NO1CVGG7BYDaprtPDH&#10;ie90mQNE4MBIDo3KN68V5vbspmVgTnvzW5ptyIHPmIZkByUDYP4UAew2djpGpWqXOjyLp08jMUEk&#10;m1Sw5wMdM1veH7+701YrXUdwmd/luFIKP/vV5To115UrXVnudcjMD/wj/GvUNJWPVtL3RvuQlSQz&#10;ZMeexrOSLWh2QuYo5ENwRHJ69Aa6HSr7yGSyunIJ5Rj39q8usXSO3fT9ZkaWKPJilY5KD+orptFu&#10;LiziWx1CQTwAD7POp5x6H9Kyki7noJAkXcpznvREx4z+NZGg6mZDJbyAERnG/PWthjkBvXpWTVjR&#10;Ma3XjmjBHTjPWgEHkcUrcEZ6GgoQr29e9Iwwp5ANKzKqZLc9gKYdzsCRgUAIPnkGcYWl4OcDinjA&#10;GMdKTIxxQA0jnigjnGKXqOCabjI65FACdfTFLjI4pcAGkPTNADe3IoI54Joz2xzSEnv+FACN93t+&#10;FBwBgUrYPAphJxQLYUkg+xpD1JFIcDnNHTr0oEIcnr0oGcnBoG0deKQ4oAXnrmg88npRxgUwjuRQ&#10;hDs8baOtJnmlyPpTAD/kU3rzS/U9aTAzjNAATgUhPZu9GcjpSEgnmi4hCT3oPQEc0e9HHU02wE4x&#10;2pT2pB60mB1NSMRsZ60hBJ6daX8KP5UAIOnFMIOcdTTyOOKQcY9aBXGjpRnv2pW6036dKBhjPekA&#10;HTr7UpIpDwaAEPXI7UhB79aDuxwKU9sGgaGnrR29qDt/Gl4zigLjWA46UhwOaDwcNRkg8dPWgQjc&#10;ZApnQU7nGKQjnrQMbtJ7gUhBCk9+9KVI7nNIOnNAgAwPp1o5A7UYJOeaXHPPagtDcc8mhwMnHSnY&#10;BHHWmkZ6CgLDQvcnijPbFH+zijFACEA9KTA9cUpyc+1DqG60CbG9D2NN5yMdKe20jjNM+YfeHFAX&#10;BgMcfnSZA4IyaGORg5JpSeOnWgAYZA4FIAPSg/5NA4oAdt5pUOXzjoelNByc56U6Jtsu4jcKBlxR&#10;lelKOV9MUsZGC1VLifZkZ5PYVnUmoK41DmdkLcyH7qnIqJM496jU8809Dk4Iryp1HN3Z2QhyoeP1&#10;71PbAs446VEgzxVu3QqemKzLLGMEYGR3qePLEHoKjCAjk1LGCQAaBNmjCowADVlFJ9arWwyvtV2L&#10;g5NZsETRgjgfrVuDAcAgY9hUMYGBmrdvgA9B2qLiLSgYBBqeEcgZ/Kqygg4qzEGzxxQI5QHinHNR&#10;LKu0EVIrKwyTX0fMjzrNij6UpzSblHU0heMkAHk0+dDsxR6mnHPJpu5RjJ60F0CnmjmQ7MCecUp9&#10;gaaXRh15oRxnGeKV0Ao+97U1jzx0pzexqMuvUmi6EBHy5H5UuOelIske080K6MuQaLodmLy34Uh4&#10;+tIWHQGnbhtz3ouh2Y3tiggdhR5qDg9aN4znNFxWY189KFzTiUPX8KFZC2AeaLoLMb35GaCPald0&#10;Q8mmPIGI20XCzGknj0pc+gppIDYzmn57YouAhPy9OaFODgUBhg80uV2k8UXGBGRnNNGaVGGM5FDg&#10;djyaLjD3PNGc8DtUbtjGTz7U5WDDrii6AeBnHrSMDg80mRwQacSuKLgIBkZ70dBg0jsAOOlOwAMZ&#10;60AJSjFCj+9x6UEDv0p3QtRc44pR7cU3A9elOX6UaAI3TB5AqrMpVSeM1cePAPoapam4is3fPzDp&#10;nvSbsNXJbMhoSMEnFcJdX8p1SWNHG1G5X/69dP4Zu/NsXJfJViK5KWJZPEUkL4BMmQSOuahy7Dsz&#10;stJYmLn5s1fQMRiq1sgijXaeAKuRMGXjvWggAIPoaeGIA4pD1I60oxkAmkA7+HpTW9cU8jANVnLz&#10;cIQEB65phce8oVCUG5vSq6xsyPNOwCr154ApbqWGygaaZ8Kgyxx2rmtS1GTVI/lVo7Y52rnBb3NA&#10;0ReINYm1ORLHTme3tVOHlX70h9B6CrukaXaWqC8vzuWLDDnj/wDXSaJb29mpuLjqB0HYVzXxI8V/&#10;2daxmZFCvkpCOPl9TTSuyZSsZfxZ8aqqBVTGVP2eEnkn++3tXhmoXN1NcyXU9w808p5bqfYfSrut&#10;382o6jLcXEjNuwFDHJAqmZYYIWGdzOePaumEEjlcuZlS4UupebAA7Vn3DsSfK4X2qa5kY7ihzu6g&#10;1Y07T3uD877FAznua0GZ0KbV2vx3HelZMnIXGD1ra1JLdICFGGHGQKwLueeSJokGGzgHNMSC5mEa&#10;4PJPYdKpzT7uAQAKZ5E7jMuWoFqJFJJAC0gEMvJ+bBPemblK/f8ArSm23SBFdQSc57AVY+xwjAEw&#10;Y+uKAKeCT8vbmkxlhnPNaMVllW2yxjb0z3FNS3IBBIB64zQBnyBmOCCMetSIrEDGcE/nVoQynIwC&#10;vUVNaW7yfwDOcc0WHe5SELFsZ6cVdt9OMzhSR83HTitWHRcoJGX5h0Oa6Dw9paNiIjBI3AGolNIq&#10;MGzCstDcjO0tGB2HWt/S/DEcn8fltjIwOhrsNI0xUTmLdkfdAxWzb6bxhFwqjPH9axdQ640Uc9ae&#10;HYzJHGIlZUHGe3rXQ2WgxEByo8wHjC9q6LSNPeFfMc/e6rjOK2tPiEnLKo69ayc2zRQSMK00a3iT&#10;EoyDwatnT4ltmSOIDPAIXNb32SEYymec81bS0YktgD2pXKUUVND0OGC2zKMu/U46ZrWjsYBEkUY4&#10;QfXNORGMfJ4rWsokCAEce1S2Wo2Mt7N3ZQQMelXI9Pgk5kGABx9a00gy+4jAqc2wJyBx6VKYNGPB&#10;b+SeOnriopVmblRlu1bM8RRQCvHbFUUSTcW5AX0qiCkY73AEzg89FFZt+Hb5MjNbZLsx2kVT+xkS&#10;M23cOvPaqRLVzl7mB/mQRswP3iBTWtZJFAClQO1da1iwTJwo9BUcmmvIo2MEXqeOa05ieQ5F4LqQ&#10;ALCyqOCTwOKqTW6RnyWkeaRuox0ruJ7RzahWI8pRgECs9LZIwQEGT+tPmE4HJ2mkXElwWcIiKeGP&#10;erd1pUJYPIoLDnI4Ga2JnlZSiLg5xk0q2ZZC83zN2o5hciOWn06Bw27J3cnIrJvdGh3kpvCEfcJw&#10;p/Cu3Npk7lXHUHmqN1ZyNKpMeB0zRzD5Dz64tJVZ/s8cmYwT8q4X8+9YV5p4u5gz4UgYBzXpF9pj&#10;RkvJIeeBzisafRRkGMoiHjCjn60m7E8h5lrWieWJD/rGOMYHArnzZFgXYbOcCvY7nRYY4GzI0rHp&#10;u6VlSaXEqswjJIxkYGKuNQzlTPKLixkib5hhR6jrVUiFmYBSfevQ76ziuXYPEGwcZbv6Vzt9oLwl&#10;2ji4Y8EN1rVTuZONjAby0CgNjNJE1m77J2O3qGHrT7zTpd+7bgfWs24tZI2yfXArRMykmajvaYJg&#10;lZivXFVpGLoRu+XPIzWXKs4wqEoe9O+deWfJ70JAiW4Xbhiw9eKrySsV68eh7U4gvuOegzUE2A52&#10;nn0oYxr8L14/KkU56UpVhyRkY60MT6YqStBHJyccZpEYjIPFKU3Z46c00kH60wHBxntUkbBhjpUH&#10;8XsacjYB4HHegGTKGTkHIrQtbsocnhqyGkIdR2FTxyDGG4oEdfpWoBGSSFt0jDlexNdt4X8SvpgS&#10;SGMf3riINkuPb0xXkdpM0E6TRjJTnFdVoFys7bYlCyYzn0+tAXPerFtM8V6ZHc6TOjMqncuQd2f4&#10;W9DVTSmls7dbefKW0TMhTOTC2elea+FL+4sNRR7dvL3E+aiHbkHuPevSoNQtNauZRBKy38ab5kI/&#10;1ijjk+vNRKJSZ0tlf7EBtWHmpgsh/iHY11uk6pFcWSTZIVhyD/CfSvLLYNbavGWdjBKo8vPTB7V0&#10;cZOmO17DGJ4HUCVSeozyR71jKJR3KXSpMAql93TFPJkkOSNoqnY3UElpHNHkRsNyHuBWsAmxSBkN&#10;0rI0TIljAOe9PyelKCDSHg9KChAQT7UYHOKZKArfLSM5A4xzSuA8rgcUjZxiohIwbJpd/HJzmi4D&#10;iKD6VEZOeKTeT9KV0BIDnOR9KaTk+tNyeaUHPHSmAucL6UnIPPSmseaA2cntRcB2Bim8j8acgJ5o&#10;YkcEUXFYZye3FJz1xinjqeT9KZuz069qYBk5GKQk59M07IPHcU0su7a3WkIU4xgHmk68Y59adgdK&#10;Vl+X5aAGcDrQcY680qqQfmprYz0pgNOce1JnjpS4JemSfK3NAAGFGeuCaYGB7GgnJxQIee/NHHIJ&#10;zShcryKRsfjSCwzJpfakAJzRIQqAd6GwsIThj6Ucccc0wMDknPFIXAPWi6Cw859aaN3UdO9OV0xQ&#10;GC5FA0Jg5JwKQ9c54PWjeN2DSkj8KAG8004U5pzYUbifpTWZSM0XATqOvNK2TnHU96RXUnaOeKUu&#10;OQfxouO2g369aULxRuXFIkiHkN35pXFZg2cgGmsMnqDinO6g5BqKSRVYYOfWjmQ0mOOc4pOnJNNa&#10;VRnJximG4iHGckUueJXKyXbk96CD0qJ7hQMDt1xTBeQkgbzkjNHtI9ws+xY20c55qE3KHpzzR53G&#10;CKXtIhZjypwaYxPpimiTIODRwf4qfOgsx7ENxjB9abnnaDTXYZ+Y0x5kVgoOe9DqRXUOVvoTNgjm&#10;mdSP61C1wmOvHb3pou0KgYPNQ68F1H7OT6FgcEmkJw1VTdKXIGc0xrpN2TnIHFT9Zp9ylSl2LhKt&#10;14FCtgnJzVIX6YOQTR9uVvur+dH1mn3H7KXYvfKOP1p8J5yTwaoJdLu2sO3Wk+2xocL9fwo+s0+4&#10;eyka1w4ji+VvpzWezF+TzUTTmbkg0KdpxjrXn163tJHRTp8qJl5xxVkdMGq8QOOP1qcAhhjp3rI0&#10;J0XO0dgauAcgnrVWPqAB1q5xjOKAJ1H41KuQPlFQw/6v3q1bcMCelJgy7bAqoHHrVuEbuvNV4h82&#10;cVbtwAM1myUidAcjHFXI1x94jmq8AHVgcnpVleSPX3qGwZZgGRk8mrKD3qGAEjFWYxj1pXJPJY7u&#10;43fMcin/AG26Xo34VGFPHFKFOcAYro5m+pvyrsOW9uvUfXuKU3M+8FXIPc0wKce9IQw78Uc77hyo&#10;f9ruVBHmMaaLu5P8Z5pMLt5HNCrx0p+0fcXKg+03IP38inG+uVHDkGkKDGMU3y89etHtH3DlQ5tQ&#10;vNpy+R/KgXk+0YcjvxTPLyenFOEfAB/Cj2j7hyR7At3OHJ3Ek9ak+2TY+RiPWozGo5280BR6c0va&#10;S7j5UPN7OV4OeacLu4YElzUYAGP1pGCNyKPay7gox7Cm5us5D8Uj3VwDw/Wl28cHrSMgzzR7SXcO&#10;WPRCfbZxkFjTPt1z2JGPTvS7MgnqO1IIxjntS9pLuLlS6Do7+5OTIQcetA1C4Jwox9KjEfuMUphO&#10;MjrT9rPuPki9kTR38+eScUPf3RYYO0/Wq4Rh6GlIOfp3o9pLuCgh7X9yuDkE+lNOpXIbjgenrUbJ&#10;n86TZg7h1pe1l3G6cX0LEepXALDnB6099QnIHzVVCc5I5pdvJ4o9tPuL2UexK2oTqeVz6U4X84Ax&#10;+tQqCMA8+1Iq85xT9tPuHso9iyuozhORzTU1W4bOSv4VFjJxikcDGCc/pR7afcPZQ7E39o3C5GSe&#10;4p/9o3DD6VVAHpzilAOOc8Ue3n3D2UexYbUrpmA3Yx0zTG1G6bq3GeahcF+cDNIFxw1Ht59w9lEt&#10;x6jOOgyfc086rKpyy7se9UScrgDjvSiNW+U1SrVO4exiXk1a4bPAK1n6lcXF1EELfKueBT2hAA2H&#10;kdqEj54H1pe2m92HsooZo0v2ONxt+8c/WsaeCY6/9tDtgHcoHTPvW6V56CmbBn7oHrR7adrC9km7&#10;k0V+5XoRj3pyancg7SAB2xVYrg8YxQpA6gc9aaqz7j9jEv8A9rSEAbMe+aDqsgbBOc96z9uMntTV&#10;QynDDj1o9tPuHsol19UnkYgHCA9u9SNqxhRVKgL6ZqlPsihZyQAvNUArz4lcYU8gf1qo16nciVKK&#10;HXuoSalNm6jPkJ91M4z9fWnC6UkTzAIoHAHSmRxxiNmOAqjNcr4l8RJBaTSRZG1flJ4x/jXXRnUm&#10;7GFRRitS74s8Xx2Nou5A8rE+XCp+8R0J9q8f8SapdX94897M0srYJB6Y9B6YqEX97f3kt67mZyCC&#10;7noK5y+llDs4OSx5YHpXsUqfKtTzakuZi3Uj72+XOM8nqBVJpGAyuT9afcSEld753DoOtLHBuVXy&#10;FUdfU/StmZpEsNqWj82ZtqDHBNMv9QIfEJ+XHQUale7V2IRsxjnqTWJdztg7SCSOfakVYmluZUXE&#10;khIJzt96hk1EL/q4wwPXPXNUWAbJ5H1OaQMuODk0DsWBf3QB2/LkVXL3B+VWbB60me4bFSLNgBQO&#10;aQajGEhUFjj6UAsFHU+tP3tL1zVuGFXYKRxTAoLNKMBc46YrT09Hfc7K3TrWrp2lKdrxxFiTk+9b&#10;Wn6blsrGYuvGOn4Vm6ljVUWzI0+wecDcGBPIAHWtqy0Ui5UttKkdK3dN0mdmTCnkgliP1xXWaXo0&#10;27Kxgj1z0rKVVs2jRSOZstKkE6lY8x479a6HTtHIYOIsSvjAUfdrobTSdkhVmyB0yOprc0zTJF4C&#10;jkjArFs2jBIy9O0qeIP5ijnkEdTW/pmnx/6x4w2RjGOlbNtZMVVWVSB3rTht1iG0BQD2A61LZpa5&#10;i29kc9MAGr9vp4ZcD5R7VeMaAhVByavW9uQMsOnapuWooox2SQYYctVyGzDAseat/Z2IyR16Vat4&#10;Nic9alsNCgLBNoDjI64q/bwxxIMDHpU6Rg4X86cY2BGMYoE2NWMtwegqQjHA4xSxK3OeQKl259qp&#10;AiBkDrk8elQyQqY9oXk9TWiiBgB1A70jKm4HaB2pktGOLIheMZ9KstaDYcR8gdqv+U3m5zwafLGy&#10;jrweCRVolowlhBbe4JH86WQGQbRHhfStWeKPywoVuvUjioZ0SJPQetMRmG0kKZZBt96ZLpq4DGLH&#10;p2rWTAUKVOPpVhgNmwA4xRcDlzpTSSDBREPr2qKTTJ0coFyB3rqRD8pPYUptncl84/GmI5P+yXVt&#10;zkAc5XFKNJ8yMlIy7qD1OMV1clohRQVz61E8WyQqqEL7HrSuBxUmhiW2eMuUkYHgrnntWBqWgTWc&#10;YQo0jbcl0Xhfwr1FrdVAdFyw5NVdQMk6GKRf3RXpiq3GeLz2rrMocY77aJLZEJBjwe1dyfDsas1z&#10;IjsVyeTxWRf6bOhB8rIfkHINSNxujirvT1aR32R7nyckcZJrndS0ExctPyeo2YCH/CvRriyYRkkH&#10;IPpkYrI1S3M1soVQCGx9RQmzNwueU6hpccjNGhVnHJ2jGaxL+xmjiPlRLIqjIAGTXpr6WwLbbY59&#10;hnNYuoaPJJdBYmHI+ZcYxWsZmbp3PKpopDhpE2k54PFVpTG3Gw5FdxqWh+UXVkJJ4BJyBXPzaUyh&#10;sMODjgda2jUOeVJowTtxkgnn8qIEhWRpyAHxx71ems5VlbbHwOOarKhRvnjOa1vcxd1uBmjdCMLg&#10;9c0x7dTEHUcetPHlsfmiXA9adM0ZUDB47A1IFKaFVIwSwI71HKu5MDG4nrU0uRzuqIngtlsH1FA0&#10;7kLJzz2pgBB56VKr8DANHB4IwaCiIAHH6mnKYm5YnI6UrIxIZQMZ5zTAoHLH60DJopWjbjoe9XrW&#10;+a3nSaFzleSOmazM4GGHXtUoJGCPyoJaO20bXop598gxKpzhuM/Sus0zX41m+0Ss0EsLF0dTneMY&#10;2mvJLSVBdAuSuDxXRaXqSRs3njeucdeT9KOgbHskGq2V+LVLrd9nm+YFTxG47cdq6jQNTR7WbSL1&#10;/mH+ocDG8dx9a8k0rVxYxJAtus0cwIGONvriuwsLpdUto5IXCTWmHUMcbyOgrir88XdG1Oz0Z2tj&#10;qj2U4st2I9u7b6+wzXW6f4hWaBdyncODXEQpFqFmJD+7Y49CyN6GpdDucF4Qw3o3Iz3rzpVp9zrj&#10;Sid0NXhMhXa+PWlOrJuHDYrFTDrnpnrUnlfNgEiuZ4mp3OhUYmo2rxO2Nrg+9NTUkPcD1rOCDHHJ&#10;pCi854pfW6hX1eJoNqcW7JyT6AUn9qxA52Nj1rPEQyByaY8fzYIyP5UfWpsXsImh/acZbBVgOxpq&#10;6qCW/dnA4qgsY9KAvzc/hT+szD2MTSGqcBtvHem/2qu/7jEd+azTHj8e1NaMHnBpPFVOjD2MTVfV&#10;oxgBWyR3FIurIRny2zWa0QwPzxTQh7H86X1mp3D2MDTbVggwEJNH9rJjc4YAdqzNmV9u1IY85JP4&#10;U3ialtw9jA021dR8xjbn86b/AGum7hWHHWszYCBgZzQV9B9aPrNTuHsYGj/aqhcnJz0xTf7VRjna&#10;QQORms/yzjOOlKEPTij6zU7h7GJoDV8LuKnp603+2WdOI9h9c5rPaMFeuD6U1oxzgZoWJqdxexga&#10;f9uNtUBA2B83vTG1okcxjP1rPEY54AppRcYzz3o9vU7j9jE0hqzE/c4x61H/AGmWYA/iPaqKouME&#10;9aFjPGMAUvrE+4exgXm1R1GRFv8AT5qT+1pCufLAJ9TzVLaSDntTTGA2eh9MUfWKncPYxNBdUmJy&#10;UUL6Zph1KQHP389s1UEYIz0pmwZyQeKPbz7h7KPYttqUp+U4UZ6rQ2qSEFB0Hc96q7OaDCOSAc0e&#10;2n3H7KPYmGo3OTgLjHU04XztnIxz3quEOMkDFIFx16UvbT7h7KHYsPezZBXgU0X03BBPpzUW0Z5F&#10;BVcYJwe2aHXn3D2cexJ/aE5XA4Pv1o+3z9Op7c1AVXPzdulBVRkgYzU+3n3H7OPYmN9O5+9hR0GM&#10;0iX0+Cpb86hMYIIPBPpzTSntzR7afcFTj2JWvpgWKtyaa97cMdoGMjrTNuQPX6UEA+v5Ue1n3Dkj&#10;2A3dxwfObPf3pDdzqxKvxjG0UjIPpTdnJKjFL2ku4+VdhVvLkg87ST174pourgt98ce1LsJHzDB9&#10;Kb5YJ4XGKPaS7hyxBppCMs5OD60gkfHLcnjB6U4LjNABbqM4o5n3HZELiU/xEe1Nw3QBs9B7irBA&#10;Ax3pFGDjn65oux2RX3z4+VyCox19qI3uQAvmOQOnPSpiFJOQB70kYG7HbNK7FZFyG4YIrPwSOaV7&#10;lup4qu/P4e1CjJ5PPpTdRish/nSn+PI9KTzGZT/PPNMUA8mgD7xHGeKXOx6C7vukYJ6YoLHHy8EH&#10;mjjI6gY6460mSCSAOO3rUtjQbsNwOTTHOG3A/N607Py54zmmAZ69aLiG4OePmNOXJO7kCl4yD09a&#10;TAHUknpTuA1y2/IboKXeTgEc0Hkc8D2pYwHIz+FK4F2DAQKM81ZjiwvPJ7VBEAAoGeB1q3Ec8sKr&#10;oQx8anPzVaUZHvUEeRxirEYb3xVCJ44wSCTVgA7h6VDGO5q1EueaYJE0YATOKuQAHr2qGBBkZ6Cr&#10;sQUt04NS2DJYx0OeKtJkj5MelQKFAA6VatwRzxjFZsTLKAhcVPCRgZqKIFhjHIqxEnygkc1APYsw&#10;jnqBVlMZwT+VQQjI6Y96sx9MHqaRJ5MvFO4HJzSc8Y607BJrW50CY7560EENj1pw9OwoOAcU7gNY&#10;YFJgn0p/XtRikAwZ78UDJJHanMPejHOMfWncBgHPHWgg7uafgim8E80XAac/hSkdDnkUqjrSGgfK&#10;Jng8Ug4zjpS+tGAe1IQHJ5OKU+tBX24ppyehoHsBOT9KQkEbRwfpQoBPNGBnNA0IwxgZFNJIwB0p&#10;Sc9OtA680gQgOBS4z0oIOMigHjnrTGNOepFGPbmn7ccYpCDkelIBhHNBBPbFSEDsaYTnIoATIpFz&#10;nqaXAGBnrSnH50AN+vSgY780/v8A1pvrkZpABUHJUjNBAyBke9BALZxQSCeMimwDbwelN2k8ZpRk&#10;AetB4HPPNIBAppwzwBzR1OcEYpRgjjrTTC4uNwyetBwMDnFB3Y9qUHOOMCncLjCCG4/GmkdcmpWz&#10;j5fzpq8cHn3otcERrjA7Up5bB4pxyTmopDhgO9MYrD+HOc9acdsajsByKI13cDr71DMctgkYHWhC&#10;K96rTyDg7VPA/vUX77ESJPvN1OKlkkSKMyuwHGFFY93ds2djYP8AEcdK1pwbZlKVitr2oxoUsYWB&#10;k6ykEYQD1ryHxJdTahqsqxXjz20RIVs4U+pAro9f1tLmd7C1gyGc+bKOGb2+lc9q8UVtaLH9136D&#10;OMCvdw1FQR5FatzuyOfur2WNTBC7bO5B7ViT3GcqDwP1q5rOoW7Ys4FbJ+8/r9Kq2tqJP9Y+1feu&#10;0xZXRTndIxA7n0p0821AY3yv971qW6iC/MPuA8H1rDv79WIjQHavP402IlvLlCO+feqcjNjGe3UV&#10;VaRm+ZySaXJA/DikUkLhmOASfXNIkUhyVx71IqsF4B9RUkCsOMHLUDI1hfjt+FXorFnUZJ3d1p8M&#10;RZgpUr2rasbJiCQuQvepbSCKbM6y0x3YM2QP5VrWGk+YQoXcc9QK2bGx81cFDtA59a7PRNHSFQNo&#10;jU8hTyawlUfQ6adHqYOl6K4dVQHYB+VdTp2kiPcXjzzjPqK2rXTWyGVdgPc1u6ZpicOxLHHTtWTZ&#10;0rQyLTTN5DxhML2Nb9lp8jRgrlQe1a9pZxwKHfBPoBV2GKWYhkjAAqL2HuZ9pp6KdxO5q2LO3Ifc&#10;y544qWxtMzAN8z9a1ltnJwRUuRaRWSI9AM/Sp47Z8bgOfetKzt8A5XmrCQKST3qEyjMsrR2fLDOK&#10;0Ybch844PQVcghwuNvNWFTbgEDNMTZTeP7o6BRREpIyKuTx7iD0PemqmB7UWJFSPevy9R3p/kBF4&#10;wT6mjlVxUi5bn8hQBFswuBj3o8sAZz0qcgq2G9KRFByWHA9KdyUyJVOMEZzSsuSMHH4VaiHBzjHv&#10;ST7QoAAJPQUwbIP9Wu0Al88VJGuIwG5zzViG0byy7kcc02WNgVVOnbNaE3IyI25Jxg8Urqjru8sO&#10;w6Aiphb7vlzz61PDF5adenerJuUBCQhdx8x6DFOMJCbpFGKvHDLz+FIYhgNjLGhJCvYoqA2SFwO1&#10;SqGCgN26EirjwvGod1AB7UhRXHPGKLBcqyQqIsqhJPJb1qi8ZyN1bX71owTjA46VUuYAwG0UrDTM&#10;xo3I9D61XuFk+aMdG68VpRxsH55waZexhiMY460irnO38Ti2kiXHzYycVk/ZAQVUjIGea6mdVw0a&#10;9TVL7GBuKKSzjAxSY0ck9iLiF0VlTH97vWBdaeI5DGAWAPXGK7eezaG5KsCpBGRTb+ySV2dACam5&#10;aPNJ9PlQ4jYFSTkAdKy9Q0/dJ8qJnHLMMk/SvRNU05ok3Dow4AFYd1YBTuaMg9qExNHmGq6evlhf&#10;LkJHX5f6Vzuo6XNETuGM8/MNv5161c2CAhvLI59OtYmo6cu92EYOT0xzVqZm43PGr21mf/Vkjkna&#10;eh/GsW8tGaQEfKPQivVb/RYROzJ8gJ3bev4VkX+keaxJTaAOeOTWkahhOkecfZOcb6ZJbuu7EisS&#10;eBXTXOizJKSiGRTxkDkVz19p91G53KV6gE9K3jO5zzp2KBSXHC5A6+1DTLtK+SoxwSD1qVkkiO18&#10;gkcU1WG4Kw+U1puZWKTk9VyAT0IpowT15rZzp0yKGtwrAY69T61Uns4i/wC5DBB/ePNKxdym33uM&#10;80qtn5ccfzpZEYLnHfFMVtvLdvWgBxUEZI57VGQVG4de1OLgEEdD2qQOCvPHHSgNhkbqAd3WpIZt&#10;nfeByPWmlRIp29TUaoU4xxQM6HTL4yGIbyrKflAOcV1WlapdW15ArlXhDZYN8owfcelecnIwYyK3&#10;NI1d3RoJm5cjDClJKS1BaHummawIbhQVCI6qJW35BH8LCtmUNa3x+Tb5g3gjo1eV+GZSLcCQl96m&#10;MIR1B616boc4v9LitWlP2mBf3ZJwXXsffHSvGxFLkZ3UZ3On0a7M4KkjcOvqa1lyvUGuLSSW1nS7&#10;X7udr9sH0+ldhYzrd2qyIa8ycbandFkoOW96O/OKGDK2SKBgnkZzWRYHI9M02QqBkcnFPHXByaYQ&#10;SOFpiaGAZXPrQRjmpBgjnmkPBJp3EMUcc96APSlAx3PFG1RknvQA04OOnBowOo5+tKw5yOKFAwOa&#10;AG5yeSMdqaw+bIPWpCuO340vpQBD060jHI/wqXk9uKYwGcd6AuR44yG/Cl470oGT2PvRg9D+VFwG&#10;49cmkKDOTwKkHHOSCKackHHFCYEZ65HIoxznuaf7Y4puOOlO4BjHOCTTdoGQQTThnPPT1oJLcY6U&#10;gGDHQUYB4NO57CkwC3Q07iG8E0pweM9aUjPHNIMDPGfrSuMQ89aFB5zSjscYpPzouAmcg0mD3Oe/&#10;SpONppB1yR1ouA0YzzSZycUuMAjB46c0KegLHigCM8nHH1NGB+dPI5yelLgnkUhkbZwKTBBHGfwp&#10;7hlOeP8ACk7455oARl5I96TnODz6UoAHBOKMjrjii4rDCoxnBx0pCqE5IA/pUh6YPFAzgkjFMLET&#10;DPI701gB9RUntjimtjjsaB2GkHPp7UdAeKd255oAI780XER4O37ufWmkAg4/OpcAYHemDjggc07i&#10;uMZAeRk+tKoHHcH07U5icD26mljOQQPyobAaMjqeKcRnkkewoZfT9KFXJ5pAwC5OSce1IdvT+VSE&#10;YALYIphHQigBvOMf0oc54xn8KAfm/nQBgeozQIQNk+v4UcdjzSyZOMHApu38+xoGhMjnKnNIwPGQ&#10;cnrS8H0/wo/WgbQgGeM5HvQhOAG6g8YoJPqBjrRG3zbicGkxWLkLfLzVuPjFV4ciIbQMVajyeoxV&#10;rYhliIhuCOR3q3F0wPxzVWJST0xir0SjaOoNPYQ6NferduVPy9arIpIwKt28YGDzmncC3EuBkd6n&#10;QkkA4wOlQL2BFTxjBGBUtAXIcEc4q1GOM889Kqp0BxV2FeOn4VmxW1JoQeuQKuRgggkcVXt856cD&#10;tV5V4qRNkkQ4J7VYjAxUCL26VYjXAz3qWyUeTAcUoyehpcHHNIB69a1OoBnFLyTnFA3Z6cUo60XF&#10;YQdaXvS456UmCKY0hMDvQB9ac2M+tH4UXG1caT6U3qakI5wKjYnp3pXCwg9TQeT0/wDrUv1oz607&#10;jEbrzR1OT2NHWj3oFYCeDzTcDrnFPIGOnFNAx+NA9hG59KawwRTyBTehPPWglvoIQMcDNNHH1qTp&#10;0NIuAPWgSGgYz2pMfjT3XPekUEDNIsQ9evHaggnvTiOfpQBxg0XAaAMZ9qQg/hUmBnOKaygc0ANI&#10;AHakc/KAPzpTx75oBPTbQAwgjp0pOrZp55+XpRsH1xSAaAeoo5GKUcnpTlXBBb0oAYABz370oBwT&#10;mnFAeV6UAc+gpgN25HBoVflxmlC8inYHQHFACKD0zxRj3pQCRz2o2/Nn8qYhGGAAenrTCCOck1Kw&#10;BBOaYRheaBjGOFLE4FV0LOfMb/gNSSEs4VefWm3J2xcfwigBktwEcRp9/H5VE7og+cnHeo0wiNNJ&#10;xx3qnJMH+Z+VU5+taRiRJ2IdTkeW72u2FHRQeK5bxnq0sIi02zcI7Em4l/55jjAHueat+MNUj022&#10;DPIBPLnatcLFOGt5tQvlzCOVH99/SvXwmHv7zPNxNbXlRd04Q2k/nyiOSNCTsY/Ma4fxLqk93cyy&#10;nCLI5VV9PpVPUNSe7uTLvIDElvm6e1Lof/Ez1L7RcLmG36+nsK9RI4krD9O0VBALq7O0kZRT2+tZ&#10;t5OsQLHcAM4x3rQ1PUI/PeSQ4C5AXtXIarey3MpyflHTHamOwmp6hLdFQSViHRaoOxI6ilzlQCea&#10;aANmccn2oGKASc+lTwwkqDn2FRxJgjJJ9quKSBlQcD2oEIi75Ag4P0rWtdPjUZ8wEkZpllZM2JBk&#10;A89Oa3NKgRxwpODhvaolKxcIDdKsFmnG4Dbj866yw0pSGXB2qOoHSrGgaShdXlj2/LgZ9K7XSrON&#10;FCJHnkYzXO3c64xsinpGiH7PFs2YC/fOf0ro7DSo4wN6726881s2unSXSLI3yYHQDArSsdMjjUqm&#10;4NxnJzUNmlyha2O9QrLtUe1akFqkZAGM+grU8o7FBUnA4qS0tG83cy/jjpUNjQyzsdw+YDB71fjh&#10;AAjRcCrEMBZuB8tXPJVRkCoZaRDaWgTJUAk96vxWxdeSc/SnWoO4cYrQQDNSO5USDAA61KItnNWS&#10;oOABTkhDsAe3SmgbIYkY47c1ZAwdo5qRUCHjtSngHuTQIgYZzTUIDZ/KrBAKkYzTVToMUACIGOWF&#10;PYBcnA6cUEd+lPRMjkZxTRLdyLJ25IpQm5uv4U4BsktUqkBfu07CbIHhc7WPANSeUI8SNjOOBSse&#10;x7U5gsirzgCrtYVwVy4CHPJqVIgCSST6e1CgbQN/A6U6MO7nnirSuS2LtOMAcdzT0XgAHigqR8o4&#10;9aeh2qSCM07EkLhkP3QRSqGJBP5U/lzlulSIMtgAUWAVkZsc5A600x4+UcU9nCk7h+NSRiJo8liA&#10;aZNyufkyFO6oJ1YMrY47ircqLjMZJqvKH6FSfSgaZCqHcckDPtVKYeZJtXGBWiWYJsC5J61QlCLI&#10;T6dKTLRBE6IJFKYfbgEjjFVFA3FRnA6mrFzCJW3nOcdqS4DJFj16nFQykZV1bM101yz5U9B3/Gqk&#10;pwxIXB7mtcnMBQgeuahljR41QJjufrWZojIEazW5V1DZNYeoW7XUhwOF4FdO0e0ELVS4hGDtHJPN&#10;FxnJz6WVTcVU5rn7jTtrtlyAecYr0OaJMqWWs7UrNGX5EySeaXMPlPML2x3/AL2JM7c5AWsa9spW&#10;xgKA3BGK9H1Cx2FSEO3pkVh3tqmSuwqMnpVpkOJ51faewiJLAuvQA8VzWq6cuC8kYXHPHWvVr+1t&#10;mwroGHQg9q5/UNFQqRGdi4yc88VSkZOB5NfWaSblUMy56gcVl3VisSjaDx3r1C90FCCI5SSecEAC&#10;uQvbN7edyFLoT3FdEKhjOmcZMGU/KcfWkxJjjJDDtW1eW37zOKy5oXy3ykVsnc5nBorTFuAcrUDH&#10;PGOKmYur4Y5x61VduckZ/pTAlQoT1wKk53AZ+UehqqhHJzj2FKCwGM0AWl6svORUhXemCTmqsdyM&#10;kNjParAZSgwfyNBLGbCnuKQFlYYwDUuTt3AcU2RQHB4xnNIdzY0nV7m1kXE7nHRc8j8a9G8GeLFm&#10;1C0iuAsMyMDE6dDnqCPSvIRiJ1dRz6itjSb3ynGH2HOQw7VlVpKcbFwqOLPp0qlxBI2QUk6gdM9j&#10;Wj4euWim8l2HYHjvXB/CfWP7UsptKln82e3w6Zb5iDk/pXYWs3kXLYADdG9a+frw5W4s9WnLmVzr&#10;JdrcA1CPkPPSmafKJ4M5G4cGp8dQRXIdCdxCfXrTsHbxSDG7BH40p6Y65pDGEDsKbtPTNObBzTck&#10;tigBCoHfmmkf/qp/rgZo9ulBIxlFHboBinMeaaTwM/8A66AEPKjNNzgU7J5o5PtigBM5zyfxpoHP&#10;zGnEDNMbjtTAQDHTvStg9aUDH0pMde5pANPAwelIRgdfrSkkgA0h69aBiDjpzSEU4YzikJJJyPam&#10;J7CH7o9aTpz0zThj3zR169KLisNxuY9c4600BQOc1JnI6CmkDOaY1YbjGcdB70h5Huaf+FIvQ8UB&#10;YTtwaTGORzTmUkjnAowV460CGAfOQTwaMbepzTlGefelPB6ZosAwA9sClxxkkcelLwR93FGOenFA&#10;DMZ5pwGBxS4I4HOaTp/jQA09CDTQBnnrjpUgIxkim9ecc0ANGCc0m0dzTiAAGA60EZOcdqVhCYGQ&#10;ccdxSFcnGKXGckjGKQ54Oc0DGY5wSc0hBIzTzt3470EDcM9DQAzGOOaQgYPr607qD1oIYdqQxhXk&#10;DsO9DL79KecgZNNAyOh+tUmTYjZeBmlK/LjFOPXBHFLnPzAUrjsM2huM8ilAxTsAcjANN6jn86AS&#10;HEH1xTBkk5xTiMDpmkx0oGMA259KT7x9KePvHihl4z60BYbhW4zk/TpSbQSck08KSOe9HIPWi4JE&#10;Pt0xS9WHFBO9hkYHrQy5IO7HagLAR1yOPSk2g7Tinr0zSKSWHJOaBFyHIUVZj+tRIuACDweKnT72&#10;MdatEMt2+elW41wOKrJ2wKswnIAFFySwq4GQasxc855qugIU5qxGOmfxo2AtIMjOamUlSPemxbcD&#10;ipFUkgHNQ2BagG7jpVyIYYfzqtEgABGau26ZGe1IGTQgluKvRbgBniqsQA46VaQ+vNDILEfr+VTR&#10;gk8H8KijH45qdQAOuKhiPJwAT7UbcnHpTug6Uo4HBqzrGDGM5o2nPJHFKeMHHFOHoFoENJzxnFAG&#10;RknmnMDnpzQRjgUxjTn6+9JgjkninH3pGB9MUhiAkUmDknrSgcZpygd6AGEccUw59c1IeeRxSYxg&#10;+tADc8Ud84pxGSTikwcdKYCN6CkHpS4oANFxMaBg4oKjA55pSOfWlxn60EjTk9DSFD6inYwaD7in&#10;cAwMYpmCBgU4c89qX3/KkMac9KTDccilU9eOTRzikNMTkDB5obHIxSjkc0NnJwRQMYQMjHWgDnpm&#10;nEHuKVF5zmgBAPlx3o2njFOI55NA+lADMD6UpUHk07GM8ZNJyRyKYCAAADNIOpzyKUEjnGKdz1GD&#10;SAb6GkwM570pUGlPSmAmBjFA4+tPH0oxjimA0r+BqG4G1Mkj2qwenT6VBgSPvI4U0ARIu1cngnqa&#10;qXbjcozjuauXjBAXPCqMmsuR8/vn474qkJlfUZ2lKQLwoOT7+1ZutajbafE7SkbY1y2T3q07qiNc&#10;O/rg9vrXl/jjVY7uZ442byIvvc8Oc8V2YelzyOWvU5VoZHiDVJbuWWad9xkOW9l7CsXWdejuLKKz&#10;t3MaqTuz0X6VmzXLuGhuHEfuxrNhiQoZZBmPOFX+8a9+KsrI8t6u7H2kTXlyqhiq7uW9a3JLyCxs&#10;jGgCoozxxk+9Z0rrawhVOJW5ODwo9K53V7t7lhDubaDnFWTuLqd61xO7lu/as0biSc5+tOPFJ+HB&#10;oGCISeTjP86eR3HQe1SwoBhgPfmrVrZiSQP/AA5zweaBXG29oXwVBzmta2hCRgbDmrNhbKJOeOPy&#10;ro9J0xZ2EjpnsBWcpm0KdynplmLhQiKeOpA612ekaGsUa+UgXdy3HI9K0/DuhpGhZ41C54Veprtd&#10;O02FVX90DIf0rmcrnUoqJnaZowCqTHz0w3866zTNLt4YgSN8mOOOFp1rZS7lSJQXrpNN00xBCy5Y&#10;8kmk2UR2VoAg3Z5HTFXIbUI+8ICB2xVzy1B24AA6mpI4WbPpUOQ0il5RlYDlB61pWsXljygpIPOa&#10;fFH823HT3q6v3doFQ2VYiSMAc596ljjV2APAp/UYp8QUn6VJSH+SoI2/nU6Jg+lJGDgA9KkHy89a&#10;dhMD97mpIc5yenamRdeasRlQoJoEwAJOTQy59qfkdqbnmnYVgCA+1IUYHOfpTs4I7UvuaLBsNI7Y&#10;qSLgY71HjOT2p8OcGqiIc2OMg0hIJ9aVs0zkN93NUIU49etOTbnBxTOSxJXGKHxjlelNCZYVQeet&#10;PhkVW4HeoYypAx1pVyCcY5qkTYnyxyOnPJpQm4cLn0pyHKfNtpVYK3I/KqERyMqjYU/GnR4ABUEZ&#10;pg+eQlj9KnXG3pQAgPOaTfgc9B0pznA4prqCoJGaAHpPhclRUO/zDliRilAGOQaFQOuegBpisMkI&#10;VivcjiqcqRggcZq00fzA43HoKiWJV8x5Uzg8Be9Kw72K5RQjHPTpUMiGVSSOAKnkwo2kDBOc0pbM&#10;ATHA/WpaKMxoQDuJ9sVX8pt5HI54q+6jzOT0qIu3ULkVm0WmZ06FWwRg4qEquMmrk4eSUkqRjjmo&#10;JEYoCowR1qGaXKV1DvG/pVOaIgE961NwkQKVO4elNdVKbSM1JRzV9b7kGB0NZr2kZhIYDPrXU3MB&#10;IO1cqBmqEturpjZg0AcNe6dtkbciEnn61j3dj5SMJTvQ+3T2r0O7tMsSQuQOOKw76xyckYPXincn&#10;lPPLvTlkYmMkdx61z2o2e5ZC0fJ6Z6V6ZeWiqzfLt3c5ArnNVsSuSqZVjjAqlKxLieWavpmZUKB8&#10;8j5e9YF/p7RlsbmHevUruzj3uAGBI4b0IrDv7BUcFCXB+8CPzraFRowlBM8vvLdA5Q5BXrWfJAQx&#10;4J712er6eAWJXPORnisO5tWgcbwfaumM7nNOFjBmXgnGBmmcnkd60bhME5G6qrREHd0B7elaGZAF&#10;GelSAbM4OKjIYf0zTgyk9sUATRy5wrfhU8TozY3HgY6VVOzHDDI9RTlyh469zQJotEY+7wOhFLG7&#10;QvgHio43QqBwT0zUjrkevpQLY6Xwjrc2ianb6nA2JIXBJ7uvcEV9G3lzBc29n4gsmWWCeMCUD+EH&#10;vXylZSeVOokYnJ+lezfBzxUY45PDeqbPsF0PKt2BwYyedv415uNocy5kdmGq8rsz1nQp5Ld2gLEp&#10;/CT3rejIIyeprkdFX7Fcvp8wkY2mNrv1dTXV2jl4+2e30rw5qzPSi9BZ0OzhiD7U2M/L81TMCRUM&#10;ikEECszQVyCCBUYzjNScnGADQykgcDigkYox3xilAz15pcetN2npnigYjAFeoP0pAOOTTmCqeaRh&#10;hcrzQIafrSDmndRSHqKAG4Oc5J9qaV3HJ61IxOKb3zgUAMHTvxQACMrxTgOMU5OtAEQXnGabkbsC&#10;pWGPrTHGFzmgBoAGfWlwe1C9OeaXGO+KBsbgCmnnjNPPvSHpjpmgBnfAFLx3pWBDEUjDgcVQmIQC&#10;etGADml6DjPNLg8H+dILDSOeuKGB/A08gYzR2ouAz+GkGCOKcwOetBGBkcUgG9zxR06HpS855GM0&#10;KMZA5pgN6c0maeRk8daNo59aAGnHekOd2FqQjHQCkwD7Gi4rDADikPbBwBUmMZ45oABPagEiPAJ4&#10;pGUHj2qQqMU3HrzRcCJk6cmkIyeOlO2kjJ9aAMHgcUCG9GAzSEEnPrUgwvOKGGeOxoGRMvufWkHH&#10;f6U89AMU0qc8dKAGkYX1pVDBT04pSBu4FKoODnk/WkMYQCeeaCPlAzzTscHPT+VN28fyoAQ4xycC&#10;kPUd6XGR05oPrigBORznmhR6il6Gl988UFDD65GaTORwDTsHHTvSEMODzQK5GR1Y889KQjpjIp4H&#10;X1pGUYzn9KATGE45apIwOw5Pem87D6epqUBQdvagLFuA57HAq3GAMMKrQpwD0xVyNDgYFWmZMlAJ&#10;6d6txcAetQRKBU6AntxQ9RXLUfTpUyD5qghyDg8VdgG7mgCePgjIq1EpLAVXiAJ696tRg5+lQJst&#10;w49RxU43DBzx2FRQIcZI5qzCoByeR7UEtlmP7o45qxGp471DH8g6ZJqaPdkZoJLcZ9uKmRcHk5qO&#10;NTiplFQ1qB5MO+aXH4UvI7UnPXvVnUO4weKaoyOTTsY/wpfrQA3r0NJ7dfenkc9KAATgDGKAI8cH&#10;vQQeB1qQqc+gpPzoDcZjBoK5PXNO7nFIQfWgob36UuARS8+lBHFADCPU0gGDT/cUH7vPWgBjdRzS&#10;Ad80/GexpFUZINACdvWnhBjJNMc4Hy4rO1S8ksyHOduMnimlchuxclkRD1pVIYZHSsOS4kuMSI+S&#10;OnpWvbHMSknPFNxsKMrkuCxoORwetKKdgkc1JTGAH1pCMZNPI96XGMZHWgExgAI96bipXx2XmmN2&#10;G3mgdxCDjHFCpt5p4GQO1HQUDEKkN7UoHNKoJ4NL92gBhAOSOtJg5qRiOopAuaaAj5pV468U8jnr&#10;Rjn29DQA3GaTGDwBUhwSMCkA+bBoAaOT9PelYfTmlC9TSbTjOc+1FwI52AjJHJ7U2MBIwCMnuaUj&#10;97weBVbUZcQmNTgngc01qBSupDPIUJ/dDlveqOpTKlm2ehO1SO2auNHsVExyRub6Vk6hm41GKJBh&#10;VGRk8En/AArWMTOTsYXiu5mt9KleIqsUEZ2jpuNeOXd9iNZZFXGd2Peup+IXiMXt/JFbyOtpbZSL&#10;BwHPdvevMNSmklmKscg9s17uEpcsbnlV58zG3ly+oTvI+4fNk98e1WkSXBdj90fIvZRVSKLYFAGW&#10;Jzj2qa8uligVF4IHPvXaYFDUrvbuQEsx6k1mdFLMeKkYGWZpHzg9zUMp3OQPyphYCwYYUEnuamRT&#10;gcjFMjTYATg1btomwGb5zngf0pXAktY8nJP/ANetGFXLIkQAJ4x7VFDBJJJwn/1q6nRdGMm15QSy&#10;/MoxUTlY1hAm0LTXZ2aRRJtHBFeheH9IEbJM6gfL8q4OaZoekiJcunJ5967jSrPKLJKAExxxXNKV&#10;zqjGyDT7E8lgWHoe3tW5YWjzsEhTdt+8ewqTTrVpz8oIXu2Oa6bT7ULHsjUIo6+9Z3sNIZo+nsq8&#10;8f0rXijZFKdfQ060iAHA/Gr8cYxwBmouUVILQbTuNWEgIUgMKmKlV5/SlxhAMYzSKSsQiIJz1NPH&#10;C8nmjOT64pT+VIYL1HPJqcAr0702JABu5zTl4YlqEFyQZJAqZRgeopi42g9iKep456UwFUjJxTt+&#10;MDvTFHzcdKXpxQBYjYYJxk0vVc5+tQjOMDrU4+70xTEwckAelJ1GSDQeWANA5PQgCmSOB7d6UEAE&#10;ZxSZ7dQaU42gEU0DFBwcZzTlGec1Emd2ByO9SliOAvSqEDAqMqaIy2PmGc04HIOV/ClXI6rVCA/K&#10;D8tRR5YkjGKkSYEkYyO9SRndyQQB+FNCY0KerJ+tSKSeQpH4035ivfH1qxG64x2AqyRsSh84Bpx+&#10;UfMrEe1HmRZ+Q7R3ppRHfljSuA5tuPlJpAVA5YgjpQRn2xSeUHwW6elO4D4yASPNAJpjblcoMEDr&#10;SlE3L2btSSA5IDD3oENY5JJHT0qHJZ9uCB71MFUISDTHwwLA496BkTx+ZjkAD1qCSQEELhgOODVk&#10;u44AVgRg1XWPqqLtpWHcqELuLbMn+VAUqwOMAH1qw6spyce9VZSwKjFZspEcyiSQ85A5zVWZcAqM&#10;4qyQzNhTio5V2thjUPQ0iUHXaGwMGmFR5ZbIzViTBJz36VVlQso5OBwRUM0K5lA3YHJqGYK6AjAY&#10;jmppLcjDLnFRdDkVJaRlTbuR1IqlcpuIz271rXEJLbl6VVlQFD8o4oFY5u8jVm2nsayrq2ZgRs4x&#10;610V1bxBmZVIJ61nSh1HNMHE47UbOOQqS2HQHH+FYGp2nLblHzEEZ4//AF16Fe2sc6kBdjf3veuf&#10;1GzZS6uhdcbi2Bwf6VSMZRPPdS0xnYouCcda5nW7EKoBjGTkda9HuYNmAMMT6CsTULKOZGOMNnOM&#10;cGtIuxhKJ5ZeWjorFlA5/Os+RR0AO012uo6eFuHQnKgAjI6Vzt7bhZCAPl+tdcJ3OacbGI6APnJJ&#10;/OoZl2kEYHar0sW0n5ePSqbMQTkcCtTMhPfgjFOSQ8A1LhHxxggVHsZFOW4oAkiYckHHpmrEcnzc&#10;8iqIxk4xn1qaOQKwBoE1ctvlyQpxjmtDS79oGWFiwB557VmIyk8HpUgDAhu1TKKaBaH0d4R15NXs&#10;tPvrubbeW/8Ao1yeSJFP3XJ9eK9D0WY+T5b/ACmNtv1HY188fDTUxLNPYMP9egZdr4+ZeuK9z8M3&#10;b3FvZ+eCWkTYzf3mA618/jKPJLQ9WhPmR1JPTAz9abKAwx0Bp67WXK/T6UhPy8jOK887CKJSoKgD&#10;ilYYIANLjad2etKo3HkjNBJEVbOc0Yz1yKe6EPnt60jcY2kk0BcbjI6UhGOKkCnrRjr0PegLkWB3&#10;4pu0ZwCc1Kw4pirjkj8aBkeDuyTSMBnipwoGaYBkYA/CgRGRjk4pR0wOO9OI55o2nIOaYXIwBntS&#10;Fc8HnNSEe3FIVNILkYHJA4pNo7GpcKOKQ5J4oC5HzkU4AY4FLs9KApGT1oFcYRyQTRjI60/APPak&#10;9QOnegYzp8xGaGAIyelOwNtGADzQA3A+lIB1pTg+/pSjkZB+tADCOMUhHzZIBxTuaaM4AyM0CF/k&#10;OtIBnqcU5V45X60hBB9aBiA84/Wm4A5Jp5AIznBpSBjGKAsNIz9aTpyaP4ecCl6UCuN6j2o5Hbin&#10;E/lSfhxTAbnvnFIxx+NKT7UhyfekOw0gADP40hPTHSn4bPABpuDkgjqKAEYjPTOPegLwCaUjnGaQ&#10;fewfyoAYVPOOlMPOBnmpmGeg6U0k4Jxx6UANJHXGadgZ6HNNHr+dPI6E9aBjGH4gU3GcED8qlPTA&#10;zzTApC/WgQzB3Y6H1oHXufwp2w9eo+tLgEf4UAxm3n1z39KTGBjHJpVHfpilwM55/GgQ1cHOc01g&#10;cHJ6VK2cgY9wKaQGJHGDQBF93gNk+lBGevSnkYzgcZ5pCGz9wc+9ADCuDsFPjTDAEk+9ICP7uKkR&#10;PmDY70AXrcHYO9W4ycc9qrQnPFWo145q0QydRkcHmpoVxxuBFRRphd36VZhUAYPWgSJYlyw5q9b+&#10;h61TiIVuauxL/F/Kk2MsQIGf5uKuovYc571UijbGTVyBSdoA6VJEizCpHAGRjJNTx5zkCo4wc4GR&#10;U0eVbkZFK4mW7cbuTkYq1GhPzEVBFgc96uR5P0NMRLH0xUqg5xUaDgDFSJjvQI8nHPSncEZxj2oX&#10;GeetP4I4oOwYAB70pGecU8DA9TS8jpzQTcj/AAoxxTwp5pNuaBDccdaQ+1PxSeo60hpjcYFNKE/S&#10;pD0+lI/TP6UXGmMwaUrzinKcjOPpTiPX86dxkJBBwKCM96kIyaQLx0yKVwIzntQV9TinMMHPajAz&#10;xTuBHjPUVS1i0+0RAMOgrQIOOBQ65XB5pc2pMldWOfgt/LBGf0q3a7kG3rV4xKQflpFiAPHSrcrk&#10;KFgXkDBAxTyOR6UsaYPpT8A1Fy7kZXn6UNzx+VPxzjnNAHt3pgxmO1Bp59KbjuO1AhCFwOaXBJ+l&#10;KBkUYwKCxp574xTu3PFKRntwKNoPXr2oAbgE9eaByeeKdt+Xml6Z4oAYF7UoznP6U8KenejHJ6Gg&#10;BgxzihcnIxn3p3fOKQKR04oARgOmKCMAn1pwA6mmS5K4XG4imIrKd4Zl5yaqXKeZeAE/Kvf1rRto&#10;0gtGZznGc1nQkTplQRubv2FVFaiuUNZufstnNcDG5vlQeteaeIdbax0iSaRmae6JjjCnG31Ndd4+&#10;vGe8g0uJ9sacyY65rxzx/qoubzy4yBFBmONe/ufxr08LR5ndnHXqW2Oa1u+VlVIyAo+8c96xFdSd&#10;386W9ljI8tTnNJBFuGCMCvaiklY817k9uC0bTswAHHWsq+m82YIrdO+etaGqypFDHEnHHNYz4C4/&#10;WqEmMuGBYKnyjv70se0Nt6saVEbG7qewq5ZWx3MxXDHue1IoLaJupBJ9K0rOHA3yfLjtTF/dABOt&#10;aOk2098zHaNoNJ6IqKuaei6cslwCrHHXpxXoGg2f7qPap83JA96y9B00wxLGI8uexr0LSLNY9mAF&#10;fAHA6VyTldnVCJZ02wIVVbGQMNzxXVadYF0XjC/0plhp5YIzKQAefeujtURiiRrgDjGahs1J7GJR&#10;EsSLgA8+p961Y4wCNowKZbRrGnq3rVqCMv7Vm2UkTQJgY71bWNlOemaiiTkDPNWxx05pA2MCD7x5&#10;o2q6kAc1IQV6Dk05QqjPQ0B0KwUIPehR1OalZc8+vWkVQozigdxFRiM9hSlcEbjinFmxxTCCT8zc&#10;0DZKNh2gnNPyMkA1CMUB8NyKBE64ApwZRySMelRqxPOOKVQM8jI9KAJQ+Du4oMhOaacsflXj60bT&#10;361QEgcgZ705WBXPOah5796euVABoJaH8E+9KpBbr1pjSEZ4zQshPAUZPtTF0H556mn5wNxBNRFy&#10;TkjGO1P8xgm0VQh6zHPSleU46HmolJ3dQKkXLcn7tMQzLbht9eRVySZGwrZwtV4nA5IqQFCfU+lN&#10;MBJpAOFyFp8bnYzZFMlV5Gzt+Ue1RbpYyVWIMPU1VybXLKcgErtGOlPXG7Ibb2qvBK2Tuj2nPrT2&#10;Pf5efencLFg7cf6wH8aa+0kZP05qvuCjnBz61KdpXp2oCw0SMJvvcCnSSFnxtxnqaagRDgL0pVJL&#10;NgE+lMLCSl2wCVwKczDaFAxUZY7sZ2k9yM0oBL/Kfl/WgVhgHlAIhJyeTToiiKf4ic0rKdw25K1G&#10;4MbhdmAaGNDUcR5LLuJPeq1wGOZNpy3THQVJJJuk4Y7R2oedhCVGD6VmykQwKyDqCfSoZYwThvvV&#10;NPIyJu6GoyVl/eNwT6VD1KRUkUE9MY75pmN6dKsS7ScgYAqBvkUg1DRuirOAFwSaqSQARlwcn0q2&#10;RnORUJymQR17VAzPboQeoqq+AxrRdOrCqk0e857g0tikZt3bhyxPH0rJntwSTyRW5dK+0gVRkg65&#10;JJouMwbiBuFQFCOc1n3MAkU7mIY5zXR3MZ2EE4x0rGuom3cgn3qkzNo5DU7IWzJIWJBbn2461iXV&#10;qA24AqCd3HSu4uY/ldZMEHggjtWNf2iYOwAgc4/pVpmUkcVf2yyg5A3DgnjIrkNbtEE7RYwwx0r0&#10;a5tlkbbEAsmcnI4rB1i1ilt2kNuY5l6NjG6tYysYTgebXsGFYBe/frWJcoMYAOTwRXaX8LSPmRcM&#10;e7dq5y7jKNhkAJ6V0xmcsomMy+WeDwe1CShkwRg96s3EQbJJAOeKqODG2NtakDmwcEHFJknPPTnN&#10;RrnvUnLLleKAJYGz8rcVdjwWUYFUAO+cmrEbk/Ke1Amja0yaS1u1njyCjZUjsa9m+Ed/cCylEkxl&#10;iWXfCrNkp64rwi3uHiceXhtpGVNdx4H1uOBng5gcoTv565yee1cmJpc8TejPlZ9R6bKZYiy9JAGA&#10;9M1aZDj3rE8I6nDfWMUsBVomTCsO9b2fUZr5macXZnqxldXIGVsZp23BzgdKePTFCgikVuCYzUbK&#10;Mn6flUm3GefrQT9KB2Ij0A9KNtP27sChv7o/E0CIyobrQFB4U5p2MAg0o4AwDQBHJ04xUZX5uDU2&#10;M54FIyjkg4470ARADgZH40oAB4zTgoIyRzSBTnjgUARkHOKacgVYbB96jZRng5oAhPXr1pxXFPxz&#10;x0pMUANoPpS9valHJFAEZyOAOaCoweOTUjDmggZx+tA0QkHikIOegP1qYDk/zpCooBXIWXocYoOc&#10;8VJj16CkK+lAEYU+tI6nj5sU8jnAzS4zQBHg5xRgjkGnFTn3pBnofzoAaUJHTFKBk5NOHoKdjH0o&#10;ERshxntTD0B5qwOFx+VROpx7mgBmARx+VJ2x6U7BGQO1JgYJoAbxzTQcdF/GnY4xSZ4oC40Nzg0Y&#10;44pSeeaMY+lAJiAYFAUHkUpyc0A88CgBpBwccUxxnk1I5OOmKbj8qAuIRz7Gn4Bwc4OMUm0HjpTl&#10;Bx0oHcYTjg0hxg+tO2gtycUh5PSgQ3vxnrmggdzTjjGaBg47UAMx6NSKCc9c09h15xTeeo/GlcaQ&#10;mMd/xprcggNxTyGPQ9uKYQRmgLCY+XAPBpAAQMU45bJA70uCDQDIzg+lOiwMetNIO4DGQeKkgXLD&#10;3p3EX7dF2hu9XYgCO5qpEMYFXIDxgfjVdCWSr1AzxVmEZ5AqKNF/CrUZAGPSgkUKQRxV23OACAcV&#10;WCsRk1ctwVXk5pAXISGHzZxVmAY5FVoskgnpVuJTu46elS2Isqex61PEM8gZPpUSrjrViBPmBHT1&#10;pdSWWYlLY/lVuPP41FAF5qdenFUSSJnpU3ypGXY7QO5qAusK+Y54yM1554/8asIxYacquzsQ8gYj&#10;AFCGouTsimBg+4p45ySOaVV96cMdu1I6Bnf2pTzyKeVBGelIARxilcQ0dc5pAKcRzj9aRjg8U7gI&#10;etNGNx96cAe/XtRgHHrQhjTyMUm3Jp56ZpAD26UDWwADHFG0evNOFBFIEM27V45pp9QaeSBSemOh&#10;NJjTGketN464wKkI+c8U3B/+tQ2CG87qVuRTmHPFGMjnFK4yIDt2oKjORkVJt9aQ8D1poTG44BzS&#10;AdfenYyMkdKD+HSquTYbjnPGaQjnrTlOc0m386LgNwBx+tG3gjNP744ox6Ci4Dcc9T+NIOM1Iymj&#10;Hai5SG84o4pVGBSgZx60XGIOmBTiO/WlAwaXBK8c07gN6GjBxTwCKTB9KAGYz+FBBzTyMD60AHGa&#10;AIyF25puBtyPSpSA3FJKURDuHX0piZn3zqtiyE8twKjtPKtdPlmkIURruJNVCZJ7stKPkQ8D0qLW&#10;IzcrHZbjskbLgdwK0ijNs8x8Zam9v9p1EfPNLwMnlSf8K8UvLl3LO7lsk4zXoXjrWI557wMwWNZW&#10;WMDsAevua8wuSHYkZwema+hwlPlieXXl7xViUNMX961bXaF3H7ijODVeyjUkggk0apO6xeXERg+l&#10;dZgZt6wed5Oeveqi5fnk092MmEJz+HerlnagRmeQ4C8gY60CQ63g8razKQ3UDHSpkDlyByTzSNIW&#10;PmZ74xViNXBBBwG44o2DUtadp4aUs5yccD0rsPDGlyGWRwwRVxnPes3w/pbSDLuV559RXoWl2a4h&#10;jjQsmMe5+tYTmdNKHU0NBtGlcpHkdMyEZxXe6RYRI6EjOBkE+tZei2cafc4AHIFdTpatISgA2jqa&#10;52zqSLlqHlkCqPlHGa2bOJIjuwM9zVeDCqPlG6tK3jBUDvWbKsWbOLI3N064q9GoA+XvUEWFOAMe&#10;tWUYA80IEOUY71ZKsFG04NVlIc5HAFSo4yODmhhbqTKDjk5JpuCeKUE5xmlbPTNIYjHgDrTDkH5s&#10;CleQJ8qjJNV2Yk8nOTQNInJBHtTVIJ4pA+FAA5o3HnkfTFA7XHZAPTNPVCy7ulQMcng4+tOxJgHf&#10;xTFYmG/bx0oy3HP0qIbtpy3PpTlckdBgd6AsTqSFGcUvXnNMVhjmnb1ONppIQq7TwOtScY3ZzioC&#10;R2o3MO/NUA/gNuJ/CnIepB5qux5HOafGWoE1oTDcep+pp2evNVmL+vSl3kKMiquKxOceXuLDNJkY&#10;x/Wod5AzjNHm4HY/WncViTJLAB8CrC+XjcZgDj0rMDSFtykDmpDJIrKA64PXihByl2OV+pcn0p58&#10;xjuU/hVdZgwKjac8ZFRszKcZqhWLEkshcHHHenLcDoV59xVZmPTfn2FOEr4AC8UXAsJLGSWYEH6V&#10;KLhP7+wDuTVMzLHglQc+opY5o/4lUg+tFx2uTmWKRjtm7085IKeYQD3BxVQyQ4yqLvz27UoG/kOV&#10;9KaYuUvzRsqK5diTwMmmQO43HaapiKRTu83k9MtzSRtcl/lcYo5g5S8J3EmAoRBwKhupn37VkGTx&#10;9KimmmVFDuG9KrRmQuWVRgc80OQJFqTIjC+XuyOtV5W4xtINPhuInPzyBGHHWoJJt8xAY7fVhjip&#10;bBIV2DrhunvULHj0x6VLcAGMFGzjk1Rkc9F/Gs2zWKHmQn6UxyOQaTeSnoahkfCE4qGzVIcxHnH0&#10;7UxwOuaiDZG7PSkDNyR0oGQ3BIOKrv8ALUkrsZBmmTAFQazY0ipN0JHNQjZkg1Mw596rSqRluppj&#10;KV3EZG46Cs+4iXO0mtKZmCllIzVGchwcnn1oTZLRiX8GM7gWHUcVlXCAKdpOQa6OXpt61kX1vtQv&#10;Hye49Ku5lJaHO3tujfMq84/WsS4DXCbXTpx06V0ky7twB5NZcvD4VckdRWiZicD4nsTnzUTkcN7i&#10;uT1CKOQZkHKnivVdQhWeGRHQYYZBxxXn/iDT5LWZjtzE2MEevpWtOZhONmcheJtbAHTmqNwokKkD&#10;BB557Vv6hDlMMQG7GsR12rtZeTyDXWmc8lZlL/Z/ClHH1FTFFb/61QudvDAnmqJHb8DIANPQhu3I&#10;pg56gGnBtvIGB04oAsxyYbGOe9aOnXRhukl5+UY61mx/MoYcMKmibvx6VMlcnZn0L8CNTmuLRoZG&#10;Atkl2Rq33huyf517OylVxj8a+QfA/iC5sdXgMDuvzqGAOAQP519d6Xex6lpkN0FKu6gsp9+Rivns&#10;fR5J37nrYWaaFXb0FA69qdInoMVEoYOc9PWuA6R5HzelGOefxpw5607HPNAyMAB+vFAUZpxXr9aX&#10;qaBDCmehpNuBkVJjg0h4NICMrQVG2nkDjigAgYODQBDt7d6Tb19qmwOlNIHencCIrxTTyT7VMQcZ&#10;NMwB0NADDyenWmYyamA55PSkA56ZouBEFPYGgA9cVOM5/pQRkZpXAg2sT2pMGpuhyRS446YouBBj&#10;mkIOM9qlYfNgijBDY7Ci476EQXjr1pNvGKkwevIoCntzTER7aQqMYp/1owAelAEQHFGOeKkcZHTF&#10;IBxjvQBGBzwKcaeopwXIzQBEw9aYSMnHWpXUnoKjRf73FAEeDjPGaApzipwuOMZpjn60DZBjsKTa&#10;DxUuOOlMYYPWgRGV5PpQQM89aeRjOBmkIwcmgBoxxzg0hU8gcYNPAGeetCjHUZoAYcbefwpOKeQO&#10;c8U3aTyKAEA5zmnlTjg5NAX8KXnAxzQ1cQ1gMcGm8hiT9Kfxg5FISFHTmpAYwzwaTBHPYU8D5eOt&#10;DjjFAEZ9AM0nP49hT80088+lA0EgBUADGD60whQMZp+M96THzcAZoHcQDuOlMwxyRxg1IM45puD+&#10;FAhCoP3eD3pbYbZBzjnpSjjgdafCNsuR09aaH0LiAlgR0q3DgA88VDCo4561ZjQb8betUQ2Sx4NW&#10;o+COOKgVQGz0FWIs9CKLklmLnrxVu2+8QelRRjgA8GrECjJPTFIGWojxwKsw/M2QPrVeIYwB061e&#10;hUDoMVLRLJVAwM9KsW4+bHNVwegx+NWrfkDHUU7ElpOOO3vUzyJbwtLKyqijJJ9Kp3d1DZ2xmncK&#10;ADgHqa8v8YeKX1R3jt2ZICCuOlMahzFvxr45a9mex0vfHEpwZd33vp6VxM0zO3PXqTmmbdoGRzj8&#10;6jfOAfT0NM6IpJaHpjDoKAPl4pxPXFIB36VlcaQ0cc0DOOvNOA60d+mKdxNEeD+A9ae2MU45PbNN&#10;GC2MUrgkMIOc0EjB9acRzjtS+/ai47DCMrijpkYNOIOODzSjBOTxRcYzHy+9HTmn479KawI69KLg&#10;MK85NIAB7U/BJx2ox+dFxCdDTMfnTyDSZ7U2AjDgZFGORS9QCeKXI5JHFIGrjOuaCPl5PSnc84FH&#10;QdaLhYYRkc9qafpUpyV9Oabj3pgRgDpS9cetPIIx+tIFPPpQIZjJOe1L36U4rluvFGOOelA7De5o&#10;I9qcvSgA4zTRNxMYFKq7hnpTlHY0pBzyaaQXG7TnI70gXDcHj0qQDsR2pWU46CjYaGY/EU4daUg4&#10;96ULnv2p3KE2hvalCNnaOSelODgADPX0rW0e3B/esMgcgmtKdNzlYxqz5Fco/wBmTJGXfAOOPeqN&#10;/bPbQmaU5B4x6E9BXXJiUF2AwDxVKSBbu+TeP3cPI4zlvWvQ+qxscf1hnCasrWShDwznn61yHjzU&#10;m0zRLuSKTbdSJ5aNnBXNd54yw+swQdVQHdzxwRXhPxh1cC9TToyzlSZJGHvwBU0qDdSxcqyUbnk+&#10;v3ErzPAuQFPTP9ayx80gjAIqW9djOxzgdhTdOgeSXaevUmvdjojzm7stxosUJOWzjPFYk8xd3kPA&#10;B4rT1eRUKxKRkctg1jjdLOVxwOenaquJk9jGnmeZIcDGafLI0z+WhKxj0ol5JVOMDoO1GRxGo+Re&#10;uD1oJHxgbsA4WtnR7f7Qyht2MjBrLsIy8oBwM9DXYeGLNbh8A7Io/v8AYmom7I1pptnSaNB5gWNQ&#10;Np4z613mjWKwwISp3HG31rK0HTvM2yrGqov3fUV2VjDgbiSewFcrO+Ksi9pVq2zOep5HpXQWaeWy&#10;qg5qhpsRJ3Hp6Vu2KAAHuaiTsWky3bIoALDLe1aVsAQT+NU4QciraPggVlcZOrDPB5qyhBXJNVgA&#10;x4GKnA4GTTAmLfJ6UsZUdWwKhfIUZ/KnQlCMt196LgTK6HksfWpTMCMD0qsXizzwP1pjygfdGTQF&#10;iwHG0/KM+vpUDSoASDzULyOWznA9KhZjnHb3oKSsWPPcnGcVJGxPrn1qmJB0HNSxlu4IoRVi0/Uc&#10;mkLHoM1CW5Oc05JH3cCgCQeYTwSKkj4B3OT7VHk9Tx+FLvGcetNAyX6HNKp9aYvJznpRuANMknyd&#10;3oB6mmk855pgcsMA4pA/bNAWJNyr1IUeppwlXqH4PeoNw55xTNwOKLhYsOw6ZJFKChjI34I7Y61X&#10;I9+tN3gHA600KxY5GOetNZvTFRGQHktimO53cHpTTE0T5OePypSwH3uKrBgT8xzUm7jJpgTjaAdp&#10;zUXmAHAB+tQhznBQgZp7cDPIFAJD0lUKc9TTonf+E/rVRSdxODTizZOARSKsWpJM4Lc0ySUuD2B9&#10;KbEDguyrtHc0pDOMqVAPTPAoCw0OV6E++KsAN5eS4+lU/tEikpgEdKXzJOwb8Kd7BYtRkBsmMsMd&#10;jTWcjjJXPvVcXEhO0rye9PuHTaBuBI9DRcLE0kzEAls4FNE8qoQrYDdTUMbELl847DFNkkBIP3RU&#10;thYmEsa8svOOtRLukOc8evpUMj5PUYxUbllBIJwKVxqJYd2QbC3y56VHvGTg1Udzj7tNDtt61LZo&#10;o2LBnOGAIxUPmEjk5AqIg9WpFwvIOc9qkqxPuG3FIT8pqHcATk0shyvymi47DGIPNQyMQKeZADg1&#10;FK2TwKjqCI5eec496qvJyMmp5CG+UGoCikc80hWIpUVwcHg9qpTRKDtq5ISjgcYNQXAB53DgU9g3&#10;MicYyvaqLYySePQ1p3S/OcH8Kz5kDKQwPsapMloxb2DLllwD1ye9ZVwq/Nxhl6Gtu4OAUf8ACs28&#10;iBfIB9zWiZztGDqW7arKfmB+72NcxrIjntzE4YfMeh71117EyliAcNyDjiuc1KAs5Jxx14xmrvZm&#10;NTY86vQclCpB6AntWLcKpcgnBHSuw8QQKp3v8rdi3bFcreM2/b1yOtdcHdHLNGS2Y2Y56UEK/fFO&#10;uVYMOuaiBIbI4rVGY1gwPNAwy4BxzUzDzBgAZqLac9MDuaYEsTFW5GQKuRjzDj2rOJ3ELnB7e9XL&#10;ORlHb0JoBo0IJZbYo8HMgPH0r6e+DniL+0vDkLlifKxCylvujt/hXy43zbXU44zXovwW1uSz1UWm&#10;ZGhbLSAYAOfU+1cGPpc8Dow9TllY+pjGSpPr6VEVIbGah0q8M1oFbHy8Aqc7h61Owy/0FfNs9Rag&#10;VyPlPNJ8wP3SR7VMqYXNPwMcimhshx3x1pdtP25A9KMY44ouAwAAetIQMVIBzxRgk/SlsF9SHbSY&#10;9qlkj7ngelIV5BNILkfPYU3GalxzwKOuTjrQ9B3ZFgEYpCtSsPToKQjDUXEMAX60gHrUhBPNDAkU&#10;h2GMueP1prDgDPNS4J5700pk570ARHHbvRjC+9SlSB2pCp7gZoAiYDcAeTRjPqakCD160m3B69aY&#10;iFlz3NIAF4JGalI56UqoGHJouOxEVXFIQevepduCcAmkxng8U7isRbQF57UBRjIqXb6U3BPtRcCP&#10;B6DrQNw7VJt7mlKkAYpXAh3fnTDnv0qZkJPrTSCG5FVcCP2zRj5ccU4r82B1o2kcd6AI9nU9qYR7&#10;VPjmmkcUAQMOOKYQ2fXAqcg4wCKbg5xjmhgRKM8d6FBDEmn4IzwKAvrQNu4x8Ejim/xE09wM4705&#10;QPSgRGMY570/aCuQfwpSMnGM05uEz+tK4WK/VsE0bct1qRjkjvRgjJIFA7ERGDjnpSFTkZ9Kk6HG&#10;acQO5pCtYhZQAeT9KbyF78+1SOM4yM/SkK9sAelMCPAHvSHpx1qQrgcdaaB8uSCKkYzG3AzScAZJ&#10;zUhHBORx1poGe3SjYNxpGWGSAKntwoIA5qJhxwAfrUsHYjr6U0hF6H5Wq5ETn2qnEfnFXk46c1ZL&#10;JEAI65xViENkgfhUUfDcAc1ajU8dqBE8R4AHU1ciGBiqsCYwTwauRjkY5FSxE0HBx371fTOCOgFU&#10;YEY5POPer0OAcZpESLCBWGO9QahqFvp8bSSyABVyMnGan3EHj5R3rz/xZb6vd3DKgaSJSdi5pglc&#10;z9d1y41O4kPmYjbICqe1YUgAUKar3QubS4Ecu7fjIqnLPMi555pnRZJWL0h3ZycYqo8gIPzDrxVS&#10;WVmznjjOaqmdy3JGe2DQG57Vx2oxTgvTNGDnpWVx3GgY6UpHPNO6gmlxgZzRcVyMg9cUqoTyelOx&#10;kf4UpHHBpBcixmkXuSKmAGcUjL6jpQFyPGVPOSaQAdKkC4pD64oC40g49qb0qTFNwPSncLjNvpik&#10;24anEClYdCBzRcoa2c4xTSOOlSDdwcUYP4UXAjAUjHOaB0FSjrmmlcrxRcCPbzQo46U8jPQUqjjG&#10;KaEyMKDQq4OR+NSYJHSkAPNMQ1lJ56U3GVxipmBxwMkU3FAEYHYUu3AGOtOI9OBQx6YPNBNxu3sR&#10;SKMc1KFIzmlUDb9KAGqKAvOadnt+tHY96aGJgDBz1pHK9s0dT7D1qe3g81wpGSegqknJ2Qm0ldjI&#10;IHuGwoOB3q4mnkAYJz3rVsrTyewGeuBVkxgDIFelTwcbe8cc8S76HPPZSJKCFBU+1bFogSJLdBgd&#10;6fMvzDAwO5qayQFi+c7jXTSoRg7oxqVHLcWeNfJ2qSCevtVXckFq8xGfQ1pXUbRRHOKpvbCd0tN4&#10;U43H3rdGVzzP4jXBsLcS7+Su5dv8WTjBr5b+Jeri81+dkcs27kjhTXt37RGqTpLPYGWXdEQyRocY&#10;X3r5mvJmd3l2gAfdrWlCzuKTuMyJZSCcgCtS1QRWpkZstjJyOlUtKtN1u00gwWPAxV69ci3VOMkf&#10;MM10XIMTUXUu7kHe3QDvUEZCx4H3z2qW/wDkfnHtgVDAApLkHPaqIZOyrGiqpzI33jTdpIVU4AHI&#10;9TQD82Rj3Oc1csYv3m5gMHkUmC1LegWnmSgyqeeBivSfCtgqgK4/dg/KD3+tcpoturTIFQkeor0b&#10;SLV5wqR4AAGTnkCsKjOqijf0mE7RBCCFzk88V09nDtQZbJ9cVn6bbpBEFC+nPqa2bRCxyc4rE613&#10;NKxVdowD71sWePujrWVbHa6p2rWhUbsgYrOZSZfhUFuuKsLtxiq8G0J1zUyMEHIzngVFgJo2Occ4&#10;qaOQZ9veqqcnngelOLbW6/hRcLFtmBNM3Ybr0qDzioxjHvUe7cNxPNBZb3jacfnUJmO0sBURY4ye&#10;PameaScdvSi4IlWRnGSaYWYKWClhTJM7eOAOtQ72J6kCnYqxZjDEh2O3PpVpScdeKzYnzJk5qxuO&#10;MZNOwFzdnrTg+ARVVZVUDdyT+lP89AB1pCJ8nqeaA4x0qEzADK80byelAFgOcgliKfvGOmRVbzDj&#10;BHSkMwxwDiqHoWvMUjgYpN/Ydaqh93OCKUPgdaGhFkn1PNJvx1NQMdw4PWkyRx1oCxZ8xc+9RlgC&#10;T61Huwd1LIxZOOtAh4I6AgZpTjOAc+tVg5/i4/GgSLGMcnNAFmhTjjvUAlzSFzn0pisWWJxkU3zW&#10;xtqEnsTSbwDg1QyYOw6flR5jZxUDPk9eakGAM5/ClcCV5JGQR78J6CpQCvBft69Krb+MY/OnAOTj&#10;YDS1AnVpEUquGBOT8oz+dRTXARcZxUbSbCSWxikikB+Z/wBaAHPcvEuU2ksO4qOOOVEWUpkMevpT&#10;So3nBBpHWUKAqgA9TSAl38/d60ZBPJ59KYoIHLYJ7YqMthyAKAJPMAU46+9ROSFLHJUc4zTZpVUB&#10;V4JqvIxYYpMtIkMnUjApnm5BGKiYkdelNU4561JdiZpCAKRHB5bmoWcdfwpN+1sHBpFExKnrxUTS&#10;HGAaVWXBJqJgMdOaQAW7k1GX55JpxPHIFQscnBNJiZMScZ/KoHX5s5Ip7HCYPNNB+tIRG6846/Wq&#10;su0AirrA4J6mqsy5GR170wRQnRTGxPWs2fLexHStaeNhknvxWfdx5GRQBlamm8LIOSOorJuB5gOe&#10;GFbchxnIx7VnXqx7tyMVJB7VSMZROfmdyCsmT7YrJ1S1Voy23OOntW5dAO+xx83QkVgagskcrjJe&#10;IDnBrVamM1ocVrf3G3BmUnC8Z/OuPvY2jcs3f9K9C1YqIjGIhtk6H+7XDX8bJKwx8oPB9a6KbOSa&#10;0MaQbYwxI6d6pSAdQeK050/dkbuv6VnGJoxkgnPNdCZixqcjjgipUkIXBGSepNRSHbgjpnmk6rxQ&#10;2A7+IkL0p5YjkHGfQUincB61IqrzRcGXbd/MQKFGMc81qeG7yXSvEFtNHJtWRvLk9Np61h2zeW+S&#10;Tya0ixZBLE43AcN6VE1zJoFo7n1r4NuwtsEkl80xLvhKjhkPb8K69CrsGB4IzXinwT8QxahoVvZP&#10;Oz3FovzkjnbnFev6PMJJGQsAV7V8vXpezm0etSmnE0cHGRRjvjmntjsc01uR1/GsTewjDjp1owMe&#10;lPOcYpDgDoM0xEe0k0oGTT/akIxk4oAafQ00rmnY4z3oC5GDzmk2Ij2+vFJj2qT9aCpxk0Bcj28Z&#10;NGMcnrUnJ6Cmnr0qWhobtA4zzSYwKcRz7UrCpuUxhXHPWjIA4HWnY9KPU4qhDO3Wkbpin7cc4zQV&#10;yKVwGEYPakI5pSMn6UDrTAYR7U0AZ9KkA70EZoAjbg5pMAdTT8flSEHvS2HcYAPTigLgd6fjijGP&#10;XNTcHsMxk0oHanj7uMYP8qTkcZ5p3JGNjGRk0hXLA/zp5BJwKQDn2qhjMYPoKY+D9akK8cnOaQ8D&#10;oadxWISPmxSEc4qUg5ziomBxzTTAYUwSaTb2xTwMgYFLyKbAi25OT1oK+gBqQdSaOo7UgISvXjJp&#10;vAxnrU2MHio2+8T29KLCFQcnv+FP6jGKRelDNg/WgZERg44pp69c1Iw44NR7SpzSuPUFznmkPIpz&#10;g/3uvNNyT0FAbg45pncE07DYowRyRSAYQSueKQg4xUm3OMjrSEEjHelYZGDu4xTeQcYxUhX5eDTV&#10;XuaLAJg4wOc1LbL+92nNQsDyF9atWvTkcg009SS3Gh69hViPgj3qGJieoqxGGLY7VZPUsQg45q1E&#10;3NRJGNnHX0qxEpBWgTZZjDHtViNQoGM5PWoEJLjn61ZjyT+FJkli2LCQKeRV0KrHPTNVrNMtuI9q&#10;uRpyOKSJY6Vtqfdz7Vj3ADzsxAXPoK25U2pnP4VlOnznjOKJDgY1/ZQzphkVie+K5XWfDL7vMtGB&#10;VRymzFd8wycbaryoF52gn0NJSNEzyO/sZbXPmRsMDPSsycKSSCAfSvYL60jlXDABgD0GciuP1fw/&#10;GFJVn5Ykj39K0VmVzWO6Gcewo+8M9MU4L8uKdxgLjpWAWGLQcHtTjjFGMLQA0DikCgcjOakwAOaO&#10;GPFADBjv1oYAHHU07GKB70AN5HTr700jJwakIFBG6kBDtPY0Bdrc1MRjpSFSecUwIgOc0pHNPBIO&#10;CM01ifQ80gG7epOcUKO9OGRnvTgPl6UAR9BzQOAQOpp2KQDJ9BQA3BPegjHy+tPAxQVye1MBmDjr&#10;0pMfhT8HPFIwzVXHcafpQeegpR0pe30ouFxAPYUgGevFHP4UuOnXGaBAw+lGBjODTuKSTcVGCMUX&#10;FYayj8KjbIOFHNSk96lsIvPuQjNjPfFXFczsDdlclsrNp+ZAwGMj3rYtLJIRx0qe2hACgg8cCtEx&#10;wLbby4yM8d69mjQUF5nBVquRRd0jHzE4FZ2oeINKsnWKa7iDN23A4+tcH8WPFsljJHp9m4VpASSR&#10;8y141ctJLPJLJNI5fG5s172Gy6VWPM2ZRi3qz6bXWNPvAy2l3HIRxhTmtGOVYogMkV8t6Re3dpOi&#10;RXboSSwAPORXqnhDxibu3+x3Mp+0xjJLfxe4p4jLZUldDcT1OS782NUyMH9BWQbstfTzeaIoIlJk&#10;Y9lHWs+fUljtGm3gKi8mud+IOpLpXgaU7vnvzsDHrjgmvP5dSEmeE/tAaw93dGcPmS7kaUgHlV/h&#10;B9sV46N00iqR05auw+Jt+l/rbSrISdgU46YUYFYGi2wkKmUAZyRW0dEZy1Zbj2RWylsgDse9ZVxO&#10;0khYH5RWvrjJFCOQSB2rlpXYR7OhfmqSJbGtIZ5WJB2r604fNxgYFEQCqRtJJ7mhdu7aAST0oJeo&#10;+NcnIIx1Nbekw75AGUAnpis+1gUr0zjqPWuk8K27z3IkZQqJzkjj6Unoioo6rw9aNHbiTaQSMgkV&#10;3Ph2zCIHyNzfMcVz+ngyrsXcFGMcV2ejw7YgifMxOCcda5m7ndBWRsWERbORn0rYiATAqtbLtVUR&#10;eQMn2qxbMGk3A8VDNi9brmYE81sQoQoycmsq1XL7jxWmuR3qGyki2mFBGaQybTkVECCoBPPekY5+&#10;70qRpE3nEJnFN87v1NQlyOKO2fXoKCkiysnmnaF/GnyNsPIAxVVJjH0xmk84y5IyaALHmhhn8qRW&#10;Od3eohkcmn9uuPei2oxxeQnJIpjhmG709KQn5gM0uT2oYMWLIHzCpQxBGTUQPvQS3pTQFgFDwTk9&#10;6RplHyqmMVXBweTg0p296oCzvVlznFBmC9jVQ5zwOKGkNDAtrIT1PWjzdp4wc1UWTHPWhpN2T0oH&#10;YvrIduTSSSIRkDHrVFZjjipBJkc0CJhMcdxQkzEkEcVV8zk+1O8wH7pyPWgLFvfg5PfpTTIRntVY&#10;McdaGfjrg0XQWLPng8bTn1pN7HquV9arB+2aUMxXAJx6UroLFky5XK9aVZsY71TJYDinKxPHei6C&#10;xcWVQST1FMa5BOBjmq+2TOCKVkVRnOaEHKTGYEZxzSrMpOC341V3KPmzSFwzdQBTCxob8rxzUmXC&#10;47VmeYyj5c0/7RMeWJp3CxckdAcvyR2pEcFmL4x2qis5WbfIu9fTNPmn80/ImxR2pBylidgeEPJq&#10;L50HDkk9s0xCeM0HBYnkYphYlWWRfvcmq9xcMDhRz6055DtwOfeog2SBt5NS2NIakkjNufkDpTvO&#10;wSMDmnYI57io9yDORg1LKQrvn8qamCCT0pjMp780zcNpzkVJSHnIOaAQx7CmFsjJph7k8UwZMMHO&#10;DxSZ2ketR7sHjPSjdg9c1IJj5N23NVyQTUpbPAqKRTgkCkxiEnHfNKhI+vpTNzEDH40K2BSQrEmc&#10;rzVc5Bx2qSVgU471A2cDA4oYIbM+RWbJk5DDBrRlGRwOKzZ87s9PrQhlKZFB5FZl7FkEDitebP3j&#10;0A5rPuFMiZBwDT2IkrmDeoEl2OpZcfeArntWjW3ImWQsG4YHsK7CaPkrIARjg1hanaCPkAvEwIPf&#10;Fawlqc1SJ53rx2yL82Ou04zXP6oEeJU6E9Qe34103iO1Mhby8rtXGewrlLpjKgjkAWRepFdMTkkY&#10;d7GYzgrgj3qs+0oA351cnYkFW5PSqswIXIFdCRzS3sVG2oSvWmsBjilIJbkdeBTeR8pbAp2GMJbI&#10;weDxUsbAOAOnemlSFyWGM0gI3ZFMC2yhgMZI+lWbWQGLyxwf5VSifDY6qasRqpfjgVNhX1PRvhBr&#10;UWla5bwz5WN2KyFTjeG/pX0nbqyxvdwkyS252kKfvr2r480lA8sb/NgMN5HUDNfWHww1NdR8OwSB&#10;w0kI8px3IHQ14uY09eZHoYZ6HYW80U8KTROGVxke1TAJnGDzVGPbY3KQNgJMfl9jWkRhsEYIryb2&#10;OwYfTFIBwQakbjkUFcjPehAhgUYzimEZGBUpGBxSbcjJ7U7jIsDvS7fm/lSsvBPQCoftCCQKrA4P&#10;PPSgCYREDdg49aRxjirsl3G9qI0X6k1V68HmpYhm3kc8UMo9KcBS4xk0dBog98Uox/jUoUdQKR9v&#10;pUNDZHj1FB6YPBp+3igrmnqIjOcYppGDxUhRs9aa6mk7sBhGTyce9JjnI6U/bg89KAoI6079xkeD&#10;nrSdDmpNpz1zSbexouFyPBJyKTb6/hUoHPSkwD+FF9BEeDxgfWkCnvUx54FNYHOKkCMAcnFBx6U4&#10;CgYDYNO5ViIjk80EDgLk1KwAPSgAA8UXCxDg45pG98YqxwQfamSDJ4ouJkB9M8Uh9DyKkKnHakKj&#10;B4wRTTG0Rsg64ppUDmpaa4PHrVXFqRjA96U4YHC807GTyKM44xQIhZRu5BzTSoz3qdsjnsKaeuaY&#10;EBA4p74KY707bzzzQ645xSAhHuKCMjBPSlyT0pGBHHUUhjcD8aRgMZwfwp4XC45pDnGAp+tADeBQ&#10;TkYGacVPrikAOeCDSvYLjCOM9aTafWpAOTk0m3tUiIwvJxTWGOAM1KR1pnTpTSuAwKDyas2yHd1w&#10;KhHqRViEcfjTjuBZiQEVYt3CnaRkioohgVPGuGz3NaEtFxeV3HirESkrkn6VDEBswec1ZiAK4z0o&#10;uSSQjLcHmrluNzc9qrWyE8kcVchGCD+tQBctwQcVbQYwP5VUjBJyatRc5PWqSsSySQhgc+nXNZkr&#10;fPtFaZG4HsPpWdNFtkPPeplqESBgccVWkVurZI/lV2ReOtQyrwc9ag0RTl8vjIJPaqlzbxtGcgEe&#10;mKuMAGqtcAnpVIbLNKAAadjI46ChVzwDUDE24/GgqM5BpQOfenYwef5UARgDPrS44PGKcQB260pA&#10;20AR9O1KADS8EHg0uBwRRcBgUU4ccUUrHIzRcCNlx70D6Zp64P1xSc4+lADQMH0pr5HIqTP8RWkI&#10;OPamBGcEZAo757U/bgZpMDNSAH2xQAT260oHI4p+M96YEO0Z604jmn7QB7UhAHIpgMf7vXmo8HHF&#10;SkZXnmjge9AEW3NAXtUoGQTjNIBzimAwqccimsMY9KlfgdajZRjIPFADeBwKOnehhgUoGR6UwE7Y&#10;xnJ61a04rFP8xPOMEVXxg9eKkGRwnWqhLllcmSurHSwyhgGFGoypFZyu+4AIegrItb5R8rsq4HIP&#10;FS6vP5ul3IVs74yB617VCsqljz5wcT588azyXOuTOWG0Nxk5rCmyR8uMjqTWvqceZpUc5KsQSPr0&#10;qImwitXL7vNUYBr73D6U0i1sc1dJLNJkllA6Yqna399Y3RltnWNt2eCe1dJpNxb29wsksSyx45z6&#10;1k3tt9ru2O8BWYnPoK6G1azIcdTuPDnima7tfsUzKJHlGQQenX8BU3xx1KeKx022EisSWdQ5IAXA&#10;Ga4i2kliuY5omKFWA44FUfjd4guNS1W3sVdfItrfBTuC2OffpXzeKoqMroJq2p5nqkjXM0zyZO9y&#10;c+oq3o5ALOBwowMVmTvmaOHOT6VsoI7KCJCdrKMsSOma5UjmbKXiGcDaduR6d/xrDQh5Gfr2HtVj&#10;UbhpZ3O4EE/L9KhTCQ9smqIYkjANycccU+FWcgqD6VCSXI9B2q7aMFjxk4XjjvSEkaNqgwiBBxxx&#10;XbeHrRY0zg7Sc4PeuT0a1kudhPyjdnIPau+0dGmALDAQ8e1ZVGbRRv8Ah+FnlMrkLCp5H96u00oI&#10;qmUJjjgVzenQlwsalVXOXYV1VoFZQEG1V45rnZ1xRpRH5Md35NXbKMEcCqEWWYIucCtazAVeBx6V&#10;m2bRRZjAU1chYsCe1VE4JJqdHIGAeTUXLJ8jGcEUu8nA6VEB1JPNOHqTTGgb7xx1pyk0xm5z0FBY&#10;jGKAHvjPXNKsm32qJcjq2TTztAOSKY7EoIbvmnDryTUIOFAGPc0bz2qSSQgZpuCpo80A7c0bgT16&#10;d6AHggDJFOjbP19KjHrnmnbcdWNWihXA3dKdjjtTI8k4zkUoBOQaYDCxUYBz9KTuCacUwMUgC9zS&#10;Q2gXqfSghSMGjK55pGbaMhaBCJheOgpcjOQetIzBhzTHZQtFwsPJOc9BSKx7Uhf5AMdaiZmI4oZS&#10;RYDHqT+FIJOcmoVzjkk0wsQ+D3pDLasCuaRWAycYqHdgYzSNIFBLnFCsBZBB5zSZ5BB5zUBJ25B6&#10;daaXAYHvRoBdDvwx+b2zTpJxJgLFsH1zVETP0zxS7/lxuoAnkKAepPb0qJThuM4PY1EjAHliakLh&#10;sAUATx9eadu3ZLCoThht2mgfLxgU0IsDYRypNMK7cnOKVWUD39KRiW6UAIScZzTRv2kk5p4B+7xT&#10;XDByBRcYjFtm0de9RqeDzT24G7BBNRkj8aYCbmRhjNN3N/F1oYZ5NOVVKct+FQAwdu1GcjmlbAPU&#10;Uw9aQwzzgAmmklWGaerYHFRuO5OaQaCbznk4pwyT2qFlIznrSo3HTBoBqxMoIz82aDnJz096j3j1&#10;ppl9yfrUtDQSe1MZwKN/J6UxmGc4NJjFJHuKaS2eMYNIxO3rTQRu/CkFhz52ED8az7qNiAQOlaOP&#10;WopMH6CnsJGXsypWqNygUbgcZPIrWucPgAYI61nXCZGDxVAzKuiACD6Vl3TFRxnp09a17xfLJAwV&#10;PtWPfh0hDFQVzkk0R3MZo4rXImZN0IBXdl0ArkL+GB1aFiIpE5Rj3Poa7zW4vKjaWFcqwJYDsO9c&#10;Jrm1TneCWGVI711xZxVI9Tk5N247gQ2aryjcAR+NaV2fMwzKMqO1Z0wKHk10xOWUbEEgyuAOarMA&#10;wz196ug/PzUE2MnpVERZDjepU9qi3FGINSkHdweKbKAU3dTmgq46Jlz2PtVuN22joAaoK20juDVm&#10;I/MoJGfSgVjU0658slFON/ORXuv7PutMHjsQMxy7t+7qrAcEGvAY03DCfKRXonwb1X+z/FNusk4h&#10;WQDZnoSDyPxzXJiqfNTZvQm+Y+qL2JL2zZQ37yM5UjqCOlSaLdreWxD/AOuRsOP61V0+R4LwpkfM&#10;M/4UyNGsdTkcElOWwOcqev5V83JHqJm4wxgAfU0oGcGlVlZAw5BGc04ZGPSskymNCg5GKY/A7VMC&#10;B2prrnpxQIz7tXaMhc89651bPUE1SaSJvkfqTz0Fdg0eRgVEIQPaquBDaIyxKXHOP1qfAzUgX5cZ&#10;pO2cUmMjxz0p23K9aXBBGKG4XB7d6BoQDHSkKgjmnIQT60MAFz1oAYRjk0bce4p2CenT+VAznpSG&#10;N28dKaV71I2c9aY3rmkxWGYwelNbrx+NSZJFIRg0MQwDHQ9aCBnPenYxyDQOeelIBm0gccn6Uh5H&#10;NP5570gUfpQNDAFJ4B4pMc80/YQAQQBSEe/6UBYjYckik25OTUgHc0jD0BoKGnjikxg85p+OeD0o&#10;UZ60ARgEj0pCce9SkH0xTGA4JoE0Rnj8aj2j0qYr6HimMtAmyPHGOlJgd6fjvQR6c1dwI8HHqKUD&#10;Pane2aaetJsLiEErzTcAA5H0pee/Aob5TnGaLgRrnOTx7U9+V5ApuO4p4HGTRcLkG0UztxxUsi8Y&#10;zTBjGKGDBRzzQQPelAxwaME/hR0AZikwAOBTjjFKozzUiICn1zTtpPQ1IV9RzSHge9AEXsaYxUHG&#10;KlK85IzTWCsOO1NMAKhkGBUlsQTioj046VPajHB5oW42y5F6AVbgUZ5WqqD0FW7bJ4HJrREMspjt&#10;VqHhenWq0Q+fGatpkDtQyUWLcA8dBViIEtsFV4fm5ANWogAeOtQhFyIMBjORU8eMcHr2qujZTFWI&#10;wOn8qq+gmSbGC8VSdRuYsPpWifljPfis6Q5zzUMcEQGo22bTnrUxUkcVBMDjFI0Kzqu2qkrMeQox&#10;VtyAM8/QVSlYcg5ANUkSXU+7hhQRS980q9eeKzLEBPXNOHTnrRgE9KXGD1oARhx70bcUuOeTk0Yo&#10;Ab25pPw4p2BmjbjnNADOme+R0pQARTiBSHGPagaYmB2H40YGPengEChh+dANkYzgg8UdskU84xnt&#10;SjHY5piIup9qMZOCOlSYOTSc+lIBnQ5NKPvYFPYUDjp1oAaQMU0gZzipccZ6mkxzz1pgRFeD2pMD&#10;IwKkK88ZNIoYdaYDcHpTSOTipMMc00gBhmgCNumMZNMAO3BqXGDnikK9SKYDMFsccCjBPSn9DTlA&#10;xTAYq7TTiDgkAZpwGTipIk3MAB19aEBnzWU03+rRj7gd60YNNuxamOdSTgjr1Brc063WKHcU2ue4&#10;NXEBDYB47mvWwuG5bSZwV699EfMni62ey1q7t3D4DZ3MOp71z91Mpjweg/WvU/jNozW+oSX6ICkw&#10;Pm4H615DcRuhKkjk/WvvcFWU6SCEuZEJkcnnkU18RnIB5/Snqj7trEj3HNSGBpCNm3JPAPGK6J1C&#10;xLVdzqHOFJ9Oa4Dx7c+f4plAbesQEe898dce1esR2Ag0q4vGdW2KOB0Bx3rxbxFOLm5vLtxtdjtH&#10;vXiYuqpOyMqr0MrS0E+qyXDBnXcSMngCr9/MWlZ8/KKraZC1rBvbPzDtRqLARBc8ueR7VxROV7Ge&#10;ybpsBuT0xTJ/kcJnnrU8YCI0xA3dAaryfPISSSe9DZFx0QDYOMtV60Xc2WPC/dHYmqcTEKSoGTwK&#10;0bRSXViOnUUXHynS+HIgACT824YGK7e0Gz/VrkHuD1NcdoqtFswP3rnhc8AV2Wmxyu6lCCVHb1rO&#10;ZcdzsNKiMNukSZ3Nyw963of3SBF5x37msTRiUjUbeQMA55zWzaryWJLEd6wZ2rY2bJEFuS33ieM1&#10;etlCKMtkms61BzuPTtVtC24DrmsWbx2LikE8CpVODxVeMjBANTDHQdKRRLyRw1SL2xz9ahB2jjHN&#10;OVjQBIRxjPPpTQNo75p6sp5zzSZOc4oGNbpSg5X1pjls89KcmCKaBDi2ENKhwOlMIU9eacmcntQC&#10;Dpng04Z9KD05NCnJ60wY4Ahhg/hipQD3pi8HB71MoyMA9KYhUGFzS4wMnrSHrw1LnsGyaBrciKlP&#10;ekIzUhPbnNIY2IznFAXERAD6mmSIScipMEAjNN5JwKHsVYhbIyBmljRs5xUzAAc9aTOOlK4yF85x&#10;gjPWliCryxx7U98ZGetQlMkkHFK4h0hXopqFjtbP604cE85phzjOeKBiCQcE05yNuTUbdAR604v0&#10;DUgGFg3rSbsHHOfWiQ8ZUU1mwOBQNCmQ7sHtTfMY4UDrUbkbsgfWnA7egIFA7E0WMe5qVJNpzkVX&#10;TLHFS4H4UCZY8xiw5yKkDEHGMVXiIzkgHFS7u9Mksr908c0iLJn5T09qiRzuJ5NTIw7EgmgYrg7O&#10;evrUeO26nsdx60qBAOTQAzJxk/rUaru7YqV9ucDr2prghd27BovoBFKBn5fxqHJBzipM4BJpjJ8u&#10;R1pAM3ilOMZOabt5xmlYjAHWgBG6HjioyrHnmpCcDimlzj+lSxsY3PUc01yOQKJCOlMzjBK9O9AW&#10;G7j9DS89uabKwY5H5VGC2QCSB7VJRI2egJo7ZFGR2603nPXND1C449D1pAT6UoHHJ5o65weKmwCf&#10;eyeKifPI4FSE5wAaYT9DQBWmBx6e9UbgA5BHPatN1yKoXShSx9KpCaMa4BUkMxx2rJlYRIxlQSIc&#10;5XP61uz7ZF+UZPWsfUEJRioGV7VVjORzF9ILcNcOcxnjJ7VwuuxwpceZEh8uRemePqK76+Kxx+VJ&#10;GphlyHB6A9v61yHiG3EUhiY5DKdrY4xW0JanLVWhxd0oYEJ0HQ1k3QD4DfeHOK2L1Ps8iwkZBBPF&#10;ZV2ioxYZ5PFdcWccynvIb+tRSHOR/F7VK/t65pjNnpzWiMiGMfKQ2PSiLurGnbQCc8DFIQAwdTkn&#10;+VAyCYbWxg/4VLbyDAHG6idS4HfHY1AjFZlY447YoC5q2rHDYI5FbuiXDG7g4+aMhkOO4Nc1HluR&#10;061p2DSROJgPu8iomroIXTPszw5dzat4N0zVvOW4ZYQC6IFzjgg/StYv5lukzMC6cHiuE/Z41ZNQ&#10;8LzaY0hLJIXWMdACOc/jXeNGFM1ucfIcZ9RXy9WPLNo9em7xLWlyBS1uwOF5Ue1W8ZOQTWPteGNJ&#10;42LeXgEf7NbEBYqrEYzWEkaDsDqfXil684pSB3NIAQCRUDEY46UdiT1oAyeO9OZcdaBMYVU80hxg&#10;4FPxhcd6UjORjgihMdyMHjgVXvmYR5Rcn0q1t4yKTYM5bmi4FHTHkkj3OuGBx0q0V4z+lS4A+6Pw&#10;pNvOcUXHcjAHQHnvS9TnFOYDORS4AApCIm6DIo298fhT2U8D+VNNAEbDHQYpp44JqTkHHWkxk+vr&#10;QFyPHBB5zSEEY4qVlx9aTnvgUAiPBFKOAQe9ObO3OaQ9OaCxCvam7c8U7pxQPelcBpXngcUEcYzT&#10;zkcU3B20wImXBpQPpx3pwyfTNCqcnPrQA3LdaZIM9uTUp6/WkIOaAIcYqMZ6t0qeRfeo8Y684oJa&#10;1I2GD0oIGQBmpOv9Ka/Y9KAtYbhducc1HxjOKkwT3NNKnvmgQ0/dzimN0HrU5GE65NNKrj3oAiG4&#10;9RSlWx3pwB/KlIGM460AQsBu5oYDFPx9KaQSeKdwuRge9IcnnFSMDnjigL78U0x3IlUHrQVxyKk2&#10;4oXrxRcBhBxxUbZ7YqVsZO6mkAjjpQ0BEc7cY5qMKNwJJqw4wM80wjPJqREeR3zVi2HzZFQ+uasW&#10;nBOaaAurk8YqzbjaMnk1XhXJ61bhwT8taIksxr3OOatqDgDHFV4FJHJHFW0HOPWkyWPhIxtxVqLr&#10;z2qvEcNzgVYT8KkRYQ+gFWYBg+5qrEDnqMVbh646U0FiaUfux79az3GG9q0ZBhOBwKovhjk84pMc&#10;SA8oTyCKruMnmrUg544FV5sZ68+1SaFOUYHJzVG4LE4x8oq9OR9arS4xuGK0WxPUvBfShVJHSpVX&#10;PanAdjWJaIcHuKdjjIFSbfyprKR/hQHUbj25o2nqelOIHSggn2oBjSABx1pGp+DkYoI5yaBEYGKC&#10;O+ADTiDyRQD2IoATFJyKdt4HNA5OCM0AM6c9aOuOKdjnpQVI7UAJkUU5VOc9KCtAhvGaOc59KcFy&#10;aQDvQMU/pQAM0fSk5JoAQDk0jdDxzTyOOKAvUUwIgPQ03A69alCjmmsO4HFMCJj7UY44p5XnikPT&#10;/wCtTQDFXnJ/Kl57CnBeetKoOaAGqhJ9KmtyFcBhkZoxxSDGQc007CudFasGhTIwcVeht/MQvuCq&#10;vLE1z9ncqrBWYE9ua045JGmEQYgA5OK97DVozSR5dWDTMnxPo66pbypcEmM8RhRnHvXgfjLwleaX&#10;dysRuiLHG1cYAr6blY7geOOntXI+P9KN9ZPIHAdvlGRnP4V6VDESpO6JhPlPm5LS4YDyoWeQnACj&#10;mtLTNImZUeWKSMb9pDrivWdE8Lx2iBpOZM9WGatz6Gs+p2tqqF/NYcAcDHeuqePlJWRq6q6Hl/xJ&#10;W1stFi09o2SOQFmCjBIA4GPrXzdrJb7TtxgF84HpX0n8fdQWO1vZbSUoIF+zqNv3mHXP4184vA9w&#10;plYYYc59K5Yu7uzKTuia8KpAhU4IOSPasqZlkcuSdx4FTXDEEqzEgdCKrocMD6d60MncJfuBB1Hv&#10;Vbbztxx9amZ8FmOPamKQAW4JPA9qRC1YJ2HYd8dK39GhSXnbhR39axIiMhOcsecV1VrEI/LizgKu&#10;SRSaNYm3ocMrSK2cknAGegrutLtSkO6QAeoHauP0IiAb4/mctlQa7W33yIkSviUKN3pWM2b04mxY&#10;MSTgcY6mt2xA5OOBWVp0LrCob5n6f/XrZtF2kpnAHWsWdCVzRjTgc/SrUeSCKqwkuM9AOlWo1PPT&#10;NZs1RIinftH1yKs/dHSo4AUOMcnrU5A/z2pFiLgDJ5NOAyM5poHfNPxkd6AAEA8c04yEcdjSADGM&#10;UqqOpGaAEzxzThyKR1yewpUACnAzTC4FTyc0oUjqce1SAevFKFUDcxJzQFxuM9KcEAHWnFQRwcUg&#10;XFMVxVVuuRipQDjI4pgPbrT9w9MD0zTC4oKg8ilwN3HQ0HB6D8KdGvGSKQChV6gUh5OT27U49OnF&#10;IvJ5NNstIicEHihEIOc1PJJkbdi/UDmowQR6YqW7jImIU5NRFm7DirMkYlXg5IqucDKntQgIi2By&#10;fwpBJkYFOYDPIprfKcihgNCb1ODj1pxQKgXOaD27ZpRjvSAj2jOaRmU+lSMQTxxUEqY5z+FK4CM2&#10;eFx+VNZiB0poBxlTzjmk+bdQUJ8xbGODTwCx6nFIM44JFTxkfd6mgVxiAjkUoz1NPxjIFAUDqaYg&#10;Qr0xUox3FNCpng80Hg9aYEquMcVICBUAP6VMnHzFl+lICXAIzTGbjCjigOXbApGBBxmgGhc8dKY7&#10;Z7VLIUCEDrVctjk80AHB70u33qNmI60BskYagBWUHPtULNtznAqfIJNMk2bcECgCItgcmmsQTxTn&#10;QvjbTOEBBwTSZVhjMA2DTJHxn0pGOSTSbtwx2pAR5GM4xSjIHPSnMpPPalxgYoGKo4HFG3BpUPze&#10;1SSAYzjkUWFchJ46c01snpx60rlgckU3cSahjQ0nPHekweoowd2CKa2SDj8RSGBPHrVG44BP86uH&#10;GMVXuFG3OelOImYsobJZDjHUVSvgJI/kUFxWncgliF6isy4+WTpjFWZSOZ1TZJBIxwUAIcZrmNSE&#10;ZQwynKMMox6j2rs9VtgAz2xUZB8xD3FcdrUUcsfmbv3YyFwemK0ic1Q4HWQ2TE0ZWaMgn3BrHnIY&#10;EHBIFbuq7mUMcq6c59awLhldiwOBXdHY4ZMqEluByBUYJAxjg1LlTlSePyqMkYGOaszGEZJ4Jz70&#10;yNzuKHJx0qXg/L3B5qGU7X4PNALUcAeMjH0qCVfnPqasA7lHNRy4wCR170hj7ZiAFPQVrWVxAqkO&#10;uMevesSF8OMg1oRcP1GO1DDmsew/s96tNZ69O0NxsbKuUUZyvOR719NagI3lS5i2tHKvUe9fHHw0&#10;vv7N8TafdvMETf8AMM4yPSvrDw/dvc2E8QOEjkyAe2RkfhXgZhT5alz0cNK6NC02n5cf7JzV2wk+&#10;RoX+/GcfhVFAOHU4HX/GrQLLcRyLyrghv6V5sjqLu0MMgU0qRn0qVUYDnj1pdpbkce1RcLkW0gYx&#10;1pc8461IVII9aQDGeOaQWGECjI9Kcf1oC9utAIaQDQR1xTyuB70jL3zk/SgZHg9QKTGfWpTkA96a&#10;PWgCIqDQRxzUjduKQ8dqAG4znjNRkfnTznoMmk/ioAbSYGOlS7eeKCoC8nii4EW3PGajK5PFTEYF&#10;IFByTSuCIyOcYpCB1qT2oK8cCgsjYdO1Io5p7DNIOT70gExk57UhHcEU8/zo2qB0zTAj4I9KKeFw&#10;cU3GPpRcBpwfY00rxz0qTKjPGaRxx1ouBAVGcjOaay4PIqTPPFNIPc0XAYRkDikIycGn4980Lxz6&#10;0yWhoGDUZ6gA8VKfSm4xwfzoEMb2HWm444pxBzx0pGyvJoAacAcdaU/dGKF6inMOfSgCAg560uMU&#10;5lGCc0n86AGNmg5xjtS0DrzTAaR7c0hB7cGpNvvkGmlSDyKQ7EZAPam4xnNS4GMikA5ppiIWBJz1&#10;4phPIBqZx2pgUkHpxSGyJgM+lW7ZQD3qFkJIxVm3BHXkU0JFsADpVqPCqDUMQJPPSrKJnrxitFoQ&#10;WFACDHerSD5KrRKcDmrIHpUslkqc8ZH4irCDAqGEDfk1ZTBIwKQE0WCelWoemc1XRenNWIBxtIzT&#10;AmZTsJGcis7JJNaqJvQnOBWdMpVsAjFJhF6leQ1Wm9QatsOMdaqS4696k0K7gA8iqc4AO7tVuVsg&#10;jqapy4wQetaRINrHQ+tGPm9RTuooxk/SsTRoaD3o2980pXB60o4NADCDTj0HpTjjoKQdOuaAG49K&#10;TbzyKeRxxxS8AUAMK4XgUm3AyRzUhPNBz1yPpQAzHTikI9etPPHek2/jTEN28jIwacE4pynI9KD0&#10;NAmRsPTrTShJwcGpRg0dBkY5oGM2Ae9DJzkCnDilYUAMCnkYpAvPAqQ9M5xSZoGMCg8UpUbfu07q&#10;OTQemaAItuWx3o25HNSjqO1IRls0CIjGCDTQgORip/qKbjH3elFwIguOtIEJqbHQEijbzn0pibGh&#10;e1NZDnPpUp4P1oYflTQiB1xz1rd0SPMPnSMWLnue1YtyVMTDdt3fLmtnT5QluiDgAY616GBklPU5&#10;sSvdNJ9ucHBrL1Nw1xFBgEBstVmWYYPPSsySXdIGbueDXr8yOInNsincFHHNZ5vrbStajv7tSY4o&#10;XKqvUkc1p+bvtmQDLE1xfj0ubi0tYhjc+HJ64NNMS3PAP2g5Li3XTrO6b97clrskHO7ceM15Kjsi&#10;sh7DjnrXpP7ReonUfHf2NMf6Mqxpj0AHH515xdII4m4yzH07VvEozJwMAgjnqKickrnHXpUsu0n2&#10;qtcuA3ByAOBW+xnJleXduC4xQqjeD0HpRndk96RnGBgVBDZd087bkzOcBBxW9pZaeQMW+Unk+1c7&#10;EpZNgwBnJOc10OmkRpHGDtd/4sdqHojaJ22jW+GQq2ACAoPc12+mRgslqnPUzSY5Ncn4at2mSJY3&#10;J3YVSf4R3Ndzp8KRv5aZGDy2evvWEjogaltthjZh6YQVpW6NsRQvbqaoxIHnHotbESnH8qwkzpii&#10;WLqqjoKvIqgDtVaFTGCWyxPpVqFWY4xUGiHgn7o61YjUlMYpsSgH6VNGeadguMEeDwKd0wNuTUi5&#10;zjGfen7CwHr7UWC5HtGenNIQccVIYnAJ5ye1DDZ1oERFOcnJNPjYgY7UuM8ngUBck8YApgPMfQg5&#10;PcUhBA5qa3G7OTUpjUn2p8orlUK3pikeKQ+wq08bbeOhpqyeUh+Xd+NFhkEaMBjOamVewoDZOcAZ&#10;ofAHB5oAk8vYMnv0pwbjGBVYMSeucdqcJcDJ70DJmyW56UxjgYpu8EZBxiomf1qWzQkJPemu2BTC&#10;9Jkf/WoAb57Jn+lMD7jk8mkk468j0pgY7h2FK4WuSE880nuenrSE0jPlQuKAsHU88UmSDUTk7cg8&#10;UwuRwTSKsTueR2pCQBkmofM/GmOxYnn8KAsL82fY9KTdjOeKM8cYo4Oc8+1AWFXO7NPzhs5x7VGr&#10;cfQ4zS4JPFAiUlipIzTEye9CyOBsPNAGeAQKB2JR0FOAGBnOajBxznNLv5HFMTRMOtI/UEZpgOAa&#10;cD2oFYfHuc/LmnKQp5601GK96azbcknJoLJHO7GD9aQjYN3X0FQCTPNKZOhBOaBWE+ZnJZSBTwmM&#10;HpTQ/wDEaA+T1yKBbjywB+U/hTWGTzQDjkYyaQ8inYSI2yOBmo269DVhYyAaRlGR61I2yqyZAoMR&#10;yO4qV+D0NGSxyfyoAjKH6ChV5qbjGAOaAuOaQajMHPSkII6VKRxmmndySBTAiZOM1HgbqeetIwye&#10;vNS0K41gKQKMkjrTsZPJ6U0ZDDsKVimyJ0zx2qvOhA6VccZPGarT55qUDMW6+VwfU9qoXcTOCQOR&#10;WpeIVf6is+43I29DxjGK1IaOe1aAn94mcYw3PSuY1sFBt2AK3Dcda7W/QlC6hWVuCDXHawDCig5K&#10;k4ViOlCZhNHA68yAjYBgjv1rlrhFHOcA12WvrEFk3hgFOQV71yNww6DBB6V3UndHBUWpQkGHxmo8&#10;Y680+fOT3PtUWDn0rYyH9H+7jt0qOaMAk7S1OJ/WlJ4BPWk9RWIYGwQCcE04qeQRUUjbJeM1OrEg&#10;EtwetMZWOVfjg4rQVwUXjg1TnXYd38JqzA+5AqDNJiaujV0S5a21KCaPG+OQMM+xr62+H+pqZLa0&#10;uCrG5VomYDnjlT/OvjuJC1yqEH5jtr6O+G4uH8L6dfuy+bDJsLnsAeDXmZhC8Uzrwr6HsWlROHvr&#10;Sc/vYJRgY6qRwasElovJL7R94fWqlr5lzfJqe9jIR5MvuV//AF1oSxANhDgEkg+5rwpaHoXL9vIJ&#10;oAw4OOlPIzz0qjpLOHliA9x7VobfWs2JjMc5pMZyO9TBMDjpQUGBgc1NxohC5HNBznipNuTQV54p&#10;lDDk8npRtyOKkxx0pu3JzSAYVGzrTCowM1PtGaYyc+1AEWOwoC1Lt5FAB6ADnpQBEFweDkUoXA4F&#10;OKnqT+FLjj0oAi2+1Nccc/lUrDmmFSOM5pARn6UAc9KkZfWkwOQKYEbAEcCoyMYx3qwVOMVG65xQ&#10;NEQHrQy4an4HbpSkHsOlILkYUntSrwDUuwY75NIVoC5HgcDpQQSTnpTwBjBHSl25ximFyEjAyeM0&#10;wqSMdqncYFMxjoOtIor4weOKaVz3qaRcrkimBQAKAI9nO0HJpMEHmpSDTWBzQAwqB2prKBzUijH4&#10;00rimS0RdB0zRzjmnH6YFGOOBmi4khgyGwaWSnKGyCRmiaM5DetMLEGM8c0hGKlK/LxTAD1NADD7&#10;0AU/aoOd2aNpz0pu4DTngYpCOxNOYcUpHIzSKIcZ6Ggg5BxTyMseKTGBxQJojZTTQMHAHWpTzxUe&#10;Du9BQIQhgeRxU0IY4wBgVGQM9c1atkOQQaaAswnjBzVyE5FVkTPJODViJQAMVp0ILEYw2BVhc5HH&#10;FQqDxipVz0PFQIljJJwAauQ5zjvVWLtjOasR/eBPWgRbQcf41PECxxnmoUI28jNWLcDGTx9aYFkA&#10;LGFGKzpQSSOTk1oMMrk9hVFidzZGMdKUgRVkHz46cVWuvujjmrUzZbnp9KrXJDLgHmoRoVD6jnPa&#10;qE/HbFXiMdDVScrvxnjNaxINzOORSk/N9aMccin4BArLY0Iy2BS8Hk9aAw7ml9ec0gEw2elKoG3p&#10;SkEADNLz6UwGdBx0pw79KUAdKPujnrSAY2OgppGGAxT+hHFKV5yKBDCPalA5p23ByTkUox+VMGIR&#10;3x0pCp55pxBxSYyaBMZ+FKBjnFO2fNyaUYHFAxnGaO/NO4yaFznkmgEhuMmgD5SeM07BoI6570AM&#10;HXHFO9hik29TTgMHBNAtxhGexpxFO+U4PSjbn6GgCMDDU0jjpyam9c0m3uaLgRAUvfpTgo6557Up&#10;HGe5piZGwBOf0poyGqXB5NIAKAK90CEUHDfMOfSrYkVNwJ/Gq90MR5HHIPFMuSWXCfeNXGbiJq+j&#10;Jp75Ch3sPTrWfdX6SPGASiDuT1rE1ETCf96SCOcelZ100rAZdtqnNdccVJoy9hE7nTryFAED87s1&#10;ieK7mFdatI3wSG3MaxNNvRa3qSBS8eQW55qhruo/atRkuVA2pnOTya7KOJT3MZ0LM8A+Keyf4g31&#10;zEzSRDoW9a4u8kAQqeoPBrY8Q3by6zdSMT88rZ9+ax9VcBduOevFerDUwkzKlkJDJxz0xVGUkvj0&#10;qzO4AwpGe9U87R15PNbNGLF424GMUpwWUZHFRgnBA4p9v9zORjNIixbgbDYI61v6FKkt1FGQCH4A&#10;9KwrBQXLdRXVeF4I45WkXAY9T/hSlsbQPTfDKeUu8L8z9/QV1Fjja7lcbuBXKaC0jxGUrsRflGD9&#10;6uvsI3Zo4hk7sFq5pux1QVzW0uAt++cj5ugrXgjBcZNQQrwFQcDgD0q9bxkfeOfesTqRLBGScVaj&#10;jwcDvSRLkYxgVZTtihDFUbR93r3pQvfaKWNSeoOBUwBOO+O1AhiqSKkTgAY5qQrgY4/GgplBhcmm&#10;JuwEDYXHWoQu5smrCQuV5OKkWAY4OTjniqsS5FQqCoIGRSGCRugxxWhDDzhl4qZ7R8cYA9aZNyja&#10;RsGKlR7HNTuoVduAKmli8iMc5zUTFQRzzTByK7BwTxxUbISCeavyBNg2n5vSoSDnB4oKTKJOBx1p&#10;Qc84q3JEhI6UxkUHOcY6DFS0UmU2x34NCgk4xxSzsC2F/OmFguMDFItaiyttFQxsCcsTioribDbS&#10;etQGbA4PFSy0i8WUdT9KZ5mTWbJcHO7BNPimBAOSCam5pYuuSxqP3JHFMWTKH9ahd26ZpXEWy6kY&#10;yOKYj7vUe9Vg/wAuMfjRvI4HFMLFgsDkVCwGetAPHpmkYgtQOwbsHjmkbkUyQ44JpA/BpBYerbWw&#10;foabn5s1GXOfcUu7vQFieN/bmn+Yq8VW3gHPrTlIIz3oESg96XJxUZcKOuP50BweTTAkJ9aeJMjp&#10;VcuBgA596QPjPrQOxZ3HG3FCsQB1FQCQ+lIJexpCsW/MXGKGcHpVUN3oZ+44+lCYFjcGBFKoIAqs&#10;rgHJqeNsn60wJCe3UGkI7AdKAy8etLnnJoExc8YxzSjrk0wGnZDevFMkWQtjimKT3p2exoK7hjpT&#10;QCcNwKZsIJ4zU8ChQQQD6Gn7BxzRYVyBc+nal6nkVLt7elG3PUUWFzEO7HJ+lKXBPtUjRjoRTCoB&#10;GKVhqRFIu4+/ambQee9SvgYFJtpDIimBkZzRtJA9qc2c7c0gIHBHNICHlTyM1Wm+9nHFXXBIqrck&#10;Y6YFTaw7mZejcCQMk8Csq4yML3rbl6dBWRdrgk849asmTMO5IjJV9qqeQfWuW1UFZTuy0cmW55xX&#10;VarteMp/ERx9a5++P+j7idhK7SWXOKaRhPY4HWCiSvC4O3+E9jXIagFVxGozg9Sa6rXYZVudkkoc&#10;DPluo4I965S/8x5CDjcvRq7KWhwVDLuFCsc5zUSnOanujuxkfMOtQuenPStmZgF43Z6Uv8QXHBpj&#10;DIHcClJHrz6UySKXcR64pIGONtSsD1HGRmoB8kmMgUFEzA7fmIP0qe2O1OQKrvjv1zT7Ziu4dVpN&#10;iZPv2yrIMjBr3z4ZXT3PhIKwJPmFS3Y9wRXg8q9Ng5PrXsHwWmkl0e8sNr5B8wEHK8cECuLFK8Tf&#10;Dv3j33wBel/DdtdTsvzTMHOf4s4xXVMhE0iMAFIypNed+C50jtZ7CZ8qyCSMqO454r0dXjuILe6U&#10;5yuef6189VXvHpIrIDBqkMhGUmyh56GtVlwTWZqYf7K7RY3jlM9M1owP5sCS5yWAz9axY2P7YoPo&#10;Pxp3JHSjGD71IDcE9sUu0Ac04DgEkUEZpARlaAAOMCnsOKTHOe1A0IRjBIxTGBGTUuDTSM9etAxh&#10;GV5HNJjK/jUjHgYpMDr3oAjK07HH/wBenHqSO9Jg0ARnGM0w8jHepiPyqM464NADAuCRzQoOcHGK&#10;fyaVQM5NADdo5phHPAqU+1NPemBEV54pCncdakIPYcU0nJwc0gEK8U0DmnN1o79eaAGgc+9IUP3u&#10;makA460Ac+vtQBC68cc0m3HYVNsGc/pUZzu6YoAhCYzUbISetWWU1EM0FEQX1pMHoBUpAJzSYAyO&#10;9AyED8qVk7BuDTiM9PyoJ4x2pgQlSB1pCvpUpOeAOaawwOOaAGBQMUNkYxzilxn2pW64xQBEQB1p&#10;jDngVLjdSFcg47UxNXIWXgZpVX0NPwT+FKQAMigTIyMDoKDjdT8ZHak2gnJ6UCGNgU0gAE+tPOAM&#10;ZyKQ9uOKCr3ImHNR4wOeanZQT0INNYDPNArDEUEjirdupPTjFQDBbIFWoQQBzTiJ6FhQe1WYE+b0&#10;qGJRwatIMjFWzMmA5zmnplmwB1NMC4XCmpUXAG3n1qRFhUG7APep0APTtUMAz1NWo9uMGgB8Yz06&#10;CrMYIxxUEYweO/erkAKjDc5piYpbjIqjN1PrV5xhuBVKXO4jBJqZMcSvIDjrVWXpx0qy4JHOarXB&#10;2pj1qTUrYGDnnFZ04xIR2rQ6AVRuf9bgD61rAzOgAwuSaDg4wTilNO7Y4NZF3G4UYo68YpUQGnHA&#10;6jFAXEGMdKNvpzSj9KAMdORSEJtJPJoIz74p+OKPWgCM/nS9PpTgM8460EDI9aAGEAAEUdcdqcw5&#10;9qOnJBzQAhGMZzzQMdqU5Jz7UEZIoDqN7k0oHBHQ07AHHrRjAx3oHcYeCeaVcdsU4ANle9KB7UEj&#10;Tml4H1pcdjRgehoAjwCc9qXaOKkPSkAANMBm3nnmg9BxThSdM5pAIVzjjpQRzxzTgAeRQVB559qB&#10;jCMnAxinbMcEcU8AfjSfiaYmNI4zUZjNTHFMfKincRXuCSuwcHFRIoEIIIzjk1aVOcnqaqwrsnMP&#10;XnPNAXK93Z+bFuPXucVh31oY85U9OK7FiDwBVOWBXlPy5FWnYaZx1rZ+Xbb3XOMkkiuI1ky2weZk&#10;+Vi5HPT6161qcSw6fIg+VnGF+teP+O/ObTNTiZgHEZUY6CuqhrIib0PA9WEa3jp/FuLnn1rFvJWM&#10;5bOQOAO1aOpk+ZIGABwAG9ayJQqs2WyM96+ip7HmzKN+3zADnuaqjAYAU+ZgZmYNxnvTDwc1s2Z2&#10;ElYDaB3NTttUAdaSzjMkjM2NgH60yECS72k/KOtK9xNGlZR7Iw2Tmut8PK0oXZ64wB1rlBICVUA/&#10;hXY+EFKPFIynCHKn1NTPY0gekaLEQ8UHQDBYH9RXZWShpg7Agk8D0rk/DO5t88hGWOBznFddpKl1&#10;LnJB4GK5JyuztpI3bQksWxx0FaUCgnPas22TagXuK0oHGNo6iszoLqqFHrU6LhQTjFMgGVBNWoI9&#10;7DjincTFiUntxUpAzgDmp1QACnCMZIA59aa1J5iBYsZLdKmjUYwKnjiBwMZqWOEb8kYPSr5TJzIo&#10;oCRxmp4YSi5I5qw6rE24j5R71Xu7yKKIs34AVVjJyZZVYhGoC8nuadcJ5f3iOe1Zp1GIxqGdVPXB&#10;NEupwxxbshzjselUkNSLF15ZibIyewrLZkQ/MPwqvcarbq43S53ds9KpXOpwoQEO7nlqk0RpCRsn&#10;JwB0pk854APNZgvxK+zcFI5A7mlju0cFmZVXs2aRexejlkz0xSsxHXk1WjvEZQFKkDuO9NnvI06b&#10;smkNCyEbuBUDyAdaQXKzZZQPzqpM+XyWqGzRMJ3Qye9VpvUGiYZY4PAqrI2O/SoNkSNJ2zg0u89K&#10;ovKc09JSoAOSexpXKLXnEZwKlWTd3qgZecEYoEwU5BOKAaLxYg+9IzkYqvG5bOKesq9G+g9qALYP&#10;yj3o3Y5xmoBJ6kUNJ0xQFxzZ3A0gzzTAcnmkDYY46UAPBzx+tLjjApuRwDSoSWxjPsaYxQPxoB54&#10;HFNydxAoJwTzzQApk9fzxTkbJPpUORyCeKasq888UCLIIByDSM2B25qCQ55zUUsm7oe1JoC0ZDxz&#10;xTfM5x61T8w5HNIH4BOetKwWL3mHIyacWz35NUt+4j5uBTjJyPTvRYReUgc5/Cn+YCoxkVSik4xU&#10;6kFee1C0AsRsecfnU6TAnB4qmHHIAxmgFRjg9atEsvA5OMYqTGBUUWARzmnO+GxxinYQ8r0py/dx&#10;jmohIM4zU4DFcjj3ppCuIgG3mplBxnFRoFzjPzVIJgqEBsnPSgloNpzkUbD6VCruZPQelWVkGMEg&#10;UEjGHy56VVJOcn6Vccq3fNVboBDhaNhoNpzkdKTOOGHWlhJbKgHinMuDj0pMtEUgzg8ZphU7elSl&#10;CBTdoFSBC44zVWRQ+TmtAqM5JzxxVSVcMcilYZmyoQfUVQuIySRjIPFa0ynk44rNuc9uPWmQzndT&#10;iWORm3cABc+9chqKv9okjlYjLHDDoRXd3iqEfvngjFcl4mtkVWuEfII5THSmjOa6nD+JQ8Vu1s4A&#10;XqrdhXC3oAIUjOOvvXoF9JbTp5cnzK3r3ridXttjuqA7QThv6V1UWcVWPUwrgbskfLiqy5AyRmrU&#10;yqCQMjHWq8gKg4PJ9a6DnuNXjI7GmgDoGzjvSEjPrRtxgZwDQhi5Ow8ZxUMjEc5xUwwP5GonHOMU&#10;wJgQ8Q7kjmkhcq2M59KbGRggHn0oAAkzSsKxoSsrhQvGDzXoHwf1M2GqTBvnjXrjryMYrza5k2oA&#10;SVz39K7b4XN/xOvLOdhAYj+9iubER9xl0X7x9IaRCkNvb3j8BBvKjsPSvR9DlEtiq46YKn1UjIrz&#10;XR5zc6LBcyMpJkwVHYHgiu48LXD/AGOCOT7yrs+uDXztVHqo2Eh88zQtwQcUmgYW1aEnLIxGPSp2&#10;ZYtSVWYhplO33IqrHH9nv3OSFLZx25rmbKuag9qXHHXmlUDHHNGB7VIWExxx1FL1o6cULikCsGBi&#10;mn25p3Tp0pMZzQMb0NB4HApcDPTpS/WgYzsPWjv0obB6UHigBD09aM8cDFAIyeKaBk4JoAGHoKTG&#10;OvepMLTSO/agBuOelDcD0NO/Smn3oAaR3pp7mnknv2pCMj0oATtUeB3qUYppA5oAiIODimQBgCXy&#10;DU4HvSAA5ycfWgAJG3p0pozin7QPxprYPbmgBpPGKQjI5p5GOe1MkPpQCInbDAZpjj5vapSobnvT&#10;GI3daB2GOuB1zTSB+NSEDn0ph460XENYcj2pjZz04qRh360wqW9sUFjDyOlBHFOccCk7GmA0Lx6U&#10;pHvSEemRSsB0JxSAZx1FMPBPrUhxxzxSMOlAEamnYOeMCilOOtMLCED8ab178U4YJ54pp70iWhu1&#10;SMYyKaeDwKftGe9IQN2BQIiyCfemsM+1PZRuppzn6GgBAehq3B8y5xmq3OKt2ny9DVREy0oJIAFW&#10;YgR1OKrKxDZxipkbcSMVbJLQySDjirEZymT+dV0zxnrVlCSDjBpEksYGeDVqIAjGKqjA571PCxzz&#10;xQBOmS3H61aTIPIqog+bJOKtoewOaCbj2GTnpVG4bnI5xV+UYTiqMq88fjUyLgVJTx15qCYEjkZq&#10;zMozkYFVph370i2ymwIPPrVSfiQ9zV98g4PTNUZwobnPWtYknQYIoz+VKeaACTz+FYj3AilUcUBS&#10;OeaXHpQIQjkAAZpwGOlAGO1GQMcmgEGO2cmhV5pe+KXo2BmgY056im4PUjn1p+D2NJ1PNAgAyKCD&#10;ntxRgL0pQAWoKG46nv2pcd6dx260h44xQJoaMnqaXgA04AEA9KUAY9KBIYBjtzSntijbxzzShRQA&#10;mO5o/lTsY96TByMdKAEx2FGT6Clx1peDnOKYyM80p47cUo4pSMdaBDSBinEZxyBTWBxweKd/s9cC&#10;kMQDpS8HoOBSjhcUuBimJjSO9RMpZvQCp+KjTlqQgAxiqlzGRKs34GrrjCGgIGXHtTAiOAmeoxTY&#10;ocJnnJpCf3oiPQc1YUED5qaAwfFBU/Y4S2D5m849K8L+JV1JHpt0UYs0jkO3fFe169ODeSyZG2OM&#10;gZPQ14J8TZXj0+NHVvMaQk4rtwiuzOo7I8f1gqbxYSCrAbufSsK4IG5uNuevrWhqTvJrc+/5WVQM&#10;Vlai2wRxAnFfSQVkcEyg4+bPBpM5jzSnIGOCfWiJQXC5BxzmnqzIk3+VCE6k80tmAiMT1PIqOXDy&#10;egzTwQo5pgy9aFnfIHTrXoPheM+WkrtuAXCr6n1rzzT9wlwASzV6T4SUMscpAAAwo/maio9DSkj0&#10;LQx/xL4QgwTw3Heu10aIJaohHzDk1yehRFmR2Jxj5a7TT1EZG7oa5HuehBWL0MZRsNV+zQk9hVaI&#10;ZPHNatrEMZ21O5ZYt14GOc1fhQDioYlCgADJ/lVyJC2C3WqSJkwC5OM1Yii2sFPenQQgTZK5qPUN&#10;SsrG42yN8wGSK0ijCciwxCIWxwKrXt9FAqF3WIMDtJNcprnjBli8u3kjgbJGX5BritT8TNc3CrLL&#10;cX789FwqVsodzJs9E1XxKkMAS1Rbt8fMzHao/wAa5O88VTmP/SLiJgp+5Gm0VxWpT3E8jCWYLH/d&#10;UnFY0/zvtSdjEpGVU8NiqskJHoDeMLS348pg79c9MVUl8YIYBggIcku0uOBXByoZEwXPPq2azZoc&#10;OULRrnngc0tinsd5c+M7aRGZJBI4BC7OQT9az28Y3HlGMuqhh9SB3rkGgeGH7Qrh4064wDVSK+sn&#10;Zt4YFhnbjFS9So3O5Xxg8hyZjtUY3bfmNWI/Fl2N/leY8RxkMec159PPbeWuxc59agW7kjIVJnCe&#10;gPWlYu7PR28ZT9UCKQcYD4xVyLxSSPL83c7dT/8AXrykyBwEdTn1zTXv5lbytpIXpkYqXYq7PXIf&#10;EOx1MzsvYfNx+NaiazbEEtOhweQTgivI9O153YQ3AD9sAYzV+61QIiuseYz0D8n6H1rJo0Uz1UX6&#10;PGzpICo7A017lGUjepP1rzqDWlBwY0Xf1dO34VrQalE4XZh/XLcn/Cotc2izphMC20VIJDXPJqa7&#10;ywyvYAU/7a52ktk56UrFpnQM2DywyaYrd85PpWS10dmcctU8FyTnAAIHJpMo1o5tqnuR6U8SA8jr&#10;WZbscgk8VbVsjgCgC3E43Y6ipM5wSapxuRnHWniQ7eDTAth1I9Ka7Htg1XDE9TT1cAEn9KBkpcjn&#10;oO1CuR82eahLjt+VML54oAm805OByetIXLdTnFQhh1NBk64GKBEjsccn/wCtUe/8RTS3Ukce9QAk&#10;DrQMtGQY5NI0gPpxVbcuM9aTeM5FAE5em7ucY+tQmQdKa9ztzjv1oAnD4PBoMxHJxiqnm96a8g2j&#10;JwCaBGnDISC3SrKSbOSeDWMt0EbBYYHUU+4vY1A2kfn0osQzaWQMchgB71MkqAZHXHNczNqy4UAA&#10;cZzUMmrx4wWxjqOlOzE5HWC8jGfn5AzTPtkb852EevSuPk1i3RQwnUnuAcmq8GsrMxVRsHXcW61S&#10;TMnI7lNRhAIZh/jVaXXVjYKu7Poa5C6vpJo826nCj5mFUheTY3ZyPetEiHM7ca3IAzyORjoFpv8A&#10;bTnlVH9Qa8+l1OaNgAobPYGiHXLuHOArg84cdKpRuZuoeh/27Js/ert7blGaswa/bquJD83UAnmv&#10;Mn8V7SBIiDJ4walttaE2XLE9OART5EL2h6hHrticB2f5jztHAqV9Vt2fCHzB6ivPI9XgcBR8pJ4z&#10;3rRiubcjaHC5HZu9DpopVDuLe9gwPerm+NlB3D8O9cEJ3jbbFMV479K0rG+kwPtEnzKf4TmolTsX&#10;GqdVvzwDTCfWoLCaN4/N81SD0GatMgfBQ5zWLRupJkec/SmyISC2OlSiIjvxQy7fWkNGbcodvXFZ&#10;VyDkgc1vyRK3Umsm8hKk8cDvQJmHcoQSAwya5fW03Y+XgAgg967W5ixHuRlyOxPWuZ1SJckDnIOc&#10;+vpTWhNtDy7WrZkZwBlB6DgVyOpyBkKlj9K9G1ezLGQnADDk+prgNciwyx7CuD1P8q6KbTOWtHQ5&#10;qUdW7VUZvTmrt4jc4PAqi3IIrr6HBbUixyeO9Ljg8/Sjg8ZpMZHPWkMXnrjtTT9OaPQc5pCMjnim&#10;AkZ/eAdOalYfvR6VAfU/nVlRnaw4zQILz7qkjrXV+A5SmpxlmygUEjua5SUHjjvXT+B1Mt59njA8&#10;yTAB9KwraxZpRVpI+ivAVwl5ot1CzAFiGj9eeCf0rt/DdxJFpxlUFhGxOcdOa8v+HTeQ8M0kx3RM&#10;I2XPDqe5r1Hw7cxIk9rGwkEDHgejc14FWNmeojuZ1VjDcFQSOntmoLpFZ2HJOKWObztFSQH5guT9&#10;RUo+ZwRzkV57GPs3DwDOMjg1L9Oaq26+XdFMYDjcKt/xelIaADoTxQAKcOCCOlHb8KQhuCOppBS5&#10;46c0FeKCtxMcgUjjrTugx6U3qfSgY3HJpMA57+1P9hTSMn0oAQDn3pOp7Zp3cc0AAnFACDAGaaOt&#10;OPpQ3HagBuPzpMYpRgUdTxQIaSe4pCB1pWz6UDoOMUDEIpuM8GnAZJ44pBQAmOMelNK8mnkDtTec&#10;0AIcgZ9KRcHmpB0OOO1NHFIq4nbGKY2cdqkINNxzyKaE2RP90CoiKsEZOKibrigLkZWmkegzUuOe&#10;maYV6460ihmQqijJPapFB44pjZB68UxETDcc9KRuSRjpT2x3PWmE+lAxuMnNDLnilTO/B4p0hAYA&#10;g5oAh6HHWkOSTxTm2g5ppPPHSgBPX1o6HHWhcHkUe4FAAQTjpg01sH3p5zntSYGeRQA0ZJ/wpHGe&#10;fWlPFBzigCMjPNMxz1p5NNAPY0XFYBx3zVu3UAZqpt6Y61egG1cVUdyGTRcgk9aniGWHHFV1HzkZ&#10;xVuBQAO9aEE+ABnOc1MmQOSKYm3HWpVA24I49aloRJGcnBqeMZqGPd6DFSx8HmgC2uSOcVPCMVFD&#10;8wHFTx8Zz+FMhj2Py1Qm+9jNXWPy5IqjJgg881MjSBDIh6HFVbnHHrVlzzjPSq1zjjA7VKKZVJO7&#10;/GqVySZPpVxmA7gVSLAE4BOTzVoR0IyBgdDS55FGORilx3BrMbYpPoKcpJpMnOAB7UuefegQAEji&#10;kZcEU7IzjBzSngc9aAG+ppc5AzSkAjpRgHjpQNCHttoHBzQRg9etGcdfxoExOvPalPqKPpmjsc9K&#10;AAe1KBye9IuOlL0oAB05oGaFOTyKUkZFA0IM9O1BHHSgH6ChumB1oEL0pF96Oi4NKTjntQNCHnpS&#10;DjseaUdMil+bPTigBuM49qcc498cUhOOuaQAY70wEfgcd6gguC8xjKkVa4PA6U1Y0DEgde9IB4Bo&#10;z2pAcAYpe9MkQdfwpkPQ5HepcD0pgB3npzQANyQB3pRwMkUMPnUZpJSNuDzmkMgeMlzIDTvPQRZY&#10;8jsKkKkLgY4qjIpRXm9uapEnJ6/KZbW8MIKtIwUZ5NeIfFiQJqxtlBYogDeitXu8skck7LtG1W3M&#10;fQCvnfxsySajfSZaVnkZs+2a9HBbkVFdHkE8kh1m4MjKWH3iO9ZeoymScBF2qveta4hZtQnzwT2N&#10;Ylxje2TnHevoIvQ8+W5GWy+CvXvU0QCxtJ0z0qCIDeDzxVpgpAAbp2qkZ7EaJ09xQ4JlA6AU+M4y&#10;36UxSUXczZPelawjV0wZkDn8K9L8KwgwxRgAMeM+lebaWA7JvYKvWvUfAuJXJGcE5z7Csqux14eJ&#10;6PocO2KNMhtg5IrrIgG2lhgVzujJk8DC10sSEgAgiuU7WaFmmSCK17YE9T1rPs1BGCta1pGOA3Hp&#10;mqBsuW8e1ferOUjBZmwBWXq2rWmlKPPfLbd21ccfWvONb8UXeqTgQM0MY5Y55J9BVxi2YTlY67xP&#10;40itHkhspmLquDtXJB9q4271q9v7l7i9nFtCOpd8k+/6Viyy+RAyKAAeozjP1NZUwN02Q7SFR8u3&#10;7o/HvXTGNjB6mjqWr2chzCXmVSQJH4+uAao2+oII/Nhj3huN7ZAzSWunjG6d19Qo5wagulRpfmeQ&#10;kfdzTbE0R3N5I+/LgFuOBms7z3QARHgfnUl1PEgJeKRsdHxwKq3GoRxouEk564GKkErlaea+EjK8&#10;zEHouOn41WupyE/eO3mHvnpUt1drwG3Adtzc1mPMkhL5zjp6VJaRKl1IIRF5j7B2PINU5Xhc7ej/&#10;AFprKCcibc3XHpTCASd6rkdCKVy0SK8oO0kFakZ9wBX5vpVaKLggucH0FSFvLUop2gd8UXBosxvh&#10;wdwz6Y61IxWQ7igVvrVION+MEnrmpI23DDDpUsaHp+7YHb8wOSRVu1mZ5cSsxAHygn+VVOYyf9rr&#10;/s0+L5m3bt3aoki0XpJdnzI+B0K4zmpbK9dJM73TBqpzjHTFNZWA+U4PYCszRaHT/a2JWRG47Cr9&#10;teGVdxGMVymnXDqjRkZzzg1oaVOxd4Wz8pHWkzVM6hLnzHQAkHqBV6OfnaOCetcxb3Bik39SvX6V&#10;oWU7EmQEYbnOak0TOgjmwMjGKtrIfUmsKxuFkdVRCQDyxPStMOR0PFSNl+NzvGecVKXyeDxVFWbA&#10;54PpViLp6U7gWtw2DmnKeOM1XRiMZH0pwfgjsKoZMWB7YpuTn1pmeCfSkZiD0H40hDnJ6UxX4Aoc&#10;8cdaZuyck8Uxj5HI4zk1FuHQ8mmu4xnFN49cfSgBxb9aZuOMikUnB5+lRNKAxA4FICVzhcntVVpj&#10;jgUXE6s2FzVC5mGQqHHGKYFpZjuIJ6e9Q3t0sW0tJjPb1qiZij4dhyKz9TuUkJfLYHTNBLNZrzd8&#10;24qprOvdUk83yoFYgDk561UmuCluuD87Lx6Cs2GRvndmwD1NNGcjTfVG5d4znoAG4FV5L5iD5hPX&#10;JYnnH+FZUt+JUKwkBR3xnNZdxLPLIFZ2MS+/WtE9TKTN2+vI4AzIVdj05rGfWLq4f7PbJKzMcfIO&#10;APeqeJJW8uJSQDknHFWREYYyI5GQH0PWqTMnqX11G7gi8t7t0bqVVs/pUNv4gvUL7WwD1Dcgj+lZ&#10;vlpI5bv/ABN/jQIFDctkdqtE2LsuuXIwsZVt2Qcjn8KSDULyTAeQgDtj+dVyFUfJHkjr04pWW3RN&#10;0k+zjPyjNMlomlkzICVYk+gq3BPdxx/uUUb+pIziqdvKGXKNlc8HpV6zlXexdgSeAAeRTBRLtldX&#10;PmCRgrFTnpxWjHeX8h8wxgpzlVyv6+tZcNxGsnyhxt6jjmtO31MsRGSAAM470E2saKaxJDIoa1k2&#10;lR1bP45q5aarIqtIkgfjO09BWUl0xbay5TGRzQ7wySFygU7cZzxTC+p1Wm6qJY1AmdJMHK5xitjT&#10;vEUkDLHNIrJzyfWvP1RnbdbqWIHIHU1btWiceSz4cjgNUSiaRkz1bT9VguJljkYRnHAyCDWi37xw&#10;FPGK8iQvbRRskfnJu+YBsFR6102mawzXAje5dV6bS39KxcDaNV7M7CQAngj86p3ill2joetR2sxL&#10;hm/n1qxe4KbhyO1ZmujMG5hzIPmxz+dY3iG3ELbRyrjqOxro7ofKWAJrDvzvOCCV9DTYWucBr8JT&#10;cmSAV6V554hhkyHlBAHGf616nq6GUBT90dAK4PxbFIIiMhgcgrinTbTMqqujzu+b94Rnj1rMk4Yn&#10;sa0r9Rg8nI7VnsVdiD2716KdzynuQD7w4p3JPH4USEDkjgU3eOD29qGh3E/nS9eKOC2VPFKBz6Gm&#10;DYxk7d6sxYaMD064qAHk8VJD93PQZpNiJSMgH0re8FTS2+sRSQoHkByFJ7Vz7NgA9ATitjw2Sl+s&#10;sTFWQZODyRnpWM9UXT+JHu/hdkNvZARhVmyGkzwWBr0PQQ1pr1/YyfK7Qq49/T9DXnugvJZaFG8s&#10;UZhNxuiQHpnrmu+02VZNQOqv92MrEzZ45HFeHV3Z6cWegaHubRIt+clSDn1FaUHLJnj5OazPDc63&#10;+gyyQnPkyOhH0q/ppJt4d3XZivOkrMtak0qN5iP/AHT+dTZprruVlBptnKs0AboQSp/Csytib0pT&#10;6Ck4A60HJoBoM+o5pOnel9yOaMcZoBDTmkPPFOOBzSds0DEI5poGDThz1PFJxz1x60AJjmjHpS0H&#10;tQA0nocUjZ6DinHkYpoxnvQAYJNNPAqQHJ9hTGOeBwKAEPTp1prUN0wf/wBdAHA4pXAPmA7YpCMd&#10;D1p2OfrQQMZHamAxvUUDnn9aUnmlHSkwEOM8UhB29BSt90Y/GkIAHSkAEbec0wnk80rH1pOAfSqQ&#10;DWGeRUbe4qVuRTCeTQNjG6ZHSmHB4HepDj0pCAfrQwTGAYHvTSM4FPP86T8KRRC4IYgCmOvt0qww&#10;yDjP1qM8jBpiIwPmzSyDLE4p8S/MeKJVCnOKAZC2OMCmEDHvT+maYc9jQMMe3NJg9+BSgEnrTvag&#10;CM+p60fxc0/FH1pAMIyMYpMdhinc+tNbrjmnuA1RxyKYfepc9fSmYU9elICMk7gK0IBhR3qiQC4J&#10;4xV61+71FXAiQ7aTyKuWykDJ79qiQZYgDFWLfgdK0sZssIox05qQDAA9ajTLN049akAweOaHoBJH&#10;nOD0qxEBmq2QDntVmE8gikItLkAEVYi5PPWoVPy4GanQEckZ9KCGOlzg4rPkALNx0q9K4C8mqLdx&#10;3qZFwK8oH+FVLjcMEVck4QmqU2SQO1JIt6lcHPbmqsiZY7QM1bI69vxqq7KHx3PaqJOh2857UgXn&#10;jFPIx05FJjnisxhwT6YpQvB5pcY465pcY6dKAGjuD+dOAz70DjgCnAY57UDSGEZ9qCKeTkjBpO+M&#10;GgGhp5IoOKUj8KMDP86BbiEFeCc0hBxzg07HrQO+KB3GrgDng0456Gg80DqBigGxMcZpccZxSkYp&#10;cdqBEZCjsfalPSnY9TSEDNAXDr2pPqBTj04oA7EZzQMauefSne1L0pDjPQ5oEIeeM0D0xS45pema&#10;AuJ0HSjtS9eetGcc+tMLgBnmnAd6b+NO5NAhO3SmkVJ70lIZFn5xTXy0w9FFOnwilsZ70y1kMqeZ&#10;05oAe+dhGM1VIPkFTxng1cIzWfqD+RINxAXk57U1uKxwOpX5tLLVZpV2x7fLjbpyTjrXh2uRMJL2&#10;TcChBAzXrPxE1COfw9HaQfIZpd7n1ArynxU6poB3k+YX4PqK9XDKxE2eVXcio8pK89DXNzfeOO/r&#10;XQa5KEt8nGWPXFc+3Ofevcg9Dzqj94I1wpP60pHy4PBoyoiVSOOp96VcMQcnH86rczYvov8AOkZu&#10;cYBUdabIx3/zpEYFsdaBGtpgBkRQCVzgkDpXsXgOLbFGgUbyOuOgPevJvDiB7pQFByck17Z4IXES&#10;yZAJXpnnFY1md2GjdXO+0q2CogBDEe1dDbA8DII71laKmYOa2bVcE9FFYpHS2acACHCjiqHiHXhp&#10;cYjhCvOfyX61BqeqR2cTktsjVfmc153qmqXOo3JS2jby8/eY849TVwhdmU5dB+p6pcXl4S1z50m7&#10;976D2JqG08y5leZyyoh6kYGPamxPbLLHarF9ouc/MinCj0JNbcGj3lzGv2y7CQZx5UXYfWt9EZFN&#10;o7JiMnzXHRewqK4hmeQnGz2A6Vtz+G7JzuaWUBQNqKen1NSQaZBCAVyzerd6XOPkuco2nXBRvLmL&#10;MRn5j0qsdJuG5kmVlPQKvOK7V4sKdqAfQVH9mYnkYqHVZp7JHE3mkSSDZlePunHI+tY0/h6USExs&#10;rjHJAwa9JnskIz1NUnskzuCkbR07VHtGP2SR5vNpDq+1o3YgdAP0rLOjTCY4YgAc7kNeoXVurD5l&#10;GexqrNAApG0YqfaMr2VzyxdOvYGJaBtmc71GeKI/JLkP8rg4APFehPaFWJGMHqKzbuxtpkZHhV36&#10;dOaPaD9j2OUMTdVOQfaopo2IHynPTrW8NOmwFMZXBwCagk06f+ILnPajnRPI0YyK3y9R68VZi2oh&#10;BBJI65qy9lKTkjoaabWTkcj60c4crIyQVCkgj1xUUKtFOQ3K9sVZFtKpJVGIP86elvIGBYckY+lT&#10;zDUWQF/n3E8djmpomDjf2/nTvIYgZGR24p8EbghCOvalcqxNYRnfkEe/FWrZtt6zfdGMH3psQMfV&#10;Sv1pqHa3AFSawRpYzIAMYPXIqeGTzlGSwHTOKqoMKM9T1zVy2XCKoOM81LNEa9gU5K8BBwMcVpo2&#10;QBjkdcVkW2EXaMhffvV2CXJyF57UncZpJx3qwDnkVTtyGUtVlGDcDikImTHTr61KAG56VECPvAGn&#10;g56/jWhQ/b8vqaTOMnrjkZpQcAn9Ka2D+AoACe5xUDtycDANTOMjpwagkA24IxQFiMt83FIScc8U&#10;1ywGQpP0HSo5TkgngVJVh5bkc9etV55B9BStKqxnPHoaoyShjkjqaGLlGXkmwcHI6GqIulUhiQcC&#10;nSzY45J7E9qyrx3YMEI56U0DJLq+LMdvIz06Yqje3MjRsqjce3PNMzLJHgnDj09aqM8hQg/eDGmZ&#10;sluZ8Iq85xgAmqskkhjZc7d2dxp1xG7sirzn3qTycgFhnB4qkQ1czWYIFT7oxz71G4DKduFX19av&#10;XEO+cNgbUHAqCUHghAFHaquZONx1qRbRckBjwQOlQXDHAGBz6VMqMcBuvXpUbW7Ow2gj196rmRDi&#10;yLGeF4J64oYDaRkj3qz9lYH5gQP50+OwMjhlJK917CjmQuVlPaz4Eals9aRYi8nzLkDtitdNNmCf&#10;u15x16Zq/ZaU2Fd2GQeRihzQcjMNbRmiG5TtPPpSSW8ahW3NuXkBRmutSxLM0ax8dcdKmh0gDBIA&#10;9gKSqFchyNsl65wts6jGfmq09rqAjZoY2bGMgD5vy7111vZMmdy7T71a+zBQGUt7jHUU1NMj2dzn&#10;INP1mW1CRFBLjnPb61NZ6DrsgkaS6tnYcxiMFTnvkmuljMpGEiUAdyasRLLtIZycjgY6VXOJ0zkl&#10;s9atTvnjKyjIIV8/qKQysJg0sbBwM7mH9a6gwzMxQRM+DzleKh+zXQeQLZ70xyJBgY9qpTQuVoyb&#10;LVoI8HzlDg9HGM/jVp7y3nbzYwNzd85JqG70SGYukmmNtOPk6j86gubKO3gdhFPapHxiRMAfSk2B&#10;1Ph3UhGhidnJ7DOc12cL+ZEq7snGeteN293G8W+TdPHj+A8iuk8La4lorRzPI0RPyP6fWs5RNIS6&#10;HbXHyjawPqOaw7yPEmc5AznFbaXC3EYbBCkVn6hGgBwPfNZs3Rx2rKTLuyF5zxxj2xXFeJoXRJJA&#10;QSexFeh6pDkEqAPwri/EUDGM7weahOzHKJ4/rMSxSbQOc9axpxskyuBXU+IrVYZC55JyOK5q5jzk&#10;q2PbFejB6HkVVaRC3zKOhNMUEAjAFJ0bAPIpxXehI69xVt3MwIOPY0gywx6d6RTkc5FOQ556U0MA&#10;uGBzU0I257j3pqAEkYqWI7gT3HapkSyOQE4GCRmt3w6oW6SVVzs5xzyaxoyu1mAORW34eZ1Ku6cE&#10;4HuKynojWnrI9v8ACUss8Uyqm6G3ZJCSexzmu78JeZcWniPTtwMUSpcxMDzxk9K5f4f28Vr4Y81D&#10;kSCSOTjOT/DWv4DvYrTxJBLJIBb6lEbZkbnDAcV4lTVnox0O/wDhPeLc2GoxYAPmBz75rpNHy1vG&#10;g7Ajn61wvwlDWfiLU7Dz3dSSNrjG3HQ13ekYEkqr1XnHfmuKrGzuWi9tIbBNVrb93dyRYwGO4Vaf&#10;IIPeqt3lXRwOemfasCi135pw5NCjcAf1pxUYBxSHcTB5puCB9aeR2FJtoEmR9uOlKenFOxikHFBQ&#10;zFLgkcGnMCelIQemKAG4PX1pre9PxnnFMxk0AJj2oHpj8acQRxikHfNACDHNIRk5GKUnPpQOOaAE&#10;ZQRz3puMDipCBimnpSYIjI755o5PHFP4puM/SmA3GeKFXLU/gLxk0nf1oAQjDexpNvc80/HNIeeK&#10;TQETcnANHlnk5pzfrTTnrmi4iMikwMU58buKb37Uxje3NMz75p5xzTeOKABhj0phznpketPxg+tA&#10;6UBcibdnAJpNpIOetPwcE4owaGMaBzngUjgluT9Kcv5mmsM96VxkQBA5IzTCoznODU7KOxpjqevW&#10;gZFjjNOXpkCkANL047UXAaeT0xSHj3pzHnkUY9KAI2647Uzocc4qRjzxjNM2kNTQCOue9J07cU4j&#10;jimH/wDXQA5e+Tn+lWrdSqgZNVQMn5RVy35GCc4pxJkWYgOmasLkjC4qGMDGc4qePIPQ1tExZKuQ&#10;uT1qaMHO7k00YxUsRBHAPWmwFCAnOOtTwqMglelNXrzUyhc8VCAmjOTtxVlNxHGPrVeLrVhDximT&#10;YbN9w4HNUJmxWlIB5ZPfFZr4BJIqJFwIJG3LgcGqswwMDk1bPqRioJSMZ6UkUym6ndnNVG4kJ43Z&#10;q64zlfXvVJ1IJ4xTvqSjpRznNFO6UgHYVAwXOOlOA4pB14p5HSgfQZyeMU70FH4UuOfagBuMc+tH&#10;Tv1pScHGKMjsKAuNFAAAGM0p60h5oEGDjOaTgine3pR244oAbS/Xn6UDrzSgcZxQAdKXGO1A5IyO&#10;aU9scE0DSEAoUe1AORigjbxnNAhO/alGRQR6ijOAKAAfrSdTSjmjFAhB6UAjdS4IPag/SmMQe9KO&#10;RRjPHSjGCaBAAKco9OKaMGngZOOKQwo29Ce1KBgdKVuRimIimPyN24qpbKYVCjoeaszcrxTWXFAD&#10;wRnNVNWWJ4nWQ4URkk/hU4BJ9KxvEt0LbSdRmbny4CB9TTjuB4h4yui7x2kRBEQyW9ST0rz3x5Nc&#10;SJHZtjy4yTxxk4rtL2Lz9St7ZGy7lck81zvxCif+y1MrAOJnYELjPbFevQVmkRJaHjuu/veq8L92&#10;scDnbWvq53SHngmsqNd2ccYr2VsebPcRlOMZAqSMYTcRjAqEn5Se9WZgEgUZ68mqTIKspO7+dFuR&#10;vYn0xUchLNipIPuuQPpQHQ6TwooF0Mkgjkehr3DwJCTbBiFyBg4OcV4t4Ub5k25JDZwa9/8AB6hb&#10;ZBwQwHGMVz1nqd+G+E7LSQRADjr0rUBhhQvKePaqtioVN2PYVNIgcMSKzRszm9ekn1K5WCEbIgc4&#10;P8Xuarx6ewVorcFQfvuo6V0UGnLMwK5A/lU4tIYGwRuboCf6VopdDJxuZFjYJGhigjEefvso5b8a&#10;3rOwRIgoXBqS2hKEME6+1WGUsd3T2ouUolKS3UE/5zUUttuAI4q9Lkjjk1CBklSMkUikjP8AIwcA&#10;E+vFRmLDHJrSlcJHsCgE1CyjYCRUsszJYG6ioDBwRjjrWrM+1cgcVSm5TcMn6UkNGVPbckoOapzW&#10;oYHfjB6VuPG+3dt4NQm3ZxyMe2KGrjTOcuLVegWqctlkhx9OldRLbkuUAwo6cVVmtPL43bqzaLTO&#10;YltjsI25FUWgIxk5rqpbfB6Hn2rOubNd/GeBUtFp3OelgB+9jHaq5gG7djp61t3Vmudyj8KpTRhS&#10;DzilqhNIzpIiBwCc+tL5W7k8cc1a25HHSmkAdaaY1FFYwfMPT61J5QHbB+lSnKjiiM5HGeKLisRu&#10;pdCpBGO4puwkjbgYFWgeQCKaqgEnB5/Ghsdh9sAPmbBOMY7VajY9sf4VWjKAkYA4zViLjGOCam9y&#10;kXYGyuM5x2rQt+gPH51lRHBOBzWjBgr97gU7jNCI4OAeOlWIzxj0NVIz8oH8qsxD8OaGSy0gOODT&#10;1yOaYgweacvtTQIkVsnml6f560gGBmlPPY+1MBkm4DmoXORj+dTSE9KhcgCmMhYEHrVWflhtJBqe&#10;ZuSB1qs/zfNipuVsVpXH3TjFUpSN+M4qxcEBcE9Tge1UJDtwQ3Q96TLRDdEZxkc9apMRtOTu4/Or&#10;bYc5zge9VyBuOQOKSZDKUw2SB8cEDGKiEY3Me3erEg3MRzxQB0GTj3qrmbRXjid2AUd+M0545VTL&#10;E8DvV3yh+VG3cpU9DRzCsZaRMq49T1pjQF23Z6HrWosW+PA7GlWEA7SOlPmHYopASmdo69amitG2&#10;/NgkdKuiE7gBwPSrEcAVOQSB6UrgUorVMgsuT2JqaCzVOgB+tXki3AZ4q1BanO7tTCyIIoQUHIBH&#10;TFWYrXoRirUMIVuVwMdau21spOduD1oE7FSOI9hVqO1PB7VeW2AzxmrEMO0dOtUkSyklpzjrUgtS&#10;uCABWhBCSxFW0t8+hwafKS0ZH2VVU7+Ae1PitcAEKu2tU24I5H505YeyjgUJi5SkkYRNoFPUEZ+X&#10;mp3Q807b8gFNsfKQRwybwcDH1qd7dGTa6q4znBGRTQzdQeBU0ZI6ipuHKjGvdFsnJP2ePd2KLtNZ&#10;F5occT+dD+7bupXIrsSN3QAVE6AxNvXn1xT5iORGJp9xLGyqTtYAZyeD71oTslwhyvOaja0UuX9O&#10;nHSpI4wExjmhsZi6lFhGAJ6Y+lcbr0bCBxnOP0rttQDNIxGfrXNa5GpXlDuAJyOKya1NFtY8h8QQ&#10;GNixTOGwTiuLvwUnO05Gc16fr9nhGfcQevNebarGEuGU4UA120ZXR5+JjYynGD0zTgfToRTZR8xI&#10;6UxRjNdDOQeAA/TinA5wAaaQO3anxAFRxmi4rkmPmDDvUuApwf4hTduffFSDnGD071DdwI48NvXH&#10;bpW9okrQsjEBgAMZPH41hKMOwAP1rbsU2xJtHynqKipqjWl8R7f8MbkJ4Xm3OHY3qSkL2GMYrpp4&#10;lSWGSNAg3F4+3euB+Fc4/sqe3VTI7zMgOeQMDA/OvSddBfQLK9hAykxiZR2yK8asrSZ6ENUa+hXU&#10;lr4zs3bbskg3sfXsOfxr0nTExe3RxyVQ5Hfg15FNHImnJcdZLfMe4enBFevaNIjqjxsCkkSsD68V&#10;yVjQut0wabcQh4TzUsmODil4I6VxhchspQ0QGORxU5zmq1qwjupIjySN1W2wOaAG8ik5xxzS0ZxQ&#10;A3rQAO9O4xzSEcZFA7iEd+KRwMA96cRmkb3H0oBDDzSEU7ikPK5zQPUjIwTzQQMU49M0n4ZoGN4o&#10;+nFOxSYB5oAaOR70ds/nS/w0nek0AhAxxSdcUvQ5FBz1oSAb065pRySaU5C9KP8AOKYCH9aSl7Gk&#10;YMaAG7Rn+dMcEHNSn2qNz+NSBEc5GKTHWpFXAzmmNz7VQDDjGeKb6k07AxTSR25oAapGc96dtyOT&#10;QMY4FAI6ZoAaQRwKTHp2pwJPGKb3NACfWmBASakXnmjBJ4HFIpDCQOAOaYw+nNPIOKbIPSmDRGQc&#10;0mOaeFPU0mW5z0pBcb170h+7TyuWprjHXpQMjx2puefSn4x9TTXAAzQAh6detMZT0GKX3NGM9+KA&#10;EjOSFHXNX4Vx14NU4gBJ8o61dQ+1VEiRNHncBnirKYHQ8elQpj0qVFyRj8q2RkyZD8uMECpkJ2jF&#10;RqBjgVLGQKbAsRnIwwyalTHaoQD1PFSIccY4qALUXDZzmp14G6oUxjipFJFAkOk5TIH1rOm5bI/K&#10;tBj8pPQVQkOGOBg1LKWhG6gKcGq0sf7vC/e96syHAyOpqvJjHWpK3KkiHBDfXiqb53bs5HpV2TD9&#10;azb1vLbaDzVISR1QxmgD0p3agD5fSoAB15NKBj5qNozzyKUD06UAgUcdaQcEjtTucAUuPUZoAZn8&#10;aOvWncc0mMjIP4UANZfbNJj0GKdyO2aGB6jpQA1R6nmjk80ucHFGO+KBtgBgZ6iheTjFBHPApVxn&#10;pg0CD6flil6Y9KD1/rSDdjrxQAq8HPWkPUUY6cUEfNigBckkYoHP40EHqBR64oAMYFHJ6cClHpSZ&#10;9unSgAIGO9IueacM45pDkdKADHrSkDJ9TTeoNPHTnincVhoUAdKUUvegZ9KQxc4AFGcDcR+FJ2o7&#10;UxEUv3lHqcmlI70EHzc9cUpxjikAz5t3FcT8Trkx+GLtY1G+Zwmc8gV28xCrnGc15r8UbkGDylB2&#10;o+W+la0VeQ0eW6JBLJ4gtg+ciQgHPoK4/wAfXDTXiws7jYpAB6deTXoWhwHyr65RsPFatMC5xjPA&#10;ry7xczR3btIWYnAXPfivWpfERUPOdZ4upEHAHc1nD5VOME1qamzNcsW6k/lWZJj5gBkjrXrLY8ya&#10;1GoMkKOlLeNxjd0p8GAcgDAqtcrnODyTzVkEW44J/nUqbliAB561A4zGABVm2bZOoYjAHOaaQ9Ds&#10;/h9BM10hZUxkHmvojwpbBIY9wBBAOcV4h8PcSzJiIkg+nQV9A+HIAIFUZHAPTmuObvI9Ggkom3GQ&#10;FyDn1qzF80ZIXOeBUcUAZwB06mtOBADk0kWJAvlRlF696b9myc4GferIUdhTJc4yWOaokYYimME1&#10;HLKY/m27qRiwP3s1FIWK7TRdlJB56Fi2059aY7R/e6AVAx4PpUfOTkfhST7lD5JA2cUhDMNvpUYZ&#10;Q2MYpwfJ2rz70gJPLiwATimqsWcKOaidHX5np0cqhhgYoAe6eq59DUUiIoLMQTirIBKli3J7VTkV&#10;ip/zmmBCcSDBwuOmarS26ZODz3qx5byrwmPxpPs8hHLAZpXGZNxEM8tj6VRuYeeATWzNbsCeCcVT&#10;eFsZwevSosUmc/PAT6nPaqNzCB0FdBcRFct0H0rNnTvjipaLizElhUDv9arGM5J6itaaA43fpVSR&#10;MHBH4VJRU8vI+YgH2NIoxz3qyUB60xk5PHSgdyLB/wDr0oGB1zSkYPTinBeclePagBinGM4qzCwH&#10;BP0qLbg5AyKei7hjFCVhluPLkbTg96uWytkAAA/zqlbjLDgjHNX4ztPA57UCuX4Nynk1bjJbpiqU&#10;DNgbs1ct/vAZ+lMC0u49RUiDkHH4U1CSTUgJ9B700A4Dr0IobGOBjmjnOB0pwXOc/rTAhOTztyKr&#10;yZXgD86uyDnioLgAjsaQ0zPmAzn+dVZPu4B5q3MeDnNUbhuDjk1JW5RnbrnOR+tU5scYPPpVyUFx&#10;kjNVHA9OtJlohICj5vXNV2XJJzxViXJx2xUXGD0AoSIsV2UFs7skenenxxgbWOcjtmnbcHpT1Bxg&#10;5A7UyWhoXI44FLswCc1IEU4zk1MsYzz0osKxFHHx6A8inrF83SpxGSwyOKmSIjHU+2KAK8cLF855&#10;q7Db9Ce1Ohjyc4xV2JQOCpppCZAtv3IyK0bSBdvCinQRkg7gcVZjXBCgdO1VYlsfBao3DYI7jFX4&#10;7dF6IPwqKCNvvAZrQtzsUOBVWIbuMiijxggg1K0AUfKAakRldjkc08naMED2qkIriPPQYHrUiZU0&#10;/KMuRigDGaGCADn5jUqsgQgDr6VEuOT1pVKkYOB71NyhHQZ29qjVcZzUocZ6fjTWIJ6/WkMhdMNg&#10;U/jb64o78HmjdnqKQD0GRkCmyE4wCKazMvyg8UwbnbBbAHagAZVC4OM1XmG0Z6ZqzgAn0FQXJ6Y6&#10;YpCMy5Usvua57Wk+TGM4Pf0rpZuSOOKw9aQ4YBT7nFDGebeKImjt+c8nAPpXlviBT5zL2OcV7P4u&#10;tjJbhVVye4x2ryfxJADcNgYGSQK3oPoc2LV43OTIyPoajGeCeoqWVvmIwBg1DkEnnpXYeaPU89TT&#10;4x8wHSolOOSamUbgGHNJgWV6dadEw+ZW5FEagrz0xSRcEj1qRD84BrZs5MW4OcEdOKyAM5A61cIG&#10;0Lx659KmSuXTdmepfBG/hg1WNLpxs/tGAv7A5GfpXrTMsvhnV2df3cGpA9OiliP6V87/AA3vVtZb&#10;75isjBGVwM9DmvpSK7tbjQ79IyklvdBZeB1PUGvIxStI9Ci7onvvs8nhrVRHgSRbGBHvxXdeA/n8&#10;O6TIz791qATnqa83uA0S3EaksbqPbg9PWu4+Flz52h/Yxw1k5Rgf9rkYrz62xsdm6gDH60YPBoOT&#10;xRH8yHJrlAqXS7byKYYUE7WJq2eahv4zJbOuRkDIp9pKLm1jn/vrk0AP7YpcenWjt7UUAHv60g9q&#10;UDPB4oOAfpQAh56ikJ5PFOODTTx2oAbjg5pCMU7p2Jpp5PTpQUhpBx6Un55pTwc/5NN57/hQMXkU&#10;hBK8GlPI96O2KAGEdqGANKRxSAc9KAEozxSkccig0AMwBznFOB/DNGKBz9aAG4IPrQck/SnEc0hH&#10;pxQAh6HFRuDwcVKcDrTH5XrxQBGfrxUbAdqkwKYcnNADGBx61GMg9eKlcYA9KjIOT6UAJnOc/hRx&#10;nA60vTtmkH86BB0yD1pDg0EE9eRSHPOKCkAyeBwKMnkClU5780EYpDSGMeeabnHX9KVs59qOOwoQ&#10;xjc0mKcQeD2pG+9TuSkJwT7jvTH4IJNOxn2PemlcUihjnmmtz1p2Djp0oYDvQBG2SAe1Bw3HpSqD&#10;zngUAY5JoAWMY7c1fiUY96ox534FXkAHeqiRImA4GT0qeBsnpVdCM5xUoDBxgYrVaGbLeSOPxp8X&#10;XvTBgpyKehx0Wm2IsIM9+lSoo61Ep4zip4/vc8VIE0ZFSx4Oe2KhxtXI61NDynHWpEmOmI8rpnFZ&#10;0oGTg9O1aEuSCvaqLqMjBxSKRCMdzUE454xUsowxDD8qgnYKBSL6lfbjLN61kaiWe6+TnHStd2DD&#10;09Ky7lcz5xjJqkJHVmT5gDUin5cmkCDHIpxyBgDFQIAvYnrQB2pQO9KcY9KAAccHgUd+KB+dB5/w&#10;oAQ+469KD17Cl24x+dGO/OabEhDyaB1xS9hnr6Uoz36+9IoY3GcCk5I6VJgGgD1OaBEYznqMelLj&#10;nHpS4HPWl3c8jrQAnY+1AHHGad1AAFJnOf60AJj5cH1oPA4OadjHB5oAA60AMDAErQvvShSKUAel&#10;AAMAEE9aa2c9OlPH0ob5j0oAZ1GTTuvTFCcHFO7dOaAEP3fpRj1NJ7AUdevNABzR0HajIzjNKMbj&#10;TQmJ25pMDr3FKevtRkc0AiJOZGPan4NMiA3SVIuMUBcjlwSAexzXjHxdvD5cUdsTmSdlcjsK9kuy&#10;yRswHUYr5/8AHFx9p1qFEUrL9s+6emM8mujDrW4FdLpUsNaIkULHBHCQevA6V5r4oEklhbPcDe25&#10;vwrudcK2dvqsUal/PbJbHQ1xnitTbx2fmbTGYTJ+PQ16NJ+8TPY8u1TH2xpEXbz0qjcRnIwcEnmt&#10;fVzGF3FAm4+lZCHzG4H6V60djzZbgfRe/tVGdzuOeKu3R2oQfofrWS53HrxmtLEdSeMFiAeRUg2+&#10;cNud2cCiADbnBwB1ohUNdR9xu6VYHsvwitHkCnGeQC3pXv8Ao0W5QzEYAxzXk/wfsWSwVnXZ04x0&#10;r2jTIjHbgFefU1wS3PSprQsRRBTuGcVcQAg981DGCfpUoIRR6mkXYfnaMdcVDK+eO1KZDg8c1Vkc&#10;4J6immJIZLPjgCqk8xJxnrTJJQ2SeBnvVeafjtigtIWSUnjPHrTDcYA5NVnkJPFRSN3HSlcqxorL&#10;HtBJye4pfPCfdFZTTiMZJqCTUdoJHBHShi5Tce8+TkdfWokuMnaMZHeuZvdbCKJJ5Mf7xrDvvGen&#10;xSMgkLOD82KlysPlPQzdRj/WzbBnmlN5Dg/vQMdM8Zrx2+8Z3lzC5s7d0z93fVEavr9xF/rgoI4B&#10;GafMHIe1HVYEGAw29yTjFOOsWhUeWQSf4iOteFY1uYKLm/lyvIAOMUTWuoS7T9quZSMfdc8flUcz&#10;CyPcv7VtCyhwxZzxtpr3VqzEbhg9+leHT2ep7AVmvU29NrHJpHvvEtqy+RdSll4w4zxTuKyPab2K&#10;F84bIx2NYlzbLyFGB+ted23ijxFBk3TLMmfu9K2tO8cWtyyrPE1tITg7zlfrmk2VE1po3QEtn2Bq&#10;pcEZyB83etIXUFzH+6mSUY6qeMVl3qlDxyM9ajoaEI5Uk8e1IeRx/OkLDqO1OQ/MTjg0DGiMjNAG&#10;TgelSZ3D2p4HqKYiEIemKmVKfs3ACpo0wuDzTsMbCuBkDPrVyAMzZycYqOJCDuFXIEGAemfSiwEs&#10;CtyTkCr1ugzkMT6e9QxIMgEmrcC7elMCwiYAIp6oScnoaVVbAJNSqpzkigQwR7evNOPTvxUuzrim&#10;MpxjmmFyBiSMd/Wq8i44OPqKtSRkKe1VnGeKQyrcRLg4NZlyhA4HX2rTnBVsA/WqM/Ugc0rDuZcq&#10;HcDnkdulVZeQQMnB61fmU5PAyePwqnKhHNIu9io+WJBpuzBwPxqbb13dKYy+/amAzGScdqkWgKCD&#10;29MipoVAAzyaCWCLntz7VOqjgsKSMHGe9Sj5eevrSIFixg1IuBjiot/HApVy3PQUAWFbDY5q5AjN&#10;82M1ViRA3Lbs81Y/tC2tWKzSKpHY1SJbNKBSR0q7BAfM3E4J65rkrvxro8EZKOZHH3QtZlz4/EgZ&#10;YrKSTcuM5wKdyHc9LUIn8a/nU26LaCJVK+x6V45L4y1Up5cNqnXO4nk0L4r15l8zyo4wpyACfm+t&#10;LmYuU9kLoFOHyai3nHU/jXk6eM9VzlrdN3H8XWpV8dXcZ+awkI4H380c7HY9TSVegOTQ0rKeORXn&#10;dv44tZW8qV5ITngbep+tbMPiOKQnZLuUeho5ilE6wXS5AbjNOLI/O/A7Vz0Woo5xzxVgXRJAHrRc&#10;djbSVUHHSlEm7hRWYl0CmcZ/pUq3SqePSncLF0ZAxS5IHSqi3H94jFAmy3J+mKTYWZYyT1NKMDH5&#10;1EHUjrj1xTlcGlcLMVwTk4+WoZSWTgc4q0o+U+9QSKPfPSgRUZSTgDNZupL+7ZlAPt0rbXuCv0rM&#10;v4RljuI45ouOxw2rxNIrIygM/NeX+OLIsXZDtUDjHWvW75CpdnJ4JxXA+OoAbZ8DoDs5x/8Arqqf&#10;uyMq8bxPHrhSp+YgnOKhYdRgmrmpJscg555qlk8HrXpp6HkPRirlm2njNSwEq+316VDzuyMD0pYm&#10;wwbpSaAvW27eynkVKwAdcKAKhRgHAX+LrmppQdoBIqA6ijeWBUVYLEo2T2qAHGPmPPpSh9xPb2pN&#10;DTN3wNO9vr8ShQwk4IPIIxX0Z8Pf+Jj4WKQ4DQRyRsrcYC8j9K+a/Dc5tNYtrggHaTjFfRfwf1iz&#10;HimG3KDyL+IhmwQu7aQRXnYyJ1UGb+nSJcahb3CtkQqA3PAJGK6f4ZSmDXNSszwjqrdO4J/xrnNJ&#10;iE+m+IrCzyXtp45kwpBC9MfhWx4RmSDxBK27LkKrevNeVPVHYenSH0/Okj4HBFKRmMAelJGAPlxX&#10;GMcp6+/FVNMyomhZv9W2AParYRTyOpqugVL5+MFwOcdcUATn1oP1pTnHT6Ug5NAB0oGDx0oAo70C&#10;FxjjvSNkg0Ac5ppPzHFAAcccUnXrSkUN2AoGnYYRz9KYSc9KkU9j1ph4OAKCrjeSelBHvTsetITk&#10;47UmIQH8e1JyeeKU+tJ/OmMUmkPSjtSdOKLDEpeM+9HT8aKAA8U09fWnNz0puAelAAcdO9McjNOJ&#10;7d6acdNvvQBG2evSmjr1pz5Jz+lMoARgCevFMIHFPJxTR14oENK/nTcHNPH3uaCQe3SkyrDDjjnm&#10;m4xzzTzkcYprfd545pggU84GM96Qk96AvzZPWjOeSMUh3Gkg8005Apx6dKaVOaBgeeM4oOAMZFDE&#10;dD+dIpyeRTsA0gZ60HninbepNI4/KgCM5xTME96e/wB3rwKare1IBrrjgGkQcZNPbBbIpvT6GgB8&#10;I+bOauJ05qnGR075q5EMjrVwIkTpjpjpU68gc1AoA+lSxDvzVmRZyex/CnoMYzUYx1zUgye9DAsI&#10;O9SoCcZ4qKHOMfrViPBNITY8HPHT8KsRDCE9agz82KmiYYwaQuoknpmqU4JzjvV6QAqc4HFUZM4w&#10;TSZpEqzEhsHmoZ1yo681YdR949ahkJIyOg7UhlR1KLkDJ9DVOT7xJ71dnzyORVJwQ2ffiqQjqhkj&#10;NO/nQD34x2oJANQALnoe/Sjg8UFenrR0560AAHGaXjtRQaYC9utIRzjPBoI3YpenAoBCYoBwPWlw&#10;aTOM8UgDAozhqOc0MfTigBSe4pufcD8KMdeetB6ZAFADjxyDmmk8/wA6OTjsKX6c0CBu9GAepzig&#10;ntR+FAAST3oGcCgYHOKPXPWgBeRSZx0FIBzzS8k0ADHHNGcjrQ3am4IOe1ADj60nGetAyRQQAB0z&#10;QMUZIoAHP9aRWOcdqU5piFzjrTXI7UuQD605hlenWkBXiIBbHrUoYAZboKZGvX3NEpCpz+NMTM/V&#10;ruOKycyOoUDPNfO8N6NQ8WedvcnznZc9s17h43kjh0eYuDyhArxP4eW8V145bzICYoI5nYduBwK6&#10;qCsBPq7r/YzPEFIluiZCw644rz/xN5MtsFhH7wNtAz0Wu21CG7PhK1ClnfzJJG47E8CvOtZiubWe&#10;389TmQtg9jXbSE9Th/FsLR3AikHzAZFZEURRN+e/c9a6/wCIphOsFYo9pijVSfU4zXIyztgb+vTF&#10;exSd0edVVmUdSdyeenrVFQXZVA/OtDUf3hUhR15qtbR4diwJ9K26mSJM4Xa30otQHv7eMcMWAB7U&#10;6QLtxirvhiCKbxDaRzruUPn8e1HRjWrPqP4YaeE06JM5BjHQV6dFHhFx0xXMeDLUwafEpUbwvJHF&#10;ddGP3eBXBc9SKshiqOlJOT9KkZQBVe4PSgoYzhV55qlcXDZIB4qe4KgBl7day7qQjJxjNA0hHlTn&#10;dyfrVS4kBwV70yaQ4IFRbiowaW5aVhsr7R83FVJ7kLzupb2cIp5JJ4Fc1rOqxWkZ8yRQTzyaljsX&#10;7q+RIy8jkKOtcnqvivcTFZo80v8ACegH1rKubm61m4It4mituNxLfeNadlZ29om90XCjJYDmgbdj&#10;Hms9Q1GT7VcyFUPVAeKuLp9haIrFlx/tdadrWsW1tAwDgAgY561xmq+IRK5S23nIIyT0q4wbZzyq&#10;JanWXF9bWhAjCNkce1Z03iCNIw0mBg/5FcVm7lIUyOx68nNWdKsZ7uSQSZ/drnHpWyo9znliGtjd&#10;ufGCJIvlxAFRksx/Ss4eN3WT/WtGAc8HrxwK5XWA0Rb5SvXNY2Cy5AJzWqoxRh9Ync9EHxCu8IPt&#10;K7m6k87TQnjyVpy80qtj5fu9a87UBflK08LvIULR7GJSxMj1mw8X6Tdgx3OF44JNX5LSzuLf7TbT&#10;QyowyMHnHtXiTxurk4xVrR9ZvNNlVo5HMY6qDWboJ7GkcU76nrFtLPpkreQ7hG5ZR/FXVaLqseoQ&#10;kOMSKORXnOleLNN1JAkmYJwOVc9foa1VYRzpNFJslHK4P865502tzthUUjtZV2tuA+XtT43B4IxV&#10;fTLxb2AfLtdVG4E559al2gOCTisbWNyxwrZHQdBUkWMknAzUcRDDHcVIeD0xQInRADuDZBqZBuzz&#10;UcXPGMHFXYUTAPp2qr6AEK8+1XIowFyBRFEc8AVaVCML6VQ7iRgCrkCFjgdqYkRxnAq3bo4X5h+V&#10;ArksUfGT1FTCMF+OKRd23pU6AjBNBA1Y89etKIVznP61MuG4x0qVI887elIZnzwgjAqnJD1A/Otm&#10;aI88VRnjYdQMUAnYxLqIq2AeveqUkZLkjgmty6VSAduazZQNwJHFBomZE0O5j2Gapzoy5VmJ/Ctm&#10;dcA4GKpyjPpSG2ZUkeSStMKdPrV2fKgALVYjJwaBDFX5iGpwAHQ/Sjdj0zS+h9DQA9GKjOeKQy9c&#10;kVFIx696rSyfNgGgC5HLknd+FOm1GC1ty0jBcDOD3rLn1FLaInqw7Z5rj9QmuryYzTuRGudq56Zp&#10;JNkSlY3NW8UyXB/0JCAOCzDGfpWDPNd3vNxNI6k8KDUMLqTuf5UHFZuq+JbTTleKFvNlHQJWsYt7&#10;HNOqo6nRwWsCrukOwAZ+lQXus6bYzeWuJCo5wa801PxBq1+dpuZEj/ug8GqCyTBsmViW6810xodz&#10;lli+yPVf+E0gMQTyIVYd17U0+Konj+/EWzgjNeXBJGcHcTmmymVJOGxuHNP2ESFiZHqjeJYdyrgb&#10;jwGHSrsGqxGRY9ytxyfSvIomuOzO2OntWjpt5cK20ud3v1o9ghrEs9cVLeXDkgg9KSe1kC7oJnTI&#10;7Vxdpq9z5KozHavTFb2l65HtEc8mSDgc1hKk0dsMSnubsOu6nYBFYmSMYUnvj+tdBpHiGC7nIDY9&#10;ia51JY50JHzc4HH6VXnsCG8yH5HrJo6U0z0iK8z0OQOlWluiRXnOn6u9g4W8Lkkj5s8V2FjdpcIG&#10;Uis3oaJI24pueSaurLkDJHtWTFIG4A5q2hwc9aSkDReEhwSfyqWOTC5qhv8AfJqSOTJC5709CLGm&#10;JN/C9qVjgep71UikwcZI9qsruZcimTYF+Y7s4qC9iJ5A4xVyJQF5Ap8yrIhUjAIo6iZxGsx/w7QA&#10;Qc1wfiy2Q2+19pyDgH0r03VIsiRR34zXF+IIv3MjOAcD5c1SYmtD5811R9pkjDElTxxWZjpmtzxM&#10;Gj1CVZVxIB+A5rDJOMZr0Y7HjT0kxBjr196VScdM00gk5p4AOMcVfQksWzZbkdKsPlosg8npVaD5&#10;jgip+FAIP5VAgVyI8Z5pyNzg4zVe4J5GMCkgJLHdzuoSBmiu4Kr5yqHccHkgV7t4Cd4tZ0fU7tmW&#10;2SRJsD7oVu1eEWqu+YlUtwScDtXsHw71+KbwXJps6hmtwiRZP3mya48Wvd0OnD7nuvh1/s3judYz&#10;ut9StnIHfk5BrJ8GtLJ4g1PcSCnOzuMNit66SOG8028CquIk2Y6+9Zfhu0aDxzcyORmWF+nQ5btX&#10;iNbnemeuWziW2hcDG5AcUoGGIBqrpEm6wiJHIGM+tWkILnjmuN7jJBxg1VnP+kq/4VZeqtypMyEe&#10;+aQFgHIBpabEP3Yp4A79KAE6HNHPPSl4pMelACDFB9KXjB4pCD6UANGc4pCCDT+DSHOPagaGYx2o&#10;IyO9OJ5pD2OMUriQ3qCBTDnNP70mD+VFyrjTwTQoBzSk4+tN59eKYw5I96GyTSsO9I1ACd80vTmg&#10;ZxzRjIoAaT3PejjHWlxmm4xnigBD0znNMPXGak96a5GMGgCPBBoIIFOPXpmo8neSaAArnJzTCO2K&#10;cTjtSe9ADPak7UHr2zR1pdQvcb1470h54p5+90pjc/jTAFznr2pNmOhyKcikcE008Hr0oAb1FIc4&#10;p3JpKRQwr6HNGMAClLYPTmg4IoGIT+VN+tKcgDNBIxnJpisMI7EU0jHTgU/PHHWmSZ3D0oGMbPXJ&#10;o+9waVs444FJ/DzSAdGQelXYQAB6VSQjoPxq9FjaB3qokTJl6Yx+NSR+g6e1MjG6rCLtXA/GtVsZ&#10;kkIPINSqvp0qEE7vepYjzg5xUiLESYXJ5qYEAYz0qOMnaKk2+2c0CdiZe3U06Lg4NIh+XGakjGOR&#10;SEtxJCCpFVJsAYq3JkDPX2qhLnnuKlmkSvL1GaZIB19afIOc1E+cexoKKrNkEg5qrJjcCatOvH41&#10;Tmyr9MjPSqRJ1mMHrRwTzR04oxk1A9hcAnrQfajH4UoxigQAUY96XnuKQnHQdKYheOaQZJoAP0NG&#10;MdelIYL14pBn0p2DnPakPpTsIBg/WkNH8XFA/OiwCdqB0zilwcUduBQNBgYx3o7H0pMcZzmg8j0p&#10;BYPpSj6UnHalUEHNAAevvQSD1oB54FDewoAM9eaCcnNIvFDcHigQmTS5BpMYBzS4B7UAMYleR0pC&#10;xNSccjFMK9wKBj06ZzTvx61GpxwafkGmIUcnk0HPoaAM9qUsQfpQBFAcs6+hptzjcF9aFJM7hRQE&#10;BuF745oEee/Eq8dPPif7u5VC15r4NYWUmp6gZAsjxyRrnuTXY+Ob9b7xJLEEYi2d3bcOnGBXJx28&#10;cGgWbDmS4aQkdK74LRATW8tvDocUk0pISMIF7mvLPE9xPeapDbHgK5IPsT0r0eGNovDjrcJueTO0&#10;9hXm+q7E1wsse5UhGR7100dSWzH+LEEMGvXBtiPK+RUAPU7ea84mJkucge2BXR+MWuHuhMxwjdBm&#10;uXjYl87uetevSVoo8+q7yLzx4wpB6c1DIu0hsYx0q4I5JPmbAXH41XeICTGeB2rYytYhYcZOfwrd&#10;+HFmt34stN64QyDcfftWKV8xtg4969M+GulR2et2cbKfOba/TFTN2iXSjeR9OeHLfbafNzwOT1rc&#10;ARVzjtVHRATZo2MZ65rTixhuO1cLPS2KbsSckVVuTn61YlOW+WoX4zuFMoz5zhDmsm5kBGSelaF4&#10;/LenasedxkKPxNItIickgtmql1chONwFOup9oIUZzXP6jJJKdqjc3QD0pNlJXKOva0IiyIwD+56D&#10;1rmEs5NTufPuXYIOeec1vNoqn/S70KzDoOuKo61qENpFtUR8Dge1SVeyHTyW+m2uEChRzknArg/E&#10;/iiV2K2lzlc4JHf6Vn+JdbnuyQSyqMjGa5sL5h5yK6adPqziq1dbIuTXUtzIXeR24xyeKv6ZaMyj&#10;epJYZ45p1npwNsgU7pS3Cius0WzlsonklXLN8oA5xWzkkYbmTp9szZKoWzxwPWut0/RBbadIsajz&#10;ZB+856k9K19NtbZYM7VT5epXv9KWygmN2WABwf8A9VZuTIlC5434yia21CS1dNrqBn1/KudjBVSM&#10;4Fd98YtKk07V/PMLrHPghyOCe+DXAvIAoXuO9dMXdHO00yMR7m4PGKsWSkP93JPSnW8auuV7+nrU&#10;8LfZbhGYFj+VLUY1rQOGQ8k9Pam2mnIJPLfaeDnmq011cfaWYNgbuKmFw7DJbDHjihSEzNvIlhuW&#10;EfCitjRNcvlKQtKGVTwSMt9M+lZt0gHzE4PvWl4Usmnkkl6heM44qZWa1NKd09D0/wAMaiJ0W5RV&#10;BAwyqetdSHS4jWSP06V4/aXb6deLLDztPIzwR3r2DRYftMQnjjYQsisrdRz2rz6sOVnrUqjejJoO&#10;DyRVqNMkZGKPshRs5+lWY4+4P6VBte4sUZPTNXYIiMCmwoeg7dquwJjtk1SET2ykrnvVyCLJ3EUy&#10;0XnGK04I0K4OeaoTYyOPhcLVyGE8cVKkGRt6GraQkAc9KdhFRLd+oANWUgOOcc1btovy61ZEGSCR&#10;TsS2UktcDPANOFs3O0VoxRH8M1L5MoXcqjPTGaOUXMYk0RB68981Rniz+Nb08GTk1QnhB9DUtFRd&#10;zDuFVc5HIrPnQMm4L3renhUrWbcqEOAKRoY00eSTjmqFygBJx9a1p16EdPrWfMm48ClYZnSIDknr&#10;2qq0RXNaTxkDOO/FV9hyWPFIDPKgH5qbJjbj+VWWjGT79KaLcMSCTmgClKCOpPNVbk+Um84+tahg&#10;Z32INzUye2WGNpJiAvXmpYHK3MJKtcTOMZ7DpXNarqyPL9niAKbuWHU1Lrl7LqlxLHaybIA/UH0q&#10;tYaXi4DSDIzya3jFJanJOTZDqUU5hyCwHXAFcJdL5l07HnnrXsSWM01rLJCoIRCCCO/tXkl9H5dy&#10;6kY5PHpXRQZxYjoQzxgRr5YB4qvEMScjJz0qxGwDEHtVgQEMJHX5B1PtXUjlEVSWBxx2pbq0GfNz&#10;0HNS63cwecj2h/0cLgfLjnvUSXZnj8s9xU7CRd0xktY0kdRIJCCfXGelN1JoLnxDFHYR+WrsAcHP&#10;J61SmuJJFThQI+AKl0TUDY67BqMqMfLYH5AM/rRe5S3O+k8O3FtM0UyBgMfdrF8R6VNYsr4KbuQK&#10;9TsLyS8083ksRV513AkYzXPa9p7Xdj5k6n5DlTWKlqdHLdXOI07X7iwIibOAec9c112ieI4dQzGz&#10;oki84J5I9q47XrQSpuQBSvf1rBEssEwIJBHSplBSNKdSUD2uOOC9jbcBKM84NFs95p0+xEMtuw5B&#10;PIrg/DPihonRJm+bON2ev4V6Bpt9Few7i0ZZs8Bulcs4OJ6FOrzHSaTqEc2AAV+p5rZgmOOuc9K4&#10;pI2STzIyFPr1Fb+n3EhUK5BwO1YWOrc3kb/IFSoTkMDiqcMnHBqwjc8jikQXoGycnHpVtM421ShG&#10;AMYyauQjocc1aJZbiBxzT2BII7UsQDL34qUAYpXJaMO9hXDuD2/WuR8R2qNEd38A6mu/vIwORj8a&#10;5nxBahoWJPBqmDPmPxzAkesXC7D8xyM+lctJhMkD2r0T4qW+y9ifCjb8ufWuAuED89CDXo0ndHi1&#10;Y8s2V/TI4NOXNIVOSDSoM8Ma1ZBJC+OOpqaZv3fBxioAmOc8inOSSMdDUADOWi7E+tNThgQcEdqX&#10;b19CKF6c1QkbXh+cnUI4oztLAjNdd4QlFpe3FuCGGcqc/KCOa8+tT+8DAfMDXU+C3H9vWqTORFK+&#10;wn0rGrHmib0pcsj6z03ULfVfCVvqKjdFGCpI6g4Gce2arNqBs/G+klgFt5/kIJ6ZFc18OrhoNHvt&#10;NaYPZpJt2Z5jJ7n1BrV8fiJJNOuoSTsZSCOnBHevn5xs2eikrnsPhk/8Sx0deUmcD1xmrrAiT5c1&#10;m6DcljcoY23FlcEHgZFaQJL5PFcMlZj2HDLDkUy53LJHgA7jjFSjBFR3JwUJ9cVIBGe2akpnRxxT&#10;8d6AEZgMYo60pxjGKbmgBeQeaMntRjnrmlxnkcUAN4xmmkd808AZ5pCPSkxDO9J25NKxINHGMd6B&#10;pDefWkJHAp2OKTPPSkA1qb1pzcGkI4zVIpDScDHU0pNB69KTAHU0DEzk04Yz0xSED1pm7DDigCQ/&#10;pSdaKMfnQAhziozUhphwe1ADRnuaQgE0pPOaazHdxjFADDyMEUh9O1K3JpvWgCM43HFL0HNK4IPF&#10;IOvI4pdQQg9KQgc0EAcmjj1pgOQcc80xhjoOlSRkEHvTXxn6UAMzkcUAg0hOaCQB0oKEJAPNMHJw&#10;eM084xkimsuTnNIaEOevX2pCAehx7U4/K2MZqM8dBTAXb+lNOD0pwIx8x/CjHGQQKBEcgGMU0DK9&#10;eKczDFMJAGMmkMeB83TAq4vQVUXkDmrdvyOtVEiZZjAHINTj9Khj61NGeOtaXsZ3HKW7Lwe9TxKA&#10;M9zUQyBketSA8+1IRZhK52irIziq1u3HSrKkZx60EyHoBjmpUz9KiPTipE/WkCEuCQvAx71RlI7m&#10;rs6kjmqUi8GkzSBC+CfQVBJwAKmcgdaiY8AEcVJZVfBcjOKpPySOevWrzrg/1qi3DEc9atEHVnrS&#10;jigcZpeM8nmpBgCQ2OtLk54GOaQHDe1LnJ9KQAc9aB+VBHajvn0pggzxigAZ5NHqTR6GgAPBxnim&#10;mndBwKQZ6+tMkAePegGk6UuOOKB3ExkZ70pz7fSgdOMCkzjuc9+aVguL2zikwMEUZ9KCD6UBcBjp&#10;R60q/dyRQR60gE49aBRjHJ7d6f3yPwoAYASKCMHFOxzQfSgY3jqR0pdvelI49aQDn2piG4x70pBz&#10;n1oxyR6UAiiwriFQRj0poTb91jT8HaQBS5wBRYLjCzIeRmm713HPFTEeq0xkVhkj8aBXIoyPNbJ7&#10;VHfTi2t5rnPCKe9P8pRMW4G4Vg+KAskS2zNhWfLc9RVR1YzyvUHMU9/cSksZxggnOKyNUuPsXh+y&#10;g2F2WPOfQHvW7r1uS10sbMAe5HSsbW7J7iyWJZDHsTduH5YrvWiCwy+nZvCMVzIQkaplQDywrzC7&#10;XcLm6fIEvOM9K9W8TLbp4QsrTGyQBYw/YnvXmqA3dldW6xhXjGMke9dNLQh6Hnfi9ZnMTwqzhlOQ&#10;Ky7PS3ihFxcKMHkDv+Ndo9uhcC4cHB5z0rI8QSRKRHCp8vHU8FjXq03oefNa3MSebbO0Z+4vfpVN&#10;mkklCr0J6VLcAvIOWPtmpB/oy4UAu3r2FbMzE+WBMIRubrXqfwkL3viO0kV/MAXBJ7e1eURAvKqB&#10;fmPAOa9a/Z3g3+MAn3tiEkf/AFqmq/dNaL94+oNNXbbIjHOBzVx14wDx2qOzTj5V4qwV9uK4LnoX&#10;M+TCn5qqXJBHXrWlNHuJwKydQUqMjn6dqC0ZV6PlbBxmsa4yVyD0rWuVmYMTGT6GsmbI4ddpPUUM&#10;tGZcklioBFZd1cQ25LMoLe5q9cOzylUy2O9Y+qRsdw2EZ6Fqka1MbX9XlJLBwiYxtz3rjL+4DFnl&#10;LDfXXvolzdMTKMJnjnrU8GgJawTSMqu5UhQVyB/iacb3HLY8mubEyM8hXORhVHJHvUNrpVwyFVhc&#10;FecFcZ9xXseh+FUjh865RTPKAdu3/VgenvW7a6bDbpLttzIzjacgYxXUp6HG6ep4zoaSWdwPPUI6&#10;r93OSK63Srm2kBPBJ+6Mc/WuzvNDsXiSKC0t7UdflXv6nHWs258MRlg1tIu7PRRtFQ7srkViONlx&#10;skJ6davaVLGt2ueVFVP7Jv0VfMhcu2cY5zUJhuICGdCGXr7UXJ5WR/FXR/7b8Pq0Jj3xuWBYc9Mc&#10;V88XiNDdSRycMhKmvo4XsnyxuuQ3IBGRXnXxB8Nvcyme2ALONwzwM960py0OerTe6OH8NtumaNQM&#10;dSTTtYLefuRtwHpU8fh/xFbqfK013Uj7yDcKkbw94kbMZsSCRyCef/11rzLuZckmtjGtpYmmxM2B&#10;SPNEM4554FdboHwu8UapH50VqwhPDOUI2+3Nb1j8FdUaZTd3ixR8EqwAJHpnNTzxD2Un0PLZi0xO&#10;Dkgce1dXooWGwMaAlmHI9K9CX4X6dalhbynhgAXP3vfNQL4Fuo3/AHOST97nI/D1qJVE9DenRktT&#10;z/WI/JCEONx5weK7T4Paq39oHTp3fdLzGD93AqxJ8N9RuJhIfvYyxbofb2qp/wAIfqGmX3nK0qKj&#10;cELxn0BFZVJJo6KcJKVz2G5thIoKk8deKrLFtPIzTvD9w1zp0Ctjcq4IzzV51wR8mPpXMkddyKMD&#10;gAcVftogcN6VFAoDbVAx71ehTAJWrSJFjjKuOMVpWwJkGBnFRW0Bc7icVrWduNwG38qqwEttEztk&#10;8VdWE8dfyqa2t+QM5I/StBbYEZz2qrkuRUjix2xVmGLeMd6lSAEAZq1BAVOT0p2MnIjWzwow3NPa&#10;0lA+QZFXI0wKnjjJAUYp2M2zAuLaRm5U49KzJrd8nKEe9dhcoRERgflWRcICOeKTRcJHNT25AIPF&#10;ZV5aDnvXSXcZDnjIrMuozyeKyZ0xOcuLXYOvBrMmhIOQCc8cV0U8e4k59qypo9pwe3pQUZciAHpi&#10;oGiz2GDWjIozVaRG3ZH/AOqkBTkiHbjFOgtW28Hr61N5bEn+nNXYQMZPalYCotvFChkdgvY5rzv4&#10;pa032eTT7KYkuuH2novpXceJr7ybdhFtDL90EdTXlC+Gtf1LUJrgWUspckuFHPtiiK1uNLQxtFKr&#10;D5WQCa6CwijaLcJQW75q3F8PfENuVl+zMUkX+Fc7T6n0NVZfC2to/wA6bV6llGQPrWt7nJKPY2NJ&#10;mEasuCU+6245rzHx7posr0ssZSGVmZCRjIz+ld1Y6LqUbqj3BcseMjBI9celbs/huDVtLm06+hmV&#10;kG4uId4Hvk9KuEuVmFSm5qx4Jbqryg7gR0q9qUxjkiiJDYHI9K1Na8FavZXbDTYjexc48nlh68Vz&#10;8huo1zcQSDHXcDXYppnDKEk9UErLeSCOBCWI6Y61ADJC20Lhh29KlsHSK6S42gBTnitDVbyzuFE6&#10;uglPylQOTQwSsZkj4I3+ldJ4K0iPV9ags2wFA3s3p+Fc9a29xdXaxRRnk9a9d8GWNv4fsm8xRNcu&#10;cu2M8dsGs6lTlRrSpObO/uoo4rS3t0UARR7eOnFY2u7UtxgIwxkhjgVT1HxE8kYRYsMem48D8K53&#10;VGv76PZNM5iPROgHviuZzO5UW0Y+t3FqY/LiXeGJ/A1y95bBcMFJ+nSutbTCAOPfkdatxaOJIV/d&#10;BS33qtVbC9icVHarG6FsqDXRaVHLDOksbNjPY1oz6FmEwA8nBDbelW9O07yVCsMnuetTOd0aU6bi&#10;zR0/VLj5ldAoxwWHeun0y5imjG6QK/YEYzXPNbqUwOMeo5qxaLJHIPm47GsHY7onZ2s2eueK0oG3&#10;dj7Vzth5ryIASfU10Nikhx7Vk0KWhoRKetXYFYD8aitI2Cgge1aEduQMk59KZmx8WVUmrIG5QVGa&#10;jtoSB8w4qyBtxjpQmBSnTJClqxNYhdVZSB2yO2K6C5HII9eaqajEpQluRg0ITPmf42W6xXML7iMO&#10;erV5nKp+Vh0PavYfjxZ+UltMXyA20owrySRd2FB4PTivQo/CeTifjKjoW74NIoyQD2qV1Kk9Djua&#10;aTmtnsc4qkn6imAAuQTgUpJVfWuk8JaXp+qTmC7JO8Dy2U457g0hq70OcRC2e+OacFUxluhHrXR+&#10;LNBOi3Y8kSfZ5AQpdeQRXOLkKeMgnvT3BprQltgPMXHOD1rYtZPs1zBcbyCJFPH1rEjJ8wAE89a3&#10;vL3WySquXUcdsVMtjSCuz6J+FTONUv7SSOJvtCo6jrxyM/rWnr9lcf2U1jdqd0RZOvOOoNcN8HtS&#10;uV1OG8aU5a32lvcc4r2TXLXz9Q81Qzs0Su3pj/Jrwa8bSPSg9DsPAd9Fe6XFNGQRJbRlsdiBg1uu&#10;AH/GuC+ElwJE8iRgjxll2+vPUV6DLwwzj2rz6qsyuoZ7Ypl0yqgYjPIp/aorr/j3bjNZAPbGMntS&#10;qcjIpVyyDjGaahwCp60CF70uBS9qSgYY/Oj8OKXGeaD09c0AIabwaf0pvc5oAYy+9NwOuakbocfr&#10;TCDQCdhvbmjHHpS475HFJ347UFJiZx70056dKd0Ge1IenvQMa3Xg03FOIpO+TQAoAApuAxzmnDpx&#10;mgnn3pJgJgLQRilHNI3THWmAhJPFMIAHrSscEZFIRk0AMPTnP4UzjOKkOQOaZg8+tADGJDdqaQc1&#10;IwprE7gB0xQA1utNPrTiCTSY+brkUANbp1pGG5fQ0pPPIzTWORilYY6MBQaa4A5Jp8fTFMkPOBQk&#10;IjHTB6Uvv2pM4PIHFIRzz+VBQpNJjPQmlI9egozg4pghrgDgE8U1vY1JjKkdaiOR6Ci4WBge9NPZ&#10;afkEYzTMEtikA18DmmEE9RgVIS3ekBJ4oGLCexq7CACOaohmyOM4NX4CWqokSLKEYwPxqRckYGKh&#10;Tg4qdcdulaMyJFHpwalTkcjn1qMDIqSMZzUgTR+gqymSOeKrIMd+9WkwQMU2SyUdMZpwOFJ5pqnA&#10;6U4ck5FIobKdyDB5/nVOU5yM81dnAxmqTquc9/WpZUSswAOSeajnyoXFSPjdnFQO0mRleO1IsrOw&#10;OSQetU5ASSQcH0q3LnJOeKpt944z9atIg65Rxg9qX8MUYxzilyTyMVIAOOp5o4HTmgjPYGlBwvvQ&#10;K4HpxR6e1IPu0oHegEB6896MDGcc0DkfWnd6dhDc9KQD16048Ckx3oAbnnFHTvTuo/lRzjtmkA0d&#10;f/rUo65NIePWlHHagaDPPSjjBOe9HJpenNAB04pOce9Ke5xQMkZNAXDtzSZ5x2pQBuo+lFhXFGMU&#10;hwaPejntRYLiH2oyOKU9OtNIz7UxMXp60ZIPSjAx6mg9MUCDNGBmjPHSjtTAD3xR0WjnIxSUgI5h&#10;86sCQBmuP1m580zO3JjQ7c9ia6zUCYrR5AcED5TXC69uXSZTuw8siqP51rTWo1scXrc06HYBjc5L&#10;H2ArLvPNudiB2VW5x7Vp3i3EmpIJfljVWy56ZNVDakX0BQ7lBKhvWuyxRl+IbYzxQSSSPsgBYrng&#10;157rDSafpl5MD85XKEdRzXf+I9Rnjt7mSIIjQHY+4Z5z2FeYeMb/AFG6VkRImWZQMsMAetdeHi2z&#10;nqysckNRdojJK7O+OBmqZhaVi7ljk8ZNaMWkXMtwd6qECgK2entTdSgaxlWBmB+XrXqR0OLfczp4&#10;QhCqOe9UrolTxyauTuN7sCckAAdhUCxbicZz3PpWiE0mN00bHErk/KOK9l/Z4iY+JvtbyOQ8OFX0&#10;BPWvImTIjjRTz1Ne1/s28eJbktt4tgiAnnryayrP3TWirSPpODAQAcVO/CgAcmo4sCMZHIp4cH5q&#10;4TtK5Rm3Hpmsm8RnkyBjHFbh4XJ6VQlXeSRimikzEu28oGsW6jM0hVF+Y89K6S8tg5xnBNUhYv5u&#10;WYAA9qaKuc/LaxwrjYA55Pes6ewW4nVigcA/lXVyafvydxPPHFS2dgkKgc5PY1XLcFI5pNGQnATC&#10;enQ1IujQsyx7SoznArqRZbcnqf5Uq26792eapRsDbOfnsNsWNgXH8Q61nyWRHJLbTXXTx/L0zVKS&#10;GNm5HSmI5g2I2nA5PQmqc1pP1Xbgdq6uS1Ug5PsAKYloobI+8BxTRJyMsdxGN0ZkEnY5qjdPNG7C&#10;fEjPy24cflXfT2KmLONzHvWVcaSjsrOu4r/nFA0chbtHG5aKCJW6FgKkiuLaOXE1nDKCOrDOK6N9&#10;AhkwcmIkkkLyDUEmgWwOWlfAPGaluw1FFK21OGNmKQRoD1AUY/KluNcRNvkWsW8jqsYGKn/s23tY&#10;nRBuycgk1XMUMQLMUXPbNRzF8gkOq38uM78Y6A4H5VFPHePIZnkKp2qB7+GFshS5HQA8Gobm/luQ&#10;Fb90ucnmhyQcjLsYjMe6bLnPAqSO4jVwFQKB0FYz6hhyNp9B71YtXd/nIO7HSpuNRsbD3ZdcCq11&#10;HLNBjOSRxnpS2sTM2c7h6VorBhME0XCxjaTBLavtfGe+3pXQxKjJznNV1t9hzjINXLdCRjp6UkVc&#10;ZHCS3Aq9bQkdM0tvEQcA1eto9rDByatEtj7aHcQOmK2LBBnkHNV7SHJOTwa1rKDAHv3qibmhDCpU&#10;EYzV2KAquWFMtojVsMSu30osZtkSofT6VOsWR1xSxgk8dqmiXLcirJY2KNhk9asRxM2NvXtT4xyQ&#10;O9TQRSlhhCB1zTSM5MrX0LquNhBA5JrBul+Yg10V6nyEk4I7VhXA3ElhUyLp2ZkXCc+orOuoxtNa&#10;8w+bZ2qhdxgkgelYnXFGDPGRnIrPuIsNwAa3ZYflwaoTRbc85NBVjEmjGM4wBUHllux5PStWWHcx&#10;GPrTNmxcCgDK8hgRuFEjBVO3OavuvX1qlJFycHFAIx77TxdZDck8jPrWlpRNhZpAv3l+8fepI4gT&#10;jNPkj2d6VhPsS2eq+RMR5QyTkkmmT3VsZnkeNWkbq2Bj8qo3AGPQ1Qnm2EJtJ3dad7E8iJriCHeG&#10;WNQy8qUGKfFcTCCSEN8suN1UILnYC23nPOatwXMbNknBNVzFcpK+ozQyokNhBJ8uCSmPxrndSs9C&#10;vgTcabGrn7+BgE+proVuVQ7tobJ7n9aZNa2l3IZGI+bqPSnfQTiupxL+BPCN8Y5pY3iVTlwnBcVU&#10;vfAPhSG7k+wyzLAvIEqgnp7V6C+gxpE/lTNub7uRwKzLvw7dSSxj7QvzHDYXoPWjnkR7KD6HNad4&#10;W0C2RHt0BYLjcODWmunWccWI4+gHOa17bw3dQMR5yPg4zjFaP/CPOM/OpAHUd6Tbe5Sgo7HHmwMu&#10;4eUuM8HbUn9lFRmNsN6Fa6+10mdQwyAh5z3qddKUMDg47ipKZxJ0wbdzKGb1C/rTjpw+UspPPUDF&#10;dwunJ90rgE1Hc6aPMwmdvvQCZxk2n+WpkYZHpS22keaf3S4HXpXXNpcoAPDLjkVYs9MdGO0EY9qB&#10;3RyA0SUMRkkfwjuKtLokzgblwvckdK7yLTGI29uxx1qzFpK7drLu9QaOW4uc5Kw0w20nmEgg9AK3&#10;LW0yu6PBPf2rWOnIgyueB07UWVqysWU8dxU2ByuRWcLqOVq3tfOG4qxjaPu803G7g/eosCJY16ZP&#10;5UpWiEkJgjpTt24YxSsMglQEDFVrlF8pgTg9vrV49eelVbkBVJAzSYkeJfH6zeTw8k2F2Qyb24wc&#10;njivBLj5TtUc4r6Z+N1kLvwXdujhPKxIffHavmiU7yPXFdeHfunm4xWkVJC55J/SmEEZ4JH8qtFR&#10;IhwRwOlRqrAcj5fSuk40ytIGUfKCQav6DqcmnSMYtwdyNo9KgEZHPTNNddpBB5H6UDT6nslyV8W+&#10;HLK4nkXzXjMThTna3QH2ryfX9Lm0fVZbCcktEepHX3rV8M6/NbuunGQrAx3bgOQc1t/GG1WPWrS8&#10;Cki4twWbtkVCdnY3fvxucHAAZUZjgDtXTaNE1wJPIHmMi7nH90etc0rncegUdq7Dwcy26yMI8tdw&#10;PEpz0onsRT+I7D4bXrpcxWrsB/pCnIHCr0r36aaeO6upBuJigCI397jmvmnwxdtY3VxbSqBKyKUz&#10;0Ug19MIwTT4XZy+LfJP944615OKjZ3PQg9CX4Z3aPexS8Ri4G7B7V6lMvH868Q+H9zI+uWTScQv5&#10;i4X14Ir3GTPlY9R1ry6+5p1EX7uKhnAa1kUg/dqZOgqO4O2BiMdDWADojmFTz90YppAEuT3FOi/1&#10;KADoBSODwaAF747UhPNO560hUZyc0AKCRQcYoxmkHTFABxSEcdaWjvQAh6UzFOb6U3j3oEJ0GKQZ&#10;PTkU4/SmkgEUDG884PWmHrUn44ppOOMfjQWN5zxSYxxTsGgAgGgBOlHGOlKe3FFKwxFyG6ZpOOcU&#10;48ZxTc0xCY7nvTW608jPNNPuKAI356UwkdhT3HU00cdaAGNnNBJ9KU5yaRiBwKEAn1pj+opSc+9M&#10;J4xQA3nPXAoPNOOMUnTpQAqcZHtUTDmpBwOBzUf3uT1FADfagZyeeKDjNAoAATnOfwpB97GcGjpS&#10;HGcnqKTGhS+FODmmOc4NKBwaQ/WmO41gODmg53ZpG5FKeMYpDEIyOaaN2cDilHIzSg56DpQAsZBb&#10;pj1q7bnHA6VSQHOX4+lXosBRgYBpxZEicdjmpoxkelQRHJxVhAcgitDIkUZPP0pwyGAx9KT+HPWn&#10;jn2xSAsoOpzgVLGT68VFHyOmamQ4OCMVQmSoc8jNPUd8c+tImCPSpBkL0pEkUpJXB5qnJwSauSkk&#10;YqlIc8N17VD3NYFeXnmopD8o9KmkUheBVeQ/LQUV2ddzBunrVL7xDA8E1amXKMo6MKpt8gVM8irR&#10;KOxz3xQOhpOTzmlPFQSKOlHAJyeKD6DjNB7UwE69OaUHnpQOOcUZHpTSAKUjn2o2jI4o+tNIaDHF&#10;J/Sgg449aXuKYCdaAOaOOtHI70nqDEB4zRyeQKU55NHOB6Uibh3yKDjj3owAfY0HhqLDE5pfSgk0&#10;lFhMX3HWge9JS8jFKxNwz7/SkBzR15pMkDmnYdx3TtSUpIxmjII60WC409TgUpODSEA0ex6UCFPT&#10;OKKB1wDSY4znNMLAevtSZA/CgnrkUw8tQFil4lfy9Kc9SxAH51xfiGSNZLSHPCEyP9egrpPGlwY7&#10;OJB3fP5VxGqRzTqHGS7FQa2pIuOxzPibUXLSxog2FyPw9a1tftZLK60/ToQWzbRMD6FuTWXPaC58&#10;VW1i48wM3zD1Ga0Hma68S3125KLBtSIM3JC8V1bso82+IM8kWvahYx7WzKABnviuW8Qw3Ona7Do1&#10;/cRxxBFlJx93IrsNdsLOXX57yWQyO1wTgeg9a4Hx/OL7WJb6aUOZAApA6AcYr1KEbHDUILrZZ3kp&#10;E6zbT8pU5BrA1ueSSUSyR4Zjyv8AWrthcW80OHkKOhwuF+8Kqazi7ui8J3IAMY7etdRi0YU+4uSB&#10;tGOtWYQBCBk7j1PrSvGv3ieOlNkKRlGc8dhVpk2FZvujPf8AKvbv2X4Wl1q/uWO0CMKFI968Xgi8&#10;xxOcYHOPWvfP2YoglxqE5iBOFAOeg5rOs/dN6K9497hDgkHpUnbpTUbcvy8mpV4HIriOoY44xyap&#10;SIwJwDjrV8+/A7VEefqKZSM+SCXcG6+3pSNbbueg71fkJ7U4RcZ9aaBsz4oe22phaqTnac1dVBn2&#10;qQgdq1RFyk1sqqD3qrLbEn5a1mTgg1HsAJHb1oGY7wDBz2qnPEq57VtTovIFZl3Gd+KT0KRmSggV&#10;SDyLISa1JY85Oc1TljxUsqxEbsqOlQvcgfw9adJHznFVpkJHtQNRIprllbKtVKe43cAkt3qw8BJP&#10;pVaa1fnAwTUs0SSM65lOCCcgGsu8BlcDBJFbptUP3xn8ajaDDHag+tSUc+LORhyML70n2GcsuTle&#10;5xit6SL1+bmmlHOFXpSsF7lGCzjjHKIDVqKBQDtHFTmDbySDUipnAz+FMnUW1TauRjmrioTg1HEm&#10;MACrsEbcdxTENWLJqzFHnp0FPWLj+VW4Isdhk0ITEii71oWcQ3jilt7dTz3q5DD5ZDNnHarS1IbL&#10;FvBuYY4rUtYijYJzUFsAzKQMe1aESHOaqwmXIU+YLVxosDgVVgwrAk4rQB3IDmmjJsrqo54qZEHW&#10;l2cbgc57VJCOQCKZI+MqOg5q7AwCBdxPqMdKrhBuAAq7EqccDdVIzbMu+QmRiw2qemTWNONuSRwe&#10;lb2pANIVAwfSsO9GGwOcVEjWmZtwoOTjmqUqYHStOXGOOtU5+FJ5JrGR1wZmT7AMFelUZog2D09q&#10;vzpuPSoXXkACkWzKeIKc461EydzxmtKePLZ61WkjOenHvQIoSQjG7A/xrPmiYk4rbePA5qrPGowM&#10;HNAzHeNgfSopN7GtKZVPy45qq6gDHegChKuT61XmgG3I6+9XnUdTnNRsvzck0DMyS2VhhhzUH2d0&#10;bIxxWsY+cnrUflEkmkO5lcgk7WqWBGBwGwKveV+B+lKLfIximO9wS4lVR3qxDK/XGPWmJC4OBjHa&#10;pUjbpQBYjmYnJHSrSSkqM9PSqaRkAg1PGp49O1AmWEfGcLUigEYNRonHHWrEcRJBxRYkQKMcc0+O&#10;AOeRVm3iDEe1XI4QDmmSyvHaDA71Olnn+HFXbeHoSKuBQTjFMVinFCq4+UZFP8oZyKuCIdQeT2pp&#10;jwcHNAESwgrjAqB7UI2V4q6QAKTtjqKQ0UxCewzQ8RAyQOKuADtTZSB2qSigqgfSlKjrmpJMZ/lU&#10;UgZT0pAI/wAtU5/mO081aY5JJqrOuWJBpSY0cJ8WYlPgvVAIt7eXxzXyvNCyPjqec19c+P1U+EtR&#10;dsLtgYnn2r5RkjaNmVwMZOec104fZnBi4XdypbRh8/yzVqOz81dpYIM9TS20S7jtIFWOcDnvXSca&#10;jYy9SWOOUrChAB9etQAAkAjrVu9XdKeCCe5qsI23gdKLkWHRKsUuVHzdQa7T4rvHdeGvDV55kjS/&#10;ZzG4I6ng1yTBArNxkLxx3rqPiRJnwj4X82LbL5R3Atz0Hape6NI6RZw6D5crjNdR4YvRH9itnO1E&#10;uQxJ9Cea5aMnaCBz0xW7oTxJfwvONy9CO1OWxML3Oq8Q2k1j4sMJkjYxyYZ2/iBr6U8C3EF94Ytc&#10;/vFjH2dz68df1r5s11Gd4r4knOMZ7gV7j8HtTV9KuLUKSw8ubdjjnjFeVitY3O+mS+FIzZanZu3m&#10;L5F8UEbdweM174rbowpHIFeE695v/CRQ2acfvG3sOoI5Fe4WTK1jBIH37kBz+FeVW7mzJk4FRXYz&#10;b4xnJ6U/PyZJFRXRJMaqcZaucROowo46dKa4ylP6rTW+4aBijpxRjJpFPAA6UvrQAdKafSn9qSgB&#10;n4UY7inHgYpp6YpiEYYpnr3pcnvSHNFhhnPXimkZ/wAaX+dHWkAzofrSdsGnt900zH5UFIODwaB0&#10;oPXpQemDQMQdM5pD2pSO2aaeeKADoMCkOB9KXpjNI30oAOM+1IQBxTj1NNb0xQFiNvQdKb0pz8cd&#10;6b+NIBD781G3tyacxpvUZ70wGgcnNMP3qkIIFNK80ANHv0oIpcAA0hODQAD9aYfvVJ7imkdzQBHj&#10;J9qTAzT8KOP0qMkAnigBelIemCOtHak6c0ADZppOB0pznnNNySMcUAMySevFI3HQU7jBpD0pIY1m&#10;GeAeacpA7cUjD0FAA2daYhyffxV6M/Lt9KpQDnr+NX4NvPPWqSFIliAzyeanVgVxmq59KkTkZ6Gr&#10;sZk0b4yCPepFOe2ahAAINWEG7BHFGwFiJhxipQffio4gBUo9KCbk0IyMg8VJg4Bz1qGHIYjtU445&#10;zQIimY42g1Vlq1PzjFVzkHpWbNolSUY4H1qu3uMVZnKhutV2OOaAZA6qAe/FZ0zKJNrDntWlMfly&#10;Dmsmd8zbsdKuKEdrnJoA7k0mc8dKceKkkTsKU9PWl7fWjoDVJDSGqBjnvSgYFB6UHpTGAwBSjpRS&#10;Z4oELntmkOPWlB57UevHWgYgHP1pO5x+lLjNBGBwMikxMTp2zSgAHGMUoHpTcYyKDMOhooPpjmgZ&#10;NACj7vOc0DB69aAQKD6igAGTR9aMD1oB5+lADcYo70pPpR+NABwTikwAcUdKM8UAH0oo46Uh6YBx&#10;QOysO47imlvQUme2abzjOc0DWwjEnPehRk80m7FKuSeBQg2OZ8eyxrabj820gAD361gardwWzpHs&#10;3OzhVX+7gZrW8Tq9yJHVS4UkgVxMNxBdXj3s0jBIVLHnv0FdFNXGivpjpJ45muFlBkhBJPpx2rm9&#10;d1Rrea8BBCiYguDhic1Lot5KJ5biLCFi29z9a5nXpZ7qWQyKuSxY88Z9a9XD0L6kzZS1HUCzNIm5&#10;mfJLZ71wutIZZmODx2zxXZbAEaMkA4zmuXvgZHKZzzzivQUVE5JnPFDGcoc+oBqzsUW4IHJNT3tu&#10;kZPy8AdqijlAt2aONcj73NMgzrpRngYHb61RZSUwylnz2q/OxJK7QTj64rR0nTRJCkrlUUk9RycU&#10;N2QctytDEqqhxkADNe9fs2bRDqNwTlSVC145JaMVPkqMdQe1e2/s9W6W+m3IyQZecdhisakro6KU&#10;bM9piKmIMvBqUHgE81StHDEKDgVdUY4FYHQBw3SmFCWOKkTrmnE88c0ARLH8wzzUyxjvSRr8xJqe&#10;JN30poBFjGORwKCgHOBipcDt0qKVgSBnFaIlojZSwJxxULMAMYq2w4yDxVadAPmX8aL6hbQpSxSH&#10;JIwOoPrVZ4Qc+tXpGdgc8D0qnJJggYoZSKFzEoIIX5qqPEoU5FXpn65BzVSYk52/iKVzRIpMijnF&#10;VZycfKAAKuTgk4FVjHnOTUMpFCUnBBIGKgkJfgnp3rQeOLoQc1C8ce7cB1ouUZ7r3NRlfxq7MoJ9&#10;cVB5YyP1pAU2jO77uTQU5znHtVooScjtSCL1NFgIApPWpUTJyRnipEjH4CpVU4wKACOMAg1bhQ44&#10;ot0B9DVyGD+L1oIY+KMED1q5BEQeU4psERJ6dq0YYzkA9PpVohsLeJt4wK0lQcbwKbbqF56GriAM&#10;ckVRDCFFXkVaix8uaPLUrwDmrCRgAZ60Im5aijDBelXY0GPeqUJdTnrV5CSgIHWqRm2SiNSvpikS&#10;Pjk/jTljYqTUsa4qkJix7QferUYGMjjHeoYxz0qyHwm3FUjJlG/2kZQHPfNYN7GUYlgQSM4ro7lc&#10;lSO1YV2WkLSMOO3tUTRrSZkOuTUEpwOlW5cYPFVSuTgn6Vzs7EUJoz17VAEJU8VoypzxULrxkLik&#10;XuUmiGMmoZYhtNXSoz1zTHVcHpQMypEPNV5kXoRn0rRaMZPWq08ftQBkzRZ5A5qrJEe9a8kQxg9q&#10;pzRnNAzKlQqTioHXH1rRdP7wqu6DdQCKbjJ6frSMuBU+wkZ9KTvQVYhRfWpAnHTin7Qe9OVc9eBT&#10;sOw1V6YqRVPp9akwjYwuKkReeTQMZHjdjbU4x/CKeqJjIFSog/OgVhYlUkE4zVmFePlpIol71aiT&#10;b9wc0E2HQj5unP0q2qYxxim2wGeatjlhgmmxMEzxxVhAA2WGKlTYFAwDQxUfQUiGPXbkED9KZL82&#10;R0pynBzTZNpOVJoCwwrkVEw2k5/CpWPHU1BI3NBSQjFgcimM2ee1Kx4xUXzAYJzUjsL1J4pknT3p&#10;STjnimjPXqfShgyCXmMgcVWOS30q1IfmyKrMO465rMDm/G7lPD2oEoG/ct8uOvHSvlCZC/IBYknr&#10;X1j42Ynw9qH7tnbyG4Ue1fLGHUbJhtIOFP4100XY5cRqVLaFZJNjMUNaEGmif5ftAQjocZpDsiJG&#10;wc9SKt6TLFE+8NtJ610XOTlMDVIdjAJk4OCSME1UJUnHc8VreJkQsJIZzKM5ORjBrEUnGSCT6A1S&#10;MZaMuxxRvHhn6H0q542unvbPR3fZuhhZCo6jniqSBnRARtyaPECp9kjQMNynp7YpjtoZQcZwOTV2&#10;2lSNg5XcBgkVnwHdwwweoras7dpfKjRfvnbkDJye1Jiirs9M1C0tJNOtpUUpBJGrqM9ARXcfCu6j&#10;tJDYuS0jxlWbd/dOV/SuR8PRzaj4Vh06Tc8sdmyIcYwUOefer3wp1ryde02KeJG+0TbGJ6gNxXm1&#10;rtNHfA9J8QFYPHFuSx8qR1lDdfl6GvYPCZK6JHESpMZI4rx7xRDJFq8V4VISPzbVwR0wBtNel+Ab&#10;0Pbrb4B3wpIXz6ivJqK0TZ6o6hQCPrTJPmukU9ACc1IOWC8dajKk3RIA2gda5SSXp3pDyDSZPpzS&#10;/wAJyaBjYT8lSAVHCMpwelPU0AL0PFByR6UmSKRj0oAY2c9aM880pH40h7DGaAE+U/XvRwOKMd6R&#10;jgGgEKQMZpue2OaXIK4NJ0OTQOwjfypD+dOpvPpQCGkcCg+xpT9KTJOTigoTnFNxmnMOOM0mKAE6&#10;jmjjFLjimkg4FABxTXPoKUkDrTCe1ADSaYenSnmmsBj3oAYRSHOKceT6e1Ic0AJzikycdOaM4+tJ&#10;36+9ADTnJJpByeTmnP0xmkAFADtoxjNRfyqYjK8dRUEmRz1oAZ19TQenpTgM+1CgZ60BuN/h55pD&#10;luMdKGHY9aDxgdaBjT0zjP8ASjrgimtnvSBsHpQAHHcU3IA4p45zxUYI7UBcOBnmkBGfelI470AY&#10;FMRNGR0NXYlGOnNUYAAQT+FX06DFVEljyO9SxevrTEODUiDA7VdySQD161PCSBjFQRMeec1YTkjm&#10;ixLJ0+90wKlBxUSYI+b6VKh9OlCRJLHjpUgGOfWmKBjPepewzzTYEU3QY4qvIxVTkZqecgYwOtVp&#10;jwCOnvWL3No7FR8E5K9e1RSY4z3FSzfcNVWJxmgTInGVOO1ZsikN05PStJ9yqc9KplRuBzlvStIs&#10;DqwwHbmneYMU316Uqg9hQIcDkE9xS5yvpTVyCOMCnd+xoAAOaARtJ9KaBg0DOTmgY4sAKTcM/WmH&#10;rnrQQT0oAeSfbFIGP1puCDk0KD2NIi47JpTwf881GoJJB6U7GAe/pQJjsnoeh5pc9jTRnHJoG5Tz&#10;zQId0HtRu55601eRilyD2oAUGl/Wk7cHBpCT0BoHsKc468CjIycim57UuOAaTBCk+gxSc4objGKT&#10;kYFIGO6YpDkcik70jHjrVCFznqPxpCcj2poPWlBoC4H1x1pBjPSlAy3Tigt6dqAuIcYyehqO4kMF&#10;sX9qeWqjq0qpaSZJPy9KClqYt7LnQ711ALIvfv1JrzW2k8rQZ7dUUvJHvbP1ruPEchh8IyY3B5WH&#10;I64NcdqsBslePO1ZLRBnrye9dFLQpGdY/wClaFdyRxGMWq5IIxkmuA1SaT7QrMu0nque1es6BEJv&#10;CeqzxsczyRxo2emB6V5t4p05z4ke3iXeYydzlsA8dK9bBVkrpmc1dmDPIElZlB59a5ov/ppWThS2&#10;ema6TUA6LgY5/X6VzLRZu2ZuCDg16DaZy1DP1S8JlMSqQM0aPBFe29wJG27D0HeotTjKXBAGevIp&#10;3g+VIdXa3lGDMu3Job0IS1LT6bbRxgr1HPJ5rstEtoYNCSR4o23ggDbyfrVfUNPhW1YRhQwHBxWt&#10;pflvokCnc7Kh4Axj/GuaU2zsjTSOU1OV4jiLaMcqq8CvWfgDOJEumf5pHC7vavNNShiadmkUJgYX&#10;2Nej/AN2WS7jXJiTGcjqfWk3dGkYWZ7JZrglsmrytk4qvaY8rOOvf1qb36VCKJUBx0p/T2xUaHA5&#10;pEfdk9RQFidTn3qRG5wOKgXAHP4Uu49qpOxLRY3EjFROMnJNIGGDmmGQqpJ+lO4rErH05qF8t1OM&#10;etNSQAEk1BJOWJ6gU7sLA5yTkmq8zAZOMmnSuSflqBwCdxPJpNlqJWmJblqqSIByOhq3MRtPNVXO&#10;aRaRXkQEDIqB1B9hU8rEnAHNQsMjmnY0sVpFUZPc1A+4qDU8m7ow71ExO7jmoEVWjycmmMgH4Val&#10;BPUcVCV9uKAIdo+gpNgJ6VYMeSMdutOSM/maAIkjJOO9TJEBzgGpIoyGIK8Gp4bf+JunamJsLe3Y&#10;ruGBWhDEAMH86ZBHzwOKvwoSp4xVIhhDH0OMCr8SAAccVFCNuMjrV1F5yTTIY9F7VPEuTk0ioDVi&#10;IA9R0pmbJIR2q5GqgD1NVo1BPFT5AFNAWUzmrcXHUVSRwF3EdKuQsHAJ4NNENFxW/d7cdaB92mBq&#10;VWPNNEsniPHvUjEADFQxcfjUzBQvvV3M2RykkFh6ViTDG5+cYrVvJCqFB39KzL0AJtBzjris5GtP&#10;cyJR1bNVm71ZlOfpVWTI5rBnXEANwOaifGM05GzkUMoHvUlFZ4x64qtKhxkHirsnpVeUYxTHfQpl&#10;QfwqGUVbcAZ5xVd1x1oGVGj5zx0qpMhDYxWgy5HSo2QdxQCMmSPJJxVSWLkA1szKCNoGarGI4zxT&#10;GZLx4OO/eoiuD0xWnND0xyaryRYGMUFJlUJnrTynQnvUoi44NOZCfwoGRqvPHapQpoAwcdKkjAxz&#10;mgYqAnHtU4U4FM4BFWowDxnmgB0QOAc1aiOcVBsA55zU8SYBNOw7E6dRjirKscY7VWUDqSc1Mn+9&#10;+tFhWLKtwM9hT1OO1QJnHWnq3qKRLiTrn1pcDGQai3UB8UED2BPIqF13HApxk4PfNQu/PXmkNIkd&#10;MDHaoXOBjtSk5Gc9aiJIPX60irDjjHXmmHvinA5GajzgnJqQsROSOvOagkJC/dqxc8qoBqtNuA68&#10;YqRHM+M5WTw9qEkZ2sLdgM+uK+a4rmN0ltryETnb8pPBB9a+ivHcrL4avwM48ogccg+tfN7gRzAM&#10;xJP3ieua3pM5qyIjGYcfxLTiN8ZaIcZ6VP5Qct82d1LDYuFKiREG7JyeK3uYcpna7by20CpJHtVh&#10;kECse3Qu2CpANdNrOnSLCJJZ0kDcDZ0rOtbFmjIJ25PHPIq4yRhKnqRafbK9yu5vuniqniR1Pnqu&#10;CFYBWBrUulXTgVdwXY8Ec1zuovkt6E1aM56KxUtTycggdOtbukXRtwHjOJUdWQnpxWJGBu5Jq9C4&#10;jYYHTuaGKLsz1PwPeyXdhcQoMbZ/MZgem7rRp80ml66Lm0OGtptwVxwQD60z4PfYle9s1ly86xyJ&#10;xj+LDD9au+NdNu9J125SbcsQkbaw5yK86p8TR3wPXvHGqQ3OlWd6gQi7jiulXPRhwRn3rovhjfmW&#10;LSbnOzfvtmXPGOq155o6xXvw5gM8u2e2VgEP90+n1rrfhjM7aXDukUNHsnQYwfQ159anaLLT0PYu&#10;k5z2GabbA75JNxYMenpikuZx5XnqAQ4zU1smIl4A4rzhjgM4NBHy4608A/ShhgHmiwXIIPu9KkXg&#10;0kWAOaXjtigAbrSdPxpec801uOf0oAQ5z2pufmOadg9aOh9KQDe1IwBHSnt6djTHBxxwaBjRgUgO&#10;DkA07HqaQYBxQMTrzSDvn0pxO3vTefrQAvbimkjnjBpfwxQc9qBobgZ60pGBmgjtQeDzQMCeOtRn&#10;r1p/BPSmnnp9aAGtzTXAHXvTufXFI2DxnNAEeB2xTW60pzkYNIcnmgBOMU049KcxHammgBrnAwRk&#10;008U/B6mm46g0ANbGaARQOmMYppIB9xQBLjI461C+Q2M1OpCpVbO5iaAGkEEYJ560pznLGlPUZxx&#10;TCMkEnigaA9M03PBI7dKcARyDmm5+lADS/NBznOeKTPzdKDgDGetAMTO3vTT97jvTiOp/OkHtQIR&#10;s44pV+U4JzTTkCnrjrjrQND0bJGBV5G28ZyTVFOCP5VeQcA1cNyJsmUVMhHQ9ajTpxwDSofmx196&#10;1M+pNjAx3qWI4IHeoh7U9fwpNjLSfe6VYQ1ViOTjNTqxUc/hQiCZeOcE+1Sg/nUCZPNSLkDNDAbO&#10;QAaqS8KT1qzP1wTzVaTlTg1k9zaOxWkORVdgCABUrkg+oqNuRmgZBKCUA9Kzhw+B+daEx3DHQ461&#10;njhuvIqkSjrwOtPUd8UbCOn604cCmIAPXGaBQRz0oGR75oATFKTz0pcHOOlIc9AaQCED0xmkKA98&#10;U/PHsKTrimMZt+tLgcYpceho75pCGEck0AYGe1O75pcnpighjcjAFHH0pxFJzQITr/Q07AxSDINL&#10;jHFAIQ0owOKOc8GgDigvoHH50mflFKKKQugg60hpRk8UEbjyOKQhDSMARkZ96cB3Hal5PSgCPHGe&#10;lHb1p2QeDQw2jincLDRx16U3jPIp5yVprfKKLgiFz1yKyNdObXb3dgOtas3TjvWNrIzcWsZ9ScU0&#10;UjB8bZj8O7ADywC471ymqzJdRXskyF2ihyoJxyBgV1fxDfyobOAE9c4ArkbSHzH1aeQgRtbnaPU9&#10;MV0U9hon8MP5PgJYTIpledSe2Qf8MVy9ws91q1/eRxIkMeFYsMhh61tTTxaVBa2K5JWJWjHXPH61&#10;qadBFN4auWiVRLMpDKexrWLcWB5b4kt1jtFl8kbcnBHQCuLj+eVflyp616R4xt5RGtoGXeq5b2Ha&#10;uPk04Qx27I6uzq2dvQEV6NGs7amNSFzldWcCYmPC49qwJZp1uluxgspyB2rqNctCINoOWPOR1rmL&#10;oFT5ZyM9xXfGV0cslY9Nt2N7pcV0pGJFG7HrjnFXUv47TSVEUeX6FhjNcX4G1WZA+l7SCTuQ7uvH&#10;IrrdPhlnjLmFjHF0CrnLGueSszspT5omRfSGUEsmzJztru/gddvHq1zGxCq6gY9a43VYJhLvmXy8&#10;jCqetb3wtlMHiGIrkh8Lg/zrNnSlofRVlIPLAI5/nU4b5sVnWLBWPzE1dAIO4nOaSE0TSPgfLSxl&#10;VGS4BPaoi3HSmgfvMn8qY7Fkkk5pN3zc81G7/MBQp25JoJJWPPWiRgy7RTGPH8qZkA49aAsPcoFO&#10;0VTdjnFOkmG7aAR61C0i+oFUmPlHtIenA+lV3bnOaUuu3KnmoC645NK5SQ2TkVXlOFp80oXnPWq7&#10;tnvTuUkRnqajkbAOKdJnkCom9KVwZGQx5PWmkLnjrUjqPUUu0AAnk0hEBBPBHFNKH0FT454pyxcZ&#10;6n0oAreX3walWI9QasJERHuIqWNMjAHXrQBAiYwanijdgfT0qeG3TK7st/WrQjBfdjB9KdiWR28Y&#10;HHercXzfKQOtCIBwBk1ahREAJGWqyWKkZA9KsJGxA5xSRgFuCatoBs5oRmCqVUYHNSREjmmjngU8&#10;A5wDTEya2yRnpU+OMGol+UZNP3ZK0iSZU5x2qzEcGq6896tQYJAI6VSZLLCe9SH0FMU9aXd6UyCR&#10;N24Adqst93k1UTJcEVZPAAPNUmJoiuRkVk32OVFazH77H6CsW8B3nNTJlwWpmSdTVZ+uTVmYEMet&#10;V5OTiuds60iJzyOMCkJzx1PrSFxyO9NyAKRT1BlqGUZOKl3fLULHknvQFhjoDVeRCe3FWRzk0x8D&#10;IzQMpD5W6Zpjcg8VYZTmoyp6DimBWaICovLGPerjAAcjNNCcAgUIdyi8JI4qtJDgnIrVKfhTfJU8&#10;HpTAymhHB60vlg9RitI26kYFNe32/L+tAzOEGBk/NSi298e1aCQhVI60jxfMKCkyokKZxt/GpY49&#10;p4qdYu1PWL1poaGIADnH4U9c7vQUuwZAHWl2kj0oKHpyCTT1HQgZpiDHPJqRTjFFwsSqdg5OTUgb&#10;IA71AWHQmhW/iWlcTRZJIOCOaRj6VWeU4z3pIZxtbf1HSkKxKxyfxpRyaajq3fmnNgdyaQWE9hUL&#10;kbsdae7Y4qI/e96TGlckHA5qOQg4PAxTt/rUU2M9OKlhYY7DrVaaQhGbA6YqWQ/LxVSRwVwRSIZx&#10;fxQmKeC9QkXBKqDj156V4H8s25mGST27V7p8VmRfCV2ZHb7wAA7mvBraOSInPrzW9LY56pOqcgoP&#10;mHHNWbaFp5VjkjUHsQev1qs7FW45A75rY0SB7m5PlqBz8xJ4Aq3IzihJbJfs7CUAkKST6VDp9jAl&#10;rIxUu5XOfSutudFjXTppJDvJZduD1Hc4rF1+Y6d4cuGit0UjC7m4OT6Uou45RsrnnfjAtb34iYcq&#10;oZznOc9K553MpycjnpVnWZpri7Z55S7dcmqQz3FdkVoeXJ3bJYyeDx1q/Gm+IMMHFUotuQQPrWno&#10;EKXGoJbSOI1k+Xf6HtSYR1N3wa0ttrFu+8Rpuy53Y+WvVfHFwdRmhu/JBQgA5Ofmx/KvKdOYC6ZL&#10;sEhEKcDJBHSvTtfuR/wjOntANwm8sM2fukDmuCvvc76eiN/wHN/aekanpI8tbwwAxfhnNdH8MrtD&#10;Yi32Ey2jhXJH8DHGPwrz34a6gLDx3YzzgCIuVlz02txXe+Coxp3jvW9NwxhO8LzwMHK/nXHVV1Y1&#10;6nt8bGS3gtwobZgtx0WtbbtArlvA858q4SQ8DCqSc8V0oYMgHOa8qaswJNw6U3OQQKTr2pCRt+8M&#10;d6kYyPuT0qW2jWWTbu4qtGdyED+9VzTYcSlsnpirpq8iZuyJ2sSACG49aT7ASRhqszSMkfALc46V&#10;BYG6aaXzdgGf3eD2rvVGDOV1ZEcllIG2jH1pn2OXfj1q3eXJhyANxx0otZ5JIlaRNpPVfSj6vAFV&#10;kZ88bxsdwxioHYEHHNXdYciywSMluPWsuBzmuKrBRlZHTTlzK5KBgc9aQDHU04n2pCOhPSsrGiYh&#10;6jNIe9Lx0oK0AJzgc9aORwKAF560Yz3pDEPajHB60c5o5BzQUIQRjPIpD9KU9Bhqbn1oATHXimEj&#10;PT8ae1MJ9qAI2J49jSDJPtTmx+IppHHWgBuQBimkZ9RTiRTcnHY0AH0ppPPvSk8cd6aeBxQA1up4&#10;6Ug4PSnEkjk0g69aAHbTszUPCirHG3NQtg5z2oAjI64HNIo9cCnHAWmc5oGDDnjimjuDSn0/WkOc&#10;47UAJnnpmkbkelOLANTW5PFAhB60jABh6UZYntSHkfSmwDuemKfwOM8033BpVA53UAPjwTxV2Ppi&#10;qMCHdkHAzV/bwDVRJkSpnp2p8abWyeajQnNSjntWpBMpzng4qREzUUec49qlQH8KgCaNMHNTocjp&#10;UEec5zx2zUynPQ00yCZCMEU9QcYqNBx0+aplGB15p3AjlI29MmqjZ6/yqaQFTktmoiRWUtzWOxUc&#10;4yR3qBsZ9PWrV0BtBXtVR8FA2KEVuQy8ggcGqXAbaBzVyRsk8AGoAB3NMk60ZPGaABgjH0pCfwpc&#10;8CncVwH45oxjvQvWg9adwAnNFGcdhRjjOc0IAxxxSe9LijvwKTYXA4z0owDzjNB6UnA7mi4XArz0&#10;oPqOKPxox70iWJ3paO2c9aUj1GDQIQ9OM0E4xSg89SKBw2evpSGIo9qXqaCDjigdaAYhz0PajnrR&#10;kDrSD0HSgAB+alGc8UnFKODnpQIQA54pw5J9RRkijAzQAEDJpOKcBzjqKCO46UDEPUCmuB0/OnHn&#10;pQRkcAUCZUlTLgVkXkLXGvAbvlhQZrawTKf51iaKfPubq45O6TC89hVIpHO/Ekos1tgE9eh6dK52&#10;OwL6UxHzGc7ODWz8T7lUmSEna7J8vHvzTLyBrSys0AILbHz0rog+hVjndYuYxrOmpPEq+RGyEk9P&#10;St7w/p32vS4VDH55Gcsv6Cua8X20k/ijyozgiXafpiu68DsTo9zcuw8uM7I1H94VTYzyP4kxKt/d&#10;3KTsGVBGQBwSPeuG0+Lz9PEoyFR8DB/SvTvFqRxWN/PdBWEznaPeuJsrUJok+8BEWQsAf4q6KMtC&#10;TntbVvsplXlhIFIAzwa5bWIY1kYKozjJArpvHMjWEsAVTEJlDhen41yt3Ms4dywVz3r1aHwnJV3M&#10;yyu5rLUIrqFmRlbg17f4Ou5ptJ8uziRo2G4ynqCev1rwy9WXYEPznOQR3r2r4WSzz+GIAmEiiO07&#10;iBTq7XKwz1aKHiS2khnw7M7Fclm7e1QeFbt7TxBZlP3bNINz56D0rc8Rgyq/mAKhyc9eB0rk7aUw&#10;3kcipuZHBK+1YHetj6esJt8Yl6BqvtIc1heH7uO50yCePlXQEHt0rXWQFQSOaVyrFsHOKC2R7VCZ&#10;wBytCuS2McUybD85entKBwai3YBJFHBOSaBkyv3xTJH25JNNLqRjpVaVsk80AkKzgEkd6hfrz3ps&#10;jYwBQvPJoK5RkhwmAKgJO2ppHXpVWVuDQOxHI2TSYGKYc54FDAhcHODQJrUGI7VETxTjxjmkAHcY&#10;oAYefanKMdqeAOcVLGoJzzmgRDsOeByfWpQu0Z71Kq5IzirEQX0Bp2AgjjYrnHAqxDEzDcVC/Wpl&#10;HUY4qeJ1xjZmhEXIY4znAFWI4SenepIBnB24z+lWkQY4HNAmV0jAwBn6VZjQHgjNLswD60q7uB60&#10;yGPKjHAwafGrH6UgUgDJqdflTB4oJYmDjinIQOv50wHIzSkjODTuBYySRnpTlJLZ6gVEjgjI6VPF&#10;14ouTYsL0GTz61at/wA81WHX2q3bgVRNiwoGKMc0E4FNV+c4o6hykqEqc1IzM8m49BUMfzHJ7dKl&#10;TPFUhNWHSfMuKyL4DzD7dSK1HJxhap36Ls4GCamexpTWphT5xVJmw2e5rTuFBTjrWXN16VidKIXG&#10;GPqaYxxTmYDrTXIxmgAB4qM8mkYnHHSm8/hSDcUjnA6VG/vSu2Mc4zTM5PtTGhpz1pGXIHr3NP8A&#10;ftTWAByKBiKoznHNEgDc9qeqkgkDmnBScUAQeUoTnqaTywRwRU/kuzdOB60vllTRcRXWJcnk5pwh&#10;XI5qwkJzkdqkEQI+Y4qkBS8hM1G0YLDI6dvWrwijQnrileHKbgufehhco+V36CgR54q4kbDgLknr&#10;kUvkHOAuT7UFplER8bhxSbfXmr5tGDEu3PoKiMYAxRcdysFPOBkUMCV+hqYqRTGBz6CkwIT0xxn1&#10;p4bjbzmkdFzvAOcYpgfjJ60i0hcgHmq7tlzg8Gkmbc2SaQD0oGSxuenergb5RzVG3wTnPSrOeOlA&#10;hXPQ1HnjP6UhHz+1I54qWNBknrTJDgY5NIG5x1JpkrFcmoYnoRyt8pxVKdyV2/hUjyZGOlVrlwqZ&#10;zz1pEHn/AMY7m3h8N+VNlWkk+Rh0yB3+teQOyyLuGBnrivR/jVchk06y3nne7D15FeaBQoHB4rWD&#10;0MKi1LllbJI5HUEV3HhTTIiiLJGzs4wqoOo9TXI6UpN0gABw2SD0xXq/hSEWlo8zhBKX/dr1ODTl&#10;qCVlco6/p9vamGNVY7s7nJ4+mK8n+LuqASxabAQu07pD/e9OK9i8ZhpmglVCNrYODjr7V83ePrt7&#10;3xRdSHI2MVAYYOBWtCN2c+KnaBhFnaUsxJJoPvTMEtTyOldjep5ZJAQMlugq/attlUjOQQQRWdCp&#10;JbNW4i3G18Mp7VLLR0Gm3chuXbyw53biAK9R8Evb3nhHVBJEjSmM7FPO3A+8PeuG8ASWr6jqCvEA&#10;/wBgZ1Zj1dT2rvvhrEyeJ5LNEBhli8wj0BGP61x4jc66OxkWs7SC2kEYRzGqtj1HevTfDTk+Kopz&#10;Ixk1OyY49ZI8f0zXmkqGw1d7Oc5Mcm1gB0rvfD919kn0K+aPKx6l5DNnhN4x+tcNRXR0nrXgkizu&#10;XgdiwuRu5/hxXbRShQQxGB3rgbBjHr8lsHGInHPsa7K1jKs7li6t/Ce1ebUWoGgJA/3cketDIAnJ&#10;znvTEKhRs6ehpUO9s54FYtAOXCgJgfWrFndxRMfNdVHbNRkZGapXlhFdffz+FOMnF3FJc2hvm+tz&#10;GQrqfqags4oIJHmjLEvzkt/KuX/sBckRXEsa/Wov7Gvo/wDV6hMApOM5rsWJMXQXc7OZI7pWTeB7&#10;g80+CERRhA+7aOp6muLS11hOPtzMR3pVfxBGSyXIkGOMgZq/rKF9X8zodZ3FckcdgaoQDA96ownV&#10;pZsXMmU64NaMQ2rg1x1Zczubwhyqw44zzwaQZI60HkDNL93GTzWZVhDnp0oIz0pTyQTQvQ80DsJ0&#10;BIFNPXpTx6A0xzg4pADU0cYx3pTkjk9KTr3oGgOMU0kfjTjk4pvfmgYh6cmmNTxz1prgY7UAR4/C&#10;mZ457049KZ247UAI+BTfSnH0puaAE+YDjpSMCemM0p96Q520ANA9jR35pcsPWmlQOec0AiTkjg4q&#10;EEbueKmYkIDwDUD8vyaAG4z1/CkY98U7tkdKRiaAGkjGMc0zOKkzwe/ao24weKBjSQxwaHIHAzQx&#10;BHSgEEcn6UCsAHJ5pGHzdeKXsSKTGO+TTAXHGelIMetDEkewpwwBkUAS2+dwq4uSMVTgILD5qvxi&#10;qiRIROMVOgHPfNRKAeakXjvViJI02nJPNTx+9RA4HXNOHrmkTa5YU56VLHgAVDFhQPWpwQeKBNEh&#10;4qRD3zio1HrSjnr0qrBYSYgxepqo4Y+1WZ/ToO1Vm/3s5rJ7msSvOeOD0qE47c5qWTAB6GoOQozx&#10;QUQzDAyRgCqxUFwwHFWZ3+QqeaqxsckCqIOvIOOaFB9aaGz16UZ9c1OhI/r6UH6g0xcHvTsY6UAB&#10;9+lKvXgcelJ260o5INAB3xik4oH160vGO2fSgBBxz3o7UZ68UHoTmgBcds0bh060dV9KQ9KaYCkH&#10;HFA9KFx1IxmlABIFIVhB82Rn6UnbGaUkZ9BRnjNAgGQM4oOMZ6UoORyabxn2oGKOaCAf/r0HnHy9&#10;KAPU0CEHI9KX6/lQcDpQSTjpQAgGO1O4JAxSD+dOHHIxQABe/QUbcA807HQcUc9MUhoYRlaGyEIx&#10;Tug6Zpp6ZxQgKk+Utpn9uPrVLRYRDbjjBJz9Kl1mRo7LYDhnkAqRHEEbPjO0d6tB0PPfiA0E92sZ&#10;BModVT0OWGa0r6KS51C4mcHy7a2G1e3HesHxEGm1jT+7y3YwO3Wuov8AMcmtzpwI7coq9s4zWyLZ&#10;5neu9x4pdwXO9WfYTnA9RXceG0U6bHaxlsOxbjt65rg9Hkdr153Qec9vsBHQH1r0DwfA0nh4XMhI&#10;kXNW3oFzh/Glt9rmm0uTHmRSFlYfSvO2RZ9Ouo1cblYrjPQ+tejavIsvjfD5SMqxI7HivNI7ZYdY&#10;uopXCWxOdw65z0rekDQ/412cL+GtLlgcO0MSRFiOjbQc/oa8aSWQSMhYj3r234yJt0JYVfaC6EKO&#10;3FeLauBBGgGCSOMV6WFleJyV1Z3Elm2rsVuccZr0H4dmOXw5eP8AaD5quAgXnB715VC7Jnf1PPPa&#10;vVv2dZjNrl5ZAL5e0TFWGeneumpsTQd52O9tfDtzfQRyzzGKJlxsb7+MdfauavbAWfmRFWyGO1m6&#10;mvSA8izSO5VAcmuY1W1a8RpASMfrXHc9Nqx3/wAN70z+GLcSDBj+UDpxXUebkcV5/wDCuXFrc20p&#10;2ujjAPfiu6jcA7elBSLW7OOeamjk6c4FUwWJ684qRMjqeKY7FpzjjPWk34XAH41ApHTrSM200ILE&#10;m7HJ/GoZX3cDvSsxIyO1RNkHhc0DQhbAprPgHmiQ+1R9emaaGI7ZOB1phBPNSeWc59aR8ilcCNQC&#10;Mkc05lLjaKBzUnbGKCbFZ48HHGKTbzwMVMxBOSelPji3HcVwBTBoakaYwQMinlCeBTlTB5BqfYoG&#10;QMCqRJDHGQSWOR2GKswxZ6DrT4oN4yRxVlYsjgYouJsr7CDjpVgIMDIxUkUCnkmrAWNF5pXJbERR&#10;gcEVIOOelNMhKgBaQqSckEj2pskXeTUicrkdaZswmT17UsWVByRn0o0FYeG29TzTx8/VqiI5qIyr&#10;GcZye9FxWuWdwXvUZkBPfmqU1zlutPhcFRk0rhymivQDNWojgcZGKowyc+1WYm5JzRcOUvoTwTVy&#10;D+9WfExNXomwqr3qkybFgg4JNRjpnpUspwuMUzjaABTYEsbADgZNTqrbee9V4RjqcVoROCpHXFWj&#10;ObsQsvlxZUYrKuyXLe1bFw6xxMXPbisG9mG3KHg9amoyqN2Z0zHJzVGY85q5K4JxiqdyQBmudnWk&#10;VXYgEetQsxJx2/lTnbqSarPKBxn61Ny1ElZ9q9eKieYDv0qibktcEMflxRPJjHT8+tCYWsWFk3MS&#10;SKepy3tVSOQMoJGMVMrYHtTuFiz1FPyuOmaro4ztXrUyY/yaaZNiTI4Dd+1OjAUZzjNC5xg4xUij&#10;cB29aoBhXLcsfxqVE3naBmgJvNKYsHByPcUCHtEVG0HIqML2PFTQKqsWO5vTmnGMM2TTEQrGHOCc&#10;ikbKNsXJFTiEq2d2B3FScYOByetAFaMSSDBxmmPmMEDg1KQQTjiodrf7x96LlWGhnPzMwqPYzPwA&#10;c1ZMY6kZNNkQsuAcCgEV7iAbvnfcfQdqjMQPLsAPSpUT5jjJ9TUc6YPymhFoguVIGecCqpXJHNXD&#10;knJ5FRyoMZHWkWilIArYpjDByPxqw6kEEDJNMCAEk80hjo0VlBzTt+eKF+7iomBDUCJM84zUdwx2&#10;gA1G0mOg5pGkBAyKRQ0PtPSo533c5NIzLn3FQTSBXx7VDExrNyRVO6G3JY8U9mIJ9DVe4bAIHcUi&#10;Gjx74uXHneIo4IwAsMPJPUEnNcWHIdPlPB5966PxxJ9o8QX7iMht+0A98VQ0+18+EqB8xOB61qjJ&#10;q5r6DC93f2kNpGrs5DMW4r2DTIporWUyMh2MBgdRxXJaRaTW81i2QZYU2HB61s3uoSsn2ZW8sPJy&#10;B3pNg0UNQBltL2+nbiLLZbt6CvlfVJzcXEkhJd2kYsx7819MfGCT+zvh9crFudZgFdB6+ua+YW6B&#10;DnI6114de6edjXqkIOcEjmnFeOCcUgA7ClyenI561uziHIDsPHXmr0bRHYUVlbbhs+tU4mOQBx9a&#10;souMMDSZRpWTSI5aFiCVIzXo/hy9uLFtMv4wqTRAJIzmvP7DruXBbGMHvXU5VNKhjODgbiV61y4h&#10;aHTSO7+IkU4ul1ZogIptpdw2QGI6UzQZ5ZbUwoQUSVJypbklPSrJlGp+CtQjNz5rw28EicZGVyDV&#10;b4fzWr+bGR+9tyJWYDOVPFcUlodN9D3K3vLfzbPUh9y4xgkY/Oux0mXErxSHcR0968v0icHT5rXG&#10;427blXr8p7/nXe6VcvJbWd7KAqkBXx2rzKkdRxd0dBLGW5jOP61JE/8AAeGHHFOU4GcUkiK2OOR0&#10;PpWDGSYx1NAP0qNZDna3X19aM1IyU9TTefX60hbjpRnI6dKYrC5A70hI79O1NLfN2oJ5waAA4Ipv&#10;el5HA6UnSgaQZ75ox0JoFJkYx6Uhi5PFIKOTjmgEg5zmgBG9cGkxkknt2p3c8008ck5oAT3NN708&#10;dOlNxyckUDQmPzpMDpmlHWk9aBjTyab9BT+gBprEY4PNAETAHJppAwD0pzE0089qAGn6fSmnp0p3&#10;SkFAxCaTnGTTiBjGefSk46YyRQSNOSc0nNLjmk2nJwfwoGK2doBGRUbACp2PyAcZqAr8xzQAw/hQ&#10;xAPTJpzDoRQ3HTvQBEcgY6UmMc4zUjdOuc0wjjk4NAxrDocD64ppGDkCn8djn1poHJ5zQDAj5aYS&#10;OpFOA29/wpGLZ+poEIcHpS8kjIpR7HihwcZpjsPt1y9aABA55NULTIfkZrQXAGSauOhmx0YHoM1I&#10;vXAWoxx257mnqCGzmqFckXI4xUqYYYPeo1Xnipo+3GKLiJFGO1TIOT2qAHjHep1BIzmgB+TwAc09&#10;WwKjFB5UjsaAsDMxOSABVaQjfzVhuBjNV5BnOMVDKiVLgD0xUDk7QannbI5HAquxG0UJFMiIGWLD&#10;NVnwGBXgelTSg9vxqsvDfP8AlVIg7I03jr6Up55oxzk1AhyqOeKUbSOetIDR1Oc8UhigfSg4/CkJ&#10;4wOnrQPSmIOvIpec9KQ8cUoJ78UgDBFL6Uh47ZzRgge9AxwU+mBR296Ac/WgjBHNAWDbnHY0YIJx&#10;QD9cilDE5oEGPWmkClB4o7e1MVhOKB+VJwDyaU+w4NAgxk5FBHHWjoCAcUA46jigA/nR69Md6Tjt&#10;RyKAAjPTjNOTj3pByacAAcg0mIXPNHJPWkHqaOegFIYHig4wTyc0YxjihThic9KYGJqf768gjVjh&#10;Hy1WLgMyFByWbk1Geb4kj/lpVjiSeZhwFParRR5rra7fEGnMM7orjpnHGa2fFN4ba3vlUAmXAOeO&#10;Olc94gMw1Rr4kCONxjd9a1fFIBktd2GEkZcg98YxW63GcpNYoPF8dpGhSBChbB46dK9C8JSWseka&#10;hCkhkYXGDkcKMcCuFEF75VzryFy7SKXOOg9hXVeEG8pblwA6TkPnPenJXBnE6pFt8dzWzkZ27iB2&#10;zXC+IdMMeqahPHsWIPGu30JNehXolvfiHqLwRFljG1jnA6cVyOqqtxBqrSD50IYqBkEitoOyHuVP&#10;i9LG/hyCN4w0ocOmey4/xrwbXgvlqeASuRXuHxNle68LaddsSzvBtXI7AV4R4jJCw7h1BIr0MJsc&#10;tfYyJHJwMV7N+yoVk1PxCTkMLZNv0ya8XkwsRfu3SvX/ANlO4ePX9XgIBWS0Vh+Df/XruqfAzLD/&#10;AMRHt0tuhtZC3zHHeua3YVo9vANdZqqPHbFdvWuZlUG4kYcCuFnsJF3wfIY9fKDI8xMEA8Gu6I2s&#10;Oa8zjuGs9SguA2ACBu9DXpgy0aMcE45IpxG9ydJe/epBIOw4qqpwcZGakJ+U4pgSs+RnvSb2c5YY&#10;xUW4n0FODAcnrQBKTxUbSHBAAxTGkOOcU0H8+9ADi4POeaaGI6U3ksRtwB0pAHOGyoHvQBOpJHbP&#10;qKaw5POcUKR+Bo2kmgEICOwpQGc05VHTP1qRU3HC8mmg2I1jbPY1IpwApGfwqysLKAO9SpAS2OKC&#10;bkUagj5jUsUcLNhz+dSmILgD8akjgDdQKaJF2qq4J4oLcgAU512EZ5pxPbHNANCK2B0Aocr6ZoCM&#10;Dlu9IVIYHpQTYmjHAOKGk8s896iWQg5LcVHPICvrzQFiZn8xlx8vrmo2kw/GD71A8wAIGcmqrSMD&#10;96lcfKaE0u1co2T3FZl1c4znnNRXEqhcbsn61lzXY3FS3/1qXNqUoGmkwLA+lWobk4PGPSsOC6QH&#10;5jmtSzDSSqMcUxNGpDOQmTzmrkLkj2qg8bBsY+UGpoWIb2NILG1bSYUCtG05bPfrWNauCc57VqWz&#10;YxmqTMpIv7s8ntSRHLEngCq73CKPlOT3qu90duxRwe9XzJEpGpGy4JLAU9rmODDE5BrGjlZR8xps&#10;khfqeO1Tz2G4XLN/diVjg8VmXEm4Y54qSU7cVWkbHPFQ3c1jCxBMxBBFVriTI5NTyvuqldcjFZs2&#10;SK8jHqOBWdcT/Mfap7mQrnnFUiCx470i7DY8biwpkkjM2asGEhelQOpwcCqsLQjeQgdcHtUkdweM&#10;nIqpMD1zg1GJM89hUisbcU6dRVqJ8jg1j2sgKjJFXoGzzk4FBJfVvm5P4VajwxG3rVKFsuOKsg4b&#10;g5q0waLiwlWBMnI9KmOAOaqRlmOcnirQQmPJI61RmIo4z0zSsG6gUKp6HmnEkHA6UwHxsdvTFJhs&#10;5oJwBTxhOepNAyNo1ZT2b3quy7epq420jGKjdATQC0Kybu4pkgBHJxVh1OCd3IqJkBAyKQ+pXAYc&#10;L0pjZ5JXippBj7vFROwxxQWtSpJyxODimsNw9KnKjr3phAxk0F2IWAx16VEyg9qlckN2waOM5/Sg&#10;CDAFRTHA64qdyoByKqzYY0mA1iAv3agOc5z0qUk/WopGqGMjcgA45qnI3qfxqaRzyOgqs5AGKQDJ&#10;mANU76Xy7eZx12HBqWVs8DmsrxRcpDoM2W2lhsz359KRDPKprJhdSvIPmkctjOevvWzodhFEiFky&#10;WnU7iORTY7eRoUPo2CxrTMbLp1vsYEScgjtiquRFal6/uGWbzFGNrA1e0KD7ZcpLIm6INk8cZrF1&#10;UsNOuplb5kj3D1Nd74asxaaXCZQoLorHb7ipW4S0R5d+03qTWmiadpsWYzM7ySEDqowAP1NfPW0A&#10;AgnPSvV/2j743PiuKyuJC/lR7lAONoJ4/lXlUiKFUivSoq0Tx8S7zGtjqaMcYzmkPTjJFO9x6Voc&#10;+gqcJ2qxHJmLGcc8VUFPjPz5HakNG5pbFTyRvPTNdpounPPaxTwkzzFSWjz0/CuDszJuR4yAVOcm&#10;u58Cp5rtIsrLPF84APYda56y0OiizuvBlxaW2kXEMqZ+3WcicHoy8VhabMbBfPtQxUr5Tj+8p9a0&#10;BdJb6tZoxVj5rMUA7MOTWZAzW93PalAUExOR0xmuJnWj3PwNCklpp16wZUvbd4AD1yBuH1ruNEEc&#10;umvApOAQwFeceA9Vc+Ao5SRJNpl2jbhx8ofBH5GvRNG2QatNFGAUlJKc8YPIxXm1d2NHUW7+bbxt&#10;3xg1KQPWqFgTHcSQHgfeFX+MZFcjGBUFeetMjIzg9e9P7e9MYd+/tSAcxA5zk03OenNKpVhmjj6U&#10;DExzmkHUZHSnYyM0m4HGKAA8/jSHNKff8KMc80DGnpRwPSgjrkmkPT1FAC9M/pSE/wD16CR09aQ5&#10;xx1oAOTxSc0fzo5HWgAzkc9KTtml6k008UDQHpzikJxSt603PagYhzjNMcHb0p7D060w5IxQBGTn&#10;ikzzwOKUgjr0pDngDpSbAa2eaTPGelPIyfamnr9KYxvY+tAGRwKVlGelIDgcn8KCbjfal68UgHel&#10;/i9aAYrDC1EQc1MxJSoSO2aBIQjIxikNOPTBowDwKCiMnIxUZPOD261MRwfSom64xQMaAd2cDFGM&#10;A4GDQ3BzRjBzyc0Be40cdTSEetOABzig8ke1DHYaT2ApVJz0NBx3OKVSAMZoDYntvlftiri4PWqt&#10;spJyeKtDg1pFaGUtSQdeKcrHdg1ED83H609OTVJEky8sD6VIGyfpUacL61JjJyalgPiySeKtxkYq&#10;umOvapEyKYrEm70FGRnjimAk5pzEbc8fhRcoMg1Wc4zUrE7eOKikAClqTY0VZmO3iq8n3Mkdanmz&#10;tGOtRSkbOBSC5UmOEJ9BzWdJI2SVG4ntV645UkfjVA/eI54q0I7oDn+dO9/WmgjJx2pwOe1Z2QhV&#10;9KKDyuc0YGAM0hi5I7daPwpFxS5HPNACDjmhaQ9Dg9aFHFIYoOe/SlwRSYAPoaUcfSgBw/I0YJ/C&#10;gMT+FHOOh5oAMnOcUDrRzkDNHbrTEHfNB4GSOKMjtz6UfUUEO4nHoMUmeMUvXpxQfSmUBB6UKSD0&#10;ox3oFJksXFBzjpRgd6MnFAmLjKg96OuQKXrjApAO2B9aAFGPWhRk/Sgj86TvSGh2PemOyhSVFL0y&#10;KjmOEwO9MEZrKFlJz33VNbsnkysxxk5qC7yrkevFSPEJEZFPy7ck1aKPLNedppriEjKJOB9Rnmtb&#10;WXOolb5XzDFHtXHSsa/ZjqWrJtx9nkwT/Kt66giHw/R1xH8gZ/qa3uMb4QhOpeGNSjOcFwij8Kpa&#10;HMljBHFLJh1BjC5rR+HjGPTrspnYZFC59eea5fxgp0bXYw4LLL8y5PvzTi9RiaUZoNd1G7kAMdx8&#10;+0cnANcZd2lwt/qQgVz9oJZlznK4zXfRXNt9naBcNLLCxDViXN7FaXEM3kr5sq7Dnvxjitoiucn4&#10;ulLeBtKC+WERGVskZxjpXgPiIZkiQjiPIX2Fe4/Euxe20HR4Yx+6ud82CPunpivFtcCmBl6vnr64&#10;r0cGjCutDnZhvO0Z4r0H9nq5nt/iPYwK5VLjdGwHU5Gf6VwRxuOOv0rS8J6q2i+LNN1JHZfImViV&#10;64zzXdJXjY5aUrTR9oasULqDwScYrktRtVt7lm3kBz0xXVX7xzQ20y9ZQHwDngisrVoiBuI6fpXD&#10;Y9pM5vU7cyW4dOQhyRXd+GrhZ9EtZFLHdGOvY1zdpbs6NFwPMHU9qvfDyWVdPltJmBMMhAwKFoU3&#10;c6QDa2TzmnjGzBqOQkP0FKCPpTEORlDVJnnpUKAd+gp24nigqw9hxnIojUEjnApOcY71NGoxhjig&#10;CNhjikGSelSSOhO1M+9Cp8xORtNCAdHHlfelRSTjFSRR5QnNKqkYHf1osAqQjGen1qzDA6ne4wtI&#10;uxepzUzXO5AGOPQUyXccAQc1IQOvQfzqt5hPBIpy5I4PFNMRMskYBxkmpDPxgDFRCPC5HU1EWwcl&#10;vwo3FYmI3HcTxUinByKgyCuKeWCqMGmBM74GetQ7yc5b8KjaXPGajLY9c1IWJnwe9RM6g4PbtTC5&#10;AyTUMkiqpxz70rjsO8xNxLHHpVS7nVY2I59KinkyMjis25utqkVLZSiMuZ2AyT+NY9zdbn5Y5NS3&#10;UxKnPU1luGaYKM7iR0qUabHRaLbtcNvHbFdpplkYwJHGD2HpVPwxYLHAu5PnPWuoSJQo4rU55Moy&#10;xFQfeqiqUyPQ4ralhDKTjt2rNuo2T5uMZpWFFi2jbQc1dSUnAL/hWSX2kfNTvtBzxRcrlua0k+V2&#10;5qMP1Oe3FZbXBzgGkNzjjdkipbKUbGo05xk1GboY5xnsKzGuWJOaa0oJ96XMPlNFrnPU1E8/PJzm&#10;qRcZqOSTtmjmKsXS479KqTknmmiYBcelQST/AC479qRRWuSHJGO9SWsIwOKj6sPUmtKzQHAoXcYi&#10;24wMjNRS2iA4Uda1RGoXg8U0qMdafMR1OT1C1aPIBPPTisiXcjdM5rtrqBZB05FcvfwLvbscnmlu&#10;Mr282xh0Oeta1o+cAZwetYaR7B1yfp0rQs3O4AGkKxuRHjOanR+QByazYH2AZOR3q9FLGPmCn60x&#10;GjE/IqdTk9az0mHbmp0nwPxqkxNF5WA4NOJXkA8VTV+Sx5zUiuD04qrk8pZQrt5ppYFuKhZ+O9CH&#10;p82aLhyln5OSTg03dxxTdw70FlAwhouBHctzgYqFmYEdx3qWRTn1Aqu45zmgpIJGyvyrg96rnOee&#10;KkyeuailfB56ZpMtKwj4pmOM0jPnvUbsTwDQMHqIfNikLMM96CSq5oAJlwPWqsgwOnNSeaScsaZM&#10;3vmkMgYHrVa4bC5FSuxBIzVSdwQcUmBCX4znr1qvK49KklOBx6VVdiWBqQGTPjGODXOeNGU2UcLj&#10;LFyeDyOODXQyZY8HFcR4snM2ssmMrCmOPepEUIdy6RL5h/eKpcelXEc/YLSIAkRqCp9aa8GLNI2G&#10;A8eT9DVmyhM7wW+7B46HsKbIuaB06N7U+cmQyj8a6+I/6PAuOEQAD/GsxQHUBuo46VF4s1JdJ8KX&#10;d4SQIoG5HUHHFVFGc3ofM/xUv/7W8falPkFUk8tec8LxxXNTp+6UjPHWlnmeW7M2CSxyxPcmnS8x&#10;HpXppWSR4c5Xk2Vs5UDAFKSAuO3rTTge4o/hGeBTEhcjbxSoRkFjgZocAIuKEBbPHWgDRt5dg3Ly&#10;Oldt8NJrc+ILeCYuguFMakeprg7RcrjAxjpXY6AhSx0q/wB/li3nYbx7HNZVFdGtJ6nWxpMNcltS&#10;MvEQilu+KuPEJfE32SeQhjATwO/pUUa/bfEVtfqqSwTzZKDrgjrWpaafaS+MIZIZDtaByV7hhXnv&#10;Q7I6nSfDmC4Nhf6ezlre4iOV7Anp/KvT9Ev3+yW10+CyCJGPfj5T/IV474SvXsfGUdsQRA8qiV88&#10;Dng/rXrGlw7PEl1pso/dT2pki56kHP51xVl1NEegXZMM8M/Y4BI9DV7Ix1rNtpDc6XH5i8hcflVu&#10;2YNED3HFedLcZNuAoALGkA9etPAwtArkJGyQehp5XAyaSXkfypyHcuaQxDkD1pvKjJp1KeRg0D2G&#10;jpSHI/HpSnGeKU9BTC4zH6Uc9e1LgdaOcn0pAN74xQeccUrjjOaM/KKAEHpSEjHNP7U3ABz/AFoA&#10;bkg9KQ9KU9SKT8aChre9HfrSkcCjpzQAh6UxunSnnqDmmnkEGgCI03nnFKTg+1IveluJCdDR1FB/&#10;OgnNMGxuOuKD9KU/lTevPagSDPtQvXFJ29adGPmoDVg5BGB1qIADANWJF9O1V8d+tAIDSZ5pST0x&#10;xSE85oKGvjBxxUXzY561KehFMwOcnrQMZsG72pTwTjmlPTBFN6c0AB45ppHHpT9oIz1NNPvmmPUT&#10;YTzjNJg49xSkk/T2py/nSFcnts5was4ycVXgzuwTVkqRWi2MmC57Cp1UAZ71FH97FTe9O4h6nPSp&#10;UGBzUOe9Sq2RzSYD8c8VKpGOagJ6Y608diaaAlBAJ9qjZux/Omlj1FIx+WgZIjZODkiibAjyBimI&#10;RnI5pHfcp46UmBTkLE46VE5O0ZqZ+TzVeXjt3pXGVbgFgdoxxiqO3k96uzEqDVOM8kmtExHbjjJp&#10;wIz6U309aXGTzWS0ESfgDSA80g698UoxmhgH8qTIzg0vtSflSsO4vGKOnGOTTQeDS9RxxQAuDnOK&#10;djNMycnORThxQCHAUhJx/wDXoJBPUUccAfnSGLyRxSZ+lIDz3o4PQ4piFyB0HFAPejHOKPqelAhe&#10;D7Uh46UnT3JpRnPNMQnNLwB7+1GRk0ZB5pMW4oGcZNC4zScDrilQ8/SgB2T9KQ9M0A5zTHbtzQhp&#10;DgcnmnZINMBGKcv50Ag6c0yXll9OtPOfQYpmN0hJ7CmCRnXmGuYwByWOaep2rIpP8JzTSN1zI5J+&#10;VuKHBNwGI+XGCfU1SGebXqTSXOsRRhXkmlQY7gdya2NYCSeEJYGGP36gAelUNGy/iPX5JHDKQoVc&#10;crg1Nqs8UaRQS8B1LADuQK1KLfhyP7NpsylVwwRo/bHWs/4s2qXOlyyxw+dJEVdOOQD1rZ0pIorR&#10;o5MgLAjAE81neIWjljmjeQHdbsCD24qktQRxmlG3NtAyg+Z5WW5ziqHjVGsH02dk3ea5A9unNN8G&#10;L5MkthcyKzGMCLHG4bq1viDH5mkwIfnaDe4x2yK6AtqcX8QVv7/SFifaBaplB3K45Oa8G1PasLEH&#10;JPTNe4anBqFzpcclxL5cckeVZhjcMdBXheuxNDdS2+ScE5INejhNznruyMOM5XJyKil5bA4x3qUj&#10;aPLIx/WoycknAz/Ou44j60+D2sHWfAVg80ytcWyCJlzyMdK665jSaPy+Sa+cf2efEbaV4gfSppB9&#10;nvsBQ/OHHTHpX0rpq7h5pAO4cVyVI2ketQqKcShFa7GPt2rL8NXX2PxDcWchw0zFkHtXUX0aiLcA&#10;R9K4XUd1n4ntLyMtgna3071mzZHoL/N05pg+99KWJldN69DQ20Hg8+lMpBu5GPxp0bEsKiU7s8gc&#10;1IpOccUDJh0zSsSe+aiBY96l5oGmKgx0FSqNuMUxcY5wKehJAI6DnmhDuSq3G0cfSpIzsySM1XDE&#10;AkYpysWp7huTA8Z7+lSI2VAI6VACW4HapF4cKD+NOwrEgJZsAdam2BcEn8KYZNhAUgmmyu4xk5pC&#10;sSyzttwMDtUcJLgg9u5qBmJO49KVXzwKLjsWQccDrTWcetQCQb+CARSuwJPalcViRnTAO3mo3kB5&#10;/SoncYJOKryzHPpQVYmdyTiqt5MVIGMDHrTHk3ZycVBePkDrxU3HYhllOODjNZ9w5GW9O1PmlwcE&#10;VQuZWwTz+FKxViC4l3Hvip/Dlq1/rCxrwF5ZsZxVFyOhxk12Xw+tHhEkxONxxihbkSeh2+nQiOPk&#10;fNWlEBwBjms7zQDweabPemEblc9OcVd0YODexqzFETrisTVLhEyMjB6YNUZ9WY8fmc1l3t8Hw2ee&#10;1TzoqNNrcs3FxgjFRi9GMZxWLcXZZwSwPNQPdrzt6jqanmNuU3WuwAQTTftK468msE3bMwbpxQbv&#10;AwxqRpG4bzPGRStcn1xWGl0OqnmgzPuyzZ9qQWNxbnIz1x0pTcgDJ/SsQ3eKYbv1J96B2NqS6B/r&#10;URuO461iS3p6hsU1L0Hgtjmi47HSQsCAWwPer9tNtHWuWi1D5cBunXFTx6rHjJYjBxycUc1g5bnX&#10;edlOcVFJMQOKw4NTDbVjYkk881YS/ViGZufftT5ri5bGqrgqSetYutwqy+ZtGauQ3SM3HPrUd5Iu&#10;MEAg9KqOonsYjKpAyKdHiPpmp3j39OD2ojiAGKLEpEsTq30q7E4BAzgdhVFFCnGfyqeMgds0h2Ly&#10;OAScdasKQQDmqEZ6c1ZjI9aYMtIc8ZqVW2jpVXd71MHHrmncLFjeTjPWlUHnj8arh8LkMM01pnJO&#10;TTuKxO0mDjjFMMnOfWqxk70m/PU0JlWLfnkd6YzbhVQuc9aerccUXCxLKKrSkjjGakkYhQc81E8g&#10;x15p3Ai3fhSSMAKbK/ORUDucUXHYlZs85GajkfK+9QmQjA6mhpBgZxSGMaQgniomdTk5wTUcrkk8&#10;1DJIQOmTUtiHPIc4FUp2xk+vepmbvmql269M/pSYEbNnjNRrknGf/r0Z4AwaXBzk4xUiGyAKeea8&#10;/wBQl+0alcXBB+Z+M9K7jUJvLglk/uxk/pXnek3UNywgOFkYk+1UkS2aErf6xwc7UA9hVzwwn2jW&#10;FdQFEFvg+uTWfNHiJ1xktgDPQc8mtnwlD5CSSoxHmnk+uKHuSdEAUcIed3tXlv7ROtm10ex0mC4Y&#10;SzlmkVT1TPQ16fvKzIxIXsCfpXzZ8UtXOteM7qcogijxEm0dhW1CN5nLi58kPU4+3O8gk4z2qSQN&#10;tkU8EdqVUCvjGTUk45OeuK9BnjFFV4bPAFH8IyevFSYHOOp65pjc8ccUi0HY5Hek+63JwKewwvWo&#10;WctgYoBsv2r8ZxkGuk0C4Y2TWhb91kyY9D61zGngM5Q8giui8KoqTTRs2VlTGAelRPYulvc77wvs&#10;0/U7O/ZnaGCdCwPTa3H9a2dSN1pviq0mSVVExZVOP4T1rGS/lhtiUdXjnhUbMcZUjn68V0PjSWJ5&#10;7LUYseVCEk3A/d3da8x7ndENXSR9TttQtWZItiGSRRyDzkYr2GzkzrWmTeZlhGUB7kFeK8s1TTJ4&#10;dXisUuMFgwC5xjjOfyNdxYu9vpumHeJZ7W5VJJAeSCOM1zVI3LPV/DzE6ekbHLKME1ahPlyOp6Hp&#10;VDw9IREjdVdcn61ZvMtdRtH91eXJ715s1ZjLyHj3NOHHHU0ZDAEDikA+apGA6nvTU4yCKcT700E+&#10;Z04xQAopTijHPFHHfmhAN/lSDGaceVo4FAxCOKOc896GHy0g6ZzSAcOnamnB64xSZ560nGcY70AK&#10;xximlscjmg4HFBxjjtQAE9xTTz2pSeKOoHpQAnfpRzR0oPrQMQjj0qNx6dak7UzGc+9AmyMjPTtT&#10;GHHpTycHHamt1osIVvu9c00jHNLk9aQ+poATHtSYx0/Kgn3oJoAYCeTxT4uWphHPFPQHeOlAx0rf&#10;J0queOanmzjj86gHTrTATjOTTerUoOVpOc80hpDWJ/hApCwx7+1Lnjg03pz1oHYTkH5v5UHHXjnt&#10;RknnP0pCG74/xoKF79c0mQBjrRnHbmkYjt3/AEoBICMEADIPegA5znvQe+SaUc9jSYXLVrggHPNW&#10;cnPtVW26ACrQzW0NjJghIYVMvOc9DUeMYp4x60SWpI5smnJxgcVGCD1p688UgHbyHqVTkZqJPpUi&#10;9CAKAFJ568UZGCMZz0pp6DihmwuTQNEkZAHAGajlcZ6AetNjbdyKDk8npTGV3kGelQynfzgYFOmP&#10;zHaoXHvVdzhe9DAr3IycVT6DnvU11uHIquNxA56etULqd0OW/rTj6j8aaCR1oHJ4rK4h+elAxk4p&#10;pPpQTzQA8tnpSZycYpuR0JpQaAAAelOHH0pvWjgH3pDH556cUF+cdaaM5IFGfagB2cjOBijJ7Dn0&#10;pv8AF60uc80AG7mnZHpTN3YinDoDRYLi5HrQORyM0n65pfYUWC44Emg4PXpSL096TPtxQQI1IG49&#10;qGPpSZ9elBVhfejJpMY6Un86BjiQR04px+7TBn04pQaAF7U5Tnk9qT6Ucd+aZNhxPHynFVy+Ec5q&#10;R/u88cVXmYLGq55Y00horxkgbMk5bJNRazcfY9LllBO5R8uO1WYh8zVn+IGMk0MC/cJ5FUgOOtor&#10;aw1kKHbzLuHLcZ5NS+KZIY7213DKrG2fU9KTxLGkfjDS7iNRseNkkX0YHrUPjKGZLozgb4o42wB1&#10;7VoWbmsQxxzxtGpXzbdDx64rnPHzJDrA+zp961UuR0yeM10t44ks9PnYHc0CZHpxXGeJpJn1OSNB&#10;vCIoy3Q81cdRHO6/A+kazplxbIJ1EJZgTtzV2/uZNQsYhPEqpIGVRnORipHikub2RTGrybGCk8hO&#10;OlZ6Q30E0elTMHnVdy7ehUitkxmJ4pvUj8E2ts6ElXVYz34NeHeNmgGpSCFNrDrXtfi1WutHtdP2&#10;BHjffIx4OR0xXiPj2BodVnjd84lIzXoYR+8c+IXunLSBi/ynIPUVGsbO4HQetSIMk85I9qcjhWAP&#10;JHtXonnXEE5trtJIpGVoyCrKcYr6++Fmvpr/AIQs7xRsdV2Om4Hawr46lHznjqc167+zVr/9n61J&#10;o8zsIbtRsyeA4/xrKtHS514WpyysfSN0SY+ea5DXrUzE/wAIU4B9M11k7hocjBxWTLa/aom3ZHOa&#10;5T1VozR0edX0+MKdwVQM+tTlssTgVkeHnkhzZOAAvK4/lWtIfmx0FAdRgI381ZHAziqjY83I6d6t&#10;+YrL8nagaHqeMcnNPPHWmxqSv0pr56HOKCiXdkYxTwF2Yz9ahUA47GlKkc8j6UASKxzinFyF56mo&#10;0BPPQ05jjnPNAEqHA4NTCVRjnkVn7j16UokJ6mi5SRbMpBzT/O9apmQAc9aYXLd6LjsXDONwQyDJ&#10;/Cngtn1qnBbW5m+0OGZx90E8CpppgDhSR9KAHOxzmmM+T3496gDAk5PNBfFICRnxVd5Bg4znsabK&#10;ynkk5qB2z60rgBkKjk9OtVp5Sfmpz5JOTVeXBJx0osMryMSeufxqLyu569vSrMcYLgkfSrCxBhyM&#10;c0WE2Z4s97gEAj6V2OkE21qgPHHNYgQLIvGBj0q+8wwACOlD2IWpqS6kA23cBWbeaiWj3b8elZF7&#10;dYckHke9Y95e7vlY/L9ayNEjZurxwr/MVYDru61mHUVwN74z0J5riPF3i610mGQo7SzdFRT29TXj&#10;3iD4i+KLmZUhvPs8KE7RGuM89/WtadJz2MqtVU9z6Se6IbG4BTzmlF2wXIwQPzr5u0L4oeIrGVlv&#10;Z/tsB52vgEH2NeqeD/GWmeI4k8iRYrlj80DNlh/9anOjKJnTxEJs7s3IznPJqRrjOOT+dZuCDgjn&#10;tUiMNpHesjpNGOYnpxinvMSuc1nxvgU7eDgZ4FIC6XIHzc1G8uO/FQeZgY55pryDPegB7y8c96as&#10;oDE+tQMSTxyfSuT8feMrLwtYvkia8YYjiPOD6n2pKDk7IcpKKuzpdW1mw0q3E99cJBEASWY4PHoK&#10;5r/haXhkzrH9tdufvohI/KvnzXtd1LXdRkvr+4aVn6DooHoBSWls0zLgHk9cV1LCpLVnD9dk5Wij&#10;6d0fxlpWpSCGwuFkbJx82OnfFdJa6k7Rgbs5r5n0eOeKVDCWR15BHFet+EdUuZ7NDJLvGcM38Wa5&#10;qlNR2O6nPmWp6dp9827njHv1rQa6MmCzciuUgnK1pRXG0ZyPoaUZ2HKNzaRyVyD1qQHgVTs3Mi/L&#10;Wi6kRKce2QK2TuZ7CBQ3zDrTlHOAOlKEw2V6deaCuOemamwX1HoefSpg2OM1WHXI/Wn+Yc5IpDLS&#10;Sk++KlV8ck1REnHpS+YQckkimgRdDFicdDRuGOetVkk59qczZOc0MY5mpu47qZuOcdaC1Fxkhfjr&#10;R5pGMVAXA700yAd+aLgTtNjgmoJXA5Az3qPepGc0x3GeOlMCYgkZzUTvxtx+NG9SvBpr89DTAYSM&#10;8mq8rAueKdPlcVCT/nNQIG5HPSoXZQcU+Rtq+xqtMye596QCeZwfaq8xLNnFPJXHXFRsw/CgCFuD&#10;x1o8zruPFDsM9ePWmSnIwCPrSARHsi5F5kxyIyr82BnHBNeU2em3o8RL5QK7CTIT0HtXY+MBNcpH&#10;bQEhhy2B2qHTlkFolukPlKg+c/3j61UZWRm1dla6jkGxEPLcVv6RAYLNImPKLxjnms6BH+078/Ke&#10;AK07qeC0RnklWOKNN7O3QAVI20jnfin4kg8O6EWJX7U6mNEDfMSe4+lfOMDszfOSzMcknqTW98Sv&#10;E0nirxI10hH2aFfLt+P4c9fxrAiIA5PI6n1r0qNPkieHiq3tJehNJGR835e1PP71VJ644p8TblHy&#10;5IqOMgsxzznNbM5mQeWykjg8VC4xt3CrTL+8yDg9sVE4PmY6kGkVFjMn5snr0qDaCenzetWSoKkA&#10;8moXXaQBg+9A2rktm2JCe46Vs6TOIWLH14rFswcv03dq09Ld0ukYAHHOKmWqLp6SPUtHuFvPDSx3&#10;FtHFcxyL5bKP4c8/nWrfRwm21C1WUCOFTsXHO3v+ArB8FIl3Y6wfvPbWokTJx/FzXeeBtmqX2p29&#10;xCm+bSWuBlc/c64/OvLnoz0UWfD2L66tLu6O9knihYZ4+ZcV0OiEyqtuoaGaS48uSNuANhIzXIeD&#10;5V+zXloJtr7IrqPPqh5rs1k85bu9tNwmtNUjlOBkPHIoJH5g1zzGeiaJO0ljbCMHg7WJrprmL/RS&#10;q4PfPeuS8LTR3drcCBNirJlR9DXXjOwjsRXnz3ALNiYACeRUh9c1U09yGkibllNXKyGIPWk6dMc0&#10;fSkycdD74pDF5NB9eKNw201jnoKAFJ4xSZ6frSquKHHNACE9xikOMYP50hyDRyRzQAZPIApeQMdc&#10;UdcGkX1oAGHpxSbT1Bp9NHXigBCvtTSSByOKeDzzTXIJP6UANH05ocgDmjnNI2O+TQUIDTc++KXj&#10;PTimnr0GKCBr5PBxTSOPSnNls+lNPHf9KAEGcYo7ZNHXn0pME9DzQAUwDB+tKetIcg0xiHjPenoO&#10;QfSmE4/GnryMd6QDpentVcnHWrNxxGvWqrctntQA3BxTWO0ilDdQRwKax5GaCgJHpSdVye9BIIyK&#10;G5B4NAw2DgelNz1OaMZHAppI+7igBSxwB1pC2MnGaFIHPSnbV2g0AxnXin8gjJPNIBnnOaeD3piL&#10;MHTNWBnrkYqC2TfkGpgAOprWKsZseD8mAcUqnpmmZHXqaUNlumKHqIkJB6U4e/FMBoLcjINSBIvP&#10;T86lGccHNV1JVgB0qWMiqsBJ0OaY+d3Yr3pzn1prNgEVI0GRjA4pkrYHHNOQhhx1qKXNAytLzz3q&#10;tcH93x1z2qeUnB4qm+cdQKYEExJXa5xx1qBWGQM59+tTStngjPFV4wAfl4xVIVzu8d+1OXGRzTFb&#10;OQRjjpR7gVnYQ7NKRzTeAeeaUkY96QCj0NLn9KaeAKdkdMUAGTij9aQdaB6Y5oAUE9OlL60nGOlH&#10;GaAFRhjGKXHGaTPGKNxzjikMUYz3p3TjFMBzwQcilz+NAh+7ikP55poJ+7RnOBRcdhw68dKCabuH&#10;pS5O72oYgOTTWyM56U7OcjvTZOPxoHYaDxj9adk9qYMinLzQAoPel7UntSAjpTEOB4waUcDqKTGM&#10;nrQMY5oASU/JgDmqpXzboc/Kg/Wpr1yiAr3NNs1whY9SeaAFl2xufQisyGL7VeH5uVH5Zq5qTHzI&#10;1Bxzk1HpACm4lAALNj8BVDOE8X3SWWvabI6uw891bHQdK0tcJnffuIjmgbIHajxtaQzaRcSjG6KZ&#10;ZWJGaht7kXMNvxg+U4/Sto6lIsaBKLzRbOPJkMH7tifauY1Zmk1O5hVBzOEBJ7Vp+GbkxWpSM4Lz&#10;ZHtWP4huUtdZfdGR/pKcj17VUAsJYMY724MgBzlfqawviHM+nRadqcXmB4pCrP2KkdDXVXVoYHlu&#10;OGD/ADfmalv7OO48NyG4QOoJypGQRVpiPLPGN+b7wPFqkMQjfzcOT2z0xXiPjYO95liGdvnY+ua9&#10;VupFuPDV9YM+yOJ90ae+a8y8QR+bfCXgALtOfUV6WEte5jX1ick6eXlsc+lQqCGAPPc+tTXLbrpy&#10;vAHFRMec55xivSPNI5flTplmPStLw/ezaZcxXMTFSjBsjqMVmfekBPRat7gY2PqKLX0Y7uL0Pq34&#10;feK7XxLo3nRybpUISQe/rXXQxDyyCy4r498FeJ9S8L3guLJxJHuDPEx+VvrX074O1+PXdJh1C3li&#10;kjZfmCfwn0rjqU3BnrUK6qKxrSRCG8S4VuBkHFapkVlVk5FZ0cwKSRscZ6ZqzaZNuCRx2qDpJHJ+&#10;hqSNuBiogCxxjipE4GOlA0XYmyhpGzzjGKrxs+/sAKmdhjgUhjgCB1pASBliTQO1NY/MaYD4zSu4&#10;xyc1GGyKhZsDpQUh/bOaGkVeCe1RCQZxSOQPm60FDiwYjJwKsK2Bx2qjuz2xUyOAnPPt6UAT+aeM&#10;NjFNLk96iZ9+BgUFsHmkxkhJAzmgsD/FUJf0PFMeQgdKQEjsC2AagYkDk00tkZ6k0YyMnrQMjlJJ&#10;GAffmowGLgsMr3xVjZk57VNFDlgQPlH60IlshhhDc8+1XYIgwIxUyx7U6DJqxGi7AoHTtVIhsy70&#10;bB1xiqlzOVjVh+laeoIoQg9x0rDuHKQ7COSaUloEdzPu52IHTJPasHVZmWJvmOea07yTnjFYGqyl&#10;1Ydj61ibo838WrLdahJLjc2OFFcfqukzkbghLDqK9SvbNWckAA+tUJLBOcgAn1raFXlOerRUzyht&#10;Gui4Ty3BP3cDNWtM0m/trtLiKR4WUj5l4r0pNPjEgHBx1qZLKNCRtGK1liL6HPHBpO50vg7xDLLb&#10;QwamyjIAVs8j/GunD8kDg15oECnheQeM1uaNq13HI8csuY2IIA65rlZ1pWOyY9ex/lQG4yetUku9&#10;/bn1NKLjJweAKRRdEvPWnAd+1Z4l5yD061k6xrVwsZigZVz/ABd6AuTeI9cS3P2S2UPLjJcdFryr&#10;xBo0up373F0/myOeWc9R6V2WxSeeSevvUckEcjqX7dqqMuXVClHmWpwsPhqMH5lBI4HHQVp2+jrG&#10;QQoG0cEDFdYtsgTIUA1GYgAR61bqNkRoxWyMSCzdXGB8p9q6bREMKAp8vOTVeOEAKzAY7+9W7dwp&#10;UEY9BWbdzaMbHX2kwZB8+R71bSbGB941ysV2VII7Vp6VLNczxhxhWcAVHKXY9A0cBYw7c5FbtsBI&#10;B3A6msqziBbyQOF6VroCqAAY+lbxVkc8txxhT5nJIJ6VXZG3bePwq2oJXFRupDZNDQkVGAAppIz0&#10;qR8McYqFvlPXpUspDgwxzS7gCecVCTmmlgfWgon8wetO87K46VWzjpzTWkOenHtSGWhKQvTNI8gH&#10;I5PpVVZc496GagCbzMn5h1qKWUgiopJMD3qIsWx60AkSCVt3WnFx3PNV+Qcim7s0Ay0ZAB8ppQ5C&#10;9aplgDjFPVzjJ5AoAkkcHvzUe4VE8m7kDmmeaOhoEOnY9M1TnY+9SnLOSajnYHAwKVwId2O+TSM5&#10;H1pm4Z46UjgnHtSCwIMk56CmSbR1pwBVSO1VbuUqhwCaBFQ/PIzkcUsEZIweAevNRMxLJEp+Zuua&#10;fPJJb25clBgcZ5pbA9CLaqStKjLhSR7V4z8X/HMl7PJpFhKyRFds5U5B9qk+JPj144pNJ0p8OxPn&#10;TrxjP8Iry6NQ3Jyc8nPU134ehb3pHlYrFX9yItqCA2B16ZNW9nyqxPWoo0VVIB5FWCBs9QDn6V12&#10;1PMJ7d8EcAnvUDDbO/BAPalUkHjIzU5UNIsnTjmm0K5BGSZACopLlSBvx3qVkDSjbxzSzDIO3HHr&#10;UtDTKe35c55HX3qKUENxxU5Uk4Hb0FQy8t6Z7VJaY63GG9Oa0LGYRXaMRkLzWeDyMdqnD7CpA74J&#10;pMpOzPZfhu1lNBrswRizFMqWxlCD+XIrW8Kau2k+IrW+WJY4Whkt9xbqki/rg1yfwwnh0/VopZEa&#10;QzOFkUjK7enP511HjAbLSwn+y7YIZZIkYd8HP5V5tT4j0YO6HaFbyCyt7lWHnsk0RPqR0r0LwpMx&#10;0+ORYhGs8KFkz3QnNeZ6FdO+vWkC/LmfcVzxjjOK7jwnf3R8Tw2TRhLeIShVYdQScZ+lYVEaWuek&#10;+Cr+F7m4jiQKjYZB6+v9K7S3k8y2SToQMEGvMvD4+ytBPGGBhuChweoOK9F01eJI1Ylc7vzrgqRs&#10;wZPFlb0kfxjmrJ9az53aOeI4zhqvqxbNYSVgDjqaXNJyRijHHNQMCfT8aAM807GOwpuc80ALyBx2&#10;pCc49aTdjnvSEEHNAA5JxjrSAnPNIeKUnHJoAf296bk0u4fhTGPPFADj65pM8nikUgHnJpGfaeBQ&#10;ApJ6Gm96QHrSZPagY4/iKQ98UDJGaTODzzQK4uOKjI60M+c9qbnigTEORwAKac46Uu7AIppbJ9qA&#10;F9zSZ54P5UhJ7mkHBoAQmg980HH5UuSKBjDzjBqaMYFQZ55FOViD3oAkZjg+lVnyPrUs7EKMVXYl&#10;moGhV75xSEAjOKTHymhTkdKYxM8ng0px1zSHphT+tNY7TSAUnC8/pUY4b1NOyOhpGIzgCgBMEnrT&#10;1UEU3B3jHOalAwPWgBuPcU5SSM46U7aMZFMPHQVQrFm2yTkcVOR371Xt22KMdam3dz19a1RDH59B&#10;2oBHQmkLYI7k0jck7ulAhyEbjzT1B3ZPIqNFxzUvGM9KBhjJz71NHxUanI9acM46c0WAkJyQcVHN&#10;jHI4NOxwMcetMbJJz+FSwQtuvyHBxTX4UgnNSx4RSTzVefDHOSKQylMxyc9KgmAKirExHQfjVeTa&#10;FwV+lCEUjwSKhBAcAcE1M2eagIIbv9a0A7zPvQPem5zSg+1YiHH9KXpSckdKQHrQA9aBnFNzzRn0&#10;oAUHsOtL0Byc033Aozk4NACjJ6dKTJGOaKUcnmgBxOD1o56mm5x2pffNJjQ4HPajPem7scmk3du1&#10;IY8cnNGaaDke1HPqKYh2R2ozjvSDjqRR1PTFADgxHOKU/XNMGacc5oAaQDRnaMU7j1pA2DxRYQgP&#10;OcZFKfbpSEgLz1ozTAVeV60uBRxx70jEKuetAFXUXwFXrg1YQgRrkYwKq3iFvKXoWfNWblsQ7QME&#10;1SQyjesXLyf3RgVKu2KIckbhUToZWWAf7xqa55gT60xmP4giLaFeqQQZYWzgZ6VxujvNBZaa8zhj&#10;cQnaMdPrXpWoRhrTaOcrjNeeRDzoY4JY8yQ3B5H8I9K0hqFxdMgW2aY7s+XJxVPxfZiXV5Ido3uE&#10;lz24FacUyRTzWwGJHGQcdKxPEOpo3iZWHI+zLH+IzzWlxF9Hd2igZmcyxgbT61RFxdLp95YmYq8s&#10;u0Kf4O1W7W4aGXSbyVSQrnI9qoXkrXN7NO8YG9zhfx4pgeceM7FNLupIFCsEjBf0zXlvi5I4yjQn&#10;JZSxHvXsXxIthazZnJeW4GChHQdq8h8bRfZpB8hznnJ6DFehhNWZ1fhOEmXB3YwSc81XTPmMe3vV&#10;yXBi5BJBzVZ1wpBOBjmvVR5liGJCZSu3Pc1anCiNVXgL1pmnL5r4UY55NPueZ2AHGcU9hNEDIMHH&#10;euj+HXi/UfCOol4CZLSRh50BbAb3Hoa558lielMUEr296GrqzKjJxd0fWHhvxPpevW4ubG5jY7QX&#10;QEZQ+h966fR5F894yecA818aaPqM+kXRubKXZIffjjnmvU/AnxYf+0LeDV4iGaUJ5qNwQTjpXLOi&#10;1qj06OLUtJbn0U+FJHSmQnDUEeZGrqwZSM8Gmpw2KxOxMtLhsHI4p2FPcYqJCVWl3bDk9PSgZMcC&#10;mtyKYZgVzgH2qHzTQMkZu2aiY/IecUM3GTUbuTkZ+tIpB1qN2/KmlwM01jnp0pWKH7+MU5JBnnIx&#10;1qEDrmmBuDTAt7+M5qIyEk1HuyKQtgGkUWFOB1pdwC8c1XVuM9KUE4z2oAkH8qcoOcmmhiAPl5NP&#10;ALHPIx1oEOAJYIBWlaxbYwpGcmoLKLcok7ds1pQRsc8U0ZyYRQEtkk8VZjtdoLN+VS28e0HvU+3g&#10;k1Ri2Y+qRoxAwAT3Fc1q9pI5wpY7eQAK6y/OflXr2PpWVKDjaTlgKC1I881mC6QM8cTbQDnJ54rn&#10;bp5W+ZvuHGO2K9TubSJyZHTcRyAa57U9Ct5rcoExkjLKKzlE2jUOAYMTuZTiop1JUE54rqm0Qwlk&#10;LKepyRWe2muWOAxxxtx+tRYptMwdm3LYppDEEnv09q3v7KdQpcDnkDFDacAQNnQZzimybnOyRkAN&#10;6nkelJCjhxIH2+ldB/ZvUcgj2pr2CgbVXI69KQJjbO5bbtYtx79auLNxnJqqltsIboKmEfy5z+VI&#10;YtxM+35XOeuRWVNH85J57mtCSItnB71EYW4UAMKARQZQFJPbpSJndnI57VfFsTksFznjnqKkhtQ5&#10;z2H6mgZWKhhwKYIt68HkGtMxfKRjp0oS2ztCjB6GgLmcYuDn6igQkPkkk1qLZP5vI4ParI00sADk&#10;HtQNGVZ2zNJ8q5HUmu28F6Y0tyJJAfLBB4FVNN0YkLu5HXFdvolkLWzUrgZHTFXGIpz00NSJEhkL&#10;BOp7VYB3PwPwNRgGRAQm2rNvCzsDVmAAYAB4NJJ19jT3j2sd3IFPKqU9MUBco3NvuGUPHcVQdeSM&#10;/WthlOSR361VuIckkY4FS0UpGcR1phGD9aWVsHOOBTGPGc9aWxoDbSCd2KacjHemlgMZzTJGI7jF&#10;IYpYD603zCBUMj8nFRtJxg0AWjJuBHBqJm64zmod2BTC/APWgLk+/I/rSHrgVGrjPJx6Upcd+tAh&#10;5b6UGUbSvaq0jnNML85xz6UrgTFvbNMd8H3pN4681FuJyVI/GkAvmHOT0psrDGDTG45OaZuDHk4/&#10;rQAKoXPrRIxGCeBSnGM+lM9/egBpYk46Cs++k8uB3b+daLZ9hXk3x+8V32izWOk6bKsbSxNJNxz6&#10;CqhBzdkZ1aqpR5mdRPrVlZwPeXU0cSKMhnbGcV5x45+KMlyDZ6AoEZXDzyck5649K8u1DUb7UHDX&#10;t1LcFem9sgVCDheK7qeGjDVnj1sbKekRruzyGRiWJOSSeTVi05YHGarhe5qzanb83bFdZxj4wRKx&#10;B4PUEVetkEvykZOOtVI2ByQMknpVy0+RQR2NAmRiIrIUYkEdquWibnAOM9OahvsGRXQsPrUgZhGJ&#10;tg5I3e1AD7xDDMqsmD3qK6i3K2CPpU1+xnIlCkDGKmY7lGCM4xjFLcFuZccZG3g888e1Q3AyS6jI&#10;rRkjIhZwwUD1/lVBs8qV46Vm1YtIruTxg/UVdj2CPkZzVd19s4NTxKdhOeMcUDPQfhzdqxFhJcAL&#10;LkoMZy3p616HD5d/4Nv7O/UB7d3mtznBJI5x+VeTfDa4WHxRpQlKxxQ3KyOx6kZr1vUZEuZbgW5V&#10;ljkZXyOMMcivOxCtI7aTfKczowlu9d02AOFlSRZFYdTjkg16Sz3EPjqC4MTJBImWwvB59a8v1ArF&#10;qUd3aEq6zZQrwV5H6V6zrV3JFqegl2QxzxOHx2JHFYT2OhM7CG2MPmlCBFJJvx711XhqZHsoyrcq&#10;SjfUVyVtI5s7ZZSobb8+Dxmug0P/AEZmUAeW7bixPQ159QrobV5jIJ9eKsxZKg5qG5Tcg71NacqM&#10;8YrnZJL9eKU9KaTjjtSFiOM/lUFDskHBprNzxQTSMc0wEJ5oBxSGkzzSAcfSkJpDx1ozx6UxC5pO&#10;n50mcd6DQAoOD60jD3pR70DmkNCAEUHpSnHrTGPX2oEHTikODkij3oGM9eKAG4HTr70189KkJHrm&#10;oZWyaAGk5GKCOOOtJx9KQsenb1oAD6mkLcfWlfjmmZ4zimA8dOeRRzz6etMU8daGbjFAxTx9achy&#10;1R59aVScfSgB03IquVHPNTNmoW+8TigExN3y4xQxwCCfpTdwOeOaQlj0FIoVucZ60HGcAAmmnJPN&#10;AOOO9ABtySabnBORRk8jvSOM80ACsc1Muc8kYqvkds5p+SByOKYFn5cdajZuMCog1OV16d6YFq2G&#10;cZ61OwGDUNuMrnqalHvWi2M2Kv1p5+51pgIx0pecYpgKnuafkdqZ0HNGcnA6GgCZMYzing45zUaA&#10;8c09TkelAhx6DNNzz3pSOeahkkCAntSkNEzAjnsahk475z+lTQSCSLmq8y/Px60rDKkuAMDk1DKc&#10;x81PLwTxUMuNlCQmUpBgmoUGXx7VLNgHrmm22GkIxWgHa5LH0pRweaaSOoNKp/GsBD/Xp+dN4zxi&#10;kzmlJ6DOKdh2A/5FIDgc0rH+GkYjoOaQhy0uQCKjBIwDxT+pOKAFHU5/Wj0waZnA+lJuyOBigCTO&#10;D1pO+QaZk5pc+mKTGhSeck04GmYzkdqXkcAUAPyOQKUHjimKT6c0vQcimhMVRS5pqMAOlKpz1oAc&#10;M9iaX+dNzzSk4oAUFSTmmu2OnWmu+BnrUYk3c45oAkwGOSeak4qCMsetTc8UAKAOKbLwVXuetOB5&#10;xTH5mJ64FAEM5D3MZz9wUSPvk288UxuCz+pqMuQhPUnpVDJrf52eU8HoKgmctKYweO9XbdCsK96z&#10;5nH25lAHrQMtTzotvgfMwI+WuA0SDbf6ihcrsvA5J6sG/pXc7FWJy2CzjHSuPjjEfiGS2jQL5gGT&#10;/exWtMRU1Nk0/wAS/vYzIsq/IoPXPSuU8TWH2LxDEpdQJYd45/izyK6rxrIthrNlO8YeRZggJPOO&#10;9YPxIie61CynYbQQyqoGT2Oc1o9hot+J5kg0i3kjyVtwGYg8E1p2dvE2m6dcuczsTJIQOuelZ2sL&#10;b3XgWFEKfunHmHv9K1PBgbVPCEtxIQrrL5SBR0C0MDivjBbyXMVzOkTM1uiPGc4GO9eD+Oi7zoVX&#10;CscsPevoL4vzMLVVjkYwvFt8sdMg14H4ui2XcjyLhWUbR6V6GEZnUeljiZovMk2gHIrJnJMrIASe&#10;hrTujIrSMThRwOOtZqyAMzEDrwBXrI82T6F3S4hFbu7Y4FVUfcN2DyeK0JUeLSkIBBkOADVS6CjY&#10;kY6DmmJleTAHU07ygqk461ETiQLnn0qaNiUwetVoxEGBu25GfTFRlOAR1HI56VKw/eljSsDtJ3Yw&#10;KEg2Pqn4FeIpPEXgeKSYsZ7JhBMSc5wOD+Vd0Gw56elfMH7O2vPpHjGPT5pX+zamBEQWwofqDivp&#10;1xwevBrhqw5ZHrYapzxJMnOeKbI3c1Gj46niml9z7TyBWZ1D/Mwee9DSDPv1pkm08CohnPFIoe0p&#10;NIX74pnHrSH/ADmgYp5PPApQ4Bx/Wogeyk005PegaZMGxkY603djsKiLEDPegsp5HNA7kjMCeD04&#10;pNxOOMf1qMDA+lAxnrxRYZMPzp6kEdxUed30FSIeAMUnoO5KnLcDP1qxFHuk28Hv1qGNWPCnk960&#10;7WPCgAc4xQiJOxPBHlQo6VoRrtAC8mobZdq421aTaOCatGLZLFwwGeKJmwvvUF3cwWkIaV9oJxk9&#10;qbHcRTorxMXU5wTQQRXGN3PNU3QM+McetXJx0x071H5ZIBBwM80ykyoYUBIIBNVmtkDHIAB6+9aj&#10;xrtz/F2qvLGWOc4oC5jz2CSyMTjDfe96oXGlKsm9EXb+tdH5RBz2qG4GG44osK7OcuNKV8bgVweq&#10;+tRNpgCsAM9s4rpAmOQM/WmPEpTHrSaC7OTudPI+UcY9BVGSxIPTOO/rXXSw7m+lUbi1KuSvQdc1&#10;nKJpFnMXFoQMKNxNRtAoUgA+nNbcsJbIC4qq0BX5iDmosacxkG22HAHX0p/2UknHYcGr5iBbJqZY&#10;Sehx+tILmZ9lBAHGffrUiWZA6A9+BWtDabiMjmr0NoFbdjmna4nMworLcFJUnPIzVr7AmclBkene&#10;txbYgAjuasx2it26d6rlI52YUNgFXgde+Kv29gF25H1z3rYitRjaFBFXI7RM9M1Sih87KlnaDcAS&#10;ASewrZ2bgB0IotrZVYOowRVvy/wpk3It5wAAAB6VIkhQ9etOVF68dKTaqkcZoHcmEgaPGOajPpji&#10;nbgoA4prE4yTQAp55xioXYr93FOaT5c5qCZwBwaCrFG4TqCOtU3+Vsdc1fuDnJzWfcM2SpH41LLT&#10;I2yO5xURwq56+1PY7R7dKhbBHXn1pMobM3Tt9KiLflTm6deBTN2e1AxA/JzRvGOTzTHxnrTM49zU&#10;tiuSF8DrTGkGTk0xm9aiLc+tIRMz55I6U4EFeuagVj0PepM7c+lA7jpHAGKYjAnGcYqN256nmoWc&#10;buoyO1AFiXnPPHao8ZXI6ULyBwaXGOQaQBjIpCMgc857UNk9M0iccE80xWBhgBSRya+YPjPqv9r/&#10;ABAviM+XbEW6nHZe9fSusXC2lhc3jMAsELyc+wr44mdp7mSZmJZmLfXNdmDhq2eZmE9FEVFGeTke&#10;1K2McZpp4AwcUhbLda7rHljlHc596mhBB2nv0zUaDPWpFGHznn2pjLwiCKXPJp6uQ4YZxjmpogpB&#10;jyTlfxqFY9oII5AxyaCHqWoh9pg3A4285p8AV4XgZvlkUgegNRWDbISoOfWpYEEg4yMdM0xkmnyv&#10;LZ/Y5ky6dSaWErOoKMOBjpT7eQRv5kIBLcPnvSwJHBIXjyFPRfSiw7Fe6jP2ZkPLKc59aoBiD71p&#10;3DL9ldpYyX28YPFZMb8dBke9ZyLsBAyRuwDSIxC8E5zRgsxyOnSlfgDnFSwNbw+7rqKiP95Iwwob&#10;pntXuTyu62kKNbw/2rHEWGf4gMc+grxHwyGj1W0dCu5JA5HXpXsWjyWd5e29+WYKbjCRv6A5wBXD&#10;idzro7FFLKA+M7vQ96n5ise498ZBHrXYaKJ30/Sr65DXEJVuCPuMDggfnXLazdWth48s7iVQ6vLH&#10;I0oH3Bvwf0NdhrMpsdH1S0WPCWd0zQjpuVjz+Oa5J7HSjrtPC/8ACMabIS6yEusnfODXawBGk8sH&#10;CyRbkb3xXKaKLeTQjbcLOjhg45yHXPX2Nb2nXTC0t0lyZYTtPuvauCoUjc0y58+zjZhtfBDJnkEd&#10;atxN6His2Jki1d4y4AuE81B6+taEI7Hp7VzsCbIxQvJpARyvcUVIC9qSk6H60p7igBGJHFIDntzS&#10;k8etNoADz1OKD0pO9BOaAFyMelAI6Z+nFN4o9xQMeWGaaW7Dim/T8KU4zQAoPrTGYU4n9KZ2pAwZ&#10;iaaSaX6cUYwetAgOM9vwphPFPJx7008igBhHHqKae2KMnOM49aQ8gY5oAXnoaQ4pM0nv2pgAHfFL&#10;1pOgyaB90ntQgYmc8UqNhsGmE4HJwaIl+fOSaY7aDpSv4VD1HBxUtwoxgVCeB7UAgYjJxRz9KT60&#10;h4PeixQMR0pCeKG69KTjvSsAgwMd6aOGyelP4zwelBwetADWHTntRgDvSN97HY0vpxzQhAGwBinq&#10;oYZ4U1GwwM4p4+7xTGXYiqqBnipV9yKr24BFT4A5xWkdjNj8E8Ck5zQKUYqrCD609cLzTcZBHXmn&#10;hQBjrSGORj+FPQ4I4qMYAxT1OBigLitksc1DN8w2kZqQ5wKb3IPSkwEQbVxTXJbin4wvy1HMOBjr&#10;3pbjKdySOlV5N4XcOh71auFyOlMlKiHGOKaAzWbOeadaY3kg02THPFOtF3yqoHTk1QrnXAnrzTjj&#10;jnBpm4gYJpM89ayuMlDY5BpCwPTioi3pQWI4xRuIkyC1OJBFMNOzzntSEO60m5T0OKbntTc85H5U&#10;AOJ568UpOG46U0Ek80fxf0oGxQT60oHoab19qUZ5oEOLYOO9DHkelNDAmjcM85xQMkHJyTSnGck0&#10;zPNLkHn07UCMfU9TuLW4VEt2dWIGQOlbMWQgyQT3qOQJ3AJpyMAuKAJe/HWkzn2NJu4GKaTzkmgB&#10;H5cDt3p6gAdOKYhyzHOKcv1oAdkcYpx65xTCcdKXJoAeOetRghdxHNOz71XLERuSe9AEdxIBEigd&#10;TTmUbkQDPrUcvzSIP7vNPtyGcyelUMvSSBIC/QAVkWCNLf8AnP0IOKmvpXlVUT7me3ei3U/fPY0A&#10;TXAVXHBbHJFcV4vgkS8h1CNjH5bZO3qea7iPBZm69q5vxrEp0G8Bzv2/uyOu7tVReoyl4u09bnQ4&#10;9WQAvuDYxnIJrlvEMjXb2/XZGPl49RzXYaTd+b4Ftop3UybNhz3bPSuf8SwrbRwWagZhJLE9ecVs&#10;tRFLTHhj07UbWeJZBJEXVSOjetXfhdeeZDd2rtgshkVMYU8Y6+tZF5M0EEk0SFiiY6U7Rkm0uys5&#10;bhkTJzlOeG9apj6FH4oSImkaVDGd0kqu7HaDsx614N4ullktlklOGkbjI5IFe2/FKWJ7S6a0I/eO&#10;gUj0HWvFvHaLmBXTa8aY6Yxmu7CLYzmtDg9TGI1PQZqhawLI2WweenrV7UTu69Kl0eBPO3kfKozm&#10;vYRwNXYuqSCWWKHbhYV/OsuRzJMX/KtDUs+exHDHisyQqrKOdx9KdjOW5CimS4YDHHU+9ToGDnkY&#10;AxUVqp3kY+pqwPlQjuaEiW7EHJc5JPpTnUCLJA+Y5NM4DLg8jtSyvhjz24qgG2Ek9vdpdwStHJEw&#10;dGB5BHOa+z/C2sR634fsdQi/1c0QO4nOTjmvjJY9kZZupHAr3/8AZl16S90O+0aeYO9k6vCh/hQ5&#10;z+tYYmF43OvBz5ZWPX3BCn1qsr/vWUfwmrTnact1qq4wS2Bz7VxHrEoLYJpr/KOec0kTtkA4waJm&#10;B4oAi3ktjrSlsDJPWmMOQQefWoySfwphcVnwOODTGfNNfPFMDDNBSJWclcZpsbYXk5PtTc7ucUKB&#10;QMmHPOetOGOBUYI6Y4oGcjH4UgJ1APOcVLGQfug8VBzwoq1EPyHamO5bsIyxLsCfQVrQgZyB0rPt&#10;XwQOfaravigzepfGOOTxUgY4yaopKcgZFTxsWJHFMzaC6tku8CUgqDkKRkZqaKFIogqjHtQGpxPy&#10;8dadhEcgU0DnGcACnOMCmclTQwGvgjimlFwCetPQAAnNN4OTQIidRu6cVE8YJ3YFTOp496ayZOeu&#10;KoLkBj+XC/iajMQK4qweB0Oe1CqeCRzUsCk8GxSQMkmqdxFxla13AJK1SuBgHA7VJaMiWHIyeKq3&#10;FszjAHFakgBA469qjRMntxUtIszUsC3JTGe1SJZ7Tha2IVwNuKsRRh35GAKSiguZkNsQ2O1XI4CO&#10;i1oxwAnK9KlWLBxjBq0iGZoizggZx7VYhi24HSrnk88DOKNnPSgSQsUDKo469eKnijAyaEdiqrni&#10;phgKc0DbF+6BxxSFh2okYHgfjTFJ9KAuOB7HFAkAODzTScGoWI+hoGTswHOfpTDLxzULEEYzxUbP&#10;yBQUPll9xioHfjGetQyP82c1GX7mk2WSlj+FV7jk5oLDHJ4pkjgjAOMVLZSKsoJHXpVYnJ2849as&#10;ybQeDVd1x0NIpDZDjjNQliadIccCoy2OvIpPuAMfyppf0pMjtTWHGcc0hASCKawGeeaUBucUh6e9&#10;IYm4n6YpWY7cUnfOOlNPPPSgLDJiSMDoajU8kjrUhTvzSKuMUDJY+E5JpcYJGKbGvzE+nanjp1oJ&#10;YhPNIc4xxQRg+/pRgbsnigG7Hn/x51ldI8DtaJKUuNQYxoB1KD734c182gYIBr079o3VlvfGEFhE&#10;wZLKHaf95uT/AErzIkgCvUw8OWB4OLqc9QRs7s9BQF55NKTkcmhBubJ6V0HMSoNoyD2pyZ3Ljjn1&#10;pAcDjFSwLumXcP8A69IDRtS+/cV4zgHNO4aZlC9RwTUhBitScchu1RxN+859e9MlklqgEjAYJ9Kn&#10;iOxicAgjBwaik2iZgnA4OafEQSwGBz+dAJDLaFRNJtO1DyAD3q2qnaV6Y6VTgdGlcqTlWwavRgtM&#10;Ap4NItDPJMsMiscf7R9axlQ5PfGa6K2hMlpcxuQu1s+9YrxnJbrjipeoyDnKnH1qNhwSTx0xUpxk&#10;59KikyVIrMrc1NIkdGypKycFCK9k8LvZyJplwYmljVlZ9o/jB5zXiukPuUED5hzzXqnw3eWTSbmQ&#10;O262kjOwn5TvJH9K5cRHS51Udizr0AurLW75I9r2lwghVuRySQB+QrqL65bWEe8tRJIJl3uq+vXm&#10;pYbGC78L+L3jQMYpY3Vc9hjmsCz85PJFvlRJ8i9sZNcLfQ6bnrPhzAgjjeJkzCpwT91sdK6hbUXG&#10;lGQgo0ZwWHWsHa7WSB5VNxDDHvI7noT+ldHpshPmxBvlkiGB/tVwyQyRZfOe3mPBgXYPpW3ZyK8K&#10;spyT1rmbLzAbmNuDkYzWzpEyG1jEZGD9761jJdRs08Ec04DjOaM/L1pPSsgF6GkzR1pOo4ouAmTz&#10;SE0pPGB1puTjikMcPekzSZ5zjmg9aAD1oPIGe9J170A+1AB3o68dDR2ozgUAL2xTTwcGgEnjNIQM&#10;9xQADkcCmg+p5p3TpSDH1oAQ4JIoI460jHjGKTOOnegBrAE+lMPPepCTyKYeBx3oAb+tGOaM9yKQ&#10;kA8GmIT65obOOPyp38ORUcmNvvTGtRuc9fyp0Jy1QEkfSprf9aBpWJJuvNV2J9OKnuGyRnOBUGeD&#10;70AIxpN2aaT680E4AOMCgbDqc9vrRSZx/hRnk8UAC9etAJ55pDxzSdhzQAueMUN655pAeT0pM84F&#10;ADshT1zR15pv0owSAOeabAu2vyrnOc1Yzmq0BAjABqwBhauOxlLQeh9TThjn1pi5NPBDYFUA4EEc&#10;nH0p2e+KTbz0pQp2+9FgFI5wBmnfpTThVBpVXv0oAcTzjOKa+BwOaTvzQxw3A46UmNADlabMD97O&#10;akABXHSmSDC5OKkZSuyMc1C33OTUlwM8+9RMPkwcjNUBnzEDJPSrGnZ81R61BMo3HPIqzpnEoBxg&#10;dfanck6TOB9aCQQR0oxu5JpVHvWVihO9Aznk8UA9gM0ueuRzTQhc8e1C+x/Cm4zjFO47UWCwpPTm&#10;jJGO9NxxnvSjGKLBYUkck80FiOTxTe3IobA5PSpEOznHNL0brTMjoBxSqcHpQAo6ZPencYFMzgc0&#10;4HgZoAXjIxSkDB55prYxxQPTNAAcHFGKAMUooAAc44pRyPpTf4s5pSeDg44oAIsFm+tP4/Cq6Eq9&#10;TZz0oAf+PFKDgUxW7Y4pc59hQArciqsrgRsDz81WT09ao3jbWKf3j61S2GhFLPbyy/dyDipLJPMg&#10;XBOD1qG8LNZi2jHJ+Un0q5bkpEiKMADFCGFyFXYqgADNIB/o5Yc1HdjOXPRR2qbA8hUXuKoRLbgB&#10;FJ6nmsbX4y15GvBQ9VrYt+E2nqKy9ZKhXlJwf4aaGclp6PHqU0QXFusxxx3p/jOF5LS5uvKzuQZx&#10;6DvVkRGO5jszuJuRvH1FTyN9otmhkTPBR89q0TBtHITXOzTJ97bZXtfl4zn3qTRL/wA7wuv25kIN&#10;sySHHTA61nXySQw2quoM1tMUkH95O1VNYZ0037JboD9rfY3P3RnmtkhrU5VryeXRfPkPmQ78A+or&#10;z74iyJdaxmE5jCKTxjnFexeLtJi01o4LQBrSVNqe3vXjnj4outTiJdhiCoR6nFduHeqM6mxwl/AC&#10;DzjBq1pEO2zwxx5jU6WNpLrYuOWA5q1cBYneOMYRB29a9S5wuOpi3YaSaaU/6uM4HNZBYySsw9eB&#10;6VqXqstoT/fbJ5rPhjHG08VauYy3FgBw5GQRwKlAzETzkDmlQ7Q46AetFipMUmc9apEMgUHzicZq&#10;OU5kU4HpirLIVDMBVYKHuUQHp3oY0WLr/VfL27V0/wAGfEH9g+PbMu22C6IglOcYz0Ncy2AGBbkD&#10;pVVlYSCQNynOfQ05RurDhLlaZ9xTrhSB8xHf1qDcdufSsf4ba1F4g8Fabfhy8phCTktk7xxW4yEM&#10;2K8tqzse7CSaTIk7N3pHUEnk47045xx1HSmE5Xrg0FEUhBPBxiopG3dD0oc4OM596Y7cfSgaGMT3&#10;PSkJIPPSncEdcUjDjA5pDQitgcdKUcnJFIRjGaVTQUPJ4+tOXO7OcUwe5pwGTk0NAWUxjJ4qeBsP&#10;g1UBOMYqzDwoHQ+tAF6NwCD71MH96pbgo56+lPWTjJxRcgupMQMA1agfnr2rIE4z7Cp4psCmiWbS&#10;E46055QT6Y/Ws2OduBmpBIXX5cD61VyC20gJ60olAX1qpk9MDj0qReaYExYtTQcCkLdOcUFuwHPe&#10;iwiQHcntSKpA6Y9qdwMZOKkj2lckkmmSQMueSKCgz3p75LZ4AqSPbuwSMe9JlK5AwJTpVO4A2sWH&#10;B4q+ZEbhWUnOPrUFwgPyg/WpZauZM0YxnHfgU6KA5C4wCOtXkhwm7jmrUcXyltvJ4FTYoo21tjsc&#10;1ditwFxxk+gqe1tnwMn68VejhG7oMVSRDZVgg4IxkUjxeg5rRCLgkNjFNl2BeDz60CuZUishwetN&#10;Xc3NW5ow43Z6c5qusb4yMY7UirhGcDGelKSWzg0eUwfr06igkq31oEAOBtNOB6dPemFiODj2qPJG&#10;S2KBhKCDkVAzcdelStINuWPFU5ZVYkDIzQMdJMFGTzUBm5Pr2qN2zxmoZmxyDQNEskuASah87Ctn&#10;r2qCSb5cdaqGUnrxUstGgZWIz/Omlhg81SWdgME0okJbcVzUlJEjk55NMJ4PqKRm+bcelNBAzQUN&#10;Y8dqiYYwakJzyaZ/F0pdBjOc8jFIeOlOK596Q4FSIZk4pBjjg06lx1IoAaRzwKQYNLyDRjHXH0oA&#10;QgdccUhAz0NP6ZJ6UnYc0AGCMfypeNnNID3zmhskjNAEZbBxjNNuLmKztZbmdl8uJDISxwBjnmhh&#10;8+Dk5rgvj3rZ0vwW9lG4WW/YRYzzt6k1dOPNKxjXnyQbPn3Xb1tU1291F2ybidpOT2JqivNKvI6Y&#10;px4AHU17Gx8+3d3GsM8Y/KkTGcClIOQRnNOCkjPrQIkiUA8ipk5kQ8j05qJe479qshQVVWHKjNAN&#10;2NFv3iMAOAOtMAIU5IJ9KltFLJwQcrUcoPmJlcMBg+9MljSS2COwwfepowCNzHHNQTblJI/Kmws0&#10;kfyk9eRQJbk+1YrqVuBvUEn0q9azhFBxux1Heq9xB5jB+fu9KcsbLMoyRuXgnvQ0aI0bmAmGSWI7&#10;dyZI9awR9woGJrq7eUfYmVlDb4z1FcvNGUcYPBORWZVtS3pNhDfXTQ+esOIWfc54JA6Vkck5A61f&#10;ikaOcsCV4xkHtVRcHoOh4NTIofpuRNtOMHtXqnwqYXEeoQFNo2JMpHcKeQfz4ryy3iLSBlbgtjPp&#10;XcfDm6Fp4nSCR28u6jaBwPfkYrCurxN6LPWtDtJrTwd4/abEkS+QgCNgjdls/wAqwbB5ZdChmhdT&#10;JFiR12/NnOQa2PAvm3MnieynLML5VQEH5SYyR+eDWb4ftVS51LT33RvEDGm7gg9s15dzrsek+HS1&#10;5fMBl1utzDB+7kA11+kmMNYzklUlBQ/WuC8D6hMk0vmBN8KxFVHPbDGu309or3wtcBcq9tcM4HcY&#10;ORXJUKLBtzB4huLdnwtwgKZ/vCpdAwLAyrtyJCHwe4NMv51uJILqLD7ow270qbSlSFygQBLhd+P9&#10;rvWT2A3VYMgYdDSmqtvIEbyT9V+lWQeOeaxYDuPzprdMUoIxwaaetJgLximGlP3TS9vSkMQ9M0nG&#10;KD054oGeoFACjg5pDgj6UZBOaM8Z6UAJmjO0detKSOtJxmgAzkYpDnueaQnvmkzj2oAViCR6ik/2&#10;s0hI4/nSDv3FAAcnmg9M0ucD1qMnJwaYAeB1ph6jFKx44oJwOnNMQgxSH1JpGbpgUmfUUDSFJx2q&#10;M9MHilyCfajGV4oQ9hpG7ANPhwpwajB55qSMZGQKGDYtyw4AqsWy2B2qa5XGCKr7eeeaExJ2Dofe&#10;kLA0gLbuOnagkZ607l3Fzz15oyM47UhOOg4ozyBT2EKT2pueMjFKT2xTSeelFxh296TJHQ9adyfr&#10;SZ9qTEK2cemKkiIKnI+lQt0yc5p0Z54oAtQHb1JyasodxxUFv3wKmQY6nmtImctSRetSL2NRgjtU&#10;mehHNMhjxnr1pVPc0wNgYp/U0CuIfWnk7h1ppyB2oGQMUAOxkc1G4+Y7vwp7E7eDUcjZwGFBZKMj&#10;HpTZDnnAqWJAUyOaimGOOlSUUZu596ZJnZzT3XJwaZOuY+uKAM18tngVa0kfv8kAhetVZyN3BxU+&#10;muUbjuOaYjpc5PLcUYxk00HIwOcU8YI561PKMP09aQ9aXBJ9T6Uo69qVgEGetANA+btSnjimIB1P&#10;9aTrzkUjbs4x9aGx06UDEOM8Higj3zmgYzxzSng8cUCDA6jpSseAaM9sUN8w4oGNPPBpVPYkUgXJ&#10;64px4IGKTQmL/CCO9O+ppo6f0p2B3qRBwO/emgktjpTjwc4oHqcCgAPQelHBBpTjtRkA0AMfjBpS&#10;RsBA4NDEDjrUW4556dqBoexIHtTg4wB61FknrSgAD3poC1gD3NZV/J5mqWtujAckv7VeMpC7QME1&#10;nIB/aLSAcoODirGXGH+kKo7c1NCRsORzmoIm3OHI61KuVDd80gGyA+UwP8XeljYbgvZRxST/AOqU&#10;A5yaVFJJc9aYDw2GY5461RuIhd3kUDcpEN7n1z2qxPIIoi5HXiqtgSfOdydzsP0ppCMHVWltdesZ&#10;wpZVYg4PIFTzhYVnlP3H5FTeLIhFcW0pIHWoMh7F2bnAyB1/GrSA5DxFC8d4JHIxKm76c1hae3m6&#10;zPCw8w26koo9T0Naery3F5G0lvteO2yrsW5J+lZuiTDS/E0t/cr/AKPexCKU91Yd8VvHYtDtXkin&#10;02CEu3mR5ZyOdoFeH+Mdz6rcSKdwZtw78dq9vtI4JJb+3uGIxFI8ZVscYNeK6sxuPnwFYj5q7cOZ&#10;VNjn7EFpGlkAwoODUOpK0UILAlpDx9KuXSfZuMgEHkVnapM0sqAkAIM5zXow1ZySOf1By0u0DGBi&#10;oY2beqY69asX5AlL+vWoITtcuuTkYFbpHM3qSOB5BY4p1uf3YIyPWoJnIXYRjipohhQNueMnNVch&#10;rQduIBBqtESLhmyBg4qxckqyKOSec44qCFCXJIPXmkw6CTbjNuHJNMkVhE+OAe9D5MhJwQOlKNvl&#10;YOPYdxVLULHsv7LOviO41Pw/NMF80LNAjdyPvY98Yr390AUkda+I/Cupy6D4psdUhLhraUOQpxle&#10;9faOi30Goafb3VucxTxiRCR1BrhxELSueng6nNHlY6TntUTqDnvjsKtTLgCq0hHODyKwO1FWWMhi&#10;cjFRHkkAGrL8dO9QS5VsgDNBSGEcj/OKaTjqKXcedtMYndkke4oBgp3EcdPU0q9c46UAZA4+tKDz&#10;xQUhcU/+VRluDjk0eYVGOtIETBsnrU6uPwqiH5z19af5hOOaYNFsMOSGyaQSEjpiqjMRytRtOw+X&#10;JxSEzThZXIz2qwj+lZNrL8wG7H41cSXLHHQ00QzSibK8mp0fj5TjNZzSjpu5qzA/7sdc0yC6sgzg&#10;1YUhVBFUoQe+PxqdG6ANTuBOOe2aliXaScZ49aiguIgCCcc1VvdVgt2G5ypJxkDtRcLX0L7SBAAe&#10;SahuL2OJgrEdOTnpXNap4gSAsYnBwDvJOK5bVfEO4bI2DKRkMDkioc2bwwspHcah4hggRX3gqeMp&#10;XPT+Kyu7DBMk43HNcPdarJKTktg+9UJJ5ZeSMDtSsz0aWESWp6RaeIPlJEn3uThs4xV6LxOjFY2k&#10;DFuACefwryUyyR4KMQfrVhL+XyskEH+8OtKzRq8JFnuVnfwSmMqScAEj0zWrBeRPMyKVBX34rxbR&#10;teNuyFixODu3fxV1EGvMsO44DY4Geh7U02clXBO+h6NLeIkLOWAAGcg1m3PiO3hxG2d56EDgfWvN&#10;9T8UXMaGMsrlu2awNX8Syu/zuF44IPNJyYQwTvqer3viy2RWVnVsDLOD+lZUvjDDmNXG3jgnnNeU&#10;JqE+GZJGwwxg1B503m71Yk5yaltnYsDE9ii8VbowT5XHUB8g1t2fiKBhnEWV7k7cj1968CN7eKcx&#10;vwe4HT2qe21W4gk3b3yo4O7p9KabJlgIvY97s9Wtrp5vKf5h1Xv+HrVszR8AsM5xXiVh4ilSZQrm&#10;NsdQ/X61vaf4qmE22RjIP4eeuKpM46uAlHWJ6bMy8jB/Oqs0uByBj1rATXk2KpdVJ7nsfSpG1WOU&#10;4aRcCmcnspR3NOaX93x071VaX0PWoIZHuPudKe8bKMCgkGYk8Zqs7sGOaWZiq45B71Gx565PvQNF&#10;ed8Gq8kmcnIxU0+M9M1nXLEZY5A7Y71LKROJc4IYVNHNlMZrMEwGC3A6VLC+FOWOPapGjRLkjqPz&#10;pkbVCZRtBGc+lIrFuaCy2p9KQ5z2piPwDTwcn1pA2IeMU0nJ5FObrxTckDrzSGHTr9KXpSYHFHBP&#10;JyKAF+9xnmo2A4OM1J7frTSODgigBPQYoPPbmg5HFLjHFAxo69KSVuPlB9qeSPX9KhJJagVxwGVJ&#10;IyRz9a+bfjzrg1Xxp9mikWSKxj8lSh4z1NfQPivVIdC8N32rTttEMR284y5GAPzr5BlmeadpZDl3&#10;YsSe5PNduEhd8x5mPq6KIsXIyw57UHLtnoo7UqhuoBNPQDaVPJ6mu6x5Y1UyoxmnnoMdqVMY6fX2&#10;o2hmBDHmgCWEANlhz9KuKhkDFl6VVhUZABxz+daNmpKuoPzEZoQmhbKbZGDgDtimSkugbPIOTTrd&#10;FKLuXB9DRMm1Djk44pgPZg6cAgGowjYCocMf1qcbzb5deozikjVhKrKOB1NFhlvTY2ulaJScgGoW&#10;Bju0QnIHOetP0u4YaiYoiQzA4wKguJn5fbkjrx6VLLT0OhQA2xUkqNpOfbFc4452deOtbmnyma03&#10;oSNy4+hrJ1GIQznDbsrk9sGo2KRUKgE96hVRkqOOfzqwrDcrYwBxUc+Q+/pk0gQQk71TgbjxW/bX&#10;Bt5Y7wYJRgR7GseEqSobGQa1tHiWQujkDncBjIrKpsbU7Hr/AML9Rl8i3kP7yJpW3Afe59avapL9&#10;k+KNxHandDKkMzoVzyRyfbpWZ8PLgWmg3d20AkEE0QDg4+9kdK6fy7W0+J+myfM/2yxxGSRhsEiv&#10;JejZ2I3fBxgbxpqkHl+XG9uJFU9wTzgV1vhadEvL+1bPkyH5SR3HBFcvCq2vjOzuJIsK6fZwQcEq&#10;cj+db+lgQXN1bBmeVJd5JHqK457l2NDSET7NLbldpjYrj2zxU1p5gs7cc+ZFI2G9VNVLZjHrxjuJ&#10;SIp4ywGMc/WruSilFGQR2rNoRpTbWhjuF6rVtW+QEDgiqlo263IPenW7YZo89OnvWTEywp5PNPA4&#10;6/hUY456GhSSSe9SxoeMZ74ppPzd6BkGkJJIoGHr6GkyemaRzyPSgYPXvSAd0OOlLnI4xUZwPc0o&#10;J9KAHZxxmk3DpmkJJprdKAHZzxwKRuOlNOfxoyfSgAJFKvXjpTenag/SgAZu1NPJ5oJ6UmeenSmI&#10;aMe/BoPHfrQckU08npz3pjSEPHFJnnFK2R2zTSwzwMUA2BJ6Y5phJBx70H7xOabu/EVRQ7IHfipY&#10;ABk561EVBPBqSIjdtoAS6IwKr5Hep7vHTNVc+nP40hWF4PHSk2joTzSg54FJkY5GKYxTjOPSk4PG&#10;TQfQ5po64JpAOPNIcA9eaDwcUhPHPWkAuBkk0EgDOKTIXqaOp68U7AHHc496B8pBBpvAQnr605GD&#10;LmgC7Aeo7n9anXJ6k1WtWJ/CrKEk8nmtEZMeACfSpEBwc00/WnLk9KZNheKc2AB703OTSjGetANC&#10;hsdefpSqeppF4PTtSEkHnmgLC8k4IpoUO5x60rZwAaFJHKjmhopFqPCDGcVDcj9akUDAPU1Hckjg&#10;VFiijNweuBVa4Z9tWnA2nNQTDK46mhD6GbJy2CO2an08HzcHhcVHKpJ5GKn0wSfaRwQgGSccVbFY&#10;6ExbDjJp+QF4p5JA7GmKvekAqtzzzSkEnFKAAw4p+OeTS6iGbSBjk0FS3QVKp5waQnNICIqQBmgq&#10;T2FSkr0waU424FAyHacU0jnJJJqb39KjcDFJCG54zzSg/LSAEjApcBTkGmAMCTinFenPSkJz059a&#10;UNjAPSgBFGO/FP24HBNJn0GaXntSYMMfWlAzzilIPcZpBkVIhSOaaenSnkU0/SnYBpA7c1E6CpCG&#10;zTlTPeqQyspIp4II5PSpXiABA61CY2BO3mmMarBnY8cVDCMu5PenFSFYEYJNMtiC5Ge9KyETxgrI&#10;qenSn8gkdOaZJiOdWB608NuuMcfdp2ALs7UTHrU1uPk9jUF+y7FJ/vCpZJFSNUH3jximgZU1hGe1&#10;lZf4FJHvUGj4KDzCBt6k1c1PcLURAD5jiq1jCscBd23FjkU7CMzxa5u9lvAgbB5JFULG4SxufKu0&#10;3PKm1fT3rXuYxHdBWIzjdXM6rKI9UaW5XAQ5Uj+VXHUZnw2Hl6lNphVYwx34zng9M1n/AGJZlmZ0&#10;RfLYgDv9cV0Gj7r/AFma9uMB9gdEHUY45rPvIWhnlusgrIeMeprRMa3OSup49P8AtjXbHa9nIqNt&#10;6EivKtsbQoioFwo3mvWfifEi+G2CMiFSM5GSc9a8r1Q26yEwRuYxGB83c9zXbQ2ImzmtVl3XLfIQ&#10;0jdcdQKwdSGJtqrzjk10eohZLpdhA2LjFc9qePOIc16lM45mLPlep/Cqyk7hyM5q3KA7FscHNVFA&#10;34XkZ7+lbLQ5iSUkzqnpxVkBWlIBzgdPSqxyb1eepzmpoxmSQjjeefehMQN88pOeTyOajBwpYg08&#10;r+8yT0HFI/8AqiOenNNCbKzvhsChTl+aUbS27tiok/1+exNUh2Fcbp8noTX0V+zT4n+16Fc6FcuD&#10;PZHdCp6mM+ntmvnR87+RxnrXR/DjxM3hbxZZ6qwzAG2Tj/YPUj6VnVhzRNKM+Sdz7GkyUz39qrlO&#10;ST3FS2jxywCaCUTRSAOrDoQelI3PJGK849qL7FSTcMgVVuBnnirrqBzVaRMMW7GgohVSetJs5yDx&#10;Tx1AP6UozjAHFAyPABxSHJJ4p5XLelBU54oC5EYyCc0x17eoqfocdTUUgOCRmkNMgHHc8H9KeZPQ&#10;cGkZCOetRluo6UXG2OaTqe/vVd3y3FEnTg1WdvnHfmkSy/btwM59Kv2rLtLlulZEU+088AU9bxYz&#10;wevWnck145cZJOT9av2sqhcjmufiu0xlgCPXPFW4byMpuVgwPpVJktG6s2T9KgOpxbmVPmIPY1ga&#10;hrcVsxVXQvjkE9q56+1ry5Hfgbl+VQcZqXKxpCk5M7HUdZSADDr/ALQDc1yGpeJJpPmBVgTk1z17&#10;qSs5wx3c5BPWsqe63sMjjHSjmPQo4ZLc0b29aU/M7bifXrUCFgMZAx6GsvzSzbjjFWoTwz9aVzvj&#10;BLY0EwY92Bjp9aRjkhB6djTbVlZWDHgc1VyyTOQKGzRRLDMpYqScAdjT0lAjVTyB3FUXcZJbHvVe&#10;aYpt2knnmk3oWomsbqFV3Y59u1Xo7kFVAG1sZzXNNKTE3H1q3FcMIwwY9PyqUx8ty5JMJWOWyQTz&#10;mqLld7Fl3Nn1qA3DmZjtAGOKjhfaX+bOBxz1pM0US9BJuJVQCAfSpMhnz92qKXHlxhlzu6g0sMxG&#10;fN5B5oK5TSWVOUPzd6jm+aLzNnDdGqmhbBLDBJ6VPJOVtMHGM4+lO5LjYRmRFwSc4zjNI1yMAdO9&#10;VbjJPXIXGT61E0nTAz70aEyimbaX8w4aVuxO49a19H1h43bfIpUnPzHmuNRxvJYkk1LFKRIQRkGq&#10;TOapRTPWtK8SR3G6JXVSvOT39vetZdURlDFt4PUjtXjsGorBglS2DkDOK3bTX1aFRs2EHOd3anc8&#10;6rhUtj0a4vYpIwy5HOB7mqZvABkfMe2a5Y6xFIn7rdgqN3r+FKupuIsBRgZ2ndzxSuzjdPl3OlN0&#10;rLgtkdOtVZpY5FKdxxXKt4kgjlRlnXc3Rcc/lVm11U3UbMMHnnHUUnck0Ul2yBCfxq1E2RjPX1rD&#10;SUPIMEse+T1rVtpc5PJx1NIZooRtxxTgwJx1JqCI8E8e1PB5HTNItFlG/wD1VIpzx2qCIjueanXH&#10;UUXGKc5GaPak7e9LkZxjNIAz7gUdM4owePSlHAPAoATPr0FMJ446U48/WmtweaChVyPcU459ufem&#10;D3NOPHP5UEiMpI4PNNVc9qeA3UVW1O7itrWaeUgRwruY5xSJlKyuePftJeIiLex8OW0mQ2bi4wen&#10;ZVx+ZrxOFSzdcVoeKtUl1rxDe6lMctLKSPp2/SqlupyDg4r2KUOSKR8/WqOpNslG498elABL4p5+&#10;Xr2pFZnYgDAzWpkLkBXG3t19aihRjcYI4HNTnG1sdemaktsfaHbP3BjPuaQbAsRPzDs3A9Ku2O4X&#10;TRqRkg02HuerZqRf3UzSIMnGMkUJCuPKlQAePm70jPlCpHQ8UjlmJLilkycv2PNO4mWI2SeDnPAO&#10;e9RRs6g9cHoc8063kWOByAclTkdqZalpEVTyWoKDTD5V7HKeOD25FW7m1wJDzjrntzVOJSlyg537&#10;iMY9q3V8y4spOACqnGO/FQy0R+H5R9kaN+dprP1oL5mRkg5Gam8OFW82LnleCR3BqbVY9sQzhsnr&#10;6UrlpaGQBtjBOM4qK6R22sSMehqecHy0OcHOCKVlDKp6kcc1LGU0GMEkg579K6HR5hHICWVvl+YH&#10;vWOIx8mVPJOa0NOCC4UtlVJ25zUSLpnoPgC/jXwj4n0aEOZZGiljYnI684r0TxSIovF2g6vFIght&#10;UdVQDnHXj868p8HW/wBmed0+bflMg/iK63xFvN/pNsjspmhJBLZ2npXmVY+8zthses+KEkHhjStc&#10;EDeZDPukPTCnBBP5VuwKs9/JexMCs23aMdiM0zX7T7T8P7qBCd8drG5UdyoFUvBtz9q0GJwMFPl/&#10;LmvOZXQ1tVhjW8t7pi5DqYSo42sehqdWAgUMfmXrjvUOvW/2rS2MZw6Osin6Gq8ErEq0n3hyai1w&#10;R0OnMXgDe5FLcjySsozwfT1rP0C/SSS4gUklG4yOorWlIliPQVm0A4sOG604EZ6VVgc429TmrHPS&#10;osA7IxjFNYgdSaTOBk0hPA+tA0x3bk0hIpM/nQD60rCuLk44/CgkY5pMnim5osMeD8tNOeOaTcKA&#10;aAFNHOOlA5PHSmjnOaQC+xo78daQcjBoJIxmnYQpphHelJJHQ0jDjmmA08rkU0j+7/Ol9T3puccD&#10;kGmVYG6e9MfH4etOJyDtNMySB3pisAwc0ipkZzRkg5xzSZ4Iz1oGtAyKkgHOeOKhT+6fzqeFMtz2&#10;oBjLkg8Gq+aluDg4qFsEY/X0oGkGQARggimj3OTTlz3NNwAeKAA5PQZ9qCfxpD79fahalsAzge9D&#10;NkZByKAQOvNI3P0pgHOfajnqTgUBuAKDnGOtFhXDjIoGOADxSHB+uKVQCQSOaEFy9bgBfap48c1W&#10;t4zkkHirSLwa1RmyUc9acCRxTQeAKcB3/SmyB2eRk0EDpSBRnPanDAFIYDpjPFKBxSMAR1/CnY44&#10;PSgGxGxjk5PtTDxg808rmmYAYHvQUWY/eklxyTzRu+TP61FIxK1LQ0VpOtQSAMOOD61JISDyKjck&#10;JwKViipIuxWzz70tjMrTLGDyevtRcOCpyeRVO2GyQsc5IqxHaKuOo4o9MVbWMEYPNIIhzjioaArd&#10;OtOxnvU5jB4xzR5BHUd6ewiI4zg/nTcjoTipzEM80fZS4zj8aEmFyHIJAweKABkEcjvUzRYpPLCj&#10;FFmK5Axx+dNbBbsKkePnOc4pjJmkO4wr6Gg5zUqxnHvQYj1pXGRYPb8qf2604xZHpSrDxjP0piIi&#10;DnmnAk9uBTyrLzim5APJGO+KTAcoJye1IOPvUhlVR1H0pd4ZQfWpsIVTketO29PX0pF45xUg7HFU&#10;gG7eaRRhtx6U849KAOfaqC43BIPHFIEXoKlxxSDr9KLAU5cLLs4zjJqvp4WVnfpzU96CJWbPRabp&#10;CgWKt3JJNMCS4t1Kqc8579qhtUzdspHQVbuMBc9cVXZxG8cvQc5oAXUkVIVZgCdwwKsLGuQ5+9/K&#10;ql3IJFVj65qxlio4pgQahguM87VJzUEBHlAseFHApLp2luXU/dAA4pZUxFliqoByTxgUAY1/cPPd&#10;zfZiPNZQkZPOD61U8SaN5OkxMshkkV1H+96mrWmqst7d3MYYR79sZPcVpak6y6jHb9VRMqB6mriM&#10;xooBb3VtdwqgjZCjDvVXxLpsS3VmVc+VI53Bex7VPebkIgZtnzcCo3f7RprwyRnJfGT1GKsaPNfi&#10;hYhLaUTTSSFZQYxnAK+9ecxzxRqzyRqwK8D0r0zx/fRy6en2iAicTld3ooGK8p1S1ktpTtcMj9B3&#10;ruw6ujOZz94ux3kAA3Hrmuev9rMznJPuelb+pLsXae9c1qpAf5SckYNepTOSo9DMmkPzcYyaqwgB&#10;ialnyvOetQrnYx9eM1oc1yRVzOj8EDrzVpGBOfSoR8oOMDiljZjKFCkmmmSOuNxKleeORTph5cHT&#10;cWFPYDOT246VDcEkjaccZqkDKSglQd2c0biHAGPlqRgBHjngcEVX6Nn060yiZxu54FMlA2EE4GKm&#10;CgLkjHtTG6gbcimSz6c/Z+8WtrfhBrG7cvc6ftjznnZ24r0mQZGBXyL8KfE48I+LrfUH3G0lPlXC&#10;f7J7/UV9cQyLOgZD8jjKkdwe9efWhyyPVw1TniQyA7faoWX5ev0q0wwMHpUMmQOByKyOtMpEjOKe&#10;vAxUModSWPWpIWyozQUPwAKb361IOnrTDjOKBEZBzzzTGXIqXHfqBTSMjFAyvLwvXrVaUgHGTVqU&#10;E9KqzAk5x9DmpYEUjZBx19KoSSsjAdquHvn1rOvCWYjOMHg0AQ3N4VcL04rLvL4xciQ5HXmpLhn5&#10;J5P0rmtcE4+RQxJ54pISRZn8VQ225XnBTOChyanXxjbTQtCs8SKPujdya4m60ZxKzMWY45x0qjca&#10;ZIjK6MK1UVY1UTu7rXhJjEvKjGB3NUpr5ndcktjnk1ylukwcE5XHtWnFNO0gjCk+p9qlxO2hFI0G&#10;c7yd3B6e1KJOdv8AEe5rJaa4Z2+Q+WDgnHeprJbq4TeRhcnBrNnbFmihjReCTIw5qWC8+XY7ADsK&#10;yngvQGYI5A4JI6GmxQXky8BiT3C1NzWOhtfaycMAMU6W6BjJxyfSsGdLtCFbIYDuOtND3zgogaTH&#10;BC8mlzGlzbWbMPzEKe/rUA+aYD5gSeKyzNco+yaPa/oe9PN1KWyUIKtx2ouUaxB3spHXpTYSdwAJ&#10;AB7Vnyag7dI2XHUn171FBf3EUxwvagd7GsUPnbScEnFP2gNtLDHc1hz6i7EfIcngYpv22YNkAjPv&#10;T0Hzo1ZXEUmxmyD/ADqTzDwQQuO9Yk3nXO3c5VlOVqVLe4kC7cnJ28dzQHOaU92fPBLluMfKagmv&#10;97oAQAnU+tVf7PlAAbcGPTjmrVnossgLHOO4JwKLBdsJdSExIJ2qOuO9OjugwwDx0q3/AGLYqmWD&#10;ZI5O7ofpUV3bRxNtC8Y7U9hWZXa5Rp+uPpVlrgSvnGMdcVDHaq+D2HbFW4bTgAJntQmQ0yrcTAAK&#10;x47nNOnunSPrjNSzacqsgY9fU1ZktkcBSAQPXmqTOaaKI1C5EAkhG45yDnoawtRu9SvDJE8riPJ3&#10;KvGTXSQWwwURCE6ZxT49JQy73Qc9KtNI82urnJ2enybw/wA5c9yTmu20H7RDEFkdm45yaki0sDCq&#10;owOmfWr1rbOPlyB2zjpUylc5bKJetGO8kg44xW5Y55z1NZUMARhzkfzrVswwHHBrO4i7EwwQvOKl&#10;RiTzxVZBtJxyDVmBM9TikUrk6EEgjNWQDjgVABgDip14FBY5c9xSAdPTNAznJpyjI5PNAAOvUU3J&#10;JzSE5BzxSAj1oAXGQcgUHHekPJ9qXPy8UA2KAMcDpSM55yKQ9Oaac/h2oAXcQvTAxXlnx+17+z9D&#10;i0qBis9yxBIbkr349DXoeq3iWlhcXcz7IYULO3oK+V/G2uzeJPEt1qcsjlHciFWP3UHQV0Yanzyu&#10;9kcGNrckeVGGn3qvp8sG8nA7VWt0BOWGcfrUsmXbrgD9K9M8cRzkdee9LEQOM8UPgKdtFqhL57e3&#10;SgGTZGwnI56cVLaIfs3zEZZs0kyrtGR34AqSAgKQRg+lAm9Ce3ybgKexq22FTJIHOKqQqfNypGRU&#10;x3K2S3fP400JCs24scYULxxREN2EU8EdMVKeYNzDaxHOOlOjVWSJt2MgYpXKSsVhglkPOBiltGWM&#10;jk/e4qzNCgdpM9VqokSs6NuIw4NLcZPdKwu1nUYOMCtWxkLW6FCTwQ1VL6VVjD4IK561LpJSbT/l&#10;wpDEc1MikRQtFb3CJgqWfBq1rkStp5RgyuCMVDcopmiTP3W/WpdcG6Mhm3YxioRoZU+0ouB9RUTF&#10;sdc4qbYTaZP3umaiUFgVI5x60ADTgRrtBPOBVuON5EB7E5wKr2oAc5Ga0Icq5JPbpUSZpBHU+AZk&#10;WW+SaSQKEVlA6cHB/Guh1UNBrMSk5VVIUjnGe4+lc34Gi+1Xj2ipueeMmIf7QresIPtmmhzNie3k&#10;ZHHU7fX864Kq1Z2QeiPpbRUmOmW7GUTpLahHbu3HWuJ8A37Jqs+lS8I0m1PXcMjH5V2nguaKbRLJ&#10;YgW2QhWBGMEAc1xXiKxFj4iuprVhHL5omGBzkH5sV5fVlXO+lQLamPaSANtZVlmWJJyuAjFWGa0r&#10;yQxw7t3mxzRiRG7mqeh7ZtPlRR8248n35FQMlQC21eOWNAVmTaccYIrYDDt0NYR8wwxbj+9iYEn1&#10;HetsodgbuRmpkriGyfurgMuRnj2q3xmqblZICuf/AK1SwOWUd2HBrNgTEjGM0zcR160pGTmkPIpC&#10;FHIzmkJ7mkwRilxn6UDDODxS004WlycfXpQAhGe9L0FNx36UAnmgB3UUhzj0oz70E9MUAGfUUo5O&#10;aYGzSKT0HTrmnYBxPPtTQTuzSZ45pMkelFilsEhBFN3D0oZiB2OaauadgYHCnr+XemnJzjml7ZxS&#10;Z49M07CGn25pG4waXtgH8aQnkDigBM1ZgGFzmqvfnrU1s5/CmDI7lhv9TUOeMGpJcbyVFRYwe9Ip&#10;Bzgc96RsdB1peQAetNZvmFIBMHPajAA5NBIHbmk74pWEOONuRSZGO49aMjtSZIGMUwFPFJznFLnn&#10;nikLY6UCQEA/LninKCMAGmbhn607IyBTEXLXOcc1YXCn61WthwTnmp42B5xmtCXqTg+lSLk9qgBB&#10;aplPOKCWrEuOwpAepPJoHpnNKCKQhCckHFGcgjv2ozk47UJjn1oAenJqrqbtAAUXcT0q0hCtk1HM&#10;RI3UYzxmgpbCWReS2BfgntT5ewqQHjAHHrUchwMc9fShloqSH5jUNzkxnb0qWfhs5qu+WGR0qRlO&#10;fiM+9ViQePQVauGG3b1zUVvbb5SB3qiTvge4Jpcnua50+IDGm6ReMdvWsqTx5pkbFJJBGT0DsATV&#10;cjCzO23ktjr6VMshJC45rio/GlpHgnDj2H9TVqDxjaSyYdCiBc78/Kafsm2Tex39lpouIS+4VONO&#10;mSPYChFchpfjazjgAEiggkbd/WtOLxpZuDvlQEdt1dsfZKNmtTnaqX0NYaRITuLL1qrPo900zbSp&#10;Xsc1Sk8b2aD5Sje6tn8q5rVviPKjsIDsOeAy5yO1OXsCoxqnXf2XLEcTbR7ZqtKscbnJHWvNr74j&#10;arcEAMqp6KMEmqkniy+mA3ZBPBw3B964qij9k2jGXU9Nd4d3D/hUTXcCZBcADr9a8huddvGjmJuG&#10;wCcjPIFZUmux24Y/aSpUDjeSD+FZxpOWqK0S1Z7TdapbQAHzRis6fxRbIhweegrh/CzTa4TgkA/x&#10;Ma6+HwvbtGFnk3D0C8UpQs7D0Kdz4wYgNHECBz1/Sqr+Ir6UBo1IB/hwa34PD2nQgfKGIb71aCWd&#10;rApEcKAZGOKSQ+ZHEWs2sX1yVEjjnI2nCgV2+mKyWkcb5DqMNk5qXbGRkIo/ClTrgdqdiZSuToOT&#10;3qQk4wKiDgEHdS7uc7uKLGd7j92DSgjnNRFuOeaQ4xmjYaLAb5R396TGOTUcbZ46elTLxnnimPYz&#10;dQJa2uNmQduAafpAK2USN1CjNUdVvI4EbLj5mxiom12yhjUCVAx6LnrTUW9h6mxfsqW5OarkGURs&#10;wGMdqpNq1nLs3zpk84J6UTeILKKNcypkd+1PlkJ3J75ZI8DgDqKvxLvhVixIK1gX2v6e+N8qn5c5&#10;ziqdt4wsPsoAkYEHByO1Cgx6m8MmWQLwozVW8JuyLVFzGR+8PtXN3XjC3WN4oNrMwIJz0qG28W2t&#10;qi+fPFucEjnGapU2M6OxPlQzxiLYglIX/Gl0iEy3ckjnpk8965KTxjbvG8ZIJB3HB60ll42it4yZ&#10;YmUkABh0xVcjCzOq8TWqpFDdbF/dON7d9tYsjtcZReRIc59qxda8cw3WlPHGQ2+QAc/nWbaeKY4d&#10;25w6qhCheox2qowY0mZ/xjtV067gtlw3AYDd7c15P4iuGa5VwMcYBrtvGusHWtUF1KWCgZB7gelc&#10;FrUjtdDfwcHA9q76CsZTZh6gilAcHJrmtTUli55rqb8CO0Vm9yCa5G7Jktnc8HtXo0jkqmNdsDgA&#10;96XZlQOajkPzhe/rUzEAjPQDtWtrnOOc5G3kVJEC0x5I9aikIOzqCantiqq5LfNRYRI4KtwflxUN&#10;wcMmzkDrT2c5B5PpmoXcmbcQelUgsQk/O3OMVCww+BwM9askbn3dM9cVU35Zh6GmBKQcn69qdLlV&#10;3ZqLcVOQ2BTt3mKR0/CmAlwQ0YIPPavpf9n7xtJ4i8OvpWoXIk1GwxhiuC0Xb6180ou5cntWp4I1&#10;658MeJ7XVLeQoofbMMdUJGf0rKtDnia0Kns5XPtF23oMD8KjbJB9RVfTr+HU7CG9tXWSGZAyspyD&#10;9DU+cDPArzz2E7lW5UnJHSoEAC1efB75qpOoBBA60FiEnpT0UnqKSFRk7hmn5XPJOPagYm0emPam&#10;FeakDdTzzUbtjjBoEV5MA4qvKPkPt3q2Yx6E1WuSB1OBUspFEgtwDVC4VATnr61fnHoQRms+TgN3&#10;PTAqbjTM+W3Z3JJyoOagltw6k4zgYxitPaxQrjBA5pIIfMbBxgHtQgsc/c6dHIoOAfrVY6UHTmLe&#10;e3HOK7NLKNmAKBsdeKmhsECkKhGP1qwU7HAzeG4Xk24dMr8xWq50SW3YKoZkWM5brzXpTacpUHap&#10;PvUf9nIiYYAr06UHTRq8rueZDTJGtim1gemcVo22nolsioMlRj/9ddndaVDsDRqRzyM96ovYqqkI&#10;Nqqe/wDFRY9WnUjIwdVtlgshhRHIx5JFb+n2UcFnBCiK3y5Py1RukluLhN4QRowyGGRW6s1vw27n&#10;HXHFJHXyEV5pVkC1zdKpKxkge46GsfRtAt722a6aRo5Hc5VFAH1rW1GZZlKxliSMewrR0yL7HpaR&#10;shyBk5NVZN6mjppRMGbwVatbOygCQDOT3/wqifBsLW6AzfvGBDkoMY7V10mot5QiCbmc846Y9DTX&#10;uAibSAPxzzSfKSqUzhJvC4l1X7EJ1KGPzGkKfoBS2/gx5VkVLgkqucEdT6fSuis5t3iOV5UG3ySA&#10;c9K1Y72GOTZ5YweOKSUWi5U5LSx5zfeGJ7a1M5XhTklRz9KvJ4TcWSzyRMw2AlVGCCa67xLN/oIh&#10;CL8zg8HoK0kmuTEGRV2Kg5NSkr2CVOXKnY5Kz8K2v2BzHE3nBcgsc8irth4eshbLNvCc7mz1U96t&#10;Wt8RK8DkhM8YHepNRf7Ja4jkySO1PQaoSvYg2Wbzt5MChRwCRyaydQtXimaVQu1+AAOlakM0Yg3d&#10;HIqnfymaE9ttSdMaKTKYsI3iGcjIqtdaYsi7Q3IHNaSXA8sBTgAVBJeLtKqeSeooZUqcbGLZWfk7&#10;hN83pVopk8fLipzDJI2cH+lWF0wu3LYHXOalHJUcYmZJAJ3P90D5T3pbW0mlk+Zht7DHJrYisBGM&#10;5DdycYq3aaewmB6j0A6UzyK9ZX0K1lpsToFK4wODipm0xA4KLjHJA6VtxWzRYOP0qdbYZ3YwT3oP&#10;NlJt6mLHaGT7wGF5Gaka0VctnNa5hwvTOO9RPFk/cPPFIzZmrHhlOCAO1Xo/u8DGRinNBsOGJ59a&#10;kijIGcADtQG46JW4I6mrEHLEHtUagKKniGOeelAImH3efypVBxkHPrTeoxTsDr0FBQ5WBUgikz1x&#10;2pM4HNAJJ70AGfoKOTikJpc8Y6UAGc56Uo+tNxg59KCcKduaCWOY44zxTJGAGGaoZZMHcc8dqwfE&#10;muW+laZcalduFjhQsq55Y9hTinJ2FKSirnn/AMfvFHlWcXhy1YiWU752DcbewrxNVGfvYFXtb1K4&#10;1XVZ9RvHLzTNu+g9KpD5iTivVpU+SNjwK1R1J3LMCM7bQB9KfOqKfLVuh5J70W7ND8x5Y89Kgmc+&#10;buxkmtTIa/DZPSr0EbBQezDp7VUgUPlmOQPX1q0jyPJx90H9KBO5KVYHajAYGTmooWMiu6kjmpbp&#10;gIyo5zwKgtdqWpUkhiefrTYF2zx5nIOetXmY7GTGcEHiqulxERbmBbIbcR+lT2/LzbQd3GMjjFK4&#10;0iRifs7ZwGB7+lMjkVfLTDEHpgUqqGVyzZB+7x0pjDayqzYIPApFbE0/Gf7x6Cq8J8uT5jz79qmm&#10;VlkBYkrjjimybRIo2DcBk0XBk8q7lYtzu60+wA8t1Q7VU1ApJn6EjHWksmbcw6Zoeo1oy/OMCHnm&#10;RtoNP8QwmGzidFyGblveq9kGne0iZgWjl3YPYHvV7xSqeTiMnhcqB61m1YpGBkqgPzYY9O1IpLFh&#10;gAipLV8wDnJB5qONWWV9xHt7ikUW9IaP7T5ckRO/gN6UsswS4ViGKh9px6ZqGzwt0pPGO4q1c+WG&#10;DKQuehx1qWaQOz8Oq2l+MEUNthTbJG+eORxWlZEx6nPK2Fll3cY4BJziue03UV8yDI3MkQG89Tg9&#10;q6+7s0XXlt/KaVpYxKoI65Ga4aqdzrg9D2vwnqaJ/Zt9EcRXFuqbV5G4cGl8UKG1FrjgHzCpz6MP&#10;8ayPBrwWcemHkQzhlkTH3HGK6HVrQXSSoo3YUMvqcdxXkyumWO0yfzbW0t33MYOSfVTxirlpB5Vw&#10;6wtt3cgVgaHcmP7QmCWb50yf4e4rftJhIsc6/Q+1TYCW46FgOR1HtWlp8qzWKEfw8HPrVSeNJJAO&#10;m7IqvokjxXD2koJJ5GDwKloDRljKOGXnJ+YUtuwEpXpu5H1qSXBG3kc1VnVlZXUZ2HNK1wNDGDg0&#10;jUIysileQaXcMdKzasIapBoGO4puQTmjqeuaLDHdeppCcHvTSc8U4EdzzRYA3ArzxTckHFLjJpMc&#10;5osNoAex707OBz0puD3FN9qdhrQUHBzSE+lIDnrQCe2P8aBXF4ppIznFJnA5obIPPI60xhkFsCkA&#10;pCOMn86MkHPSgkDnHGKY5wM9qXOetNYluAOnvTsAhwBSEDFGcdKQHmgLjeat2ahUJP5VWUjjjNXI&#10;Gyp6AUgKtyQJPc1AetTXR+fioD0zTsO4ZxjmkbseKTP4Uje+OKXQBenFIec4pucjNHcnrSsAueMA&#10;cUEjPXpTSTwMUp+7/wDWqkgbFLccc03Pp0pN3oB780Fscev60WJHfdHvSg89TUe4AUKx3AUwNK3+&#10;7UysAeeQarWrZGG5xUvOeDVolssLjtT+RUcZ+Wnk5IxnFICZSO/WnDGagJ54NSKw7mkFtCXtntSD&#10;bzx2poORilxkdRigkaBuJ557CkZwrAcGnL1qteHymBPUUFo0YxlNxIqKXk+wp9s6vEMcmmztgkcU&#10;mMqSYJIxVaX5IyBVmZgozmqdy+UJyM0kUU2OVINWLMYUnk5x0qlNMynB5J9K0NKQspZhj6imIxNf&#10;uXisJCincBjg15RrVpPPePIp+R+6k16z4uiMWnuAg3fw89a8okvmjuWUDAJziuul1bLb7DLbTbuH&#10;DfbZWGCQufXt1o1SLVBAq2k8saqeTv5B9ff6Vf0+8Msv3SQK3oYo2wQGJIwfatjKTsc/b3epR26M&#10;bp0lAyT1B+oqwuu3Y3+W7ADhl3Zz9DUHjZxbWL+UQDJ8q964hp7ltqeYT6EcZoMtWdpNrkshRPMa&#10;PK5Cqe/4V13g3R77xHaNevOvlg7QR/hXjtj/AGjPeItsHaVTghgMkHvzX0l8MLN7Hw3DGchnUErj&#10;7p/xrGrJJGiVira/D+NipkuuAScAY5rUtvBljEE3nfz81dRGshH3c1IIJCQcED1rnu2K7OT13QdK&#10;tdGuWWMKyxFVYjgH6V803zXD6kWaVpEd/kHTaK+rvEFlPd6VdQQoWcoTnbnHvXhd18N/ELXkYFm/&#10;kPyXCYwM10YdqN7mdSLZ3XwqjVIpzuZtu0ZJ9PX1r0ONjsrmvAelS2Vh5NxCySADII5rqfKYdBj8&#10;KyqtOWhpFWVhm7kClIyR1qQwkDPJJpTGQOayC5EB7ce1O281IsZBJx2owxA4oBjMZHPH4U4Lgdfx&#10;pR/Kg59M0CFJHpkd6rPcKZxEoPPerIQlahW3CvuIoBEykDHHNSb9wO2sfUdUjtJSm0nHXHWqK63n&#10;cFjZTnjNMvcpeLrNpxvglIkjBY8cDFeUXF5freM2FYdAQeRXqMl958wjYEoVIbjrWbbaLYszj7Oc&#10;ZzmtYaItKx539o1BBvidsNxjNOkTWZwFikkOR03YxXptroVqgLQ2akdsinXGn28SCdLNUYHGB0rT&#10;mG2jy1rLVhK8bNhm+8Qc/rUkmnXzEBy20g8Zr1pNPmuGDG33Fh6VCdPl8yWNLcKEBZjt6UuYVzym&#10;30+9kUpHuweMhvWoJ/D9/wDL5rbgDjOeQfSvTtKsbpYvN8kEM2SAtbU+mSPEV2KN5B+70o5rDbPF&#10;JPD+omJWZ2xnaVHU5q3b+Fr9gcTSP83HPSvTorKU3KW67cFiRx1xV19Jvndhbj5jjgjAo5w5jyC7&#10;8M3gb92sijJB3NkGqLaLPEkj/wDLNerA17RJo0r3v2e4aTCj+HpnFc3qGnS2kMrSKWiUldwFXGQc&#10;1zye9hJvo7aPnC85Nc9q4D38hKjcPlGPSu5nt4o9Zku5ZR5cMJcqB1PpXERo07u7MuSxauyHcxnq&#10;c3r8pEHkqflTj8a5TVNqxrC2cnniui1dy8p93J61zGqv++6ZNehDRHDWZmSIPNxuOR6CpHw0pXOA&#10;B3qJDuuM1IcmQk1qtDIWZuVbg7e1S2OSkxYDtiouoKjnFSWAZxKSMYHFFtRDye+Pwqu3IKnGT+tP&#10;BKqVPNMlPyFsZNHUQRhQSOcgVRmAEzMADVuykXzW3dT2qGVQCWGD9KsBkvDDB+tSRA8AAHNRsp2Z&#10;GOKenC8HmgB20gEZ296ZOu5T3qVmwBgdRjmoHz5nt70Ae2/s5eMz5r+FLpVHnSebatydvy/Mv6Zr&#10;3NJAyD1+tfFOhXdzpupQ31rJsmgkEiH3Hb6GvrLwB4mg8U+HYtSgVY3+5MgOdj9xmuPEU7O56WEq&#10;3XKzomIH41G4yORUj/cFRE5xmuY7EIeBS8bfSl4IPIxTfTBplDsfLnNIwwM4GaU5zt64pjUAMLMc&#10;gde9U513Nlhn0q10aqtw43+1QxlGdT3zj+VQbSpJ4545FW2Tdn0pViycnoPakBV8kcsSSaW3g254&#10;PHNXEhBYtjIxxViGLPDc0ILjbS33HmriQ4Oc5qSCMrwRg1L5Te1UhFNoj0HWo5YscHn0rS2YXOKq&#10;zjK5H4mmUnZmXIOv5VVaFSdp4zxgVoyxcE9u1ReUcdOaLnXCpYz5bSM5XGAB+dU5IkXgZyOgramT&#10;5c4FUnjQtyPmzSuejQxT6mNN5kZViuFHzH61JPrc06mLP7sAdetX7m280L09xnqKzLy2C3Bx36YH&#10;T2obPWo14T3Et7po3LZPPanG8B3EnJzmqjnylYbSTniq84ZoioJ5ODiobOz3S3p0yyXc9wW+UfKt&#10;SCeNnGTg554qq58pNka449OtVsERLKeS3I+tSNMtanemSJUBJYOOc1ejvHMarg8dcmsh1HkoMAnO&#10;WqRHaJ3/AEzQmwaTNEyRpMJMfMepqG8mNwv3jgdAKryz52epHNQjeGYIM0xq25ILtVjUN0I7U1rh&#10;Z7doefn71EEbGMDINPW3JkDN078UhSmhYrOaaMrE3I5bJ4p9np2JdkqgsOprTsrcffIwSMVbSNVY&#10;YoPLr4xLRENnZKikEhsZxxVj7OAAg61ZEXQqfrU6puOQB1pnkVcQ29Sl9mUKAV7VetYEQBsc4wKe&#10;sTZz2qxHF0wc+tBxylccEyARgipEQbcFRSqP8KnVOM0jNkDxhhjpUEqYT/CrzIGGScA1XnTGB1FA&#10;rlJ03c44poBUdeKsOMDgADNRsmOVyRQxNjBgcE5zU6EKDzj2qHByc/WlRiO/GKlMSLKnrkYpd2Bi&#10;oA5bkdKf1GR+Zp3Hce7jPakVxjv9ab14pCSB8uKLhcfuAPPWlyevXFQ5yOAacjHO3rRcEx+7nPam&#10;STBQcjj2olbbyPSq80iqMtwDTHcSZmfCnksCeK8F+NviaW/v49GimdYLU/OmMBn969J+JfiuHw9o&#10;G+CQG8uFZIeSMep/CvnW5eS4nMsjNIzHczMeSa7MNT+0zzMbW05UQIMnP5VJFgyZJ4WmSbhgDgU6&#10;FjkDGMmu880sSSADk05I/uu5wCOf8KW4AVVLcAevc1AWZn5BPtQApIB2KBirtrENhPr0qjGu5h6d&#10;60IGZEJIGO1O4nsRsoaZR3psQGSrYJzzxU7jcfMxjAqvaFd8m7HTg0riRt6MVVJewyR9KQO0dxMS&#10;S3mKMj6UmggPFIeRh8HI9qkdA0px1BwaTNFsR2zB45YiN3yqcZxTJRtlIH1JqTYEV9rYxgDmmXeX&#10;QSAheMYNIbLc08ckCDHzgYFQbA1wS5wNnrTYzmFQ+M9qjuwcbw3QUCZOpBXzOhJwKdbgeY3Ayrc1&#10;GpVogB97OTxxUlsMyvuJ5GfrQxpXL2kxItw8oGeDjNM1XzVv4VO3YynJ9antyFBye9UNekAvbfaW&#10;GQQc1maFSFI4WbPRTwBTGck5xjnNPwW4yDjnPrUYIwwJ5zigCS1VXkbOelWZ2LRoCApXoR3qrDwV&#10;/unuavMcIjAcE45qZGkDQ0VlMDq5LDHI9K9E8MXkq63pF5MPOb7JtXJAAULxzXm2gvumff3HbtXV&#10;6LPI+paWVGBC4jAHI74rkrm8HrY9nhkW2aBvL2oXH05rqxLJ9qihTIcjaDWXLbQ6j4dXftR12FSn&#10;OCDzTobnzJQzAhozg+9eTLc3RqS6Ys9i6FWR7STejKcEgjkfSqltPPZXIgmXfDKCVI7GtOxuidQj&#10;RmGyVSuPeqEgMGpNaSON8D+Yue6H0qB+prQTJc2avGT8jbTn1FKYUa9Vj8rvyhHUGqJxG7CH5Y27&#10;U6W5eOS0mK7tkoU4PY96lodjcgk81QXPzA4NSvHzk846VVuP3NwsythXbBX+taJ5GRSE0VLGVVDR&#10;HOR0qwTxzVKRPJuiy/df9DUnmsr7TzUtXETnBHpTSQOOlIXBpCQRk/hSsO5IFGQQTRkAcnmkbOMK&#10;ecVCquGwzE0CJ8dQOlA6dKT5u+MUpyaQxM4oJGe9BHGT0puMjjg0ALwO1MPtTpOBzTDjOB0oGBYE&#10;YpT8vPOKbjHv60vc+lFhMaeTSFvWhvUDFNAz15zTSsIM8GmAYp/YcU056cYpgJ170nTml6Cg4C89&#10;KADHPSrMGSp7AVVGRxVm1ySVoEVpeX5FV2Yk4FWbg/NgVVPc4wfSgAppx9DSnp1ppAPPelYaA4wB&#10;TScmnE5GOgpp496LA2PycZApmct3ppJ4xSZpoVxxPp19aTPGSelN6+1NOARTAkJ9TQuBz61GzjFR&#10;S3CRAbjyf0piNi0JKHngU7zh5m0dap2c37nzOcY/Os+3vludVMUAJK/eq0iG1c6WI5PsRU2ewxio&#10;IcYznpUqAFj2pNDuSJj1pwwGximjpyKd1+YVI7DxyaFYZIzSDnnpS7epzzQJqwhbGOetV51Mq4PQ&#10;GpwDkkjg9KgllKttGOTikNGhbxeVGMDim3J5w3WpYy/kgn0qKUZOe5pMpIo3JAUhqonGMVfueTyB&#10;mq0yqEzkVKKZTdUBAZVOORV3TZNzMpGPSqbjqcdKu6VjewB5x6U2I5zx3cNNa+UisRg/dPNeaR6P&#10;eXMnmC3m3E8YTOa+jF0TSycNCpz1461o2trp1sAIrSL8FFbxk4jvc8C8OeDtbkl2C1kx97kdeent&#10;Xa2HgTVpMRlGTIzjHT8a9XilRQAihcegqTz2AzxVe1ZnLU8sv/hNJqcQSe4Mag7gM1a0/wCDOh2r&#10;twpBYZzzkV6QbnHO7NL5uRwKl1GyTl9N+HfhiwIcWEZkHRguNv0rfj0+0gQLDGFUHpU5kz60u4cC&#10;p3GNhCLwFp4C+gox1NJgdSaNh6Dy2SOO2OKMqF27cD0qM/WnHPQ9PWiTEI6p/c5qPylxlgKe2c4B&#10;pDkADOaSWgDDCgGAKGt1Y9OKkXPcYNSh0C4NFhFYW4Hamtbqev6VcDBu9JgEY6YpWAptbKT90UC0&#10;jJ6VcIGfpS4GMdaBlJrZQMYz71DLCnUn8O9Xrhgox3PSmRRrnc/LH9KQjOOjWtxN506HPYUPo9m+&#10;N0YJHAGK1QFA5zTgEHIHTmmCbOb0vSrNp5C0CnZ8vNX1sLG2lZktk+YZBIzVjSymJjtwC2etSXbJ&#10;vjGARmqTHcbDbWqR5ESnvyKqahbxeS8iW6sByVx1960/kJ2gcU26Kx27Yx0oYJmfHdREK0caqWHO&#10;BVDVi0bRIIhm5fY2PSpIwI75B1U8sPT2qW8xcajDJGwCR80tShLaGKKJUEQwDgZFFyQlwGbDIOlS&#10;u6qxGRknj60+5jjISFgMtQIybSJB4gg/dLhYWP4k1riQfaTKQMhcD61lSzLDrRC9QoUYq8mx71Uy&#10;dig5PvQNhOYY4xJIFDNnOB1rzbxgWmuX0+ItGm4PLkZznoK77Xpkt7WJ8ggvjGa891/z2lmnbGZG&#10;3c9gK2pJ3GtDy3Xs3nii5s9NCCJ2CHA7L1rj9VZLa8uVA+RTgYHevQvCsD6x8Qrlkj2QRRvJOy8Y&#10;VR1rzbxBdNcvJcugUSP29M8V6VJXZnLucjffPNgDkk4Gelc/qKqkjZ5A7+tbk25bgy5PJJGawtZB&#10;CL1x3xXfE4amplQf63dyOakdecHPJ60kSHfk+5oILsCTjnmrMXuBOwg7s5NWLN8SyYHVearEqyDu&#10;M1PZYNwVUEZHNOO4IREy7E9u/rTdrMuAe3SpvlDN3PpTANpBGD9aGgKIysuVABHBp6Nkk/hUm5BK&#10;dozUWP3pP41Yxso2o3IIpicke9WG2GMrjk/zqtESMggDtQIsg/uuucVDIv8AEDTkPBBNK20jgYx0&#10;pgEXJGOPWu1+D/jNvC/iAw3Ezrp1ywWZf4QezYrhlyHxTSrB2Dd6mUVJWZUJOLuj7YSVJUWSKRXj&#10;YZVgeCKDnPrXkHwH8bi705tAv/LWe2A+zkt98enNevK4ZQemea8yacHZnsUqinG4q+o5oyR60g4G&#10;M0biKRoOyOvemsDjrQGB4zTXbPQ0Mq5DO4BwOaqnnnmrDkt9KjI24OcYqLjI1XINShVxwDSIQx71&#10;IvJ/+vRcQ+BQo4FWIo8tk45psSAKKmUemOPU0CJipUjHPvUoJAxio4T2NSc5JoYxu3J65NIYQFxj&#10;60+NhzzTpCMcdaLgUZbZTg54BzioZUAfGauSjAziqx+9mmUmU7iHAJwaz5VIJwMmtSRiTxx2qtcA&#10;IOBg1LZtCTRmvken9RUDqo+bAyKtzoDz1qq8eB8pGPei50QruJn3Man5cAnviqciALlyAQeK0nhA&#10;+p5qs8DFiSowaVjtpY6S6lVlLRkADPbFRCAHhs/jV/Yec9MVHtYOcEkUHV/aSKnkkspUAjpSyRHL&#10;c1cSMnLd/em7SWOcZ7gUWD+0UUZIW+U9MVPBETndk571YCFmwe3apY4snoaLESx90RRRLv5XPHSp&#10;44QCoX1+arMUOFHX3qbyfkI70HHPGSYiKAQTn3qZYixxj6U6OJcAVaRQo4pHLKpcZEmG+vWrSxYx&#10;nNRYGferCE7QPWgycriqueOgHpU8KDIPT2pgGPvD6VZQKUGePSghiIg3A9qmIHY/hTSFVd36Upzn&#10;I60EjSMDvioW6n0FTS47VE4IXA70AVpFP3e1QsMcc4qyw5IJqF1/eHPSkxMhyelNJy3TvSyK26mE&#10;fMefwqREgxjI60hYhfWmcjjp6UYIWnYdh4fBx69aFbJOOai6e1O6cj0p2CxNgdfXtQrEdahDlRya&#10;XcMg8/WiwEsjfL1H41nandRWdtJcXL7IY13M3YCprp8nhgABzk14x8Z/Fv2qQaHp8sgiiH+kMG4c&#10;9lrWlDmdjGtVVOJxfj/xC3iTxHLdLuW3QlYUY/dX1/GsFztGAaVW7nk1EzfrXqRikrI8OTcndgSW&#10;bpVyxVR+8bGF56VUjYDHFWmcx27DHLCtEJlaaVriYuzHGcqPSiRySuO3NMjAEeTkntVuGPy2LsuQ&#10;o4pASWQxFls7jTrrdtVQeAegqOGSR588njGPenyZWUrndgUMWpNuzEBwPY1GiqiynHPanWAzuVj0&#10;5FTeVvikC4PQsD+lAbF/TS0XmSBe6miZGS5kJODu5+lMsCzROM7Ripr7awY5AOQWPeky+g2UkpIM&#10;gk9/Wo5yskG0nGDVuWNFcENkYH41SuwfvLnii4MmhUG3QnrnFJcRDyWJ9RxT0aT7PHuIxu7UyYsY&#10;pdoHJ9aVw6CWe55GGcjFWoQFk+ZecYBqpZKIv3nqODmrkLkMj4ztNKRcVoaOmbZZggGdo5zWV4mX&#10;bexY3fdz04rS0oEXLycqM5FU/ErJIiurbm5GKgoyoj8gbPJp9xENoZBlc5z6GoIASmc5xVxGP2Ru&#10;PlY4+lIBgUtFksABWmk8p0MWzAELNuVvQ4rMCusZVfmAGa1dCtZdQc2kYJdkLKD6gZqWzWCLGjY3&#10;AvjawIx71t6CyNNDDKpEyThkOeKwNPYeVsOAxbqOx6VvKYP7XhkGE3xqM/7QGDXLV1RtHRn0B4el&#10;a10K1inhZcTbS5PBDGtbVbBY45PKkJeJhlh2rG8PySr4Q0FWdZIbmJWyDkjnofoa6KePyp1DP8si&#10;lWWvInvY6EV4J1ASfGOPyIq9rFosxh1SJt0kY2v/ALSN1qnc2xiMSshMTuB8o6A9609DRkludLk/&#10;eNb8fN/Ep5BFSxi2yo0AU4I6ZqIx4+0Wbn5lQujH25qHS1EOoXWly/LjDISex6Greq23mwxyKcHd&#10;tBz3xT3AuSRmWGJwQyugIP4VJYXGz/R5DyOhPeoPD7F7RIJCPMjO0jHHtV29si6BkGHU8e9QxMdd&#10;IjIdo5681CpLAHvilTzAu1huJpIly+DwRUiHId3I5qVRnIxyKFi8tt1PB755pMA69eKTHoKeqkct&#10;1pccdaljQwAnOaTOOCDT+jH0phz2JxSBiAEHpk0rglc+lJk4B5waASVxjmqAY3PrTXXuBgVISfSm&#10;EH3oAbx+NIeTk9qU4280n60AxGORTCeOKV8evFNyMAcYpiF3ELTTzStgDFNK4HXIp2EHHrTRzml+&#10;8MDtTW64GKBDxx6cVYtCGyemap1atQVQj1oGQ3R+Y8Hr1qqxwcVausjjtVQ8GgBDwuTSE8e9D9eP&#10;wprBu9ACA98fSgHGKQg4o/GgLBSEgGnZwOcYpkhyOlMBjNg8Cm7vm9zSNgNntUbvhqaiS2SvnJOB&#10;8vY1i6pcRPJCrcgtnk4FannMFJPeuR8VXGb+K2G3JBatIxM5Oyub2ra0LezSKAozHg5OQBXMz609&#10;swkiDZY4ITqapoWMrAnLKOD2rMuAHnBJL7XDYHU4rZRsjx6uInOpY9n8NXj3enRSPydoyw71tJtP&#10;vWF4Zh8rTogpZlxnmt1FwAQcVi0exB6K5KDyD0oBx0poGRx0pyYHBrMsepyeaFyegxTB7U8MemOl&#10;IoDndz2qvL/rF+XJzVg9M1Bn94uBjJ/KgS0L0ZfYCTxTJWwx5qyvyRjPPFVZiT8xFRcuxTnYMfeo&#10;JlO2pnUsxPSopwQnLUBYpSEgEZzzVzR0JZ2B7dKoydck1f0jI3MvGTzQwKg8TP8ALH5uWboT2oPi&#10;aXGGmXnkGvM/EepTWkvlwOGOP4eDWdZ6zdOcTHfk5weo9q6UWonsZ8V3IQuPLbI6A9qvw+LPmO9I&#10;wAOCGz+deQT312luWSPJHI5rITxBqMMGJd0jE5z0FO0bhyXPfB4xhGSIgeOTu6VYi8WRMdqxbh1z&#10;vxxXz1/wktxuDSW75UHHzbqmtvFc6rhoy4UAKwOOM96dodhezPoNvFdmCAYX9yGzinjxTYFsHcM9&#10;Djivn7/hMJN8kfkEwkfLtbBNWYPGBkm8kQsoK8Etxn0IpNRF7M95Xxbphfa7snPORVuPxHpsi7ll&#10;yO+RjFeEN4h3H5wVAHBBwB9KB4ntoo3zKxGOmT1FJoXsz3lNd07LeZIVI6cdaedZ09Tjzhk9K8IT&#10;xpbMkZMo2svysvcetWD4rtW5jugy8fQfWjlDkPcH1WyHWdPzp631s65E64HQ5rw2PxVarujiuIiC&#10;cblPT6VJH4lDOoFypZScANzRYnkPcFuoOR568deaSa4hXGbiPP1rxKTxLM0bBZASvByeM+9KfE7M&#10;ycAnPz44H4UcqHyHt0c64BWdT9DT1uCT8rA4rxWDxCGcGOYOzHHydeKki8WjzAheQt6EkcUlFC5G&#10;ezfaum5gM+9MmvdoIQgk8CvJIvFeHKvJ0HHzdqcniU4JeaQLtG3nB/E+lHIHI0erpI+Nz/eNSLKw&#10;5rzGHxRIkGwXTOuODvzgVag8SzlirXDMB0IbG6h0hcp6KZWbgVHNI/lt83bFcD/wlMwcp5pGR1z0&#10;qObxVclQm7dg9R1qeRhyncaRHJ5Ex3DG/wBafcl92N/zCvObbxVcxo2yVtpckk9c0i+I7rez+aGZ&#10;ugJxTUB8p6lbgmJTkZqOdSY3d3G1a8sPim/WLBmyemAcUs3iiYxrDHdMueSBz+FP2TDlPQmhItUn&#10;3gE1DDG4mkkWTICgYrzt/FFzOqKLn7pILAdRSad4kvU8xGZzlup647U+QfKzv1mieQDzFJzn71aS&#10;iOS9w8yjameteMv4guLeeaYEtHuDNzyBmr6+K5ZPMdXBJwV+bk0/Zhys726aNryW4ilB8t88+1bM&#10;DQmKGTzFJYZPPevE4fFafaJxuUq3Ict0PcYqeLxUwiCRXOd5wrdgaHBD5GeleKlBgRg6lEc964fx&#10;5ew20UK2soZvLYyYHQYrmtU1qdtRVGum8sYYqT1NYni3UGl+WOVh8vzDOM5relGyFYzLTUNQ0mxv&#10;7uCVY5bpGhHHJB61wurORAI88njFdBeyExpvyzBe/auZ1WRXnAXjYCciu+nHUym9DA1AOls5zuPT&#10;OK57UMNbKUOctzmuk1Uk2jg5C45/wrmTkWGxQvBrsiccysgyOOKhZf3mcc/WpoS4XaRg1Ac+aT/I&#10;1RgKAcAccmprbcs2V/i4xUAIDAmprTmbtnNOO47EgkxuU9B1qKTJ6HANOkH+lMo+7kg03dtJQqOv&#10;BpiKjoyN94D6VG25WOOn1q1Ovyg9hUDjjpnAqgQ0OA2GppIzmkYfPk9KORxQMUHBye4pSTTW+bHA&#10;GKd0Iz0NAD1baQQMmmuxZtxBzSIcHnA5pXyrDPNAhtvPPa3MdxA7JIjblKnkEV9O/C7xtH4q0bdO&#10;yx3sGBKu7k++K+YBzznmtXwr4gvfDmrpqNi3zLw6Ho49DWNalzxNqFZ05H2DvUN8pNJuIJzzXL+F&#10;PEdrrel293aNlJFyf9k9xW99pRlyOPavO1WjPWjJNXRZD9h1FHGDmoUkGc5p+SCc9PancpMVl5xj&#10;jrUMgBGM+9TKw+gqNhls46GkxjE69KkUckYpQuBkDJqSJSVNSMki6Z5H0qfB7Go41I/GplHrQBIq&#10;4UGpRgrjvUSmp0C4GcZpsEJHGoUknkmjYFGO/WpDyMcYqKQkNSAaygjkfSqrr6VcHWo5FBbOPwoA&#10;zZEw54OKrzIT061oTLz0qOZAFGB170rFpmPOMnaTVWQHrWlNGSx7VVeLPc4pGiM5xyWzx2prnK4I&#10;B7CrbxAE8VC0akghCv1PNVcaZTdMk9emKayAf4VYeI5PWmuoyQKVyuYijIyCVzSSD94e30qXyyOS&#10;OKMEkHH40XFciCsaljBU7u/agqABnPPfFSIcpwMkGi4XLSNkAcHjnAp4YdAc1DFnGR0qzGi7CcjJ&#10;/SgQkecZParEZ6YGTTIlwDxmrMSdyMUhD4gM8ipMfN0pI0GcZqcDnmkS2CIxAzUyjC7TmljbjHrT&#10;gA3I/GmJsj56dD/OnZOMU+RTt6896h6nvQA5z3FRyN8tOzt/pTCuSSfyoGRk5ao5ck9elSvxUZAo&#10;EytJ9ORTcfKMjk9ancdKiPU+tQSMPHamDnr0p7Hkc/lTc4GMZz0NVuMRlHBxxQ2Ao5OaRpAg/GkD&#10;bhu7dqYDuOp69qZO/wAwz09cU15RGuT1+lZHiTUodP0ya5uZGAQZ2D+L2zTSvoiZysjmvid4pXRd&#10;LaKJla8uQUjTP3R3Y14VIzv8ztucnJJ6k1f1/ULnV9Vmv7lyWkb5QTnaOwFZ5I29RkV6NKHIjxqt&#10;RzdyvISuSRjtUQOTmnztuNR4IGTXQjAlhG6UAAHFSzElTxwKW3i/dbz1z0pLvIxGuMDk00IjGOw6&#10;dqlmdpMDJAUcVFISsagc5NK5Kxrx1HegCWJz5wP8C84HWpZHDsSo5NNiXEABHXnr2pVHzuCM7l7U&#10;ATWGRcgDBJ46VcmjaEsuCCRyB+lUrZmikDfQCrs8jTSBunGKELQks2b5OMDvU7jej7SDyKgG6PZz&#10;92rKYG7IxxnAoZS1Jrx9llG6gZJwc9uKr7g8Wckg9ajuZDJChGcZpiDCSITgH0qbFE4XfGuD0JpZ&#10;l22jEnORyKLOMGLJOMEipryFpLRgh5A9KQ7XKdtjyIyxJBfB9qtyYUMBzz1qnc4W1ULgbT2qwoMs&#10;ay42/wAJpMtGtbEiRd/I8jOB6npWNqrFo0yAHA5rTR9pwM4ChTWdrDKJIivG5cHPrUjKFoGO8Hg4&#10;yKuIwFu8ZHvjvWfDkS7i5HY81d2/veAeBSBFmzETxAEt6DNaXh27FjrdrLPGyokgzjqR0NZ0flou&#10;4MMDnPbNTwtumQtknOQT2qGbR2LMoBupjEhCrK3B69cirHnb9pHBD5wetRzMFvGkxhX54oCrLtdT&#10;uQnGfSsZK5oj3bwdLNH4f06wZ13DDQKBjBfnFei3ysdPs70KpXoxXsw6ivEvA+oXU2gCKPLvaybI&#10;3HLAYyK6zTPEN09qba4dxKvJz91/fHrXlVafvHXGN0ejW00F7arbnIc7lI/kam0q5QXFuJExcEeW&#10;z/TpXBpqjNMlxG7pIhH3Tg1JqGoyXEf2mGVkOdwUnnNZWG4na+NGmgii1eCLcYHEcnHOCe9XYBHq&#10;EJeH7s6CSMehxzWT/wAJhDPaI80cWZY9k0Z6Mf8AGsXR/F9vp1yYEjLW5mLQY5MWeSp9s9KLC5Wd&#10;NojtcpFcxNjbIVkBHSur3eYgyAD3A7VwGm+J7CO7vo/LdIZ5BLGwGTnHINaK+LreM/IocAdC2Cam&#10;UG9hWZ1BhXfjselMlS2SUhuGNY7+KLR4iEi2nHGX6GprPWNPvIPNSQPIo5XuPwrPlaDlNIIWUdNt&#10;PhjQNtyPaqsF/AG2uwQEZzninyXdmd2JcOp6jsaTiw5Wi75O7qaBag8VRj1aDdiRtoHVu1X4tRtG&#10;ICygg1LiwsRNbnPHP1pht2weOa00aGQZEgx2NDBDgBxzS1QrGT5RA5pvlHrg1rrbByAGHvmklgEY&#10;PzL+BpjsZQiOMUwoehFajRjHUU3yMHtzQKxmCBSPmzTWiQcAVpm1Yc0hh5+7TCxjvFnjFQlduQRy&#10;K3ZLVmThCR7VXltcqcpg0xNGRgjr/OkJ5Bq+9m+3AB98DpVORNpIPGO1Mki59KG56DpQCe1ByBgn&#10;igBBnBNWrQttINVh65NWLbliM8UwIrsjdVVj244qa9bEu0dKgbGaAGsB1zxTC3UVI+AuetRg89fe&#10;kK4pI6HrTDxjnNHfjn1pueetVYYpYEZA4prZP40FuOvTtUcjcZoExjtxjHemSd8DkU1m+brx1qJn&#10;bPtWiIHuQFJb0rg/EspbWwygjy2IDeo9K7G5dhHwMmvPr26km1iVWZdhcgDr9TVx3MqrSiXkO0NI&#10;Rw3I96qWkQm1ABcAFhuyccZ7VZnJS1wvYcDFO0fmJLiVmj/fAHAzxWzPDoL2lRs9X8PkCwjUAgKu&#10;BmtZGJwKydF4skO3Gc988VpqT0PWudo9+OiJs4XpxT48GmgcYzS4HfANQUmPI9KVeOtID6kg0o5H&#10;496m1xiZ25psODKep54px6880+2I88EYOKHoUmXOMbccVXkHUHpVtgNu4cCq06DBO6siypIAozVO&#10;46bh09Ksyq23huKglACkdTTQPYzpGBbDVf01wueM56VSbG85GTV/S9uD0PFN7CZ4jqRmuLsyN85D&#10;daggibzs7OT1xXrj+DLF4wu+RMdTtDH9aztc8JWVpDJcxy9FLLuGPw9q6FJM0U0czCqNbqrYPGCP&#10;WmNawGI5A5PTHSmWNwZQ2FwM8GrLcjAGRV6BqUWtIwuVjDVG1lbZAEKn2rQRV+bA6DkGmsAvHGPW&#10;k0NooS6faEZ8vBPOMdKm0nSrVpgCmMZyanVRuOQPwNWbH5XLY57VK3Bk0mm2gCkxIzDggiud1XRb&#10;NpS0SEZ6nPT1rq3LHoeSOtZF78rqM/WraQk2ZdroVv5XEecd14zUraOm0iKMAHqOma1rYr5ZYMR6&#10;YoL59OaEFzBGg22EG07hk/WrMegLtKruCn8c1pD5nyeMVoQbvLzn/GklcOZnPTaHJHIGRjtJ6ZpG&#10;0p/MA3OcDjjpXTOSgBxUBVjLnNNpCuYMukT+UDvbcTxjg1D/AGZchQmZV3dOeD/9auswWU5IBFMc&#10;nZz26UuUEzgpdOu0eR0llk3YBVj0HtTFs9SIJS4ljB5zv4x9K66UjJBIyepIpkY+ZQBxnnilYdzn&#10;ILbW0j3Wt47qeSH2/jSLLrQ+cvMQhwfQf412UUSrzjJPtRJGJEK4wQcjiiw0cZPqWsQxiRF/Mck1&#10;WTXNZliG0+W2cNtOSBXXahbxmEDOSPX1rOsbJC7NKmMn09KLDM+zvNWaJw5Y7uny96Yz6twn7xk3&#10;YH+zXRwosfCqAKeqBiFI4HQ+lVYDnWXUY0JjMo8zrz3ohg1NgZGM2egZmrpZlUY+XgdKuoR5QzkD&#10;txU2uFzlrWyvPLbzJ5SRwuD0psltfKMmZ93pmukhgLh9vvgkVTnA8xgRyO9O1h3OWmS7kUxMxyfl&#10;PPb0py2VwuzfK7dc89q05lKksc4NSIPMjQAA5PIxQFypb6N5xDsWUD065qd9G2od074HPStG1JRy&#10;OueAKmkZdnJ4NJAc7NaLgsWYsDnBNZerFg+xDnuc/SugusDjoSetc7qbHL9WZ+mK66SMZmHMxAO5&#10;jk1lXMJMUkpOMDLVq34fzMYO0LgH1rM1DLWbpkYPBPrXbA5pnK6y3l2zh8jIOMc1zNmzFyrHhhXU&#10;6xGQuAdoIOTXKwSrBKpbgA45NdUWck9wk3IrccjpmmyqomDHgkVcuFMhBOPXg1UvoysispySMfSr&#10;aM2iGb5ZFOOO9T2jbLjO3IYc+1RSYAQE/jT7U+ZNuXJAHNIRNNj7SSM81HIvJOeQOKcw+bIOcU6S&#10;HO0g5yM1VxFXa2zZzn1qOQKjYJ5xVsqQeRnHvVW4HQ4x/hTQ7lWf/WAYwKaTkYwRUlzncp6imNnb&#10;xxTAARnmnHrxkYqM54xmpMZHSgAGPMyafcKFXvmmMQxGaWR96Y+9igCIHI4pCfmxSA+lOAGcnmgT&#10;R1Pw+8XXPhq/xI7tYyn95Hnp7ivozTb2C8s47qKVJI5FDKynIINfJQAPB9OK7P4b+NW8OXX2S+M0&#10;unyMCQrcxt6gelc1ejzK6OnD1+R2Z9I7zGc/1qVJCfmPcVkabqEN5aLdQyiaGQArIverccu09C3f&#10;Arg1vqekpaGiJWzjA96cG6ds1U81eOOSKmRt64BxmkWmWlwVyOalVsDAAPtUMa7Rj73vUsQQt8xI&#10;FUhk65JBzTueeOaQY5x0FGe46GiwE8XqTipgxzzjFVYyc1ZXJzikwAOfwprklj0p68CgoCvvSKGe&#10;mBTdpLYIqXb60EY5zmgRBNCW2kdqidMLjGcVZbA5B+tVp2K/jQykU7lCTnGM1WePB+7Vx88bhnNJ&#10;KBt64qTRGcUPpmonULnK5q8UBOcmo2UYOaBmXMh2kgc/SoTDxyOlarwhgeoPqaiaLHBbn0oGZQDY&#10;APFO2fLkE+wq7JFuAOMUhgPT8sUAU1QMOtKofptyOuatIhBwSCv0pwjIJPSgCONPw+lWo4wDknOB&#10;To0AAyMmp4owf4Tk9qBCQIMgsOlTqoPGOOtLGlSrGSeeRQDYRrmpSMdFpUQnpShSeATRYi4iLhut&#10;PzhuKEUj6Um3Ln+dACO57cUmflp4THvTDkHAGKAIpGOabuGKe6jqetR7AQSRjFADTyKbgil5PTrR&#10;09uKAGnkYyMComxnpkClJJJqL+E5PNS9REUmck0xmO3jmmSScA7utReZl8gGqSEyRzntj3ppkwdp&#10;PHrRkuCc49qrXsyLGXyOBz6UxXGahdRwW8kzsFWNSTk9a8a8f67dakJpDNtjP7tFU4yPX610vjrW&#10;PNsZIIpGHmfKNorzfVt5MaEhgvPXqa6aMOpyYmeljJVfkwchh61XmxvYE8irbkFskZzxVOZfmYnq&#10;a7EeWyuSSRxUgAJA/lUY44zmrVuAimQ9egxWohd+11UfQUIqh37jvSQrmTc3J9+1KwwCeoFAETYL&#10;njAB4p7Bn28VEzZJx9asxgGLJ5XGaYhG5ATOBUkOWLEdQOarM2/DAnr0q7ZD5XOM8cUmDEWTEyYx&#10;j0NXEbG0sBgGs6EBiXckkE4q5FgwtnqcYzQK2pZjYtz0HfFWYwJrpQchSucDuaqWgJyBwRWpaoIp&#10;BKThsEUmWivd4VzEB8oxVdxtuSvXIBFWJo3bDenWqpJF2Wk44pN2GzSgZRF9znGTSO8u18dCvQCo&#10;4GLbUUYySc1PlCwXOfl5HSkWjOlw0CqwyByV96uvHsTZHkKTv9e1UC2FLZxknBrQgcvaFc5UjBNJ&#10;gSL8+nGU5DbhwPSsvUDnY3cEjGelauFW22jrsPTtWZqEeY92OvNSUQJ/rlZgNp71PLJj7pqqhXyg&#10;ATx69qnAORnGMUtgJ7XCqUUEL1B960LZtkik9PpWVCSGA7fyrSt906FsjKmokawLc0yFuWH+FSxS&#10;BbdO/wA351SVfOXbtPHrWjpiRLJGs68O2Bx/SspGyZ3nwqvzbeJ0tWCrHdRcE+o7frXe3unATttU&#10;q6nK5GM15bY3Eun6hbXcMaD7LKSMD7wOODivZbgvOY7gklXjVgfqK82u9bnXTehTtYo2UeYoV9vO&#10;PWnmAbSwGf7wxxUgUBgcj0zirSQlXIJG1uK5ty9zB0yKP/hI30wNlHTzELduOQKs67YNauXhy6+u&#10;Kn1awkDLdJhCrfK/XBrSjlTULBLhWAyp3D+6e9MpIwIlDTRoOA3cDirgsJlkK+Y4Ujp70/yXhtEG&#10;NzIc8nrWi1zG6pIBjI6U7h1Mr7PNG6jcxXvmlZLkNmN2U/3hwa2jJFtAKjNM82I5RgfyrNjRlCO+&#10;ZkZpJGUnoTUzS36/6uRtpI3LnpitEMGHAFPR41GBjOeaSK3MwS6gm5ipdWHTNS6dcX8WXKSIMglt&#10;3p3xV8SRICeMdxUkNxA2VGCaTY7FRdY1FXAQybD0O8jH5U5dY1IsC3myDdng4NXFkhVgQi49MVKG&#10;t8nHymkKyGnxTfKrCSORQOozyfxxTR4qclVxISc4HP8AOlaOGRgxPAqJltQSCoP4UByouL4vmVAR&#10;36c9D70+PxoSgV5RG3U7uRWUUsmUqdo9eKjkg08pjYhJ7UByo2h4v87Ef2sEjtginW/i+VV4eHnq&#10;C2dtYC2drCnybcH0GMVWube3kyQBnPBHBoFyI61fGbsgU3UYOeApwTU0fjBCoJZVPVh1yBXBf2bC&#10;5LKgAP3h/eqS00i0WQ+cpxn5W3bSPoaA5Eej2viQuUkh2Opzkg/lUt5dfapjNtC57CsjSrWG3tlj&#10;SNEGOgGKugKDiho5JWvoO4ycEAdqaScH3pSB0oz0zSJE5zyKmgJXnuKg/izzwelSRckjpQBDeHc+&#10;4HFRcYxTrknzTxwOlRE859aBiFgOADTH64H505gcHnimqR3BqgGluw/OoSx3EAcVJJjkE5NJ1GKE&#10;rkvUTp3xUJPzHNObd71GcDvVpEtjJME59PSo2PfrTnJBIODULHcozTF0IrjBibLbeK8x3yN4pkiH&#10;KgFiQfu47V6XdlVhkB5+UkCuCtEcX88w2uuflx1JPataZwY6ajAdqjy7cAnBwc9MCtHw6jCyGH/e&#10;NIcDHANZGsMi7TuBYg8etdBoESusCINwIDHB5rSbPNy6Er36HoulTBIo4weFUDn6Vqq+5gQM1mWM&#10;a7FLYDYrRiO3JPpWDPeiWMchs81KnJBI6VWRupNTxcrmoK2JT6YpM4X3oHI49PSg8rSsMazEDAH6&#10;VLZIBL0qFhmrNo2xhzmplsVE1CFEeCOKpTYwelWWcMMA1WkxyO9ZGhnSjLYzVa4ICEDNW2GDkiq1&#10;2AsfBznrTQzOkkwcEcetWdNZ1ztOMkVVl6YGM+9XNPjVhycEVQmrG4tvIvXOKqa9ozX2mzWwKuZU&#10;KjsVPY10scIC89aeYARzVbCueVWngK5t4vvgge+fzp3/AAiV5wQkbZHGDivT3jOOgOPamGFmGTwR&#10;T5mPnZ5a3hPUAuUQHjJ4qpJ4U1dsmOzkbnnsK9eETZxgU94AyAEYPenzMOdnis3hzU0kMbQHd6U+&#10;z0S/jkZWtpMrw3Fe0Jb543fj2py2gJJbkjoaLyFzHkZ0+cwki3fd6Y61iXWm3MrHETAg/MCMYr3X&#10;7Iuw5TAPU4psljF/zyjJPfaCafM+o+c8QTTp4YjuhbaO5HWq1xbzINxQjnAr3Q6ZbhceUrNn06VE&#10;2i2UrZa3jyB/d96OZi5jwaP7QbkxmM5U5z2xWykMuwYXFetnw3ppYk26EngHHSl/4RqxOQYAQPwz&#10;TU7BzHkrKzKOmfemQwuWJC9fU16/H4V0kqBJGGbPXHSpB4U0c5BicAjAAanzhzo8jMEgHK5HWomU&#10;ncB25NetXHhDS2U+UzR4OT349Khi8G6c0Z/fvg9AVyKrnDnR4vcowl6Y/CmqpDdM817FdeALCeTz&#10;FuWjOTn5ck/rVaX4cWYKmK6PynOWH3s0uYOdHmkavsBz9akVT3/OvSD4ARCf9NUgkkqFqCb4fSn5&#10;o7pCTngDAHpRzD50ecywiRduMD1xVVYSkZOMAdc16TJ4AvhGCk0W4diapyeCr95DGqrtbPvg073H&#10;zI4AKN/p7UsWd/TJrrJvBOpLPJHg70OCD396sx+ANXU5VEw3UFhkGk5D54nIkEkDH51JztwD2rsI&#10;/Auqm4KeWNq9W3ZFSnwJqCjczRBccktTUg50cbbK5tmwPcmsi7YsxwD7g16ZY+Cr1z/rYzu/h3dK&#10;zbnwBds7ObiJDu5BOaHIfOjzuOFps8cA9KfaxFGZXPJNem23w5nKnddRKw656VSuPAU9vdp5l2rR&#10;yk7cLjGPWo5uwc6OHYfOrKO+DSzkL2xivQLnwLGltFM90ArvjjrToPAFvNbPMb0gg8ALkYo5g50e&#10;WXOWkC4JyK5y7JWeQlhkcDFeja/pMGn+JpNO3llSMEn6ivP9XCpK4x8zzMowO1d1LYylI56+B2tg&#10;+uKzJyZLDcye/wBK1LiORYUllBwxOBnoKhFtGbGZzMA+QAh7j1rriYM4fxMzxzAZIBXiuYmXkE9c&#10;810ni+QS3oRSMACsSQAxbu5OMV1x2OKpe43fuA2jBHFBAeInGSophwpXP0xUseRJgjg/rV3Ivcz5&#10;jgKT0FSWb+TOCCAD1pLuEorMMgbqijyEJUjOcikBfkyZOe561I5RdmBwDgZFQ7iGVgOMVL/yzB/i&#10;poSGP91sDmqZBMe0GrbAheO/Wq0w2j5See/pTAp3AIYDrUX1qzJ86nPUVXPT0xVAIMk9ee1KDzik&#10;70Hgg4FAx5J2qwI4o6qRQ7Zj6CgdSp9KAIBwcU4Z6AUcAnIpeo9TQIVCe/WibpnH6Ug/WnN8yZIx&#10;RYDtPhN4ovNH1Q2DyM1jP99CeEP94V7dp2oLLGsqSK6uOo6GvmTR5xb6lDLgHa3Ne3aFcqbZBEwO&#10;fvDPSuPEw1ujtw1V7M9AWUbA3b+VTw3GGxnk1gwTsUUSnJFXopCFycDngVx6ndc3LeUseeB3xV2M&#10;g+1YVpcEelacE3QDnjjmhFJmkMkZ5+goGfpmmRyDpnmpVAJGDmmyh6nGakQkdTSImUyRzQow3NFg&#10;JckjHSnKPl5pgK49DT0Py5H41Ix4HoKa6YHFSRYPB7U50yMjtTQyq2c4PJqJ49z5Y5NXMDHNMcBg&#10;QKQIoTRBunWoWhY89u3FaJiP4mm7ByMUrFXM8IQQuKQwZOPzq8Y8Hpim/dPAosVzFR4FUhc/hURt&#10;1OSaulAzZxzTBGx69KQ0yi8ALdMKKT7J1yTWiIwRtPT370oVVG0DigLmW1vgdBTBDjr0rT2gsRjg&#10;0JCoJ96B3KUUG7nAq0kYXgDpVmNMdqeoBbdjoOaBNkUURK54NPaI53cEVKSPxpaZFyHy+Pu0qDA6&#10;YqQ88UYAHNADCuRmo3zuxU2BnpUchIOABQAwn5e9MJz3605t2DgfhTfu9sUhjGGDyc0xhk9DUrk5&#10;GKjPPfNAEJ4pjEDkfnUyiq02AeTSYmMkbgE/pVOaYAELjAp1zMQdqjg1UZwSR6frTVxMbPNlc56/&#10;pUCvIh3HpROwJyDgVXuXBTlsAVasSyeS5CozdK53V755gYlOFHLDGQaff3nmfu17dSDwawr2T5cD&#10;k/zpdRGL4gkhS0lUjJwNo9B7VwshJclizNnJzXT+LJ28vYMKe/vXMjLYIbrXbRWh59eV5WKzDKt0&#10;+lU5gGOQePSrs+VZsVRkGXAHOetdCONoZFEx+6AaczEZUdqe5MK+WD8x7+lNRQVBY5yetaEEtun7&#10;pt3XvkUydgqMAcVYdgIjGOOMmqxQuOeKARHCM53dPSppWPkJ8oAxioRkZHpwKfKxNuAecdaBkcWT&#10;xjFX4HbzIkVRgcn3qihITvmrke0SW7fixpoTFhUbmB6FsipbwGJokIwCafaKovyzAFNvrxmo75t5&#10;DZztNDQi1GCknzfLnv2rQmkCXaIDnjv3qkrqQGZdy4Oc+lWQhOo20g+YMg6np6VDLRaKMGVcct1q&#10;EgLPIG9sCp45JnvoYAoZjkr3qdofncvGdyHJ9qVyiraH/SHJwTn9KjvC329irAZUDAFLp74mcquR&#10;uxjPSorpGN4zGQAdqC0inMASCueM9K0dMybEZyHPJz2rOgQvcy8ZA9Kuwq0Qyp7DP0qWCRLLK0V6&#10;EduigN+NV70YiYNyoGRTZZT9uIIBOAakv1VrVioAO3mkV0M2Ih0PX1q0gACtjoKpJwQuTnHatC0Y&#10;LIqt36A0BFXAqUyWUjIzU1m5MhXdjireqRoLVJNv3xiqUKBiCXwTUtXRpHQ1tNw08cIPMrbB9TVu&#10;ES2mpC0uYT5sUnlk55RqybZjE6s3BDjkda2ppt13Jd3DFnkYMznncfWueehqjqkURadLLIY/Naba&#10;3qAO9e6eCrG11TwbYahDOB5amGUEZ5FeG6ZAmoiLyyNzrgnPfFep/BnVRDYaloLsheN1lVd3LYGD&#10;gelefWVzpjoj0K88CztpEd1BJE5kXJIP3fSszTtFlu4lXCjtndXaeHdUP9nC2kjJiHAGfu1g2s0y&#10;aneWbKcRv5sRK+tctxxlJFaTwtqU5l05Y0jnIIRX4DY5yDXKaZbT2OotHJbEQ3A/eKRgq68HGevN&#10;esT3b3cMdwx2yxjgr2PrXLeIoWnvZLO7lysjfaYJF6gkYYfmKGNSZhXmiXL2srrDIyx5LEDpWdY6&#10;Vfee9s9vIznlRjk113hzU7qG2NldMGyWUSHjIPQfrVnUbpYo7C8IKSW4McrKfvr2P1FFh+0aOYi0&#10;TVOVazmJX7wC5I+tSNo14Npe2c54Hy969HstcD3ERcDzgAG9HHY10Iuom+ZQrCoY1WfY8SGn3Bm8&#10;tY2y2SOKY9jMHXKELnBNex3MsHKtbowPzDI6VIyafcREvawuGH9wZqble1fY8XfT5WyApI/SohYE&#10;SbwpBXoK9sS10x8BrOHj/Z6U06VpJP8Ax5xj1YdTRow9sux4nJG+0qFIPQcU+FXCAEZ9a9fuPD+i&#10;mQSG3KjuAaz7Dw3pS+cXiMsTSHbg4ZR/WgftkeWsHU5x0PrUUjPgHaa9f/4RXRJlbarIDxyeRVZv&#10;AmkF9wuJce46UB7aJ5IC7KSY2GPaowrhiBE3Neuf8ILZD5YrjAwMZFQv4GjwSs4z9KV0NVInlgye&#10;Mmjoec5r0ifwJtPyXiZ7ZXgVCfBE/B8yPgevOaLoftInA5BAKggU9M+YC2doPTHWu5/4Qq9A+UR4&#10;7ndUZ8H3sbYdFZOed1F0P2kSvaAlQSCRUueemDWjFo9zEuArbQOpFNfSbliPkINNs5JasohvUUfe&#10;wAOtXf7KusBijc+nNN/s+4X+BvbjrQSVD3FOiU4zmpvsk2T8jH8KVLeTpyD7iiwFGfBkx2qE5OQQ&#10;MVLIkhbODz04qJ0fJAXJHYUANz61Gze/P86kKsAC2aZKM4GDVWC5FnOcUh7098gdCKRck9MGlcSZ&#10;CxweajBA696mmTJJHX+dQEEdeKpMloimIzxUUgwMD8alk+pwagl4I61QFDWpjDZu6DdkY6dK5W1R&#10;hy2I8nPTGfeuh19w1qYlzuJBH096wHJ8k4GcDn6VtSPIzPaxhapMqTKrY79+eK7Lw0uAjK+CpByO&#10;lcJflJdWRFXaWIxzxXoPhsDyw2QVPH4inLUvBxtA9A04kwqxUgkd6uAg1Usi3kqG647irAbHQ1kz&#10;0IEwBBBFWoPukZwKoM+TweRUnmgAKSc0iy8Dk+tPPI9qqQE8HBqxu7DvSEhGP8OalgGWCioecdBV&#10;qxO6QY/E1Mi4vUt4IU9OOlV5z8uSOKvsAcYArPvCoBHNYmpRmfqAM1WfOw55qcLu5FR3GAMYoW4G&#10;bOcjI6CrunxsIjJ29KoTkZyPXmrFtIFTIbrxjNUJs9CVcHg8UvXjoKg8/HbilE3HPemRqTEDoKbh&#10;uh6Ukc6nr1p4kXOO9OwxFU4p2CR15pNwxil75oBjfmUcHNOUueq8CndDRuxz1qrkWFZ2K49KAzBf&#10;SlyDzSAAd6LjE3NnFIWI4xS59elKOeaLhYZ5rJxt5pRcccg08oGIOc0jpnjFFxWGeeOhzTxMuBjp&#10;TBCDjjpTDHg0ASTSqEPPTpQsgUCq8g4Hv3qQLx7UXsFiyJeeuKC/fOarg9gKXjp61I2TliT1pRLz&#10;jI4qvgnvTdpqydy08v7tiCM1C+V2tkcdTUDryBmm3bMtuxA6CpKQ2By1y5PRh/KrcExwUZc7Tge9&#10;Z0QK+UxJzirD8Nu/OncLFiGZtzjj71Fw+YWDDjFUoWYmQKe/Wku2dYCOSWFLcEGksXaTDemKTUCV&#10;nSMEfMais9yNkcDjNNv3zKhA6ZobGXLOQvAGY/Nk5qhMsktkXEg3LISPbFSWZKx7R9abCpaKRD6k&#10;8UAY2oXdwdLYxorSGQZ3dBzWxBLEmiLJ0Xy9zH3rAvZSuoyW21iOOB61oXJl+xbDxGy4x0xRYZ55&#10;rVwl74pvLnbwyqpJHYCvML+/WWSR9qgRM3Br1N2W4Oq6jAqssSNkntxivHrBVvLyOxGCZphnPUjN&#10;enT+EhiaxA0OliWRCoGAfxrKnWNdNumaQrcFF8sY4A75rr/iY8Ed5DbAYChc+x7Zrl9XeFYnfaF3&#10;qAPfFdEWjNo8v8TOfPL4wSOtZNtKZ4ynOBzW14uDG73KAI9uBWJYxNHKTnAIrsjscdT4mNm27QG9&#10;amjcvIu7kL0pJEBjJ688UxCVkJ79xVGWxNfur2y7VwOc1mLkqRjArRJ3cEDnmqrgeYAMcUMdyxaY&#10;ktivJKng+lSoBtPcioLJmSd1B4bkVIeM4OOetANDzC7Bm3DJ5x6VUYYGD681afeLY7eo9aq7v3fP&#10;NNg0VbkheOcVXI+arbYfKkAY6ZqERjdkcgVS1AhbIOKRk496kYck9s01ixHIxTAFUkYBxTtvOM9u&#10;9EfJpZMDJ5oAhYc88U1Sc8U6TO7PtzTAcdqBD1I5zUqHKc881Gn3c05eOPWmAw/K3Fer/D+7jktC&#10;JHJeNQAT1JrypwWxiuu8F3TRyxRE7ctzWFWPNE0pO0j2e1dZYVOdxA5J9aswy+XwSfrWPps4eEry&#10;CAMe9ayE7Ezj346V57Wp6cZaF+OcbV2Nz3GKv20zKQwOc9RWCxZGGyrMVww4YbcUrGnMdXb3KSIC&#10;VP41djcD/wCtXK2l2Q2d3FbVvcq+FBGe4JoKTNmJvlGaccduaqpIOAKsRMDRcdx/TrT42Peouv0q&#10;Rc4yDSYyZPlHFOyBkVCH+bHrSMfn4PFAyUkBfamHrxSAnsaU/TJouMBknk1IOB05pgZQOaerBhik&#10;BC4571WcEPjmrjEdj+FQyZGCaCiMDIzTWUlfSpFGTjgCkOA2OwNKwyHDZxgkU3o3Tr0qxIwI47VC&#10;SN1DBCgcbjninbAeuBTkUbQPXtS45wMUD3IwPw+lTw7SDimYwnH4CiIEUASvHk8HmgLtGSeaBkLj&#10;NNYZzk9OlMkMr2pP4e9CKTzyKWQ7BjFACM2Fz3qFjzk9KlZgRzVaaTqPyqRji+ORTCc+9MDcYNN3&#10;DOM0AOznjNIcDOSOlNLehFV7h9p4/GgLizygLWfPIN2WbgUrzLvBJ49KpXEuWPTFC1JbHzv8pP61&#10;V3ALzmkdzjFVLmcRIVLc4qnoIWS4Rfv449Kx7y7aVmxwo6AU24l345PFU5mCpjj0qbiQ13UA4Axi&#10;sq/OIWnJwEHFXJN3JPQ9c1ia1cLHZMWAwpxWkFqROSSOT1OZri5dnbv+VV409QBToUMzFxyCSamS&#10;PqWAIrtjojgauzJv22Oy+vPFVQAPmJGO2at3/NxtweBj6VVeNXXGMd60TOeWjKz5kO7P45p6tyOM&#10;49aJWVOnPbimgNjnvWyMRQxZj6VIjEIc9BTQNyE4GBSFieM8AYPvTsFxsnMmR3HSjpu9+wNDvhQe&#10;/amxFmbPcCmBLbLubHBarIVt3PO2q8JChm5yKuQFTDK+CflB4pAxScBSB161Xy6r8569acWIA5JI&#10;p8+DahwvOcE0xFyBQYVQEHPFSLI0VxEMElUNVrUngVZJZriIgjoQcfWs5MpF60vxb6jDMnysOM96&#10;1PtILzS9HLE59TWTNHEFVdvI5L055CLcFfX86RaiQW8jxyNIAAWbJ9zUtzvyZSQFK4ApllhX3yLu&#10;zzx2qXUUZ4MRpk8c+lI0KltiMFietWo2At5H44Haq2MSCMHJwcVOmPsZ7Z60MditcMrXwcjG5Qpx&#10;7VbvCXsNqj+EjdWdegfaAynCZ/OrUchZGiIzzxUgmZcY2thuo61bi2nBZTkdKqTpsmZgepOO9WY2&#10;HHIORSCJoiZ7iEIc4B4BqN4xkfOM44qCNuo6/wBKnfDKpC8jg0mbItxAN5ayEA5610kH2caM0EkY&#10;81XPz56g1yzSB8ueR3xWssx+zmPsRjNYVFcuLsdboyW8MNxDl1byN8SgcEiug8IXT2PjjSLk5CX0&#10;Ricj+A9jXE6bq0paDBHGFGe1X9aikZJx5mHg/eR89OK5JR6HRGR9V6HqkBWXTtSha2nVQY5R0kNJ&#10;q/nW+q210F4jXBAP3h7+tZPgrWI9c8O6PfSmOR7i0Xfzn5gOR+lW9WhmhmjdJWktyduM8xn+tcLV&#10;mUnc6C0uICBPEmVzyhrK1yWylVZkIXDZXJ6Z4Io8M3X2d5tJuSlyBmWGZf40P+FM8U6HKmmSXlnI&#10;ChOGTP3anqHUp3UXkiM5BEvK8dCD0pfDlx9str+xuhkxvlQeoBqpo0/2jRFhkQiSEkEbskNnn8CK&#10;k0x4F8Q28pUi3u4zGdvVHHb8adhF2PT5SshtZz0LRKx7+me1bXh7V1u08mbdDKrbGVuPmrMu5ltL&#10;ny+iOSy/XvU05guYlv4lBLDa2KTSYI6ieAkA5xjmiyIXMe7kcj6Vkabfu0RGWbbwQaP7RUTqVBAB&#10;+bPHFZWGdArAP96p1ClQc9aymkaUAgbcVLHI4TPSk0K1zRkVfLJLZqPTgo3xluQc1mzTSSFV3fhS&#10;I8iyO2Oh4xQFjakiXBweahZZk5R8r6GqwuHYAil+0vjpQTYtJMwHznBpJJjjiqUsrSADPI6UxZnO&#10;FIxU2CxfSUngjPvSNJtzyDVeKbjB60vmAZBFTYCykvG2nl+McfjVIXCgDA5pwuFPJOKGgROx4I4w&#10;femE44wOBxSeYhH1ph2Y+tCQ2yXzDkAgbaUy7hnFRKATkkYpDjPX6VYhxkAHMan8KQMobPlqMn0p&#10;q4B605XBzzQBFNFE4OY1/KmC3hIJaJT+HWrRKnuKQ7MY3YpAUXsrR8BrdMD04p39m6e2D9nUe2as&#10;cdhmmE9TQwKraRpxXa0C/XNNOj6exP7kEHt2q4zcYpMcDqKLjsUptAsJSrBWj9cVGfC+msQS0pJP&#10;NaHmHnPWlWX5+tFwsjFk8H2bOSJ2CjOFK1m3vg8iIvb3K5J5DD7orsPPHrimiRDzuApp2CyPFfFW&#10;i3NlgOCfm3bm9K4/Ut5iIb92205yOtfR7iOZGSVEkz1yM1yfiTwBp2rwXEsG2KRhnC9zXRTq9zzc&#10;ZgpVWnFnzzp7ia8Yox8wDI4r0jw8GKqHwxADDtzVGTwFrGjXUrtBJJDtwXUdq1NBhdZyxVsABTWn&#10;NcunScI6na2zkxqxPbmplwTyKp24IjUHNWYz82c1EmbxRMoOTionHzjHepVYD61HwOtIotxvhB7d&#10;qmDHgkVVGCOTUm8kbTQFiYuu7A71csAfMHGazFBLZArV03IYZ5qZbBHexoEcc5GKpXJVtydquSEs&#10;vJ6VnzjcTgGsEdBWKlR/Kqtz80Z5xVxyMgdapXP3WGcU0Bky5DHptp8J5HpSSjnGMAU6FAV64Paq&#10;IZ3mCeetADHt9KzxqIwTkYz1qVL5CpPmLj13VXIxFwZxkdaUFvpVSK9ib5t6n0waU6jagkGVQe+W&#10;6UWaC5bWTaOetOEzBTySarQ3ltJg+Yo5xVqIxucAjilqFxvmy4605ZmOCacVTnB61G23puFAXRKZ&#10;jikeZuOOtNUKTnP0pGAzwRS1FcUTY4LZpjXig9ajlgBwwznuM1H9jZzgqc09R6FhtRQD/GpI79cE&#10;5qmdMUrjLH8KethgfeNNXFoWTfqeAaX7QCpyc/jVD7DID1JFOW3cNjPHanqxWRbmmAVT2zUvmhj2&#10;FZ8sDHBzU4T5RzSsMtFug9KcGzzVZc4JzUik7eOadhMlDAdxSbvy7VEAAfm7UoRiNyk0aiH7gZMe&#10;gqK8k/0ZsA+lKsLs5OT6Ypl5Cyqqk9WHFHqUERzEoOPl9as4z1wBVUkgEHrU8ZJQAenWmIqwDyZp&#10;Afulsj2qWVhI4HYVHICJvmPGKYjFIyx5BpdBjrUgluOhqK65fBxkimWlwBI56+mKScySv02g+ooA&#10;I5FS2bJG5eT9KS3uN/3RhWGc1Rs0eNpIpMs4Y8mkfzMgLnA70kBUCMNRlYnLE5zWkZo57AgfwBic&#10;+wqgInNzHJnrxWZ4pnksLe8O5grxbF29iaaGcbDqiWXhK9knty32lSm0HrzXE/De0t77xnDcMVVL&#10;aNmA4wT0Fbvi2OSPSfJMrKIoy5TPXiue8AWFy841LyStsXCBie4r0qfwkPct/GN7f+11jCAtLcD5&#10;h1UAVxniQfLDCpzhM5rqviTATeQyDI3E4P0rnfEcAaO3kXDb15x1GB3raJPQ818WRkSKmAO+BWJb&#10;KdvP41ueOFMV3EFYcjj3rFs5i2VKAbRXdHY5J/EQnAXBXvwfeoHB8373SrsoBXd0xVWXhhzVGUkK&#10;wYpuP/6qgddu5j1PQ1ZbJiyDUE65AAP402QRRsI5Y5WOR6GtSKNGyxbr0FZ0YV4tp65zWjpLlp1T&#10;G4k9PShDRLcqEiGBkkVkso5AJAz2rX1FCko67fasucBM05BLcrsAAQKhOQOuRRITu4zimOARyTmn&#10;HYBCwV8kc4prtkHaKHxnJpqk/X6UxD4zlgMYxUkpBIx2qJcgZGTTgeMEHjpQMjlGTmo0xnmpXyR0&#10;471CQM00SSL6DpTpRhRzjFRq/PAqZQX60hjM8Ctnw4yx38bs3Xp7GsZwFBGckVNZyiN1k7rzUyV0&#10;OLsz3DQpV8hCzjkcZNdHbucgEcnoRXnXg27jkslV5NxDfKO49q9CsGZiny150lZnoUpXRdYb07KR&#10;ULxnOMn61ZTJYgj9KeoAB4464qGbopozxht2cDpV60vdsgPJx71E0YmGNnHrjrVZ4pIHY9VFSCOw&#10;sLxJB0w3161ejlHQ9K42wv2hm4Az3yeK6K2u4plBVuc/gaGaJo2I5F7HNTK/y/Ws6CQAZbI/WrCS&#10;ZOfyoWpZP1J5+lHAxzUEj/LwcUzzcZ547Uxl1WwM0wuQx5zUSy9ORikZ93II69qNAuSu4Y+hqRGw&#10;OtVkPfPNPUk9Tik2NE/XJ4xTWPGO1NWQqKaWXu2D60hiSNtzjNQOxz1pZTjJ/Ko1IJyTQUkP3EdD&#10;/wDWoBPTr70g2mjIHTikx2J0fHf8aeDuYHHvVZXzn0qWNvfFAiQ4J96epIz79KZ1Oc05cHk8UWAe&#10;7ZxSZ4pFKsozimPKo4HXtQIcZCGx39qY7gtyfpULyqeVP1xTGkxz19KB2JJnGflPJqsx+bn8aR5R&#10;6iomkA56ZpDsSPwOPwpqsMfMKiL5JJNMZto4B+tAiYuAOv41VuZMHrmml9vU/mazbycE7SfypWJY&#10;XMgD47g5P0qrJJ+8JJGDwKbK6jGAw9x6VQvLtU+6u7PHXpTuTcsT3caAls59ayJp2mbJGO+aJGaQ&#10;/PwM9qiI2jnHvxRcAfG7JOfaqd0C5GOnWpGZsjZyO5qKRWYmNTwOckc0wZQu5UySzkKDzXLeKJxP&#10;NFBGeOpHqa6HV8RRsgUOBySeOe1cxBGk2pNvcELlmOP0rekjnqu4xLVo0YqcADHTvUToVjDByDnn&#10;3rQuJE+whUHzO27k5NQtEVtxkjPNbXMDnroeZcs/3iTVW4dFRkjGe2au3uULuuMdz6VnXGCCM4ye&#10;K2iclTcrRrufJ/WnZJ4A69aQ8KB3pzAxRq3TdxW8TFkj/wCqwOOwqMHAXjNPlx5XPeocttJ9DVCF&#10;YEgj8aW0UkZxng8UkbfNgjgipbbAb05wRQA1lMY571ctgUsmXkFhk5702GNXlUtwq9c1JLJkjacg&#10;UAVgf73J7VM5Bt2izgZzVclVkGc+nFWY42ZGBIIxSAktZGRghGeRkZ7VdkKgx7OACc/jWXvEbNk4&#10;I4yK1duI0YD5Wx+dTJFIsNKsilApGFxSFA9pg8FXziiKNlG7GTyMetAZcYHXGTUmq2CwkGxu/wAv&#10;HHSrVyzra7h0xxmqlkqtIwHBA6YqfXG22WFJwWGfypMaM1WbzEdjjGfxq05AtGbK4ZivXpVFJAEw&#10;GJwCcVr2/lNpDFkJDLuKmhjTMVZA0eGB+U96uQN82TkK2Dms5JA5PJYBSMH1q7E4KoVxikCKtxzI&#10;55C56+tGeQcCrGqQCFxngHnjpVYtgjPfpU2ESwyfOR2NXy+McdazDkE4/OrULs3bgDrmixpBlyJ9&#10;i/NwDnjFXIJTjaSoIx1rOXJU46mpd6LIrvkA8D1rNo1TNOKPMoYNjuAK6ya5S90+2ncMZIo9kvff&#10;j6VySSDYSOoPWtXR7hgpBwRnkVz1Y9TSDPS/hNqcgsRbGcxqu4FGOdvORgdq9ETxBMt0nnnzIw2D&#10;g89OvNeEaVvF2ghLJ8wJAOMn/Cu6QakY97q/y44I5FcNVam0Ts7jV4rbUYLyKORWw0bjdt4Petdv&#10;Exn0/wCzyb0kLBfNDffHbNebXsWq/IPtKgd4jH1GPXNQebqw2ibazIN33eMA+lZaF2ud0919ivRI&#10;0hCu2CB/EabeXjlo2RsNDMJl55yK499UuZLfZMgZi25S36cUyXUruOBJCuGU+549KejBRPUL7VGm&#10;UXQDOmd+09afFqvkqFRgYmyxXNea2Xiie0he1NqZFDZ3GTGM/h0pT4iZNm61bpywbilYfKz1KHxH&#10;BasJGBO1fmHcirNxqlndvHcQThSRwfX0zXlsfiBZRkQ4yMkbulJHrkVum5Y5SA2QARmlyk2Z7LZ+&#10;K4GREkgZz0bZ97j2q3b69aTAgnYobA3H9K8Uk8T2STBpZJkyDgeWSPfkVPH4m0+dl8p3BJKjcCMi&#10;p5B8rPZU1W2Z96tlTwDUkepwtLKQ2FQgZ7V5BF4p0gYMdw7BMA9vy+lPPi2whck6kEErYVXI5NHK&#10;hKLPZLfV7ZJDHIQARlW7VN/alkzECT24Ga8fHiaxI3nUYeQTkSA5/CkXxTaK5Vb4DBGcDIGfWlyI&#10;LM9gGoWYBImXj1oe8tx82/p1ryH/AISOIEbrpQHzjkYp6a5HIodL1G3HruyPpmjkTDlZ66l3bBd/&#10;mKeM/eqRLmFgT5ikDk8146NXjZP9dyvXHeo310ZIhcqQOOc80eyFY9emvbVHKtNGp/3qb9utGbCz&#10;oT1PNeLXPiGRWUTS5bJO4j7o96B4iIAw3zHoSeCKj2ZSie1LeREZWRT+NPF0h4D57nmvFm8VzDKt&#10;LkgcN1/l0pR4oYN98hgBtwxG71470vZi5D2f7Sp+7Jn8aQ3BA4b8jXjv/CWLwTcyK5XnHzAfl0p0&#10;fiyYhC1wHTBAIk9+w70cjHyHrzStIPv8D0pqGU8iQ49K8vTxTcfw3QJ/3sc9hU0Xi25Tlrpjjjtk&#10;H0xRyhyM9HkecMSHPJ55ppmnORkkDrmvP08X3mwAyozf7R/Snf8ACZXflE/uS+eAOlKwuU9CSaby&#10;iuTTXu5lHCZI964e18aSiNY2Vd55Y84B9jUj+NZB8gghds54PQUWGonbJeyFcFME0jXssZB2bh06&#10;1xy+L03LiJfmznc2AMU9fF0bxfOgUdQQ2c/pRyisdb9rJwShz3p32quWg8TWe0fOWB77aUeJLMHJ&#10;dsBdwG3FJodjpxeqchs4oF1ER8uaxE1rT3XBlO7GSNhBq1FfWboGSVcH16j60WEaD3US809Jk4PJ&#10;H5Vn/arVgpYjb2Jp/wBqtc8OmB6mmFzSkuEkUozAqRjBrIvNOtHdZRGiOP7qgZqVbm3d8h1x25px&#10;kt5GGZF9OtWrkSRlTQNG2McUwDHOK2SsGApwSO1N+z28pPY1Rm0ZQJxkGkzz9a0BpkjsEjyWbsBV&#10;ORDFM0bcMpwRTJuKMYFPJ6DrjvTMg/WnLk8AUDWpKr5HTmtPTvmbb3rLXaBz1rT0gq7/AP16Uthr&#10;c0ZYiMHHBqnONvHWtKUt5bLjt61nXJ2A46msLGyKE2c+hFU7kZUhuMVdlOR71UuRhcsTk0IZk3DE&#10;ggDntT4vlKk8nPFJOAQcH6UkGWznjBqrEGZHq86hZBLkZwCRTk1VueQfXnpXkIm1xCitI5XGB8uB&#10;n6mpV1DxFGGykqr2AH6iupuxfIetTapgYD/rWff6osTCTgjtg15xBrmsI/lyqXCkEZHzAd6e/iW6&#10;cOZbBGKnojE5/SnzEumejW+suzBySSDkDsfxrodN1qWORZIZXIK/MGbivGV8UXsYVxaxjnlSccfX&#10;tVq38T3QUBoQMNxhs4FHMuoOmz2uXXJejMo9885qFdYcsNzsAvWvJW8Y7iP3ErEqWO7jmpR40yuD&#10;DMjY6gjGfrVXiL2bPWZNYJyI3JwOeelPh1tkJ+ffjqQcYryU+MLZNsbSSI5AZ8jJNO/4TK2RgrPu&#10;LYx8uDijQXs2exP4lAAc7VA7MeTVq28TW8oYDPyY3Y7V4je+JoZoxjcpB5weKhsvFNtBIXnumTAz&#10;lhheT0NS+UXIz3tvEMfAJwPXGeKkHiKHaPkHvz1rx8eMtOaGM/aURmwcFx075qy3iC0ZmTz0G08/&#10;vBxT5UTys9WXxNaYO5Tx2HenR67ZkhiMA9QTyK8pOsWf3jcAgdeelOj1KBw+2cFF6nOcZo5EHKz1&#10;xtX09lyZACV3YqePUdPkRDuI3eoxXktvqEaxjZIGUjORxkUqamqLkXLZ927UuRFJHrxurBDzKAOn&#10;NSm500LlLpWHt615Ot8WXAlYFuF5py6ntztuQWHvnFS0gaPUPPtC3yyg496mMkXlkrMmB2BrzA6p&#10;8n+uKnuM9TT4dXdAF3vgUuVCcT0q2mXlgwYHuDSXU4LxAEZLV55Dq7rlxcBRnjJ4qZ9ak85NrbiB&#10;nOeKOVByndXMqNyMA9M0luzFMHGa4aTV5iMK5DY9OKls9fmVirHp3pcqG0zrb9iI8Dgk4qVNnkgM&#10;M8YxXJtrrvMu4ZwOSTToNfdGwwG0Dg596fITqbtoiwXbsi/KT92rks8G5SSq84wa5ka1wW2gNnI5&#10;qC51cTAsEAx3zzQoDR0GqyBZV8lcN3Ip9u8L6fsCDeM8nvXMrr88dr5IhjcDOHzz+NV4NfeEF9oI&#10;wRgmnyDN2xnB2o6jcG5rE+I13/oS2Splp5FyfTbUcmuKNtzAF3k8/hXP+Odbe9vYLhdox0GMYohS&#10;1E5WOM8f6ubm9UrEFVI/LKqPvEd6f4KvhdeFjbCIILV2YlR90k9T61i+JGSS7DJIWbBZj2BNSeG5&#10;l02TUIlc4uY0Y89wD1/Ou6MbKxJJ48uvL022VQXlmDbm7KB3/GuOlMgKI0hYYra8UT3D2aGb5/QV&#10;jRt+8jaQArjNaIaOJ+IVpKjhshxyM+lcjpU2HYNknp0rv/HKLKj3C8NgDmuFiRVkdQNpzXZT1icd&#10;VWZLIABkE1WuMEgk1PKSE+7gjuar3CBoVPTnmtTJ66CqN0JHpUBf5ARn5TzU0TH5lB4WoGBDMMc5&#10;6etKxnYdHyQVbg96ms3MdwGBxjvVYBh+VBJjIJJIoGb05WVFYMSW4/Gsu7jwpAzn1qzpEoado8Zw&#10;O56Gm3i5YoRjIzzVbop6mTMMkbR061Cc7SBVi4VlYqAahdSD0oiySAjpz260injHX8KceU602PqT&#10;0xVALjAPJp3VaTnHTijAxxQA7g+nNQSAg1KcZyTimSDjIxQhEa9c1YUZHXnrUAPGakU8jH4U2CHy&#10;AnNNiwJDUqruGDTCjCXIIApAdd4MuRBIvA+8Cc9/SvVdIk8xfNK/N3GeleIaRdNBdpzhScn2r1jw&#10;5fpIEDAkkda4a0LO510JdDtIXJAyRg+tWQuGGcH3rNt2x/qwQOozWnbSq68Nz9K5zsTHDClvmGM5&#10;H+FRzYYg9yKmKkHIXr1pAmOg5FTcDPniUNu5FJZXjQSgzAqgPBzV5xtGAMg8ZqrLCh6AAUho3LDU&#10;VuF3ruwDjnFakNynAyM44FcUN0D/AClua0bG8ycZCuKLmkWdQ755DA+tRNMuQVGT71lJexvnkg/z&#10;qTzcRbiwGTRdmiZfa4wO5NKJhgYxis4Tg5UHJxUT3R6NznjijUrQ3ElBAJ5qXzkIxmsNbooArNzj&#10;jFTLdsVBJXjvSBGusnFNZs9frVBLxcgFhUvmq7HH60XGkSvJng4pN2Pb61Cx9+e1ODjvzSKsPD46&#10;807eQOKrM+OAMGmq57tzQMtpLggmpllUcdjVMSf4ijzBgYpha5oNNgA5FMeb5h83FUnn+Ujt61D5&#10;pzkcii4rGr569AOaiLZzmqqSEjP60u/g+9ICQuMYFRO3Hp+NRlstgE/WmPknOPyoBiyNjv19Kbnc&#10;cdqYS3XoKQyBQeOKBEztgcke9V5JQD147VHLMNp3HA9azbucAcN2oIciW8n3kFTVCScAEtwTxUFx&#10;cgrlRziqhLN95t3tSuIlupTIQFYgelVFUF856etSc4yTSMpIxjrSuLYYcHIPP9Kjm4hOTn0Hc1Kw&#10;wMA8E1SuWd9qA9T1xTuOwiISuc7T3qvfsI4Hchjx0HU1dwANh796yb+XddrDnO0ZOKqKuyZMwtQk&#10;ZW2bic8kt29qyGRvImZDt8088+laWqnfCykgnPyn2qtbwokYAyG7k11xskcsiFgHe35KhQO/Q06+&#10;BKmInPYUiFVuOASueRTbl9oaWRmVl4xT6ktGHMvBTsDg81nXaeWhGSecCtq7jCxRBeQeTWbdJn5T&#10;0NbRZzVUUY4yVMhGVHrUFw7MfmJOOg7VamOItox71Tcc9fyreLOZlzcDCOOarsc9u9Sxbfs43EZI&#10;4qLBLZzwaoByjGM9as2MZkueWAVh371XUZiyDkg9q0LdfIhDEAlj1PYUITYydjHhMcscVAjkSsoX&#10;8adLJ5juTyAeDUUJIuGLH71MB0yZn+U9easxOQx2joOlVHP7zJ6+lWYH3Rk9MHn1pAR7grSbjkg8&#10;YFbVkvmadHng/wD16x7gL5jBTngcVsaRiSyIYhQrClIqJOu5iG3ZGTmonOCqjIcjH1p1ttdJDgjB&#10;PWpEQb436+npUGxJoe37RIZMnaMgDtVfVC7K5blQwxVi2iCl3HDMajvxtSVc8bRkGkMxZlxETnao&#10;5J9a1gWTScb8jy+oFZk53QMo6HFaMpX+z5VTqqD8KQIybbCsQVwSCOlXLUJ5ajbjGarAcNgY4PNT&#10;RECAHuDgUgRemVbiPDD5lrMnAWQIfvAdK0VJGCeNwqleRgT7geSOaBsiBJ6dKlt5djlRgk8YqFcj&#10;AxinqF3BwCCO9Ak7F+FpEkPC49zUroJTjaMdzTYbZ5oPNiOdv3yO1TWmxjgnAYVEjSJYtvMZNq4G&#10;OK0tPkYTDjbiqFufKfcvzE9zWhb7W5bqD19RWEzZHS206reWzYO122tj36V6dpk7ARI7AtgAE9/r&#10;XkFhMD8hdgAwr0vw/Mt1pqBHVrm1baynjI7fpXBWVjeB1sqC4t+ADIO45rPVGlwWxui6DFWrKfcD&#10;j90ev0qAHbcg8gZ59652yyWS1Roo8KoPXOO9VdU0xHiIZF8zGUJFaQeLdsz8p6e1F+wdQAPu8Zpq&#10;wzlo7UfKJVxIo5FaYsYCqMsahiME4qLUI2WZXUk4GPrVuwmSS2MZOWH6VW42MbTY8jKjB6AUg0m2&#10;2sHjxuGVIOOatxSCaMgkgg5BqdWWWIq3GOhNCaYrsxX0a1YYaL5famHw/aKo2hnAAGCc4rVyFxnk&#10;HirMSq0fuOKVhpsxB4ct2yQHAB4GePypB4as1OBIw5zzzW0rsrhM8HpUjgnB4OO9ToDdjm5PDEXz&#10;FZAwx8mBtINQTeFUlcfOI5MDLdfwrsIwu3kAH3pzhSA2MkdKNBqTOEm8KeWxK3O3J6qOarz+F5SM&#10;yMWA9ODXoo2YA28elNeJCM498CkO7PMbrRbht2bh+Bjhjxikk07UHiES3T7W6knOa9GMEBjGY0By&#10;T09aiZLVeNiZPB44o0C9jzh9O1NMRgyzHqd3+FRC01TA2SSbWHO30r0iSG2JJEQBI6gmojb2+1cI&#10;qqBjinzBc86EGrxxh1mkx0yV5x2FVgNUy29ZtwPHfH0r0r7HCv8AyyDZ/wBmo5rSEk42k9cYxihS&#10;C55/brqmxWiD8k9Vw2KkCaxDE2Ox5yOcV2U8HlS53dOc461VdgdxIHHt1p8yA5T7drETqIjIg9Vx&#10;z+dT/wBq6mrtuVwSeOa3nSInDLk59Kka2gK7dufQjtTv5Ac//bl3GMGLk9RjjNJB4ik87ZLB5YHK&#10;4OeTW0+nwqwUqCDTf7OtB82wFj7dKl27DM5fEkoKLh/lJHA69KUeIZUIZ1JjbqSM7T24q2bG0UFw&#10;gD5Iz9aiTT4WJBUAkZx60rBoNTxQ4KsI26ZKY/Kpk8Txtk5AdT8q44PvR/ZFuQSgwT3po0W2XkLg&#10;nrnnNPQWhYj8UxI/zTnzCflJGB71ai8SQCJpAyuWwAUGcnr1rPbSLQoVx164GCPpUg0u2yqrlTnj&#10;FKy7AdNaa9FNHGm4jOAMkECrseqOzsA6nv16VxEmhR5yTljw3bIq3pumf2fc7rcOEYfMCc0vZoxr&#10;S5I8x151Ha+7eQx4xu4NIdTBbY8oGPmC+tcZrd+0G2HYWJPGRwBXOGeWKZj50iFl2KS2do9Oav2O&#10;hw0MZ7VuyPWF1KUcJOcdcmrK3kjLvEh98Hr9a4XQZp2sF82Z5HLcMw7V3WiwR3B2Hoo9etRKnI6f&#10;ap7ko1K6wczOcjGc8j6VLBqd0mQxLKT1Z/mrSj022wdyc9vakbSbY5+U8+9TyMftIstaL4vvtNmE&#10;iosznI3Ox7+1aDXkl7M08oG9+TgVj22mW8L7wCzeprQjG08E1okZtq+haU5OD+NSbGOcHA74qFSC&#10;ck9ulSgkDJP4UmhoeyAgccitLRQFJ2nrzWcWLACtPRyFkBYGok9Bx3NWRscEYPfFUbnAO7r6cVcm&#10;I3HHQ9Ko3Rx1NZM3RRkU7ic5qrdHKbT1FXm4HXrVK5yilgDk0IZkXGc4Uc063wIyf4qSUkjdx1oU&#10;8fNzV2M2cogtJQyttJx6U/y7NM/Lk9PWspgFYYJzis+4lnDEBiOK25jax0UlrZKCVjQMR1PU1CbC&#10;wbrGmfXpWCs0oCc5x15qZZJmbcpJx1zRzBymrNo9hLhtoDA8EHioZdB0+UZVcNnselU1muCxAPJ6&#10;D0qRJrhWwM8nqDxQ2h2Jh4cth+6Rhjj7/NNbw5AmCAuRxjHBqdJpmT5zk+tWopXGAST70rhYx38L&#10;28hIZdzHjPQCo38IW5fduBcccV0SylfvEU17nBAHC+1VcNTmm8JBX2rIpUgduayNR8KSKGDPgd/T&#10;2rv45BIcMSoHpUVxGGXg/iTn86m4lc8un8NyEggqcHn5eB71AfC18xAjG7p1HX8a9Q8va/ABGO/r&#10;QByOATVqbKPNp9Av7aMEtNkDrnII9DTE0rU4flHmDcARg9RXpzKrD5l3Z6gikW2Vt3yAE+3Sjn1G&#10;eZC21tVz9plwGGBuPHuafu1mMMWu7jByvByD616ULIAbfKABGOe9K2mKUztO0egxT5iTzRL/AMRC&#10;4G6Z2THClRj6Cpp9R8QwsXYhSDuUAcH2ruxp0SyYWEFR0JFObTImjKyRFx3zxS5h3R503iDxCjiR&#10;bnft+Y7k+6w/nVy18Ya6VUSr5pUYLKn3q7FtDtcBTbrk84C/1pf7Ks1AQQgDOemCfanziOUHjPU4&#10;9rPagc/NySKuReMtRkBd4ozgcBRj8zW//YNtLHtKDbnIBHA/Cj/hH7MRlXTcTzkcVO4WRh2/jy9X&#10;BmtAVIJyHwaki8eSLG05tXcZ+Ubua0W0CwFvInllWb7pHNZEvhwIwAdNueg702haMu/8J/ErkPby&#10;uvb1Of8ACrEXxAgcrm3mVR0OOSayE8KJI26ST5n5IXj8KZceH/LjYQlSV4GRzRcOVHR3Pje2hI8w&#10;Mny9B3JqBPG1oyBwzgA8gqeCe1YT6Ak0CiTcQUAI9TVePwyY4mjD7Y85wR1NDbDkidN/wsCwWM7v&#10;MCscdOM1RPje1meRR5qsRjlelYw0JZFxjC5z0qVfDcWxySMZBBPX6U0rg4xNVPFTcog3bec561Xn&#10;1qSeybeyxzc9BniqmnaE3msSAFXqMdvaodWtHiicrjaOSR2962hYynFGPq+oK82zBHILY4qz9o+c&#10;sByQOprJhjM+ogEbsDH1q9KCDtB/+tXSjPcn12f7RErMn3EAwtY4ncuoYKqgcVo3RLWhbJ9qxN4D&#10;gNkbjjNOwIoeI8zWhQDI7muNlt/JuTK3GQOCK7jV03WzMM4PHvXI6kjSKQh4BrrpPQ56q1KFwoZs&#10;Fsiq0277O2CSVOenarE2NwGR6ZqNRsZkGSa26mLIbdT1Y4yKY+C+3uKmAxyMHNRzZWVX4pMzZXDk&#10;yFCrcHinuG3qM4I60y4G398Mew6Usb+YpO7p/OglotRymG9Rw+B061d1hiJ0dAPm7+1ZR5255IHF&#10;W1cyxYbnYKaBMr3f3Q5HXqRVSRhgZq63zR4btVJ4jzjJA7mkJETqhXIOPWoRjdgd+9TOpVecVEQA&#10;fSrTBjmB2/4U08D6UdgcmgMcfWmMAPlFJkn735U7GfmzSDGeepoYETcHGaXpg06Re4H4UwHnBoJL&#10;A+b2xT1OOo4qCNvwFWY8AA5/A0DJU4XCn8a73wbcsYY2YjKg5JPSuEt84weGzzW9od15ChDyrMM5&#10;PSsZxuaU5WZ7XYkz2qyIRgjr61MvmRSdPyrnfC+pqI0gVg0YxjnpXYRFJk3DaM8dK4JRsd8XcmgY&#10;7MjqRTgpPIGagjVoyCDuUVatz8rbjyTWbZqVsFcnBxnFV2VixAHT9K0ZI+u3JB/SqzgFjtx70gIM&#10;ZBJHSqM8bqWdBgk+taR27fmz7VCy5J7D2FIaM6K8aOQIQc+p7VpQXeV+f8BVG6tvlyOo6VXzIML+&#10;uaaLTNtZgD8uORTkdXYkZBrEhnKlVYgY/OrcF7Gr4U8j1NFyuY0VO45diMU+OdHBAPAOKppOHXcw&#10;68Zp2VxhTgU7lplwTAjk9Dx7VY+1HABx161lbmXGOD70m8569aQ7m2s4BBBP0zR9oJ6+tZazbWC/&#10;1p3nsXI7dMU7Bc1GfI4PXpRuPG3rWckrBhnJPaplZgcjODxQFy35mMd8Gjfz0OO9QMRjIP0pVYk5&#10;zgdDSsFywG3DANIGOcetIeExtx7UZAAJOM0DuPRzk5IyKUyMRjrUPmIVOOSKDJjGRjIpC5ibcDyT&#10;j60xpQp29QelVJLyMIc/KOhOelUbm+XGA2cdweKVxXZrNLHjcWGAOeao3N7jJUgj09ayLi4YjaCd&#10;pqDcxHBJpcw9y1dXrO4IxVaSZ2JLnPHFMC5bHekBzkceg9aTFYao7dqU/ewCD/OlPGeTSMOMj73W&#10;mgGgZbJPPel2qDkZz70pxk84qN3wnTNADZcgbdoJ7mqcm1JFOTuHFWSWxknnHNQrtWbLfMA350Bc&#10;azjaXIxjOaxrSPbHPdSq29uB7Grt+7Tttjbb83SmXb/Z4JA4HyrkAc5rWJlI5S4YySlckqpxmgDk&#10;jA57mmlTtXnBkaprtRDaMergcVuZFEDBIBwM5qDURvGOoIxVmNM8H7xGTVO5yXOP4cY96pGbIXQA&#10;BTzxWbfLmLJwCGxkelbEmMZBzn9Kw7sOpdWJI3ZFbRMKuxnyZA561AcZzirFycBTUXbOeOtbROQm&#10;RN1vycY56VCwC9Tz2q3b8QBSajWIPOBjI7k1YmS29s0sTvnYyngetOvp/MnVUOExj61MXUWzRKcZ&#10;UjI65rPgJLrnqOKdxD5uJOARkCnPEpl389sU245ZSvTFSJJiddx4IHWkMimHzgin2zMHA7NxT7kA&#10;klR2NNiBBRgfmBzTQMtYVnkwc4HQ1PpZJhZRja2CM1VRgNR9S6Vc0Da0UkTD5lahhHctWZdRISBg&#10;5FXFI2hduSOlQD/XFR0XPalbJkD5AwMVnY3Wg6N2ZyCcAfzqXVTGy4Rcblw1QxJhnw3Q06aRMYfI&#10;9DSBmROpwQMdfyqaE5iulUk5TB+lSzKreYM528k4qtA4XzMHIJ49xQBDEQsTZBPy08ORAcnIPI46&#10;UyE/u5I15z3NOg5iYHGO1IaJ45SIwSc+oqPUI8FR1B5Bpun5YFDwSTjNWrxflCsMMRSAzVO0Y/nU&#10;24+VjvUMgG0Z4wcU9MYNIRqeH52SQpuIV+D6GtLVdOudLvDbSqFOAwP94H0rnYHw2ASOCOK6F9Ql&#10;v9OtIJX3mxQxxk/eKnn8cVEkawYRD9yBk5rQ0Yxm6jhlBKPwcD7vuaoJC32c3APyZwD6Gp7GTybn&#10;zDnkc1jJG0WbcaMrnYoMkZwFz1rtPBj+bLH9mVvOYfvB1/CuOV4YHjnQ53j5u9a+kX1xo+qxanFu&#10;ESygzBcZK/T9a55xujaOh6lHBLAMuCFYZBx3q09pNFGGKNhhnlTXRXb2muaJFeWreZsZDIYh2IB3&#10;AV3tle2mo6Y1hLDE0qDaWUDHI4auFxtuVzHjvlcklSMd8d6mQF49vfuK9k8P6dpX9mtpk9pDIbY4&#10;YkZJB6HNZ13o2i2F4ZJ7dGt5ON2cHH+NTcXtOljx+/THykjPeqqqyNvVdv0716/4k8N6WLP7RbWq&#10;rCA2ZH5BDdD68etc5YeHba60cSoD5iggH+8fWmmVzXOMiK5XAPNPkVk2nBAPau3l0nTltYdRNm4t&#10;sBbhEblHHU1szeEdGuIUWJ5YC38ZO7bx1HtT5g5jywksuG+6eKlt3liY5wQfbrXQS6AsTLHI0gYt&#10;ySuB7VbtvCBnERW5KmOTbJlcnHY0XGpo5x3yMmkEmR3x3xXcSeAnCrKJwydC20/yqrB4FvpNwWeL&#10;INS2g5kcxEcpwOvIzUwT5fb0roI/BWpieWHfCHQA9eoPQ0//AIQ/WN21RGwx97OBSUkUmjm8qDtP&#10;AqC8mKrhO/euhn8LayqB2s+PUMCKqp4c1U25uDbEx5wu3nPvRdBdHOlmbqTn60zbwTnIroH8PX+7&#10;DWUgb2GaqjSbrcVFvMDyTuTHSlcLoywuPYU5VGDnj+taEunXiMy+RK2OgCmqzWtzjmKRD/tKRRcL&#10;kaxlsHPHpUU4VTgkA9qtx20ykKysCexXFQXNozvuX5ecZp2HcpzQs6nPJ7VSltty4dSQa3vswVPm&#10;OSP1qCUKc7efrQK9jDaBVBJ60JGMYByKvSxAsRjAPeqrRbTgZwOpppjvcqy5DfMefamnOPQZqeS1&#10;dsN14zVd43RsAHA70MocI1JyRx6Gl8pCcgD8qIwT1B61ZhC7gpXgU0wIki9Kc0bZGMcd6tqmFOCM&#10;HtjinqFORUtk3MiZmiOGxz6VFHIJM89O1aF/aCRdoAXOeaqQWTRNyCT3NNSsBLC8hOcc+uauNLtj&#10;5BdsVWVSowMgZHFXHIUbthVttUnqc2L/AIbOW18u7owxxngVieYHmHQugNX9Uy9w6ZITqATWUwbz&#10;Q4XqMMO9dDPMwkOWJ12hsWt4Ark9ASeMGvQfD42SnnggV5zpL8w7AcFhxjmvRdDzxnBAPPrUPY63&#10;udGhwMipQSeCKiUg+wp/QViykP8A4aVOBmmgE9aWmh2sPUnORUqycZqJTgUemKATLSOwzgjnpWto&#10;r+YSuMFawHYjHPT2rc8PhiDnvzWc1ZGkNTXkDDk9KpXZHQDpV6UZOTnis+5P7zHasTeL0K8gHGfy&#10;qtdAeWdtWXYbqrzlRG2SDn3pITMOYcnjjNMDbV65FOmJJbBGKYhG3jn1qyDi3UnPHIrMuhiU7uM1&#10;ss64ICYPrWXeKrS5Ix6Vu0bogSPHQVMqsp68d6jzxx0HvVuFVOCcZpMbY1ELHdnrVmGPHzHmlGO4&#10;4p+4DBUYHekKwoXaOKHn2nAwPao5WOePpULDBxQMmEzM2cnrU6Rs5HpVWPAOevatCJdqDOKBEkUY&#10;XBx+dOMZ/iwAahuZSsfB5rPlu5XXGcdgaNEGxpPGir8zjiozJAD97ms5S3Cu7MM55pSdzYHQUJga&#10;KSxIckEjv3qZJ4icj0rLUE+31oEozgPnnnFO4zYeZAOmab9rwpyuQe1Ug645NDXEYz8u7vTuIme6&#10;2SDMYKk5OO1WEu0PVFK4/GsveXAz1B7VJHvDYouBoCcFmYIM44qB5FZyxUfgKbglTtzmlSHd95sU&#10;gGxysDwcgmpHP7wZJxSm3CnKEsKVrc53Egnv7UBchOMZ/rUEka7sEAk+1XRb5GQM00Qk8nI/CqEQ&#10;RrGPmkJ57ConiiZy6kgHvViSHA5J59qg2soxSbCwi2y8ksAacbVTw0invQGBxzT/AJex/CjmGVZL&#10;BQ37t8qOnGKiltmWPbuB55rRCnHzDmqtyp3L1ovqFiqEKKNpOT3rH8QlY4GX+914rbz171jeJIGa&#10;HCnplsmt6e5nLY43Q8T63Kwf5VU5GMVccDzGBHeqPhQhtSuSqH5QQCTWlekCQLj1zXYYso3cmI9g&#10;4AGayZVO9ckcHita6HzhdnbmsDVJHWUogZQuMVURF2aP7RbyRHAG371cjLHsZ425wa6tGZoAwfqv&#10;TNc9fR77huOTzW9Pcznqjm7mMb8Lyc5pigLc/NkgjmrlymUaPBDZ4NZq7gCG7Gt9znkrD9mwNjoe&#10;ntUVzgqG9OtWODEe9MkVTCqKOc07EalOQB02MDwagjGxsdBV51AYqKoTFvMw3BHpSsQ2TsriQH1H&#10;FWLY7SVJxn1qJD5iHewyBimxZDEHp60CZbkjBB5wD3qgrnDIwOa0iySwrknIHNZ14rRyArgqO9DA&#10;iljYLkjJNVSMjcfpV8sHABPSq7LyFPfp6U0wIFB25P5UnbihuG2807g1VwG9FpQRnI4NJ26ik6im&#10;IcTwcdaiYVIMHHrSMMjOOlGwDBkGrcOGweuKrAHqKkikw/FDAv2xBOAcfWrto+1x0bngVlo5Dbl/&#10;SrltN8y4HORUNXGtGd94bleNk9Rg49q9M0uZcDn5TyK8d0K7kM3lggH+ld34ev5i/kOp65B3Vx1o&#10;dTtpTWx3sSh+RjBprbk68rnjHrVbTpWlTYw5WtGLDrt9BXK2dK1I1djncQDTfLiB4XBPU01oyWxn&#10;jP5U5MjJ7VIyKVAE4P44qs52nuAa0HGQBjimSQhiAMGgZnSYwOeaqyxneMZA9q0riAqPlXgfpVSV&#10;CVYn8cUDRnsi+n04qtIrqhbv61ffhsY+lRyKhQgo34UFJlSCeYsPmbb6HtVyG7YNy2RVbZheCMjq&#10;ai+bcc9vTvQWaq3yEfMMHsak81NpBbOKx9rAYIzSg7SdwPPSi4G0s0W0g5LH8hUgfKja2TWL5zLw&#10;SaVJ5AxweD1ouM3RKAuDjNTfaQsIHHFYHnuRt6n6VKt4VAJU/Sm2BtpICCC1TQSKAUZsv1Gawftk&#10;rnJwOORimSSyMATux6Zpc4HSPeBAeVJ+vSoJr5FGN6k45x2rnGklOACRjoKcFkyNwx6GpcgNeTU/&#10;J/1eCT0JGRUU2pPLjC7Wx17VQVCeWXj17GpY1CqMr9Km9wEJkkBDP1PPvSBRzkVKqBjnhaR1ww60&#10;hjQuT047UmAiD8uO9SAnPTAHrTCTnGPoaYJEZUlj24qNiO46d6nbkfhUZVR94jjoKQhh6nIpOuSx&#10;Oac/TIJOabhgCfWquMa7AjGDgdfeoyC/JGF7VLIAY9qnJzSIm1SM8GluIi/hKkAHtiq0oUR4UHd1&#10;q22CPXFU1/1Ty8AYIAq0Bn24MmorgZUD5uapa/cF7xo0GARgir+n/wCjRvNIPnC9B2rF1AB7cSHK&#10;vKwOc8itIkMpPG7X8EIGEUlifwqC/dnkERIOPSrd7KkOoRg9CpqjdFWl3EbcDkit0ZMYpJViBg8C&#10;qkqYKqvQt1Jq1FtMeVzz1zUUqANHk4BqkZsg2nZnOMcE1l6ku2XGPwrWmbbHIV7nHPasm5cyE7sn&#10;HHNax3Oeo9DLuV3HjoOtQhcdatToeP6Gmxx+YwVQDzjFdCOWw61Uu7JjoKlcpGdgIJ4LH09qWNhE&#10;+xSd3rjpVWfImPBwTmqIHuw2jae+MUwqEBHO7NOxhZCR8owRUf3nLHJzQMewIK/zpsvLAg4IFTgZ&#10;i3bvlFQXDbWUDnIoAsTsCoIXtUO7am4jGOlPIDW6tnjHOaQBWt8ZJHagCabIlt2AGTnnFW9MbyLt&#10;8D7wyRVK4ztiPUjOPpVmyIadc8fjQwRpOcFnXqeTQrEyYAB3ikDbzgDBzg5pyfeIxyvpUM3TLIGw&#10;ucZB5qrdqzTALgLtBzVqQ7SP7pGPxqrdDEO5Sfu9PxpDZHKoAmBPO3n3qjbYyyE4JFaOpr/oocKQ&#10;xHWstB84K8EjFBPUaP3e4gk/1p8fyxsp79KS4zGwTB2kdaVSNjFuymkMdbP5VxwKv6gVeOCderA5&#10;+tZcZLBXJ/Ctd9psFGMnPBFIaMxlBBBA65qJeQ3I696sMylXwpBXpz1qucg5zQxE0IHzMMbqsWdz&#10;8xGQuOKrgYiHQEnNEQwNwzj0xSaCLaN7TZWa1kt5JCUZw2MYC4pxXbuUsTjoaoW8qKeSRgfhWjER&#10;Mo2Nhl4P0rOUDeLNjQ7iOVPKuMccLXTWyxSyKkuVhOAxxnbXAQMbe52nsea9D0e40+80Ca5t5nhu&#10;YJFWe3cA71OcMp9R6VhUhY2jI6rwprF/4V8VR2lxKz6bcJ5B5+QKcYP4V6r4fvZ9O1dWkdSjgq6b&#10;gQw6gg14lY2t3q+lzpGjs1sBIzsQcKc4GPwrpvhjqIuZptMZZnu9gkiV2yGC/eVT245xXHUhfU0R&#10;7nE9wNVW605w0U6YbJ4yKl1GE3cJinZv8DWDpmpywac8YUMigOueCvc110EttcokqxuQ6gj8fQ1y&#10;7CMOxv5RayaNdjzFCYR3PUen1rG0Q3doLiz2NhJWCDOfl7V0Wu6Y7xfabaJ5CvPyjLCuc0HUo31v&#10;zZ8o5O1426n3FIZchlmUzQPDmG5zuGOM4rJfWdR01k0i6w6SkLDL/Ft6c110YSO+ls40BjOJYTnJ&#10;yOorNn+zaxdxybAYi+I2xnae5/MUhk1zA89k0U8f77bjOOQfWs2DWJLW5tpzFlC4WcDpnpmuttb7&#10;7TbPb3gX7XZruR+nmr6fWsm7tLS8S98uLb543KoH3T6UxI3ItTjMTW/JA6e4NVre/EFyQT04A9Aa&#10;xvDVz5mkws+WZcg/QGtV7XzSSBzjI96ydyrFi4v4kuxMw5ZQD74q7FqNsflHSs42cc1tuwcrTobZ&#10;NmT2FIWhcvLy32+XGwyxxx2FJaS2qW/kgqu3gDFU4bJHJmAOTTZINjryeveiw7I0ozbEk8A02VLe&#10;cg7Yx2ztFUDDk5yaXym4AJNILWLBs7YNlSnT+6KbNpthKx8+CNwTkccj0qvsdumRzQUlUE7iT2p7&#10;DaY99F0xyCbaNjjHJqsPC+kjP7hSD0yaePO6808NKMZNNTYrMqt4P0R3y9s+PTzDVG68EaQ0ZjUT&#10;ICchgeVrbMky85NL5z574+tNyCzOcn+HmklSsU90vOd2AaoS/Di3G/y9QdxjjdHjmu7jnOzrSiTP&#10;O4fSlzMNUeft8PMKuLxQR1+U1Wk+HDPIRDdqUI+beDnPtXpSsc8EU9pFCgjAouw5meUH4c3YbZFd&#10;KxJ5YpjFQyfDvWREzr5Hy8Y3fe+letO4Kk5zmoiys3POKd2HOzySTwJr0QjISN1bg7XBIqL/AIRH&#10;XIyVayfjofX3zXsQaPGVAXtQwT+HmlqHMzxeXw3q6sPMs5AW+7gZpr6DfgDNnNz/ALB/KvaJtki7&#10;XU8dPaq7IFGFY+1HMwueO/2TJuKfZpAScD5D1qC/0+4ELL5T5Kn+HpivYnjZmyzZFMe3gYIpRRt6&#10;cU1JiqJTVmfMl3pF+rO8dvK5988VQNlKOWiIYnpjkV9Tx6PaDduSM7u2OKG8O6K0nmGxty/97yxk&#10;Vr7Z9jnjQUFZHzvosMhljEicggL2/OvQ9D3ENGQDg5zXoS+G9KTJNpAd2TnYO9NXQbKI/uxge1Ht&#10;b9CvZnOJ05zUyqdtdD/ZUI4QLz1zSHSE3ZBOKXMh8jRgA5zxR0IA/Wt46OoBbOQT6dKb/Yu5slgF&#10;9utCkgcWYuSc+lKrd61xo3UFuhqxHokZUBjT50LlZgZywz61v6ASOlK+iRkZ8wjn0q7Z2iQDqBnt&#10;WcpXLgrFiZsrxmqU+D2q/wCXxuDAYqGW347HNRa5pczDtbIxVC+IXIAP41sS2zKRtIqpeWUvl8Ju&#10;PtQosdznJAVJOM5psaDaWPBrSm06cbv3ZbHJxTRYTGPAjYk+gqyDzySK4iYBkI3D5eOtU7mzuBLn&#10;YSW5AAr1MG3wAyAkDHTioZLa1YnEKnNXzGqdjzCK2lPVT9ccVOkUsbDK5Br0cWFoV+WEDj0qs2lW&#10;K5ZkBHp6UXHzHDiNmJ2jJHUUoUgZ6fXtXXPplmeFbntzSjRIWIG9duejdvpQHMcVJncBjigKVY4U&#10;898V1zaAzSH5UJXpzxUTaHcCTaY1x7GgEznLYKCQQDj1q1y3GOMVoy6PcI/EJxk8gUh0+XkrGxAH&#10;NA7oyLsMY8jOO1Z+WDAnJrfkt2ZCGjIC9eOKpix5OE6UhXKI3fdGPXNPQAAEDP0q6tlgZC4Ipj2c&#10;iY44NMLoiZfk9zVYRshB461fW2duCOBUj2ihcrkfWmFylngDPPelxg4GPwNPkgZTgcj1pmw88Y9a&#10;LDJEIUnAAJFK03TP6U0IxbA4NOEQP5/nSAcsp2gjpVqFwx2E4Y9KrJGQPTJqWJwJCAMemKYrk0hw&#10;NwYcUodtuTg+1NIXIBpFKsCduMHigROsqlcd6FcbjySTVZyAvA5FQq0p6HHPegEXnbK7QepqB4Q3&#10;17Glijbnd3qcoVXOCKe4XKqxJuGcZ9ailtthDLwKt/u+ecVDJJLn5Isn3NKxVyFiQQN2M1BOdpwS&#10;OnXNWFjZkzIxBPU1UurdPPwAxXHJNAFYsEyw5I4ArD1eeZmeOZAh2YIznrW+ziPqOnSuf1sF5PMy&#10;cv0wOa6KWrM5nIaGzJqToucMSGxwMVqaltZ4xGcknnHas/Sti30xUDLE4FaUkTAEkjefauoxsQjH&#10;mfN91QTg1zWoqZZZGGQGBP0roLgl2weOORmsa6UxxyA8g9K0gSypayBIUVuMDr61R1IsWaVQMkfl&#10;Us5ZQXbp2qWSNJIPl6kVtEybOXmRm+fp9apSoNuRznrWq6FJWDKQCeBms67DJJgsMHvW8TKS6FcD&#10;apwf0pbdVZTvO3nINOG1TuY8NwaYi5JUEYHNWjPYhkCLcHk4zxVfUoz5wdRgEZNS3mPMDZz608tm&#10;EAAcrnmghmdbO3murDvU0p7jr6VBc/u3BHAzUsbgg7jUi8x8Um0jJANS3A8xMgjpVZ15AHerVucj&#10;PemIyyxViBkc09mPGc8cVJeIqysdoPPWopMGIn8+aQxHGcY596YPQ0I3y9OnvTmIzirEJx3Ix2ph&#10;wR8tPwM8YIofhcgYFMZEABxjmn5xzzSAgjnvRkYNACrg5B49KQgD3pOD+FKhPpQBPbnORnINWbZS&#10;JDlhj0qkp2sCD1q/ASHVu/ekJmtpUzR3KFRyfWu+0OUqfMLhXzXmq4Y+Zz1rqfDl24gAYnB4rGpG&#10;6NqUj1bR7nH7wKp479a2reUrHvPfsa5TQ7gSRopYA44PrXRQkbFAOAP1rzpLU9CL0LyKzrvb/wDX&#10;TihJ+bp7UxJSFAY4AqYYI9PSoKIJA4PAOMUxmYdRV0FWWo5EDgggdOKBlUspGD19DTPKV3IA2jv7&#10;0joUyV5I9aUFiOQY6VwSKcsSK2wAAHvVWeJ0O0fN6Y5rXUcjjn1oMak424HY0ykYDrlTkD8qa0e4&#10;5XI9jWnd2yhiSFzxzjrVR4wgJGMfWpuXcqTLtAz0/nSKAxJ2dOtS+Xu5P4U4Ljoc+tO6GVyFB55H&#10;enBVwW4I9qklXkHjGOc0BNrMVHGcUXAaEYcc8dsUvzA/X2qaNGxyaUrhiFHI7VNwIhEx549809ec&#10;DOKdnoB1FKO2FBpABC55z9acI1P8XP0oK7UwARznmpBxhwcEUDQiLwB1pcE0o4/PuaBkHIH4UDGn&#10;cQdrfX1pABkkFsnrmlyN5bAwex4oznGKQDcYO0MTjsaQ9DyOaFALEjkr1GKaRySc80AKwKRhmIOf&#10;SmZUjnr2pwBfqBgdM0uwL04z1oAjI+Yn/JprIRnAySOal298fjTWXIzxk0CIUjYhjgew9Kace/Ha&#10;p8cYIz9Ki2YOSvy0bARS/cI4BI4PTFULglLVEH3ZGx07d6uqdzMzdFGAOtULsmSTA52jFaICrcbS&#10;hAbCt+tUL5QrwRrhgCT0q/KpSFXxncw/KqE0gnuGRONvy81pEmRl3G2bxCgl5jVcAHsKpzY+1klh&#10;jdgY9KtzxCLVAGbJCn8aqWwIaUsAVByPWtkzFkMWPnyPunpTJV3yJt6AHipY8KXPY9Ka4G8kH6A1&#10;S3M2VZAMSA84XOQOprGzvZhg561sTnac5wCKyo0drhz1GOMVvBHNVK5jBc7R96kI8k8cHvipJDtG&#10;c4x+lRyfcbPJrRHNIhjBaQnPei9U71x1780ifIxY/wAJz9affKeHH3SM1oiWhqEYOeeOKiIA6Yxi&#10;pEOUVqa3IweuaYySM7rUk4yTg1BcAAZ56damshncpI4OaZKpOe4DUE9Se1CvZ7WAx6VHGAItpAwO&#10;9JaEbdueOaIsMzD1oGSufk6DjvUllk3C9DntUJKu5QdAvWprI4uwikAdaTBGo2BIc9QelTWikyOS&#10;MmqilTMWGc5zzVpCyRyOCA2OKlmsR0w3uPmKgVFdEvCGTjgjpS2xMlu5fruBBpzKogXGf8aC9xuo&#10;OZ9HCjhsAcjpWUUMeHfoFwa15yWhVTjpms9mDwk8Z7UBYivz8qfMcHj8qjtyW7dfXrS3QPloWXAN&#10;R2bESc5+uaQh0YIODnOa1o5lNsijnPPNZrEF2ccA1MZMRx7V4AwfrmkFyMqRIQABz+dRuCZcD0/O&#10;rUvGGA+uO1VwCJScYxz1pNAMQlkweo9alT7uc7fwqOTJYGnR8c4oAsLyuT07c1oWCgKRnBzWfG4I&#10;5zVq1k2nsCfehlJl/wAnzAQMtx1FbnhbUPsmbfyyd5xtAyf/AK9Z2h3UcF5icb4nBBGP1prKtvdN&#10;LCzfI25CPrxWM1c3ieoaUs5P2qzd08tdrKDt8xe4xUeoWF3pep22o2zNFNtEltcxOdrAd/rnqKp+&#10;H9agnktbyGdreZQPOU4Klu5+h9K6iWSG5KabsWPLlkAf5Qx5P4VxtdDVM9A8GeJrLxRoweK4jg1q&#10;0g2XcZGFkOPv4PVTjnHSul8H6zt3Wk7iLef3aZ+VfYV8+YvdK1ULtC3MTFo2PR1/wNem+D9a0rXm&#10;gt7yKS1kcbFc8hZM/LjuK5Z0updz2W0vVwUf5D69q4DW0ij8RXMsILAE/vFPpzW3ps8sMiWF+Wdj&#10;xHOzff8AY+9VZdPjm1AkkkKSV9xWAWItT1M3WlWVzbjzLm3kLsyjDmMjkVetpLS31SKG0mR7d4i8&#10;fPCE9c1l2EJs9SJbDxRyYwem2tVtJRI3Nodv7zdEB0K0WGW7ieO5TeV2XEXXn7w9ajhvS0crBgJQ&#10;vIpXtilst2w+Q8Eiqb2JGqebbuZEZQT/ALNAFe0kMV28iLtUHDIOmDXQaTqIMrRsCw29fSsTUFMV&#10;3C0Y++CrfXtViESR3KS9VIwcdqGgudFY3SK8kXUA/wA6U3kPn+SGAJ7VnYYyLJu4xggVH5D/AGhZ&#10;gM49azaA6QSx+WFGMCq9wiuM5FU4XYoDjmnb3CkEGk2CJ4FUrkkZHvU0aq3ArLDOJN2MA1YSR155&#10;pDZdaLaPl61XlikKngZ9KabqUDoc+9MF42ORzQxAkL4OQacY3XHHFIbthxtoF6d2CKA1BonJyBn8&#10;aQQtzkDNSNdqf4aT7Wg7E0BcY0G4YJxTFtJV/jzj0qwt5C3VT+NOFxDngZzTC5QkWbG1Tx6iosTq&#10;MMxNazSQ9zUUrQOeBQhFJWkB5bil3uB1FWWWM9wKQRxkcHPvTGVyzZ6mgyNjBJ/wqysab8EjBFI8&#10;EeMK3FFguVxK4GCc+9NLsWzkYqdoQFINMEXJA5FCFchLfNjGRSbzkjAqcQDHzd6aYs8DtTsO5H55&#10;704TnqM4pvl57Urrg8rz7CiwhzTHAPanqwz169KhIx2J/CgFR/hTGWguf4qfGMHGRVZJFHHaneYB&#10;QBaUktT8ACqiT9alWUmlYCYdcAU1s4B5zTC+epwacWGBnFArg5JPamnd0GRipAR3xin5T60gKzMe&#10;hP4U3Lg8E496vqsPfBNNZYxwMUAUG3AdfrTCWw3PXoKtFUJyp4zTHXnrTHexDAXVT3qfzRt28ioj&#10;jgLnrRtByM0wOXEnIOMHvmpPNBfGOBWj/ZeBuyc+mKZ/ZxGGI4b9KCynLPwCOKzbu4BQjJGOK3JN&#10;OBHyrk4rMudOnPHksexwKCbmXaMWz8xz2NXoW3cFsH3oFhLGMbCPfFC28qHgE/hVDJAZQeGxTCZV&#10;P3s896RnkB27TnHpTZXbPCE56YpXAkjmkU5Jz65qQXB6GMA9sVWUs/3oyMcGpk2gdD0pgTm4UjDx&#10;g+nHSkD2jtloVyBgcVDvGRRuBP8AhQBIY7FyAYwoxyBxSiy0p0zuYEcYFQnHpnmjbx2pAixFoOly&#10;DC3bAnPUdKil8NQqAI7wMcf3aIkwckVOXJP3ie1K4GRNoMzA+XIpxTV8N3rAbFU7hxjtWxkrghyK&#10;WO7uFYhX24p3C9jn28OX0bjdGdx4HvTJ9EvrVxHLEwYc4IrqYtRukkVw+XTo1Pub28vZVlvZTMVH&#10;GQBQmJyZxZtZzyIifbFIlo5bhefSu1iuY1cs8KkfSpje2LLsbT4m9WPDU7jucC0TKxIBH4dKRU44&#10;FdfPBaSE7IQoPTNZup2SxLvTGDyAKaYXMCRXUjAzSRA7fmwCOlW5D6ioEPzHNMpMsW+D24FSS2/n&#10;EKrbQaZDjBAx9K0oYHZcgBR6GmlcllK3tIVZlOCxHU0yW3DfdGcelWWh2SlgcmnpHuPycE/pTsK5&#10;lS2zu+3dsPqBmo7vTnRAZGB4yCK2/soRCScmqk8chhLOf3a0rDuc5daezrvyQByR7DvXOeIGjTYE&#10;AOBnI710+uaklpaNGrhppcqAD90eprmFtGulaQ8RRpyTW1LQJao5rSrcRSTTsOvQGrcgAi3SA8fr&#10;S2vzyOAmVL+tLq7biEOAo6YrqT0MWYhwXG9tueMseTVG7AaNieuePYVo3sSxRRuBlvesa+b+8cZP&#10;rWsCJFW5jXzUjRugy31pkcjLOw69sU2eSPyjsyGJ/SqTSsqgjr0z61siCHXwsUwZWIB5IrOQiU5Y&#10;DjpmtfVI2m06ORG3Fc7qw4SquUJ69K1iZvUguUbzAA3ApkOfN2nkdcjpVhxmQ5zyKrudo3AcZ4rQ&#10;ya1EuVDBvlH4dqihObfjoDmrCkksc5yOlQHMfyHigiRTuoicuU4A4I71FDkkcDFX2YbCg5FVZE2P&#10;gcZ5OalkpiZDcEYwOuaIHKHpwKaxCsf6ikGT0yPX3oHuWpYjKgdSCfT0qgFyWXBFaFrMqIYyOeo9&#10;6rSrltxGCeooEU8EHb2pc8YpZFIYY6YzTCQcY9atCFOFORQGzxSHGfWkUjOKaGKcA8HrSEDAx1pZ&#10;gOwoxgcUCGleeeKctNwT/hSocHpxQBIR8wI9au2x45OTVNc4zmrunMCwJHBO3pUsGTw8dDkd61tF&#10;mZbnY7YB6Vm3QVXCp+YNTWvoPvDms3qOLsz0fQL6MuQzkGPAGPeu2tLqJwFGAy84z1rynRpgsRmY&#10;4deCfQV3WirDwSwJIB4PauKpE9Km7o62OaNYQxOSeop63G77oP41XsjGpG3D981dADg4ArBmyI/M&#10;bzMAYUirKglQW4NReWR8xGfSlWUFMGkDY8pyB27470jxeYcE4x2PpTo2D56HFPD5cDgmpuBUmhCc&#10;rzt/Gm8suMGr5I3n5frioZAJE54PbFOw9SjMgkQEZzVSSIZIYA+xrVkj/d9celU5In3A8/Wk0WjP&#10;MeCTjFRhMe1XGTnGQW9KhKchieBSLTICgPy4zThGApwc96kYgEjNHy7elILESKCOQeaVkGCeakUD&#10;sOhpTt4U8/WgCEDHA6UqA5J5x0qQqCBjp3pGAXjrigBcYABOTSj5hk5piK3qPx7VIeu0dKQwyNm4&#10;HOaQHgjkE+tKnGf0oUKrHjJ+tACDJ6NnHtQFIPB/PjFKcbM44701T0GCR1zQwFCsDknFKV68/SnE&#10;EnPelwOhoExAAevUdxTJMKfmPy9+KcSMAjg02Qkrx0PWgBp+793BNRnJYDbgDrSnOQpJNEedzH8A&#10;KLgNwytyMDPFMmbahLE/hU7AEfTmopsPtWmBWCoByCSOuKxrh83ExBK9q2pT5SORkFgcHHQ1g70k&#10;kMYPzEk4NVERHeSPujjXAAU7DjvWcsjM7ueqnacdM1Y1R5omEcP3yMA1JHAqacVHBLZb61qhMytb&#10;UK8Ep65IOfeqKYwynkYFW9dm22kBGWfflsdKr3WUugSpC47jrWqMZFJlAkGCRk9Kl+VXbIBAPNMu&#10;flnQ4A7k0sjr5pYYxjnNWtTJmfICxOSeKpIpQkjGW4zV+SRfIbaOTmq6KTChZcHPX1reLMJopPCS&#10;5LNz6Go7hBjC81dIO9m43dKq3adCp7YrRHPJFLy+fmySanuQfIHA4GPyppXgZ5PXmpVUtC2364qk&#10;ZlaIh4x8oGKYfvFR71IoxG3PoaYGHnqCMAtg07jHacAt2ck8iluUxI+OuelNiUrdHJOQetSzAGUv&#10;2aqJILRTvKdzUo4cDA3etRQErdbc9uKcC3mggcZ7mgokK7WfjHH50tucTqQMH1qIlt/LGpRhJ4x6&#10;HrSYi7KrM0bg5ZTzzitPUEI09mAAIUZrOuf9HlUNwWG6r+oTmWwEZAGV+b34qDWOxTsZC1sI1yOO&#10;tXIgCPTA6etZ9kRHHGuQOcCr+w+aMcMR+dNFRIbpjHI2AdrREEH3rPstv2aRclmxxWrfLt3c5BU5&#10;JrKsHVbtoxyAORSC4lyJDbwBhgrniq8R/ejjr0q7foxMKEgdRkGqkaETA8ZByKAZLGzbtuevqKnv&#10;QqohA7DNVIyRLzng9qvaltBTjt1FIXQWMBoyccYqKZA7q4xgCltnYIR1FORv3TEDp0oBPoV9h24P&#10;eod23AJ+lW0DFdwwD1FMkQFwdnDdPSkMevzMDU8ecjPT1FVIiVzlORjj1FWcEc5IGM0xmgkxVSPy&#10;ra0iNb4rCnzSsOFxzxXP2/7xCAeBWno94bC4WWPiRTkNmspI1gy/5c+nyEyZWJ8DA7gGvVPCupRa&#10;jpYstTihR4gPs0hUYlQ9Bn1Feb3bNqNvFDJISUcyL25PWrWi6tLCTpsxHlP0yeUYdwe1YSjc1TO6&#10;vg0q7pH+e3P3yM/Lmq8D3VjqUbSCMm5G+NyOMjkU/R9RtDpQW4kgW9VTESzf61fX8qv6M1jf6Y1r&#10;cZcxErbyn78Y/qK52u5oj0Pw34ntNTtTb6q+xJPkdkzmN8dfpW5Z3k2l6tDb3xNxaSxFkuFOSa8V&#10;tLm802/lyMyOmAG6cdCK7Gz8SLNHbzYCSKmGjJyAR6GuedLXQdz0e/skl09by1uAVkBUcfxCodMv&#10;rq3tUjuA262YYcc5U9qwZNaR7L/RH2M7KzRDpuFX7jXbchJZIzFuGJQTwPcVi4tFHWwPtmZCRJFK&#10;uQD05qrpqNZ6q9vKTmRflPZhWLb6jEudj7yvKYPDe1TXGsQ3iwSRkpPEpOT6VIF/xHayoEntlzIG&#10;+4eAw7/jVPTb6GaVhuYfKNyY6NVmx1pNSsvNcgMDtYehqlqZjQSXcDAXEeMqRxIP8aBF6S6eNVXt&#10;0ro7ZN8SYwflzXBeHtas7/xEbZ/kQwGRQ3QEdjXa6BeW8c8lm7fP95WPQj0pMY+BgkhRuB71cUAj&#10;nBFR6kkauJRjA6j1q3AsTxKykYYZqGIrvGjx7cDNNiCgbT2q2YkPUiqdwnlOCTwamwybahqJolPO&#10;Afwpyuh74/GkLL2NNiG+QpGMUxoFCEY5p+9cY3ZzTjyow1NDuVWt845pBbnJycCrBGOTyaa249se&#10;9Aiq0Jz1wKekGQBmnsDu5H5UDjGOKYyOWEnGGNN8mTAwRUzF1bJ5oLkdRQIia2c8BqRraRTy/aiS&#10;Vk6DNQyXMxIwpxRcYPHMv3SSDTkEucEnio/tTL/Cad9rOPumgB7GXbxnNRsbjHytj6il+2seNn1p&#10;Vuh0xRYBVklJ+YE4pTK2f501roIQMZzQsycjHWmAok45HSgT54ZaDIg9KQyRjBIoAXziB93mmEkj&#10;61JHJCTlhx2qR2hLYUcetAiuODkkCgMBknkVI4i24OajMaE9TQMC44ORirC+WcYNV2gRY8g5oRD6&#10;4oAsswBwGFBP901AiEEkUu00ASszAfepMsSDvwBUGCp6Zpw3Y5otcCYSkZIOKj82XBO8VESSMYNR&#10;ncOBmnYCwJHxljzTWmb1FQFmH9KhJcGkIu+ccelIJSAeTzVAyPkjtQXbpnigZ0ABbnOM05jgEk0E&#10;kjAIHrTDGxyN3WqEK4VlyoFNAwc7eKeiBBz1qaIAjdigLlZ4VdMlfrUYtouQyAfSrp44wMUYUjpR&#10;YLma1tFkZQHt0pPsFtvJ2AjHTFaRRQQeKQ7c8LSsO5mmytsf6pR/WmDT7QZ/djrk5Na21T2qKSNM&#10;EY5pcoGZJpdozlsZOOi9qSLRYQx5bB6Vo+T3FOVGHQYFFguZsmhoTlWwvpSLog6Bu1ahDZxnFOBK&#10;8d6Qrsx20Qno+TUTaO+QM49cVvBj2qNjzQF2c++lSgYyCT6VBLp1wo+XB7V0cmNuQfwpqxHGSc0B&#10;c502NxGBu+8TSra3IB3I2e1dCYyx9amWF2+bb07inYa7nLGGbIBQ4xT1gkYA7etdP5DA/MvbmohG&#10;u77ooC5zPlvuYKuCOCSOlZV+k7S72J29BxXeCNMltgqF4onYqI1+uKdx3PO2VXBAUk5qt5BJwOOa&#10;9JGnWmDmBC/97FU5bC1RjuiXBOTxRzCucRAjBOUwx6VfgdnTGcY611U+l2jf6tPy7VWm0qOIl4+m&#10;ORiqUhnPDd5gbqo6fWl+ZFJJ69TWnJFaEDZlWX7y5p501Jo/vFU9c9armFYxWcuQckgfrWN4g1hI&#10;Ijbx5aRxgLj+dbWvImnxiNDu3dDnoPeue0vRpNTufPLgWwOdxBBY+3tVAkc9cxefIOCWYjr61dms&#10;xDCBuJwOQK6GLQlm1eKN5VihzksewqnqdrIpl+zjzYkJG7oDWiG2eYaM7G+liOAsbFiW+tP1h421&#10;I7W3KP7vTNWGiXR/EOpwyRDBTAQnOCaxo8Md7cDOQK6ktDJj75h5OMb2PPPauY1RA7HLkcV092S0&#10;W4jL965TWXZywAAAHOPWtqZEjNaVS5CDjtQqYjJY7jnNVkYmQcfd4NThgwYAkV0GbH2MyyQPGTjH&#10;qO1ZdxhJSwWpbeRreXjBXOAT3qW/RWyR97vimjNsypWO4gd+tQdG2t+FT7V3HP3qjm+Y7cgkVoRI&#10;To4Oc47CkmRCCSpz29qFbPyFSM859aVgcGgiWxTjUhjk5GeKS5jMnIOCvanOSJSTxmnbug657etI&#10;zM+fJcDIzSg8jaefSpbuMg5IxjnGKhYclvbNBXmSFW3BgeRTwd+7PFQq+AMnino4AyPm96Qhsq4O&#10;PXpVZxtY+laDgEbiM+lUrhQZTjO0+tUmF7jB2U9KQkj5qUYz04obkY7VSYC53KGHHrTcY+vrRkCj&#10;rzzigQ30NPwuc5pvvn3oUEDqMUxkseCduM4qxaMQ4GSBVYABsnqatWXP51LEzUtIUlkcPycU6BCt&#10;wefYCpdIQLqGSCQVq3rds1pJHMoxv5K1k2XGJc0v5BsOemfwrr/DcrFHRiMoQB9K4XT5gZ1kJPvX&#10;S2F4LWVSvUkH14rCcbnXTdj0WykZCASeBitOKQvH8owO/NYFrMZwrx5IIH4VqWrFD14PY1ySOpGi&#10;XO3g8k1GgAkKd+uDQMYznvSFt0gbHAOD61JSJcEHHQVLyfmGKjDccc56U8AkZ5z6UhokVgM9M96Q&#10;jP3Tik+UZI70mOQB6UxgRkAE5NQyKduM1PjA/rUUrdDjIpMEV5BuPC5IGKqSJtbae3GK0GJ5yB1q&#10;u6EsTzk1LKTKYjXnPfvUbIwOBjk1YY9eR+FNw23GDkfrSKuRYIJOaTAI479xUjDk9sdqZgYyT9RU&#10;iEK88k470Ak54+tPA6ADOaVuTjgYFNDQwYHA608Yx7Uq4AIxQTjqMjFMAAAGMCkTkHk49acAML82&#10;Cfal4yMUgB0BI/pRx/dpQDjC5PtQVx/9ei4DR168H9KT5ucngGnYGM0h59uetC1AYQTgDg0jAbz6&#10;U4/M3PFKTx09qLAMwM8CootqkjdnrVg8/hTQAqZCDNCAjK5zg8dqrnhmwOBxmrIyT1quzACRmbgt&#10;wPWgLFO7n2kqoBIHWs6zhkkjcyJhjk5FXgmdxY54pls+yzkboQNqiriBgqxnuASNrLk4+lEkpa0X&#10;nINNtnVbuRHyrKDy3FOtyJrd9vRRxx3rSxJnXyBrKdhjCDNULicXSrOCSFA4rWgO23uHxu8xSuKw&#10;9IKtHNbMpDIO9axMpaMZqQ+WJvu7W4AqKVgEGAMEVYuI/MQZ4PSq2zcgXcMLmtkYy1IbvZGirnGS&#10;AOPWnmENakHjbTjtaVFK4AXvU+0YO4kgrVENGZIoxvwDzVSYCRiOhyTWkEPlnAyM1SMeJSSw6VrF&#10;mE4lLGJOOw5pQW2fKAM8U+RQkueCKTK8Y79avY529SpG3zAY61BcBln3AdMVc2hX4JIzUV2B55wf&#10;Q00F7g5xdqQDyc1JcqyyckYxmoZGOYnPHyjJqec+bzx0qyWQRkeb0GT0pZ0PB/iBzmmjiUAAfWp5&#10;CC+DwDSuPUYAep4BFIW2yIB0zzTpB78DtScbkPp2okM0Lp/NniJHKqAM1YuwXfy9xXaOwz2pk6M1&#10;zAwGFZBwac43zuVPJHQ1Ba2KYVjCsqj7p5rblKyW9vKBz0OKxkw9qVTnB5rSsFZ7Nec7Gzj8KBof&#10;PteJiQflyc+tY1s3+nZGMMOa3LX95HKApYelc/a589mI4ANFxvcv6iUMcEiH7xbOeOmKpPhZtwO4&#10;A8VcnKPZQRbWyuSD65qpIcOvYHtQNkbKAxcZxV95Fks1R8B88VTjwTgg5zg1O6FY13YzmkybsbDw&#10;20NkEYxU1o4KkAZI4570tqqEnIxk9agVjDcMoGFz1pDQ6RXgkxwRnirKBTbFSAW6io5fm55JxxUk&#10;AO0YGDTKRWaJ8qwB4681KgJYKc9OBU3XoehwajKtu3AEY6Uy0rFi2YKMY69amGAAN30qFc4DYwO/&#10;samDA9VGOmahiRq6RcuisPmcnvnpVy5h2SidwDuIYY61j6e+DtXcpXBI9a2ocSwKpGDnOM1jJG0W&#10;Ot5Sbol8lQcqRyc1taJq7afqDXLMXjC4KheDmsQsFYcYHQ1HbzgXDL/D6msmrmqPUr24i1LTYC+D&#10;dRfMjqMCQH19DWRMzGXfnZIpwQO9Y2j3rKudxxjnmrtxeq5DspyepH86xcSkzp01LMCKg7bh7EVt&#10;HXEuLZ0mwcqN4XqPX6157FqQZlRAenU1bj1IZUqSvH5VnJFrU76yvfJVVEnmKo/dsOOO1WNP1ktP&#10;tlwEUenJrhk1NWKNHIUKE9f5VNLq1rKVZZFU9xnrWEosqx3K34hll8tsxPyAeKtwalGAruxIYHgH&#10;nHauDXVoDGU85Aw/hZqsPrG9DGm1CAOc0uVg0jXile1106gnRXGF/wBk9RXbWuqiaKFww+bv/WvL&#10;xqClJGZhyeSO9XrTVAIUfzcIx4ycAnoaaT6ikj1+z1sPF5LkM4GOT196bY63cLutAOIh8rZ5xXmc&#10;WuBEGJlYr6NyPrVxtZHmxXay5IXB56g0pRRnY9OOtuDjcCvfHY04aoJYzuY+1cCNZLLlWQJjPLDm&#10;ki1wDBEqgns1Ty+Q7HcQaozEjA4OKmk1eNM5QnHFcJHrK+aZFZOeDk4z9KedU80HDkEHpmnyLsI7&#10;r+0o9m7ac0xdT3PypAriItYaNMMu7HHB5zUqa2WYKVVT2BNLkQHZyal6Zp41VdoBbp+dcXJrOXRV&#10;PJOOKU6shOFILdxmhpDOzGqxliA2PrU0eowkZZ1+tcXHqsW07zz9KVtSi3EfeOM8GlyoDtH1G3GM&#10;SKeakF/Ay5DA/jXDi/jbIKkdxnvQt9sOAwOfeocQO3WeBsMCD+NSI8DDqPzrh1vlJ+9z9amGoKrY&#10;ViSPejlA7JngJ+XGe9IywMM1yC6gVfJkGe9SSaydgPmBPajkHc6zy4gAcDBqLyIs8YFcqNcOceZk&#10;9sZqX+15FO8yjB6ZNHII6f7PDgHPNIbZSeDXNx6vKfmIBz0weKd/bcgbAYdKdgudCLVWON2MUv2U&#10;EctkVz/9uSg44z1OacuvkKAw/LrRygbxtBjIJNBt8jlsEfrWDL4iCkBMsO5qsPErscbOM4pOIHTC&#10;EnvSmI+tc7a+JGmYKxXYT6YIrTh1VMkbtw9aLAaHklh9OtKY2ToMiqa6og+UHGetSLqcXQsPzosB&#10;Nsb60uGyBio1voy2eAPWpFuoc5MgFFgEdWJ96TB/izU3nwnq456UnnxZzkEUARHJGcfnUbqcnvVo&#10;SRN6UjNGRhSPzpMCk4PXHNRsWJ6YAq2SjOBuFJOqnAHamhlB+QSBmoWZ+cKTWiscYBzimlYi3ymk&#10;I2FTAp2Dipli9MikMfpVWEReXkdeKcDgfSlKsTxQRjtigBD060g3evFKSpOD1705SgHNAEQJB6ZH&#10;alxjrVoeUuOaeBbEZ3CgCoBimkjvVqSFSMoeKabcFc5FA7lYtjvx608fd60G1OMZ4oa3kAJHAoGC&#10;89+KQgbuaSOFlG455704ROe1ADSvP4UbBSsCGO4YNCjOKVxDfJTcCTQyAY5qby2JJxTSvbFMBgQF&#10;ge9TpceQucZ9qjxjtzQylhzSsFh11fyT/KECD0FUZX2jcasuioM5GfSiO3zzIPwoBFBdz85IHpT9&#10;+3HFaHlRoSB39qY0QyBjNKwipuIGSRVa+OU4GTV64jUMFGAahaFWTaT+NBRBbugUDPNR3N0kasvc&#10;j16VFtEbMoy2KfbaVJet5lyWSMNwo/j+vtQU2Za2sFwrDcxc8jaeD9fas7V9ROl2ZnubjJHyxR44&#10;ZvSug8S3FhoNg01w6xqDgIvVj6D3rzCztbnxRqMl5fM1vYwH5Iw2ev8ACPerirggslv9fna5u32w&#10;Z2jA+97V06I0aJ+9jjVBgAcLj0qGYfY4tiLHawxr0bAwPp6muavpvt90kjsYbePhV6lq1tYW5qz3&#10;Iu5SfMJhjO5mX+L6e1GuahCunARxJHGi4Vie/vWVLdhpDCoKxkfnWN4j1EmBI1ZQqv36Zqo7hY4n&#10;X743ettclpASQGY8g4qDULxZbssnKYAHapNRaOOMz7csW71jWku9ySBnJyf6V3R2MnuacpbD7X5I&#10;6elc3q2YbRnTtWs1wFYFTknrWL4kmJiUqhxnGO2a0gmZyZieZ+64+9mp4yuGUemRmqd1IiBAcj1H&#10;rUto+W3ZwO1b2Mmxuo4+ygAE4OT9alspEuLbccAgc+9NkMf2dwx6t8tU7STyZRjGCeRTRNrjp4Cn&#10;zlRgciqTMZOSATWveuki5JwvvWVIoWbjgjpVoloiIbJBGMCncEZ3HjrTiyuuB1qMDacKTz1z0qkR&#10;YrXAxypyajPIXH86uyQl4twAP1qqRtO1lI+tSRJWDBkTGOlUwzBjkDg81bZlC8cVXmUjJUg+uaLi&#10;RDJgNytPHKbgce1JsDDBIz3FRk85A6HincGW4izLtJHHamyRCVQozweaZu3LnPIpyuS46c96QEBQ&#10;htrDFRE7cg96tSDkEEnJ5qKRM89R6VSYiELx9OtKcFAtS+UpjNQgnOD2p3G9BMYGKOh6GnKcnjNC&#10;nBPTNAhyEnrU9mQT171ApABPSpE5cBRye9Jq4zpdJYLdoxGRt711Wpwrc6YBtG7bw1chpBRnVZGB&#10;bHSu4tlY2IGOg6VhLRm9NaHIQRyQTlG5I4wK0rCYyXO0/L6+tN18eXPG8aABlyDnvVPzgpVwCCOD&#10;70rpo02PQtBvtyeWXAdQOPauqgdXiVzyK838PzIriVjhivQdq7Wxu1cId/B6jFclRWZ1Qd0dHHLl&#10;c8HsKXkgsOKowNgZXoat28pHDViaImTK8jmpRLgnI5NMUjoMYpwAJHOB3qRj4345I+tPBBAycVCg&#10;AQA9+1BJABBzTuFiVsbc5zURYnqOOntQzAjtz1pM57dvypXGNLE/TpzUcrPFtYgEnpzUmOeOlMkC&#10;syseMDgVLKsVmUhsmmnoeeKsyKGOMDHrmoZIzvHQY68UhkLqcZ700LgYKgmngDJ4OfSkfIyX4osA&#10;irjj0604gZBPApFyAMn3BpzFiBgjPpTQxMYOMc/pQpIJ/SlwuMkYJ64oXkdaYDU+YYxxUu3I9MdK&#10;QcdBTnBz8vI7VAgz8vFMxgewpz4DHIphx1POaBpBnjnpSZzwM07cnHy8+9Nz83yjmqVhiZGOnWk7&#10;+1KTx1pjHLA4ApMELJwpGe3FM/hGB1oORnJ59KFOVGR70IBFOT1xVDcJG2huhPWrVywSM9Sx6D1q&#10;raoqoW5yWzigfQR1GXLD+HjArMs2LFlUnGea2ZGET+Yx4II5rHiBTzDu+buauJJj3kPm3khQZ4P6&#10;VLYiMWOeQxHTPemSjbMuASOQT65qXaBDzwcc+1aJiZVhQNBJGwwTzisOyRodXdC+I5F+6R1PrW+h&#10;COyj06CsfWk+ztDPCBgHDH0q4NmUyC4jMF08bHOPaqpj2rx3P51PMxklSUsckYJPeorgszqq9zW6&#10;Whiyup2ysC2cDpU8m4goeOMj6VWgz5rM/Utir9wp8vlcEdDVkEKRkRhQpK1l3bgTFSoBzWqZZQEH&#10;JzxVExE+aSmTnkGriYzM66+XHHB96hclVTGBzmrEzggYQE1AFzyfXmtDlluNkAX5lB96gnH75j6r&#10;mppNxRkwQT05qO7BMvzZ+6BVWFYjADwqMD5T0FSHgDntSW4AiZB1PPNPKZiKqCT1zRqO5VBIYd+1&#10;WZRkoV71WcfPg9RVjUBsW3ZSSGGG9jRZhYc6ngYHTkU2EN5sWBnmpWULHGwPDcZBpbdP3689P1qm&#10;NF66bbcxjHQU1ZC0x+RhnnNMmdykchHBJw2KTJyMc5qGXsJZtseUYwtaFpn7FKeeCORWbBlTIxXm&#10;tDTHB06cbSPmBye1MNSxpDExn5885GR0rn9rZnlDYIb5j2610Xh7BuWJYZAzjrmsWMFUuQ8eDJMB&#10;14ABNIGWJUUSrGWyQi8n6VBcpiQemcdOlTM4kvZWRcJxtz6U5zswe7H86Y1qii6NHM0ZOGJ4NSyK&#10;SEYAswODjpU0oLzbdmTQh3MRnOPXtUsbFK45A9+BVWccmXOCelW1UEkDOT0p1ssbgJKgYH26UMLD&#10;LfDLk4yRxVm3Ta4Rumaqyfup9o6D0q5IoO2VRkHoaC0x1wvlneMBT1b19qfHFG6Zj5yelSBTLF86&#10;llHUelOtZRGPKIyvQUgTGeUq+2OopIoSR5WenI9DVqQh8ZA+XpTgN0fmKM46+1JiuQwo3mqwwSvX&#10;PpWzZEy5KsFbrgnrWTI21fl/i6e1WdOfbllIYH+dQ9S0y/s3MduAT2PPSmrZhycP8/qRT2UMSFbB&#10;YZJzxmpdFCyGSKTIx0OeprOSsjRMsWMkarsJCsoxitAfd2HnpzWdJbgybl+RweRnrVnT5lJKMTlT&#10;3H9awkrmy0LAjO7MYyfTNSbWY/KcHv8A4VM0LDHlnBPf1pyjbIGYcDtWTRSZSjQ4Oclj2p7RNswg&#10;Hy9KtzQ/P5seQp6jFW4LSCSElGxIB0YUi0zKtk/egyIRnqKvTBmQbfujjK8cVOlpLu3MowPvVdtb&#10;USkRgYU81I9DBW2mjYSAsByeP51I6StGqmRgyEkGunTRX52kEY/yKS40cSRtPIwAPRSvp71OgcyO&#10;XmDync0jKx7A4Bplr9pSNrfzWCg5Q7vu/StX+zmScbFJU9M+tW00nem6UbsdRUlXSOcZbxnLG4ky&#10;QBndjH0qSKbUI23LdXBI6Hf0rrhobvEhXLoehHaoDoTbwF2q4Jznv9KL2HzI5tLzVWVVku5mGcg9&#10;/wA6f9t1aLePtk67iGIPtXRx6FJtZnVhjHakl0WSHO9H4HLdutK5PMjlJtc1mNVAu33q27cf5YpD&#10;resO4kbUJOBkgr1rW1DRpYbn94pO7kVCunyrkhAD2p7j0IF8UayiLGbmUjJIL8/hViDxdfiSLdtb&#10;JOTjkfSom053JUgAnH3h+tVptNZciSFi444HSnoI0IvH8yy7TayHb1YMAWz6VL/wsN4mIYkuDyCc&#10;Y9qwZNLG/mIsRx9PrUH9lEfvDbsVBxj+tVyxCyOui8fTKrSNbiWNxlAG5x7etWV8exAkbDnaH2sc&#10;bfYmuRXTgIhsgwB0PcUxtNAJG3k9zUuMR2R1f/Cy4cOx0+5O04BQA5PqfSj/AIWXAcb4ZNzYwAvb&#10;vXHNp77tu0tu61WeyIIXygW6ZI6UuWIcqO5PxHti4xHNhmyCeuKjufiFbu/EkvAwEAxuB9K4n7Lu&#10;GDEPcU9rJDyYwCPunFP2cQ5UdfD8TLdEYSWs7lWG0k4A9auQ/EjS3cqxdgoBBUH5uf6V53PaICHC&#10;FSvBKetVZIQh3IpOT0HXNNU4icUez6d4z0+7jaKFnV1OdoyQB61oDXrSNQxuF2noScA/nXj+mrcq&#10;hw7K3HB4PSrha6z8zMDnO49zUOCEoo9XTxDak7VuYlZs4DyAE/Qd6c+vqrlHf5Qu4OGGDXkrC5Uh&#10;sruzkttGaSPz9/zPwOgHApcqHyHrL+I9NjH7y6TBPAHrTV161kJWKYFucKRgkV5dFPHbqMgleowe&#10;/eom8SSxTsUiTEf8ByS3tn1oVO4uWx6/Z6n5h3IpHAKkda17XWVEeDu3J3A+9XkNv4yENvAi2ciy&#10;uuXAYFQe/NaUPi6Aq0wjlI53Hbj8vWp5GhcrZ63FqKsqsGGGHrT/AO0Bng4FeTWvju08sKI7gN13&#10;BMheO9WofHNgW2vKwQ8biOc+mKTTJcJHqS6gDkKxP48U86go55B9M15d/wAJppsy/u7pmQ5yAMfh&#10;Uln4w0tmVPtqO3UqXK49snvRysXLI9Nj1AlyGbjtzUn2uT+Bs+tedf8ACS2chw8yK/8ACGbk+1S2&#10;/iaJZP3dxHIB1XPI4o5Q5Wd+dRkyMSZGeQDS/bXDZEhH1NcJL4igUfu7hMnGcsKmOuRMP9aN2cD5&#10;hihoLHbjUHC5WTJ6A0qajMeGlJJ964saxAoV3lCg9DnrTjrsSBXMgGGAyCDnPSpsFztft0wbdu47&#10;81IL5j1J56Vxc2sx5G59uex45p0OqhlVTKNzHgZosFz3LaeuTmkMbEdaC7EcGjzsHnjigQeWRzmo&#10;5ByOc4pxn4xioyS3JoARsEHOKiK5NWAmeopwQY4osBU8tjnDHmnJFtAOcmrO04JxilWPP0osBAwc&#10;rndimgyI3D5qd1+WoZA2flFAA0j4+Ummi4k27fMwPSkKM3I4NNeFj+NIYpumVcHke9M+3uMADr7V&#10;H9nkJ5yQPWmSIV4280rgWzc7mU/nUizgHAqkEZUXvU6jgNjtTAsmfIHy4oMqnGOtVeccc0KcHmgC&#10;3vU5yaY8iqPUVUmlA6cUkb4+Zhk0tgLiAE7iRmpAwAJLZqg1ym484qvJcu5Ij4HqelJsZqeagzki&#10;oZ7lUwFeMFuhLVlP5rthfmboB0FTwWVvCwmmHmS9QTyB9KSdxEiyszEKuT3c0jzbQdqb2H8R7VBq&#10;uoW9qqtKwjH9zPzGsG61hnfci7FH3VzVqIGrPdi2uFmbDM/GD/OqHiPxc2k2YS1jWWWRsLg9Mdee&#10;1cvruuyQofnAnlyIwBlq56wX7RdqtzMc4ySTkJ/9erUCkjQvPtviXUY31G6laFWy4V8iEHqqk9z6&#10;1qXms6fp0ax6fp62qIMIkHLSN0DMTWTNq1laJ9kt4/NCfeI4qhNqaQqjmMNctxkfwitErDsX7qa6&#10;uVM9+Pnx0Zs8+9UZ5oo1JkbouTisy/1G5nlUv8208Csy8uJGOWO5yOVHQUwLmparidGUEJt24B61&#10;yd9fJc6hvQBQucH3p2o3WZvJDeZK3OByB9azoo8XQAB35Gc9BWsY2JbHT7pEbzDnvWIu1JAm7Azn&#10;IPNdNfCLy8xtgDhyR1NclMAsnnOejYxiummmzGTC4umjI4GBxVHUZPMtySc4aptTaMskqAY5qtMQ&#10;+mSShRhMDiuiK1Mmznb4/vwN3KDJBq5YtujzkEY+UVSlAdWOeSOtTWRYQhD/AAitraGT3LM+PJBO&#10;MKcn3qkdpbcPlPWrLk7lBXI+tVLjKIxIoQ09C/EqyxgMv3aguoiArAZXsaj0+VzE2MgHmrTgSQkN&#10;nI6DtQhMy+N3AFPEZZeOOefelMe0sMk5HHtTFZozsDcHrVIgdG5UbHOPrVa8QqTI1TtGHO/dkjtS&#10;YMpww5HtQS1co4JHJ5pjg49cVNcK0EoVs80yQqAMVJGxWI2knGaQ469fWpzg5GMDHaodjhecc0wZ&#10;GBjp0p8ZIwNvtTSDtwBSqfwoBE2AcHrzUMilJsA8Zp4Yo3zHIPanNwCT+FAEQO1uRxTZNuOBTigw&#10;w6H6008DvnuaAI8cc9KTjb14qZ1DKOfu1FjnpVJgOAypxToM78A8mmDjnFSRffHNDYG1pb7LuOQs&#10;MEgfSvQLCZ0hlU4wQdv5V51YYUKWHTqK7mCUy2f7ofN61hUNqWwk8Yktg8gVgOBkVj3UBiuArDBb&#10;pntXT2yP9nkBboAcVn6vaNIS6jJUZBrG50JXIrVlinjUvtXGc1v6VdMjEOflYjDVzNmwdPIfl+2a&#10;0LWXbIY5AQwHApTV0XF2PRLGVHUhTkDp9a0bTY8hVjgHoTXJaHfBtiMoBPU5710cJD+nBrmkrGyZ&#10;pxhTMyg9OuKcOpGMVDbt1JGDVoAYHy81BpcaqgkZ6jpSKuD82PwqQbhkHHNNK84qbBYRkGcCgrz3&#10;x6etC5JwKRjkBRSBIb2GARTDxnP5VIQ3UntQUXGeaRZXlYAEjrURJZQec/zNWCig/NxUDlT0zxTA&#10;aQM+5o/hGV5FAx0BPsKcoz1JBoGiPGT93r3pSBgjv2pxBxkYPtSL645FJgJjnnmlyCuO/Wg8rjNI&#10;enT8qEwFU/N3yakBxjgACojkYOOgpr++R3pCJZGIUMRknjiojjjHamsSVGc8dKFZicevU0FrQU5J&#10;BJ4owSpJPtRx0Palz8uQDxQJsbglgcgDvTCOTmnuxxnnIpGwwBPBoBDZMYxmhThdx7UNwOOmO9Rk&#10;/Lgjj0phaxXnLSzgHlE55pE+62OMHNOQEAcZz0pjZ3sgznPT0ouPcgv8uiLk5zz9Kzz99yQQeePa&#10;tKcKsm1XBwOfaqMhWPng471cSUZ95DiAMMYBzTMIYueDjGfWrWoH/Rpvl5UZ+lVImJtEYgZqhWGu&#10;uHUlcAjAxVS9s1uLCSIg7uSPXNXnDBPp3pCwTB7NTTsRJaWORAfyFBXcV6iprlS6tIvG0AsKl1KJ&#10;be8Zv4CeRVbzVKtg4zwa6ou5zS0IlVWUMOoq5IySDAyQajs0CoyyAYAyp9atLEoUAjAbpx0qiCnc&#10;xgIGDEj1FZ6blc+Ux2n1rTvElVNgHA71moH3FfyrSJnJGdOvlS7C3J54pjAnJ9RxVi/jbcHI5xzU&#10;WPlIGNxXg+lao5nHUqq2MjA60l8pWMOGO70p2Bg8Uy8kLKEIJOAc1S2JsRQZKtkdqnQnbx6U20Ub&#10;wpPymn24DKwYdaQmVLslWHQE96mum3W0Ixgg5qK+H7tGPHbAqSRC9qsp5Cjp6UwJBtMMRHQN61Pb&#10;KCHkI4UZqpE/ABAPFTFvLgkYn7wwaAReIRtJtC2Qu9hn16U0JuxyOD1HFNiZhpMEechT0NLANjEA&#10;nmg1K9szeZIuM8960IpDHp7xAfMTkn+lUM/vT9auRbvs8h/urkA96ARe8OOEvNzAnIII/DvVTUID&#10;FOh++Gck+wq1phbajKo3A9PUU65AEM8gQEqu335oK6GPCXMmACc/p6VcQeYNo+8pzVSDdGpKj/61&#10;X9PGwmUn71JEpgqBpt+08dcdKopnezdMnjFa0WT52FCmqclvhwyqRg9OxoZTVxlsVSYjHU8k1Jcp&#10;jleM1HMJEK7gpIqxGySRgf3qCkViC65k5boD6iktwys6lzz2qzNGVkBYlcelV5ASd5Hy9aQ7WLFr&#10;M0dyIXB2NwM+tXVVFyHHGe3WqaFbiEnPzqalWTd8rHa1ILF+C2CTjB3IRwafMfs0oKjcrdeaqwu8&#10;cY46HnvmtC3cGIPjKH15oE9CBo0cvgdsiqvmNB8/qecVan3LJkDH06EUyYKGywGDxipaKRPHLuhG&#10;/wCVSePUVp2/7uES4PzHByaxACE8pgpIHHNbNozTBFGMAcCoktC4mmsYO1t3Cj86guLZFk8+Jm4/&#10;I/Wlt5CG2NjAOD6VYYBRkYZDwcelc7N7Glpc4mh2jhgPmGelPn3BiQCGPWs+xUQTJLvJRs59vSug&#10;nsmkhEsLiQdMDrWcikVbZ8go/PvVi3A3KQcOvv1ptrEgQiY4APBFS+TJC28ZYN909jWZSLNrK6TZ&#10;7HgmtB7fdIJImVV7juaq6ekdwqROcXAwf96tnTIoo7kxyoHjLA4PSspO7Hcht5JolJHOPWr8U4lV&#10;sIFB+8O2a3FXT7q3Nk1nHb3MQ+SZWOJR2yOxqibZIWWeFVLKfnibowpWJRhTxxxz5Udfyqa1UhXI&#10;U7e+BW3exadd28Rs8pKSS6N1z6A1ZsbeKFdgkR0bqCMEe1Fx3MfT98MYXA2HkGriOhb51BI6HNFw&#10;iW7MCPk9B0psEkUy71yCvVT1qGwRbtp+NrKM9ie9JPIHHlhV2EYI7EVLBHHKoAbp3zUqWiZCM3Pr&#10;60XHZHPXXlOdgX7p4qHZbs20R8+9bE+iOSZBIuM5OOMUi6JIQGDKT6ioY7GTJBCU+VQrDvioPJgc&#10;43E46itmTR7wdAp/Gq02h3mSyLljxwetNTHYx7y2tlQFcAnjpjFVUhi+6AMY/CtPUdIvmTBiZM9T&#10;1NUl0XU0wUicAjIJXgVfMgCKxR/nYLyD/DSyafFIct1AwNtWLayvSoWSJz9RU4gmDHETKQORjFPm&#10;QGWdLUDMS49c96S38PxzHcwwBzx61rGJ1UFlb3q9ax/KTt49aTkgMA+GoHkydje2MYFVbzwwN+Vc&#10;KuP4RXZImchcYpTGrHA/lWbqMaTRwz+FiCRhihXIbHOaQ+FI1bzChJ4yTwB9K74qdoX+VREyJnB/&#10;ShSbC5wLaIUuCu7BB7jqKdNokzZdSGx1z6V00wIuBk4FSl1GDsGcdTWqIvY5WXR2RMsM8elVk0tj&#10;yqnb1xjpXZyhZE+6MVHBGpypIGD6Um0ikzi5tHdt7DjA4yOprFudNcfJ5QZ1bBYDmvS5Io1BDfOB&#10;6VhyWm8lwCM5yOppc9thrU406e2Au0571oR2BaIfLwAQK6H7Cqks6E49RU4hTZtAH9aOe5Ry0em7&#10;WOVwM9qZdW6qThgNzYziurEYXI2+1QCwRpCdpA69KVwTZyX2ZyMFCRnHIqd7FZkClSyg5IIB5rrE&#10;sFHrg8CrMWnxlMMgIx2OKaYc7ONit2STzCSx7fWmNZP8zIWVjnvjGa7SPSYy5Jwc9B6U46SoxwKQ&#10;KR59qds6xoNisikkr9apJAVfzExHvxuA4Bx0/KvQtR0jcjMrx7T/AAgciso6OrnBpqVhNnLwLLFJ&#10;+7lkG7PAY4x7jNTQ/aipJmfltxG49a6Q6Mo+bOR2APWnro4K78MO2AeDTVREM5ZTepvVLiVd4I++&#10;e9O8y9DlWnlIYDOWJwa3o9K3NyG46AirsOilpT1GO+etP2hJ9ZYyP6U1o/xqbb2/LmkwexrG5Ooz&#10;AAHc0qDmn9D0oGAM0APBzxilGMciowzYHy96eRx1oEOLDbzxTQRn8KMqevNA29MYFAxDg00J8wOa&#10;exUcCkBAPtQA0qOw5FMIzUuRgGl+TrwPWkMrkAVGy98datMYzx1zSED1oApMhIIIxRGCFNWnxioG&#10;YBs54PagYxgR171A8iKOTirMokAyeBVcBN5kkAwO1AhhjeX58Y+tI644Lbj7CpmnklIWJQB/Eacv&#10;2eFC8sigY5ZzgCpvqBWFuWXOMCmmJMhQw3GsnU/FumIrx2jPdTLwFRcA/jXMahc6lqqBZ7kWqZ3B&#10;Yhz+dNU3IZ1mp67pWloyvcrNOBxFGdzN+XSucbXNY1CCRgiWKt905+ZRVBPsOnRKkFvukPDP1Y+5&#10;NVrq5aXJZmCDtWkKVtx2JLSCVpGdpGlk/vsc8+tW9TEVhYG6urgNMwxFEGwWNYV5rMUCYd3HHAUd&#10;TXI6tf8AnuZOZZiT95iQg9q1UBl+7u0e4aV3Mk54IU8L9KSXVDBbLHaqVz95m6//AF6xUlKHdxn2&#10;rW0/TLq4JkeMqF6buOtacreiE2luJb3IZC79xSORGPNZWA6gnvV57KK33ZPzD+GqV7dKkYhZS8rD&#10;Cqp6e5pONtxcxSluHZTJkDPArPmeYKS+5VJwCK0YLeSXdJMg8odRVPXdTjmVbWBR5aDlsd6cVqDZ&#10;mpNBZ20rxp8zcbj6VSgllmYbBnc3JNT3UolWMMqYQYWNf1JNCvBCqsvB9cVvymV7IpX15BAkolY4&#10;H3R2JrmZp1O4OQwJzzT9auxPO5UYXcRz/F7isq9cywrltoVuAO9b04WM3IvybGhjYg4z2FRqol02&#10;9jTKsOV569abYXHn2vmRjAjx055plrOyzz+YB856Adq3SM2czAzLkMxG046Vat8BdpPJ4FST2zza&#10;h5ca/KDndik/1V0FY5XIyRVkAzAyEZ5zUN6FYFRzUZffLIe+6peJAO2afQRHZOfu9McCrwGwnJ4P&#10;NZspaKRWHT2q60gLKx+7jrTiwTHusbDqMHtjrVaeNVQueAOn1qcEhh+tIyjaQSMDrTBlIEqCxbml&#10;JyAQxz396dPGVIxk1D7kkNngVJDuh8w86MnaCfWs9gTlcY9avJlgRjHPeq06Df16UMiRAwzk5yP5&#10;0hIKEgg9qH2o2QMD86aSCnTH9aAWpFICPc+1OVhjpk96dKMruUc1EvY9OaBXHldwzg8daUtg7D0N&#10;CHJOW5pG5bJoGyRTyc9aiIznPPvUiE7SWB+lNIz0GAKBEQyrn/OacPmyQKVl9aB02gcnpQBH1IJp&#10;8ePMpvAHHNEeScDqe9AGtakb1UgkZ5rstN/dIpB4YcrXE2xZNvBxnk11GmXDbAWzuC8GsprQ3pnQ&#10;aUVkkkyTyORWmltGwBC7lI6Gsyy8t43KMQwXnnrWrbxTLZw7jjcPmOOlc7N1scnfwCy1ISksWY5C&#10;joKthhcYuIj8wPI9Kva1aec6yAEmNaz7LMUwjGP3hA/Gi9y0jVtmYMs/KkHnFdbptwXQO5BzyPau&#10;WCCCQrn5Gz+FaOmSbBtYkgj5aykapHW2sw3HLdTV5JgRgtisjTXVoccFiefpWjEVbPFYs0RdyVPB&#10;4PSlXBOScVHuwDkcdvelOME9cUhgQvORTSOR8uPpTo2Gc+9KMltwxipC41h6c+4prjA71MM9sCmY&#10;JyxPSgaZWmyACO1QbQTkHiruwEcjg9qgkTa2FFBaIDwTinBTjg555qZYfl9z0NBQqOB9TSYEaxnj&#10;dQRyMY9qm78DORTGXj096QhoAwe9R/xHI4qUDA2gYBqEjjHUZoAQ8nr3ppBycdakIIORgg0hAIx6&#10;UDRFt5oxnIH0pwGATSL1z2/nQUNXHbmjJIz6dacc4OBz6UvQZHegQxh+Zpjgg/eNSHtz+FIDg4z/&#10;APXoAjkK7cMcYqEEHK9z/KpJhuIXBwT1qNVBlKg4ApgOJC8YGB0xVeQsr7gcFs81NJ8/yj1596il&#10;BEbvx8ooYEJwqEnq3U4qpdW6hM7sBgc1fcfKFB61BdAGFgTmqTEyhOwki+bGWUZI78Vn2u3yJI+r&#10;J+lXTnzMHkdaq48q9fbgRuO/c1ZDJ/v24OB0qu4zGowAV6VZjwPlI4xUIVSDxx2oFcxtUhZ1ZuCT&#10;3rnflExAxgmuuv8AaYPQgfnXLTQs5LIRyevpW8GYzWpfjjaaMEIMgZz/AIVYXBhVzuYjjHpUFm/+&#10;gyH/AJax4VlHWpoGAlVecN0+tapmQtyFaAjnA6CsGbKTBv0rq5rUJFIsp6jjHY1y93atHOQcjByP&#10;eriyGVb5g5yoHAqtxjI4JFS3CFFI6HrVaRiGX+VbIwloRuFCgDI681XkXdbKxzkVOqsZSGGB7U24&#10;JECJgAAnmqMepBGfnXgjdU6DbKQOlRRnaw9TUxQG4IX5dw5oEVboE2zDHzZ4NOB3WTIcgBf1okI2&#10;MN3Q4waYBiJkPPFXcBbTG2M56irF0mF6j1qvbAs8EZxjBDe1WLrKvjHy1LGWUG3TIyx5JpYidoxy&#10;aWYFdLt2xjeWx+FRoTxg4pGlyA/ebJI71pKTHavI5GNgx7VRYgkqFH1rUtipDwjGVjBPehAh+gH5&#10;ZR3GCKbrKmKBYkkO6ZuD6le1SaGnLsTlZB/KoNe/1cTE4MJLY+tIctikjb1RgrBzw+e1atipmD7c&#10;YUZrJicrMGH3GHFa1kjLMcHBK8gUxRRNax5Bbk7eDTLldpygJFWISYyQWwCcdOtTtF5gEe4I2cg4&#10;60mWZWEljIVc45NSRJsQscYI4A9agmIhvWVTtIJB9DUiPuCkoSuccUhBMPPiyucY6kd6ZDGWhMbc&#10;n1q/DsjUxlcKfuj0q3YpbxagrS8RbuOO1BV7mBHGLeUqx5HpU11BLND/AKKjNIvPA5NbHiTSYrG5&#10;86GcTwzfvEwuCAe1U7CW4gvY541OAe9AMq6Zci4gyzbGB796tI/lHapbaeuOKj1GyYyNNDHs3NuK&#10;j19qsaZOk0bxTKPNQ8A0CLoW3mtTKhDY569D6VmrksVJPByM09xLbyMEQpnsKkTZcSfKwSUAZ75x&#10;/WgZCGCzgYBPbPerlpK4QyJwc8r6Vn3G5JCrLgofvU+ylDHAbGDipauNHRwkyKcnOeTjjmpIt65b&#10;Jx0/CqNrMAgbO4jqM9a0Ek+UYHXqPSuecTojIuwSL5IXPynnntWlpV81vcbUyynlgO9YsRKoQw+U&#10;88VY0+dEkJfjHesZI1R090scwEyYCnqPen2s0MqiGX5Rnjms+3fMXDEg9KkyI3LgZ7n2rIo0EYRX&#10;QIXgdGBrVWdyFkdMA8H3rN00xTRncu5G+6e6n3qaFiJjFKQDzt5zkVk9ykau8lVlSR9ynt2FaCyr&#10;LbCTPI7Vg28r7W2HkcYz1q/bTBYxKgJGcMvcUhDjIsitIvDqeR3qe3vgyDzOGJ61E0IlVpY+Cc4x&#10;Ua23mRAhuR2qOYdjSS48yAwy9exqoU8qYMmQM8j1FRQFixWTOe/tU+11XPHHPWpbuFiWOYxyebHk&#10;L0K1oLdCReG5FZSDcMj8alTKdRgetK4F55nwVJP0p8croNm4kCoord5eQelSmFiu4Z/CpGSrPJxg&#10;8UG7deB0piwMTkE9OlRSQTDkqR6UmCJ/tJJBLVZS8ZUC5yB69KzmikyDjNMcSLgHJP0pFaGq982B&#10;uO7Pake9QrgoCPp0rIZpB/CfbiovNk6bSaVxmn9rXJBjU+nFJ9qhfOEC+tZQ8zPOfwpRuHGCc0Jj&#10;sacdzbo23b+NSJc2WSWGfYVjFSSV280ihhnrRcLG4l3a7iu3g9CajmlshlQT835CsQ7wcHPtSsj+&#10;pxT5gsXRDZNKSZDz0NPe0tdvE3P8qzkjJXA4FKYmz94k0c7FyIum0gBI80Ae5qFbSFWb96KrAEOe&#10;eQKRSwUHqSaXMFkWPsSM3+sGCO/Sqn2BjL8h4z1qbfkYY0vmlVGOSOlFwSRC2nyrnO1sd6VtJnbn&#10;gDrUpuSDgZyKUXsgwASSKXMPQgTS5Qclac+ny4AjQ896lN3OxHzc1IbuXkHpTUhMoiynB+ZD17c1&#10;YSzkVfuk++KsfaioyW+uKQ6gVHyrT5hEEMLAklT+VOnjyuCCM1N9ukI3CMfhSfaHkHzADHXFHMFj&#10;MvFdY3AU8+lZSKxbLKQTXWGWIxBWAYZqJvspJcxgEdKLsLHOqhDjCd+lWl9K1SkHAEY574p629sG&#10;I2D/ABo5gsYuAHLjA96uqqbRx17itFLS0blgAe3pS/Zrc4zIM+mKOYLHubE7uTSGRhxyanCgihgM&#10;YAqjAiR5DyRipFY96XZjmgpgUwE3MG6UpYk8UEEjP5UoRuMUAND/ADcjNOL54xxS7VxkHmmPnuKA&#10;GSHIpm84NObJ4xxRt70ALGSV4pGyFJPSnEEHjIqCRmMm1ecdqQ0PQEc0SSEDA5NRqJGPzcDtS4Gc&#10;5xSAUrJIASeKV4/LjLegzmoL27S2i3yOMdh61hXOtpMCkpZU7Kp5b607MEaTXpu2GwZUHtUd9d21&#10;mokvZkQn7q1yWteKV0yT7Nbx4Z14jUZYH1PpXMT3891uku51J/i2tz+NbQoOW4NncX3jKCAvHp8H&#10;nMOPMkOFP0HeuZ1HVbnUY1a7Yysh4AG1V/DvWRFeWv2kxPJGnHy5YHP+FXg8jMBa6RqV4R0Mdu5X&#10;27Vp7JLYV7Fuxt3lKs2Ejbv0qfVp9EgiWGCW8uJQTvY4VR7D1rPvNI8S3Fv550e7jXurLsP5HmsT&#10;VbbVdPjVr3T7mAMflLKcNTaa6Amu5dvdVEkXlW8XlL/EzYzxWVfao0KlfMyxGcEVmy3TqBtUgsep&#10;FS2cMUavfXZLnIEUY6uxPShRKuZ1095czpGiSPNIvyAL29aiXTL5MRzxYOckg16h4T8P+IbfzNR1&#10;K2jQzhVRMjdGB29utdHf6bavB5iwrI0fJOM81vGlpqZOpZ2PH9Es0E/myR7jj5VbpWxNqMiblj2K&#10;W4BNdBrOp2hjCJFFPcbtqqBwtQ2mkWcVn9rvljacE7YzwMepzWsVbYlvm3OPuJpJbjCKZGPV84C+&#10;9RxRwRszDap/vnuaveINUsI5GgsLRZE+6XU4DN/hVW1sFnsDdXIbI5CsQEGKzcdS09DH1LUZPLe1&#10;gXGTjdnisZQRvXO45AJxWhqCI24QtvkdiBgYAq1a+H7dXR5dS3fKN8YXGCewPemohJmCzxorrGwY&#10;ocu5HH0rLvdTe4vCzFEI42LwB74rd8Ziw0nRUht50M8rHanVyPUj0rndN0C+uvKcRSRvKRt3Dkg9&#10;a0SM3JHN3qv9qO3lWPHtVG6JkkKD5FUYJru/EVloOh6VJLNIZrsxlQu8H952xXnljMgjuJpSNxGA&#10;X7H1x3rogtDJtG5pj2kXmaVAuZSoaWQtkbsfdqvdIIpDIcgAYwO9Y3heRxqDfN8zL19a371mdGGA&#10;SB0707akXKGoJIlvHdoSFkXkeg9az1eJ5o84K5+YVZd5nt2jm6R9BntWfaglwScY/lVokS4VEuh5&#10;YAU8DHpU8JGT6j9aguQomAXGcd6dbks+ACRjOKoS3EILsQT09KdGgI2MTnPFQyMYpxjpn8jU288s&#10;o+76VKEmWGHyEg5PXNNRgF29WJp9oNykDOQM80xpHAwMeoA7VZoK3oPyqtKu1+TVmNctyPrUF1A/&#10;LKw456UiZEBYqMhuKYy70JHJFNHzAk9e1PiYI5zSuY2uV3UMoG3FV15bZ3H8q0JVXbvHQ1TZNsgZ&#10;SM4oY0G3OfU9qgmA3cDj2qbkqc9aacMOe3txQSQbWX5vyqUuSQQD7+9RucdOuaazAOG6gUDLDnCH&#10;3qLcVwOoPWrKMDGSAM4qAqO+RQA7y+Mhs+oqM5PUEY4pY2O4bmAxTz0BzxQPQjIIHTOKSMYII5NS&#10;EZGAcio1JB4oEXoiSi4P1rotElxiMsPn+7mubi+7kcVraYwLjpkfpUNGsHZnWaU2GlRjn5cAV2No&#10;qzaegbllT+VcNYXcaPH5j/fwCa7nSQDbblJK9MVzT0Z1R2M8o0ltIwXIz1rFSEESCOPHOQT612Nu&#10;sZV0A2+3rWTPAisI+3PNZ3NImdp8puUy5BPQir0fyAM3ygccVjMpsb5riQ/uWbacDqa2rdhMjlQP&#10;mAK1LLR0GnyBYlbIbPH1rXhbKggjPpXN6XKWG0kZXr9a37ZwQu08+1ZM1RfD/d4zjnNSZJ78HpVZ&#10;G+b+lTKrA8Go1AkT+8OT6UhYA9KaDg0c9ic1LKsTZBxk8U18txnA7H0pFYY+lG4NwPWhiSsAlG3B&#10;HIofB79aYANx5yaMZXI7UrlAR2zTT6GlxkYwQRTX4OcUABzngn8qQYxgHmlbPY5pDgHgc/WgBhVg&#10;2OOxNCjHHepflGNxHP6VEePXj+VACOpVSQOe1NIHbAOevpUq8nnNR7ssRg/SgYhU8jGfek2ZHRvp&#10;UgAzjOKQ9fUigZC6hSDQOflxx2qV1yOeoqPgHPU0AmRNx0FIQSxJHFSsAemRxUTYGcggUARsONxH&#10;40xWCglup4qR/ugA59qjP3MH8aYDVxjG3k/pUcqhV2gkhjUoPGQCM8Ujbd6UAQFcuFyMKMkVFMrG&#10;M4HJqfqWYDHOD9KH2jBb0ppgzKnhby3IUhh29qoXClgpIIZTmta4BE2T0IxVS4hB3r1HWtDNibd1&#10;gJCPmPp0qnOdsDRMDuPpS6dP5eYDu25yR6U27c/aCQOnTNNE3KkrAoytkHpj0NY8dsWG3GSRuOK1&#10;boYUkjJbrTbaPEykjpwQK1WhlLcyr+F44TdKuGUYcAfeAqXR5ElhE20YPQelbuoxq1uyooyRndXL&#10;2rC1lwp2xseh7GtFqZWOlJDRFJPmBXisO/hPlnGC0bZBPpWlBM04+UjcvGKo6i+5WjCkN71a3JZh&#10;akRnj8u+KouqsqjAGDyau3ykMJQMv3xVNsCHdL3PpW6MJEUpC3LHeNuMcCoJwDHk4zmrDKCocL14&#10;qvOiDeQG/CrMJLUjUDcpIOKmjAaZe4IqLIOODgdKniUbVcHgcU0hFK4I3SLtzg8Ui/MNw4FSXIAu&#10;Gye1LaEhR8vT1FIfQZb7fNBHG3vS3zN5oUc4qVSA+QMk0ybJkJJyGHOe1NgXLxQml2ihiwXcc/U1&#10;GAPKAY85FLesZLOCPgELjI+tMm3CPAbIFFwbGw/M7HvWlp7D94DwSuCTWXZYdSwzWjaEgseBleRQ&#10;VHc09JHlCJ9oIzhQe9U7wGSSTePvZNXLUloF3AFRTJgrxDoBmkamM6qE2/xKfxq3ZXTgBzhmUY59&#10;KWSHALEc9yagiBS4cD0wR2pk2sbNt89srSHcrc5zV22+UY4x1FZ1u+2FVJz6VbtnypcnAQ80iylq&#10;sJMvmqMr6g1AjAqNvXqRmte9UXEAlgwTzwKxIi5jJ7jrigRoxHzoxjnj8qdAS7GMljtOM+lV7AFy&#10;3zbakUNsDbsHOOakR1Vhd2Jh8nUmZVwFXC5JFQX9ppip5lhcsxDYZCP1qhEBLpyTqUG1iCPWuh07&#10;TY7qJbm3jLKV+73B70DOPmkZS5eTcqnge1V5FD4ubcBSpywz1qbV45rK5IcAAngHk1BZyiJ3jwfL&#10;kIIA7UDNJ7hbxAzo8cgGM9jVZCqnJUh15yOtW1i3ANkMCfzoktZFnLSowU/cNAAggv7ZGwY5FOMn&#10;v+FZt5aXFu5dWyu7IYVo/wBnXkam6iO6NTyoGSB60srlotsi/JjJ46UmNEWn30fEEiYz3B7+9aIl&#10;fbtU846AdRWfJp8TQLJCRu6girFskhKBmCsOpNZysWnY0dLv0Q+VMc+gNXLqNvK8yIAkjismW3E0&#10;gLZXPpV61mdYzCCfl4571zzRtFmvpk7L8sjdh3rSMqL8wG5D96ub3hkLJkNkc9q2bdnlgULklsEH&#10;1rFo0TNS0ljt5gquVVuQPWta4VjAJkjJPUcVhxMCEDYDDjkdK2rC6aGLYShT9aykikyuLgLKuTgm&#10;r9sZAwnTOxh847EUXUVs8BcIA/Xg9Kq2GoG3zE4BTPX0rMrc3bOcQuVOWjb9DU0kDFRPEDnHK1jS&#10;yxxMzJghxkEHpV7Sr2Q43sScdPWpe4Mej7kLDjB61cj4RWYZFVrpS37yHCjuKdbyOAeenFSMuSBD&#10;EJUAz39arrcKxKsOD2x0qzFE2PMU5BHIqtc4BLRjJH3lpAaGn3IhnELuGGflrQ84M2ei+lc9hZYx&#10;NGcN1U1esp2kg+cAODg4pWA1Fk2NhT17VIcOPnOO1VYzvXqNw/Ol+bHXP40gJWjVFGDxUYWMjPrS&#10;b2GD1qI7g3HQ0CJmCE4xkDpUM0aZyAOKCzAYyMmmtIWzgdOuKQyF157jPftUgiUrz+lJgsmdp+lI&#10;HKfeBqSmx/2deMdad9kVuBilik9eKmVhtABFNWJuVWtVJ9cUw2TZ5zmrnTJzyaUuoIWixVyh9jOe&#10;uPrUZtJckEcitNscUhcAZ7ClZBzGTJaSY4GPrUf2SUJhgee+K1BMGOce1LvUtnApNIdzGEEgwApz&#10;TnglUZKHpkGtQuhbmhpA57UWAyHjdcEKSPWmFfm4HStl3XbkqMdhTcRMNxUUWE3Yx8HPTB96k8lt&#10;vPHvWiyRE5207ajBR3osMzVi5+Y8Zp4VQ3rn1FXXEeMcVG6IQAp607CuVsc4IwKMdeeg7VI8B654&#10;9qTyxsxnp60AnciA5oLfNg9DUnkkjrwKQxtn5QTigY1TgbQOvehRkkZ6frSpHIwwxUHp74pdjAYz&#10;uxxRYVxQVwSrc+1NMhGe9NCFVPYUxnG33p2C59Bq/QGnhhnNUEuQ2OPxqwjHHI/GqTMCzuBHJpu4&#10;dBTQ3HQEUm4dhimArEgYxTUnU8g59qbLKAduATURTn5Bg0XAtK2VoLY96rpJtO0rzUu9c59KLgK7&#10;cDPT1pplCkjHNRzXCj5QOaiMqq2+Qjb39qALJYlc02No0Bbbz6mqU+qWabVEnU8e9NE898pS2hYn&#10;GTimotgXDdQLyx49aytU1uNAY7RN79CzcKv+NWX0jy9PkvtWvvsduEyEY/M34Z4rkrzVbBHPkRZH&#10;Ysfu++O5rqhhusiHO+xQ1qe4WY3N5K5x+tczd+IruV1hsosMuSWYenan+LNfN5st40ypPLjjirnh&#10;LwzqXiGWNbCFY4t2JLhxhVHf61qqacrIHJJXZza2Go3c5K8vIcnYuW/AV2/hb4T318nnanfDT4XK&#10;syqmZXH06LXoujaLpXhuGLZaWlxclirTuxZnPqFxwK1rx9UuTuIhiPZYuWx713Qw1tZHHPFP7Jl+&#10;GfC/gzw9cmbT9HjuLuMY8+YeZJn6ngfgK15vEkpucMwgTG0Kh5x/jUcVksFozSTOrPwFx8xNWLbS&#10;9PsoluLqPzCBklzkk10KCWxzObk9StJ4jCuy2tiQmfmmkXbn6VXtZZ/FryW1w6xwkbSqjAC/41Hd&#10;W0uuX32W32W8KfPI2ei+9Y3ii5bQLZY9LuJEaQ7AycsxNJx7gvIyfGnhfwpbGW20+3mee3HzSCUk&#10;yOexHTArifC/gfWtbvrmaR4YoLJwPmyqvJ1+XHXFdVp8rW1zFa3U7y3EhA3P8xLHu3513Womy8Ge&#10;CJzBGby9dTKxB4Vj3J7CspUIvU2jWnHRHmHiH+2/D6ll1CS5eTKeQpJZFH8WO2elYnj7xXqcmlW0&#10;Njo82mWphAk8yXfJMR/EvAwPzqbV/EOqxa1d2umpaXmpXVsPNuZAHS1Qg8IP73PX2rgdQ1S/mZNM&#10;gaW+mGVV5Mu2O4VRXK32OuKb1Zd0/wAUXFppMawLEZGk8ycyRDcAOwbHy/hXR32o/wBs2cNxIQ6y&#10;xghE6KPTPevIby+vUkurbY4wSGGMHPcV67pFpHFoeneTH1t1yMcLxSi29DRq2py+oM9upuFUI4IG&#10;4j+QrDvdYeR3hkneWJDuCHgH61peLb3Ny1nb7GiRs789SOtcZdTQxXTNNvaPvt7mmx6GtBdyqpuJ&#10;lKs4/d5HCD6evvVHxFryJpbxxysrL1kPUn0qE3Ut7fCNPuAYQDgLXB+IL+ee+nsAytsc7mUdauMb&#10;mdSVloWYr6e4mWUzMwXIyxySK2ofE95awyx20koadNjSM2do9q5u2KRQKpPzHqarySMgLM5YE8Ln&#10;tWyic92Xda1QXl8hZQqqm1Qo4FZeo3EbMEhULGq4yT9402V1Z2IAGT+VVRumkESqMlgoParIbuXd&#10;D8oajFJINwJIA9zXQ7zFIM43dOPSseK0jhvYLffhkc+Zhc/rV7Urkm5QwLgJ8pJ70WGN1NcSHeo2&#10;sMn3zWe0Y3lGOMcnitTUE8+3Qg4A5qif9cHYDng4pgU5FIgP+zyDTLWY/aU4GCMk1avlRWIToV4A&#10;FUiG+UjgjsKZL3Jb1eS5Hfg1HZybpBGxxu6e9WLx90bMF4I59qzQVIBHUelANmqispcA4wPSnowJ&#10;JHBxxUcT79pUkgjkGpJE2ygZyp6mmUmCtjmklcp8oXg980ybcpI7DpSM/mcHkelBMtSNkBHYkdqq&#10;uG3dMduavsDkOMdajmQ7txIOKT1F0IFIZDHgDiqaxMikNkn1q0zqrfKentSkb05696CLlTGWPUUg&#10;z93AA7VIV5OfWomBznNA9yKaMbc4/KoQMc1Z5Ixjj1qKVcfLQgHQSqASQBUrhSO/NVPl4Iq1BIGX&#10;aRjih6CKxyjcCpYznoMcVJJCQo44qMZAyOgoCw4j5M479KjZCOcjHtUg5HP3e5oG3OOcDpQDJIX6&#10;LmtKwO1wc81kqQHz+VX7divIP50mWtGdNZhTJFk98D3Nd7odwj2yRon3eGzxmvN4pwnlNu6c/jXb&#10;aCxCoXJKn5sr3rmqo64M3HAFwCMZPX2qCeLMi+/BzViXiTOQMnJprgsu49OxrA1RlajbxyRbenzY&#10;wR39aggj8u4RWxhTwCa0Z2CxnKhsH8c1naiGS7jLDAK8kevpSLNkt5TrImwoR27GtuykAOd2O2a5&#10;u2UtbKQR9PStjS5QYlJIJ9BWbRcTbTkjnd71YDnHAx7VRtpA5YDj6GrStzxwfWokWT54HNISdwOO&#10;9MBOcd6eoO7B61BVhxyW54oIGM0HO7gDpSLzx09aQAMEDAP1pdwAB6UmcDg4xTHwAOc0AOL85BzS&#10;d+e/emjvxj0pRk9TwaAE27QSeaQZ69qdhQoyaRjwR0PrQAmCW7EHtSfKePU0oz0Io27eh4oHYCBk&#10;jbwKaRhh39PanZwDu5yeRSFX2lgcjHFACd8k9eppuCcrjg+lSRxnaC3THQikKYGc0ARkdN2Tg460&#10;3gOQakdcADrTD645oGNX5uCajmA2AE89qlA53VFMQWGenpQgIud4PpTUBdff6U9wdxx3pIs5GQBg&#10;etMBqkD5eajJBfJPQcVMVJzjt3pir8zZ5XA6dqYDFiAXDDFREFflGCB61bxnnOcD86qyDsDz/KnY&#10;RBMFZCjA896z2RmiLqfu8Y71qA/L/Ws+djCjEqcE9qpEsyZMpdOV/i5HtTZVQknkHHPuamlhPm7l&#10;xk1BdkxsHXIRjyeuKpIyZVv1G3Ckg459aW3QBSxyTgAH0qTUmV3BVenf1qa1RTbsHyM8/WtLiYKD&#10;IPulo2HeqZ0qK4J+cgr3NaYOEKbcYwOOhp9mgDMF5yeaaZm0cXcy3Wlzt52Vi3YBHOatzywzKWBy&#10;xHXPWtzXdNj1C38pwPl+79a5K9tLvSZh5nzxkfI3UGtoNM55EVwdzgEZ/Cq8qZtSHxjNTyMHKuG5&#10;6ke1RXILQ5BwM8j1roRm2Z53LBtz3/GkuFXySwHJApy5YN+lPVTLaMAMkLzVohbFEHPHT0qzEMRK&#10;FOQpzzVWIg5Ocn3qzCTuVcZzyapGdtSlIwdmYHvxUlsPnBBxxikuFWNXVQOKS3Ybjj+ED6UktQHj&#10;JuTt6jvTZgA+3OeME0tuSryvkZI6fWmyFnu0Rx1I5zRYEizcsW2hjwOnbFMJyGzzx+Aqa6CkZI6m&#10;oCTubHQjFDExumHHy8AdAAOKvIflmG35e9UbJS0ypyAT+VadpExa6RlGFAoRa3NOJVGkmYHO7gfS&#10;oLYF7XB6dhmrM8QGgxKCVwckDrUFuuIFVfu44HekaJ3I5nWaMRou1v4jj0qls/dFmBDHgg+lWZX8&#10;htzAqHP60rgOgXAxgHPpTE9yvb3bKghI+YMMcdBWkAULHIKScEbe9Y64jmLcZFbEWTE2ORjIpWCP&#10;mWbeQQqYGIUN046VHq8ccCwmIffzn0quxLEEg5TqSetLeym4t17qvFSMWG3NwmyJD5gORgcn2qW0&#10;R3dkfhs0/SLhbfbOc+aM8npTZ5g8kk8AKBm3CgCyYTBKqAb43Oce9btlJeI4S3d4yO3b8KwLm7V/&#10;LcAAouT9a2La9+0wrdwgKVxn6jvQA7Wbc30spuFKzhcDPQ1yTRCHIeMIydcdK7HWbm3u1t54/Mt7&#10;nJEqlwUcdiB2NczraiOdiTw9Ax9nfCaVYym0cdDkVqlbgbkmVigyVY9q5Kzlmt5mGAf7vtXU6JrE&#10;FwsMNyD5hfYVPQg0Dsaeh6lHBcIk6kqylDgZPPpVy6t7ZXljgQmF+meTjHGaxdXsbrSb0LMrhGHm&#10;RMB1Wrek6vayyDzslW+U8/ypMaG6bZh4NsYxMrEbQckCrUfhrUpkZ1tiXBIIB5JFW9EjWy8R+WFF&#10;z53yRYOOSeOa9Ut4Y7dYVuwkd0Fww4+9StcHJo8WCTWzASROoXg5UipiC4DKOMZxnFewS6DousaR&#10;drFKonLkspjztz3Fef2mgxC/WwmneIudgZkzkjp+dZTgzSEznfLdyNucZ9auIZlQDk46V29l8NdY&#10;urCa80yETJGDuG7LcdcL1rm5NH1K2VDPbsu8E7SO1YSg1ubxnF7MZps6l2jk7kkE1uGFfsqSRORJ&#10;1I7N/hXMJvinWUqVXPJ7Zrp7G6gmtxhwsgzwT1rCSLLOnFLncplwwHSrN5p37tHjGCfxrM06PDsp&#10;kEbnOw57+lb8HnLbqki5wBjB5NZWKbMWImCZUKcHtitGFSCM4AY8Edqnnsy8yStHtQjripxp1xJK&#10;qQJvOOQDz9aVh3H2swkG1iA386dIhVtyn6+9QRQtHKd/BH6VfCZA3DB9fWs7BcjtZivyKxx7HpVp&#10;0WQZQfOOp9agTT5SzS26liOWx2q3BHKG+6efagDO3NFKyspPqBSi6EThx9xsAitOawllO/ay+rY4&#10;rLvbZoQYZlOTnBHQGpkK5qRSY+dT9cVYMo28gisXRpmcGI5LLxg9TWq0M8o2hcEVJRMGVhzzQwyO&#10;DioERwSG6g09g3GTgUAPUAnOM1JGqc5Xk1AjYOM54zSq4BHtU3AkKZOOmKjdQR9O1PaQD5vWm793&#10;UdB2pDRGm4HpUjBlwSM46YoPzLgcU9HByCenagZGWG0jmkx3qbC//XpuOCDj86BvQjBIX5qOvAqV&#10;UQ4waTaBRYVyED5vSm7ffgVaCLgkjnvTGiGDz1osMgI+XI4pOPT61K0JIwCaa0eCe5osOxH37UEj&#10;pj8KfsPYcdqPJPWgQzGCeRik3c1IsJwRn86b5DdQ34UCIQSTktSnp82fapBE2O1IImOeeB0NNiuJ&#10;kYFG3ORTljYZ64pcEd8UIGxDGMZGM96aVAI7Z9BTwHIJ49qbhyeeopiBkB55x600JjkninnfjoRR&#10;ltu04xTAqSYIIbIxVObCn61elVs8jiqrgZ6fSkM91t4SF6c5q2mdvSr8IsHwPPQEnHWpzDanlZUc&#10;H0NUoMw5kY5lYcUjvlRjOa0/scT9GFSjTFKE9wKfKx8yMUONwDLzUsGMsxPU1Hqpjt0chuR6VhjV&#10;ljQBm/WlYZ0EwVhnv61QeV1YqwyB3FN0zU4b29itlIVW4LE8CrmsavoOlXCWxJvTyXaPGB7ZrSNJ&#10;szcknYit0e6OYYmf/dFO1TRdQS0MkqNHGOp9BWRqnxAhgtxFoVj9mb++3f8ACsC41zxT4g2wxS3F&#10;5IeNkS4XP4f1rphQjbuyXKR1+lWnhbTII7/VL8SnOPLPUH3HeqWs/EpUD2mlaalvbH5Y2P3z77eg&#10;qlovw01C7kEuq6k1vMy8QId2Pqa7C08PaFopS0s7WO6vcbpHlG9gB3/2c130qUkrJWOapVhe7dzy&#10;m8k8S6wx1K4trlo3OA7oQg/HvW3pfgG7urGO41TVHtJJiNkEEO9gvqSSK9NUreahG99nEHKofu59&#10;cdKmuLuJ/MuUKtj5VbPGfat1QXUyliJPRaHm3izwt4b0ZYG0uNZLqJc75nzuYeuak0HxUmp2sMcU&#10;aWzxkeaoIAH0rf1PQLa7tj9vlZpHJCeig98V5v410VNIcWmHiaX5kuYuA3sa0UYx2RN3LdnrFpp8&#10;U0gup2GNvy8/rWrpShXeQke2a8f8C+JdRhYaTerHcZwFk3EflXdT3shiVGlZCPwq0ZSizZvpDJfx&#10;zSoGhQnaoPU+tZ2ua5EzQWkjYkdsgD+Ae/vSDWbS0hea4KTvGuFjDDLMegxWfNHBHHBI5jk1G6Jd&#10;4yOUHYUAkXft0dra/Z4XIaX5nwM4+tU9NhS4M2sX0b/ZoQY7dG43kdXPoKgLRxReS+DLI2AT1xVD&#10;x3f/AGTTLezN2UMpCpF3OOppMpFVYG1PULjUCotbK2QFZMcn1I96ydd1NfFmlS2VlFN/Z9vyQT88&#10;zDpnB6Zqe7u9S1KRNOFqI4XjyqI33kHVm9BXa6Jp+lWmnxxWcarLOQXO3luP5VDXNoNyUNTwD4e6&#10;zpvh3WNWsdbl+xvd8rM6hihwcL7dfpUngyVtAi0nWbS2+03aTNKJmbDSr/dJ6811Xx1+HSagWuLN&#10;oVuiQTbK2GfPcVyM1jqmiaBBPe2ctu0WIg0g4yOuDXE4crsdsJqSujm/F0F9JqV3qeo6bJai6neY&#10;IFPyljkj3q7qvjtBpEVpaMsVyYxGG6CMdOprW+Ivxi1rVNGttGl0W1aWMfLfSrl+mOB0rjte1z4c&#10;y+Go7G38I39x4gkVFkuGvflTHVunOeeKlR7FqT6oxjtvtQlgtbpZURQZJ88e9R3K29xc+VA4MK4B&#10;fHWorHR4L68CWxeytiP3oLZ2is7X1sLEsthqAuYsYVicZPfinFD5hmu6gbMS2WnIBkY8319T9a5a&#10;KCOIE7yxP3iR+dab+ZJCXQFie57CqUhckRMmcjrmtoqxnMqh2klYLn2WnGEtCUXqe9SPIkRBBw2c&#10;cdqgN4i7tqE4PB9a0MWyC4j2HavXuT2qKWNF684qS+n3uQFHAzgVVYs/48UENlnTLvyb+MjJ5x83&#10;erzOCXl52oSST3rHteJFY5BQ962HCssinBLU0VEn02drmNgVz8vFDIFV+eV5GO5qnps3k3HB4Axi&#10;rYlQXDB8ZYYpBcz5TliBwO1NIJXO08CluY3QsdoxSIS0ZGe1UhFtAr2jCQg7h06VilQg2jPynn2r&#10;RjJA2Fvun86r3sarNvA4bqKJCkLbOwiA6Mx4FWtx2cgk/wAqpodqEjBx0q3BL94FuD0z60IaHRgO&#10;Gy3ToMVEMjgcfhTg3kyBmIAPQVLMm8bwpANMdhhO+L3zzUthAXctkfKM4qoCQcL0zyasq+IiI2zn&#10;0oFuylcowmJKgZPFRvuDjB/3hVuVVcbuuOeKgmUDDr37d6TE0RYB+YDnvSMgUZPNPwVYFCCo6io2&#10;J8zn7tIhoTIEbDHPaoAo2YcDmp24fOMg/pTJgPbigEU2jOPl9aWEHcAe1ShQycDBzUDgq+Oadxvc&#10;uY3HPT0qJ0wC2MijdnYQevUVJg7eO9AEQzhh2xQOMNz7ilKnHWgKOeTQA+JAyZJ61OnHTnFQRkk4&#10;qcDjApMZoW+5mG88Cu+0iXNusa/KCOMHpXnVqSW4PQ12uiXIQKzcj+VZVFc6KTsdWkh8jJbcc45N&#10;WUUyL5e4AEAVnwEPG5QEDrVtZ41t0U43gY+tcstDpTK82YkcjB2t0pNStVntvtDcFRkinXKEoSW5&#10;p1moubaaAndtOCKgpEPh6RVDI5DbzhR6VdtVNreMhJZHbIbNZS2otpgisRngZrYRPNsyysPMUjtU&#10;spGtCCsnGcdavpLhunHrWVpt2LuHeFIfOGHpir65xgmoZrEvKQQSKcrZPI5xUcI+TjsakA+UEcCs&#10;2UKARgnOaQggZzQCxJPB9KCyjG7nNFrgMc7ee1MUHcd3PpU7DjJxg00jHGKQxAxJxjp3oUBex/Ol&#10;U4XaQM+1JjsT0oEDKMde/FIw/nSOCAPWkUHf6UDJNvIyfxpTtIK5xzSDcrED5uO9KAcY6mgACAAg&#10;HFG49McUuwgkUqKcEEUAJy1B+7gj6+1OI7g/rTWBwc8n1oAjbkDA5qM8jHQ1NwW461EV3DBPegBg&#10;+YZU/WmSrwoZeM9TVhVADYx7CobgnBU8j1FAyA8yYHAzzSR/MGySOeKdb/NI5GeOM4ohGHYk8EcV&#10;VtRCnCr0JqP/AFeVXgmpsgdeRntUU4GRgEk96YxrY5HQetQOCeNvXrUxK45GTUExOAQQtITIZCVL&#10;dPTFU7tgSE5yRVshi5Pc1A4BlLjgdKtaGbKcgz8h5yOKzYnU+ZHKpxnoe9a1yi+VuH3geB6Vm7d/&#10;bFWQ0ZjCSK6WJiCsjYQ1rQwhrfBbnJFQQoJJkTOd2T9Knt1a3jKOScN1qiWThQqRqvK7eSetCwSI&#10;u5QfUetKu1kxkVdDZRcD7vFUZtmTPKImBdevUVj6u8c0ThgdvYGt/WIUeAyA7W9hXK6i7BREy9+t&#10;aQWplLY526tDFKrRlmXHftTpCHgKqApI7GtIKzsQMFR1qvdWyxyfKPlcZ6dK6kzAxiduAeq8Zqa3&#10;j8yKTBIODmqdxIySuGBGDx9Kv6bIV8xf7+O1WjK92ZbKNhKkg9+Ks2//AB8RgnPpntUBDAsrcgZx&#10;U4jEc8LA5J6e9VYaK1/gSz+hP5U2NNmeeCBipbhMyzAnBDcCmAHIC/Nj1qSAyAp55JwM0sEfmXSY&#10;wGUFufapJ1BEYC84OaVPlV2HPGPpmgFuPuJC1pEdwBBwc96ixl5MDHtTpgv2RWySN2OO1OjUGUkN&#10;nK0DZFpZbzcsF+XpW3HiOR8HDSdTWLCCoTb97dWzFta4bdgEADOaaRUSZmYqqyYUNwOetNORgjPI&#10;xUerMY7mCJiCF5ye1WrrZIyMPlwAevWguLKV2A8e4E5U0tvIjSspOM/dNEhXL5ORjoe9RRqHiJBw&#10;R0NOwCanb42t/CT1FLpsjBjEzYVenPWrKsZrXYcZQ9z3qm52EB9uR3FKw7F6UMNrYO0n1p6IGBGc&#10;KT0qKGQzQ8EcHimF2UHeCCOmKlgSWrKHaPeODUmpx/Z44XiYlHz07HvVSRWIV0wCPvAVr6VuuIJr&#10;WYAoMFT6H0pAZSTbwwzknuKs6XeyWUmWBkjJ5XNVZozYzKpIKuuc+lSW00QYtINyuMfQ0AdZctZX&#10;lossC7gvJ45HtVXU7MX2izXMBPmQgHZjkiqmk36oionQHOK0tPuPKL7fmU9U+tBRxMblowxyMetW&#10;Le1EpO85VhnjrVrWLVEuZwqBd7lhg1Q06WS0lEkmGUdPpQFzqdBvpb64t7PUbl5YYlEKMeSq56Va&#10;1/SYtO1P/QZDLA5yucA1h2k8I1Nth2xyjn2ParOpTSwNHI8xdVOMGkNIu5nnlBilaN0G5W3YIIro&#10;7PxRqDAy3JkaY8yMxyGOK52a5t72H5EEZI6il03zhdmNpRJtI2hu9SVa57DpV89xZxtbXKxyuiu4&#10;ABDe34VW8d6Mbh47q1l8xn+cSoehH8q5Xw87eZ50Ba3lQlOO/Fbeg6zfJbSW99C7qxPzdPrmnuQ1&#10;Y2PBXiGXUoVjQlb2AEF4327xj+dacyST3AUIGAGCCeledi/Ok68L7T3CxyHdgdVPpXd/2g2sv9qt&#10;nQO2N2DgCi6YOJtWXg/S9WsPOe2lLIxBSEqO3euau/B+kLcO0FxcwHbhFKAjI7E5robONovnkuFc&#10;HAdM8/jTr2LZdB0j2REZHHeplTjLoCnJdTgLjQtRWJkjUjZ1cdqdbXd/CImEjM6DpjnArupI9hSb&#10;dkdGHrWde6c816J4USCN12uypjafUVzTw6+yaxr33MzT/EkV3E0NxbmF1yAw5H4+lWbHXoILna0i&#10;kgj/APVReeBbxLU3tvOkjcsyMDlvTFVNP0HT9T09zIzQ3SOCAR82e/4Vm6Muxp7SL2Ox1SztdQij&#10;vbWZjOoHyAfKw7/jWXGUGYtjIVOCGNJZ+F9TS3Way1xiyDGwqeKsalDcmzkF2A86LgSL8pPvWToT&#10;XQtVIsuabqCQYCKI5hw24ZVhWvNdwSndFCiJjkL0rz25llglSBwRIRkY/StTS9YWJVWaTa7fKfQ/&#10;WocWi9z0bS9Qs7kCOVQrkYJbo/4VH4h0+xaAXUEaCQDynjwMFfWuSaUqd4fPAKla1NMv1ubSSCWR&#10;Vf1bpWbTHaxny2ENlqcc9uuOOh6N9a6Pw5daY87LeRBSw+THUH0rn4ZJp7eRZwN0fCEdTVWzu/Ku&#10;4pXX5GbDZ6UuXsCPQrnQdOuJBKYxG/8AEF6VTutHsIl8vZufvzVGTUHQBLaYvngkdqdBOzj95LvI&#10;7+tZtAjSi8I2SWyszszsMkgdKo3Phi2TcfNcjHoOKsf2ldcRszBfUnrU6yM4BMmc+9IZiDQFZSA4&#10;x2JFRvoLbuJAB04rfbI4GMUinoSM+tLco5w6DLuZdxIHRqhl0G5U7lkQjPfg10zEq/Tj2onyY8L1&#10;FKw0c3Lot4gUgq2ar/2XcPIcKcDqccV1CTM6BT24zSlyq7ccfSiw7nMnTrrtGfrVePTrxmJIOAee&#10;K6uSXH7vncaeqAR4x9aAOVe0uFfZtYnsRSSWtyqbihA+ldSBtf7opSd/3lBFFhXsckIbgjiNuPam&#10;vFOAf3TZPtXaIiZ6CrSWwIyEHPfFOw+Y4FUlz80ZB9MUBXDFSpGK7z7DH1MKk0ktnHIMNEBjnIHN&#10;KxNzgzG+NwXjtTCGUnchxXeRaYgQZQY7U06TbMW+Td+mKLBc4QN2xS7gOCDz+tdt/YlngfuR061I&#10;ui2hXbsGO/FCQHCH5SMKeaRmBHT3rtzolsOQm4+9Vz4fgYnzBlT1xxTYjjjMCPu45p0bBycdBXX/&#10;APCPWW1iiEHt6VEfD8JfAzGO9CGco8m38uhpvmhweMCupk8PW7cfPz6d6jk8NxY/1rr6YFK7A5G9&#10;YL7Z9aoyzZGDXYz+GhJjdI2fYVWk8MfvNjMAMfexzSe47m/Fe3AVEWQqAAMe1aVvdygALM+COma4&#10;V9di2KTKjBv7pzTofECRkBZWJb+6M1tyyRmekW+rTRx7WYE9aifWbxtwDEKfftXIRaxHImfPUgnH&#10;oahutehTBWQ4bpTUJBodFqOoyOnzt8vfmsOe7XyypfcfSsi71eZ1DxSxsgOK1PCXhHX/ABDMktnb&#10;tHZO3zXMwwmO5H978K3p0ZN2REpqKu2UxeSjdltqdxW74W8Ma1rgZrK1McORmaXhPqPX8K9O8O/D&#10;bw/pqRveQrqFyvV5R8pP+70rs40VECIoVVGAAMAV308F/Mck8Zb4EeeaD8LNMt287WLuW/kP8A+S&#10;Mf1NdlBb2mli3srG2jt424AjUAcVoyHapJrK8Qvjydg3PnOfQV3QpxhsjjnUlPdkuqiOO1fyx8xB&#10;yw61yWn29zaySTo7SKR85bua6NmeaARkjHc+tNlRIbdIowrKxORntVmZmrpouYzc3ylo2HCqxxWV&#10;p08IlS3uAqwQy5A/Gt6484R7IFYJ6isu7jjCSmeByc4zjrQ0M0r2CPUGNxGiqq8KQeorI1fR7TUt&#10;P8uWMeahyCw71NbxXFooFi8nlEY2ZyB74qvdT3aKZHt24/iFA0cjrvhizniT7Mz2V1GcpJF6/Ssa&#10;31PWdB1IWniCKTUoH+7Oox+tdZqF+6zrPLESoGcg1CbqDXEjtXQbQcnJ7+tQ9DRPuc61/YX2oB0V&#10;oQcsCxBKAdMkU+OWd5Xu0ulvHDbV2N830qn4j0K60a2uLrT5gHY4Xb95ucfjSaXfJp+23v8ARzdM&#10;nIljfy3UnuR3qOZotRL9xfSpfrLKk/mpkhf7mPeucutUbV9dF7dLukUbUJHABqjeeIXt5rx4GmL3&#10;HVJB9ytjwPbWg8OvqEWpW0mozJteKQgGMknC80ucfKb2nRodSe8WZ/JTCyMRxtA5H0rWn8T2ocJa&#10;3NuoGdnGPoorh9Yu57SWHSLXUnt1WP8AfCMqwkJ7GsG/l1dJ457+RZLe1GYYYgOc9c4/mabkS4c2&#10;502tag9lqEdyZheak/zlC+VjHYE/0FYHxT1a8XwrCuomGe8kkVLeJRjGepqLXvE0Vto8t5/ZAEnB&#10;JEm5h6V5vruuX2sXX9qXkkRuGx5cKj5YR6AVhORvTp9Tm9Z1CW6uJLcnLpwD/OsZIo0mKR7hKTya&#10;6OwgljvTNGvnSyc8rnGauX+2C3kdwMrz93FZxN5HK3qbEIeZkwOfmxmsOeSHco39/TrW7q1q02nt&#10;c7s5bCjPNYsdtJkkgcjkHmtIozbIptQltYCluOoyT6VjyS3M8xaSQjPXmtHVY1VhGHPzdcVTMaRY&#10;AJy3U1aRlNkL/Iu7cT+PWmI67SM49s02UkD5j06VHBJGZlHc1aMnqPmlxIq7ST71I+SDkBcjgDrS&#10;3bL94ckHAOaqRmVsMPmHtQMc+8TLGVIUnk1qQHkqSBnHQVTFuWILscgVYLrEQwPGeDQBNOkaSqwB&#10;OD2PNX9TWJ4InCEv7DkiszDO4wxz/KtCORu5JOMdaQyvcpvgBxge9ZCStFcEkEjofauhCDklhtPX&#10;isS8UmZmY5560wZKrh5TxjOPwpbwIEAJ56D3qCFiF9dtW5VWS23Dbl+w65piWpQD5XB7cVLu5Gee&#10;MkD1qsnB5Ugj1qc48lcgFSTnHFIC84EyiMnZ3U06xmLK0Mykt2qsGDRA7selKTIsQnhxlWww6Ux3&#10;LE0YRdm3Ge1QWu2KfJztPv1rRVBcWYkOBxk+tZ8uAu1fXii4SJAAcbDt56etRlcguPTFERbBDH5v&#10;T0p0nynBOCR+VAMrnaASBjmoCwbp+dWpFzkj7vfFVZF2NgA9OOKRIrBgBuFQcljgZA7etTMzMcHn&#10;HemMBjrQCViN+xA60yVCeRUjYPAyCaDyCF5IFMCvtIjNSW53HB7UKpwwPemBnRj246UA9CYKT8wI&#10;xUeSGPIxUsZ+Qbh+FRtH853L16Y7UCuKh5BzkVZiOcgrzjjmqwwoAAyvv2qaFskcmkMtW52NnoT1&#10;rd0md45MEZU1gKNxBBrV0uYPJ5WcAcHPrUSRpBnZWl8W3ICSpHNbVpCsunh8H5a5zSk8lmBwSeB3&#10;rpbB/LsNo5LfpXJJHXHYtaiq/Z1IwrHjjvVSAeTd+bgjzOu3vVq7PmWsaMOM54p91CnlBwwyo4xW&#10;bNUVdSheSZGjIwnJ96ntC2wEHHrU2Y5ChRjz1GOtUY5dl00bhlx0GKljLdhJNa3brGcRvyTjvWyh&#10;LAP+hrIVN+NzYrQ0+UACNweKlmkTThkVG+duD6VNG+4EgHr09qqAgkHgirERwM+9ZyLJcEscj8qY&#10;6Fjk9qkZsgDOD7UueORUgNXcAAfSnHBHPQGkX37UqgZwaAFwByMA9KYwyxPBxxj1oK9s/nTtoHTk&#10;0DEzgcYpqZGd3RqeUJcHOKR156gUAIclsDrTwSAOOp/Ol2HI7ZoxyAc4HIoAQdQTx7UoPJHbqPWn&#10;BA2CM0bRyDQAzjpnkmkOQB6VIQoA4AzUe7JwcfWgBr8L0zk4NN2gKeD71IB1P6UrckdhQBCQ2CQA&#10;OO9QODj26VYJO8E1HKAYm5HFAEFsCY2wTxSsuYwR2NLZkRMUP3gMgetOH8Q4FaIBifMpwMY71Vkc&#10;/wB3HNWCpH3unaoJB8hyeTRsAgIGTj9ahkXLAY569elOA/dg5B57U2XOM8ZpWEVpSAOSQe1IqfKo&#10;I6HP1pzBzKo7Dk1Jt3Kcg+1UiCpcw5iG2qd1AI1GQRkcVqFdx5AOBSXiKyxq2c4qkSznrOMi7Dv2&#10;XNaMcSzqySdTzn3psOmvJqDuhAKgY96Y263nKO2MkfhVx1MpMFR1jdSoHY4pzO9vb42hlJwOadhZ&#10;kZWPU9QamuYysaqfmAHTFWQyg8qyRggdKxtYty8gZRyR2rZgw7MuMYOKo6gJDOyxEHAxg+9XAiSM&#10;CKPa5xkn+VRsu/czDKjtVu4Ty0ZSdrCq0JCoVlOPlyGFbxZi0c7dQqSxx1ORVjSokAfdywGf/rVF&#10;d7lCjOTuz15pbNhHOfmxuHQ962Rk1qULrKy46YY5q3hi8WcZ65xUV8F87GO/WrFrt80cEsBuBzTE&#10;ipcIBcyk887jVa3Ztjkr/F1qzdE/O7cZPSm2pzGQw+X1pEivgSBcdFpXG23PHbtUU4LyuRgZPGeh&#10;qxcYw64G0ADjvTAi/wCXTGPlzkVInLADjjHSo33C2xnA4wBU0ILBOmAelAEDMRelD0FXbFzcMSQT&#10;huTVa6jCzvIG5PGav6GgVcBiMnJ96BrcPEi7ZInU84wfSp3O6VS3ABA5+lVtUVfPKthj65/Sn2Mr&#10;SY46+pplrch1UPb3ChBkMcGpFYeQFxhyMmpdWtpZbczYA8sbsZ7dzVW1IcOCRkDtQO+pNGWDBuCr&#10;elV7sHew4xTY28uUqNwOOMmppgDBuz8zcg/0oY9yKwmMbqFycHOPWrF8SH3H5uM1nx/uZdzZXHv2&#10;rTiling27cn1qGJPQjtZWDZB424K1PZyshLc4PBH41SMa+ZtyfrUqnYjHPTn8aCixfPHd3LbU8td&#10;u0LnpWdBIVTA5wa1NLaOWXc69AQ3vVLVFMWokqgRGOQB0pMRKu5SGiPHapbV5BdrOzlBnkk8cVFC&#10;4aLeoPy96uRhJbbbvxJ1HHX2oKN/xHpflQQ3qFChxu56Z6GuTvEjkkZRng9RXZaBe2l5p02laojM&#10;GXy45GP3Tj/GuW1qOO3uEWOVS/IkC9CRQBPpdp51kyiZVYHPTtVu4w48qVco3C4qlpcjC3cxJufP&#10;CjvXRPbhoY4L0pGWUSQlf1BpDuZkMr29v9n8vcjYB4546Grk0MkLLIUBYjIqu6NtHluCMlTxTLjU&#10;5zB5MmGaP5d3Qmk0FzrNCvby2hF19naSNCHkCjOV9fau/spNNvrNb61uYmTHzKDkj8K8k8H+J7qx&#10;F1p87g21xHsLMMlR6fjXa+F0sLOJrsRrIgOPL7D3FLYHqauoLbG2ningIDA7WHG01zvhVdWgL20N&#10;8kO9gWBG7ODXeXF1Zalpzx2VwquxAKSJnn1z6Vw3ivTr/RLq1muAsgYjbJC25D7Gk2CfQ7O+lvtP&#10;YSRoJsjGOv50+HxOxhaG/t3h+UKuBkA03Q9QsZLRYZrtWXbwHT7pH8OauSTJNA9hCwaOfLLGMMGI&#10;70xMv6Fe6ZqCmNLndJuxt/u/Wrs8KrNsZw6dDg9KyNDiWCwayudFS2JOUvdrK8nPQ9jj1q9aWFob&#10;do01SSGRnwqMoYZ+uc1SJaVzttE1zRpzGt1sVY8K4c4B/wAazvGGl6IjSappClGK5IUfIfeuZ1LR&#10;rCxv/MmK3iqmJI1zlj60scGkM8BEN1DbqNoTcQVyeeKYJW1Op8Ka9ZSW/kXsKwTQgBgq5Zh6iul8&#10;RaXoc1tHrGmzrNPFjbGwyk2T0IryrUdNeaZHsruZJ4iRDKDg7T1B9qtaC+qWeoOtzdOwHVn5GfUU&#10;IlxuehLp2i63ayC+0tYbtwNssJ2vCR3Hr9K5jVPDdrp+pzLJE8kJACTFfvD8Olbyrc3NiJ7G8t4L&#10;hTyHBIIqGSyvLi386O/E+V+eONeR+GelEoxfQSlJdTldV8O6l9rtzpaTfZbjlQ/3MjsG6fhWK080&#10;FyIWDx3Sko0bLgj6110thMkbQfa7vy3G5oQflB/3a5+bRL7UdQe6iuGDpgbwu5h7muedFdDpp1JW&#10;1LkN+sKI/lksPv8AoaWT7DfWTxBwjq38J5wazo7bUdPdjqVtcPbA589YSVxWvps3h2fTXX7Sscr5&#10;MbhO/uf6Vh9XZs6tiPQ2EDmCcExjjevJrpo7G2KpKknFclLFdwOVVSykcMn8XviqtxfahbANEJHG&#10;cFRn9a5alJmkZpnoXkwMn3+3foaWFrby9pYAjtXnh8Q6nEVia2fJB6jAq7BrFztV/JdzjOM4BNYe&#10;zZpc7ZcPwTgdqnEPy7sjFcXZ+J70c3Ok3Ua9eRx+Bq5BrN3qZWOFxZZOCrctUcrQ0b10yx43OMno&#10;KgaO4lQkMFBpbKxVGaWZvMkbqzHmp7h1jAUtjPQetJoaK9pGACCee9Wd2BtUA1EyMwwvAqSFMLye&#10;akbESIghiPrTnUg/KKlCnbTgjE/WnYLlZkY545phic8kYq8sbFuF/GpDCTwDinYm5mCOTd1PFX4J&#10;mjAG7n1NOEDdzQtt3alZjuSLdpnknJ61M11Gig4zmqqQKpx1FWBHGRjANAhftiHGRU0U0L9AKgMU&#10;fOBkVJFFGoIXinYTRbRUfPSpPLVT8uOfaqykKcA1IkwBz+VBI5rUNyRThax/dYfSj7UAu2gXPPXO&#10;KYhjWiscBahktQDll6dKtm5Ur1AIqCSYP3/CgZWMajHFRvGmDnoasttIx2qGVFVcZoAouq7yF6Ad&#10;apThlf5ehrXaFGXdnAFVZYNxBHOO1TYEzk/+Ee03IUW4jYHnHeuc8b6JY6dD51tvBwD9Sa3LKHUb&#10;iNGCs4HH3uSKzfFFjdRtHBIWZHG5VUEk57CvVUFc4uZrqcNFK4fIlOQMdelbHh/SdU8Q3v8AZ+nQ&#10;S3sikZ2AkRA9Nx7V6R8Ovg/f6hN9t113sLEYKQBP3sv1z0Fe8aHo2l6JafZdKsYLSI8sI0A3H1Pq&#10;a7KeH6sxnWtsefeBfhBo2kiO71p/7UvNoPlOuIY29l7/AI16dFGkSKkaqiqMKqjAAp1FdUYKOxzy&#10;k5bhRRR3qiStfRmVNgYrjnIqhZR/aFa4kbJU4AxWs5AyT6VmiWO2lWIEAPzgVSEOYiKL5UBLVmGB&#10;kvlZzhGGRnoK25Wh8gybxx0rOlnicYZj09KkZHZTgSMWxtHH0o1IogjIwQ7gZz0qtYSRzW/lmN1f&#10;cc5FVdRivlKi1UNznDGnYRpQxI+89CKrPE5k8tgHUnlvSqr32pW0Xm3FnbxkfeCS5DD8R1qK11yW&#10;SSSNdKuI3HVZWABHtSGZ/i+xRYUS3Rt0mQSORXL/AGeS3s5JGi2A9sYIP1re1K+mn1BUYtHEnbHc&#10;0zxVd2EUMU0sSiOFSzvnj6VEjSLPOr7UplmVmkUJFJ8u7kGmXeruwkuZ4DKjN99TjFTPfQTxTy/Z&#10;94DZ5Tjmqet2MUnlLAGjUx5ZFJ596wZvFGLHcyvI3mWm9GBYsODxWdqt4v8AZUfl2iWjSt9xuWA7&#10;Vp61fRaFYK86sXcYRB1b1qbS7a31G7XUJU+YplGK/dXsMVDLt3MnRPD+pwPJMs8Ss53eXu+bH9K3&#10;5X1O202SG3hIhPzTMpyWA7E+lV7rVLbSLgtd25kyhMajqT2z7Vy3jLxQZVFpaWjRSzLmQg/kPak5&#10;WQ0m2c5r+rXN/qJSceRFASsaJxuPqfWsSZ1aULuOW6kV0aWtvDBGWn8+XblsJgKT29/rVSzt4RPI&#10;88bOhHy88fjWJsthLRdOtdLkupL7ybiMYjhP3ifWuS1ye/vFYC7d23DcpPG2t28hi3OzJGozxt7V&#10;zV9Fb23nEXRdmbOBxj2q0JmdPqU5ykagr0GegFVVvZvLLHAJ4pXkCtwAVFVrp97hjHnArWKIZFqE&#10;v71kAxxxntWdJI7OFBB96uzS7mf5BtxyTVQXJdGKQ9O57VoYSI3hkc4VCV74FOtNOPzymYIvAUnt&#10;SPdXJHlplFPo1R7XJxuYnqR600SWZIoU+RsuuetQTsiHEfyjPQUj/f65A7VPNArQhw6lSOoNMRAk&#10;xQdOD15qxdqPLjdDwQCKzSSGCIuc+p7VqB4fsqRzyc7crtH6UrDQsc4V1wAfc96shmlcIo2Fjist&#10;jmPOauxuQ6sH5VelNCRolyr7T8pA5JqnqcQEQZQM9aCC5Zmbqakcr5ZTOcjAPpQWYsZIkIYnb2q3&#10;aSLHKCOmeee1NuISoyRz7U21cO5GBlRjNBBb1O1VZVcN94dqq7E8op1wcVZurhfs8QOWIyM4qugB&#10;YHfvB79KGuwyOEJvKlRtA6VdsXQs6OMjHIHpVeZEgUO7FiSBtX/GpY0Pn4BHrwe1AktS3aOIp9p4&#10;SmXS5mZlHBGee1MOdxI655qzaDzz5TYLAHFOxaRn3cbEK6Ejb1qRPmQN95iMc1Pa7SzwsOcfnVYq&#10;0cpXadp4HNAmKzDIBAOegqG6UDHBxUjHcmSeh7U1ZMHZ2I70mIqpjH3gBTgV3AEflUk6ZIHDCouF&#10;JC8kUhCuuehFRE9COM1IrFsjAqMDav1ouDE25Oemf51XkJ87vVkDCke+KbKpAyTz1oENjZzhOcA+&#10;tOOGYY49qhQknrgU/gdME0xjnUg54I/nQAA3OMjpihCDuDA/Sl2bkJyKQFhD1/DFXY48YwTn2rNi&#10;znjv3NaVqz7cAY7ZoZUTptCugYmYg7geM+tdPa3YFgD95+1cRbiRMMDiuisblHtE6ggdT3rlnE64&#10;M6KOboCckjIHpWmsSkpgcEY5rDt54nZQOCepFbi73t49h69RXMzdMggYJqwgK8BSQaq66jvcB40O&#10;1MEkDrTr5w9/GVIyi4bHbNW1C+Qjt0OfxpMpDYHVwkuOuPwq26bX3k/KRWbb+aPNEu0KG+UYrZiI&#10;kt4mK4AHfvUlotwD92GHcVOoBIOcjHWqdnNgmJgMdqtp6Dhqho03JlO0cHNSdW6Dp3qGIZ4PWrCj&#10;JHHFQIapycEYqUKAAV60mwZznntSgccde1NXGGM5OBmggU4IwXkgkUuBjvk9qTEREN+VIoBO3GR3&#10;NSEdqEUhi2Rg+1AAQMdzigE7jkcint1xjNBHPBxQAgzzzQTyB1HenL93qOlGB60AQsrMSO1NZfx9&#10;qm96Tr25oAiIzzmkVT2OBjvTzjOc/hQT1AxnvQMhfqCcU1h8hzyMdKeQRjABApJWG1iwI60CKcmN&#10;y+pHWlkOFHIyeBims3CNjjpTZl28cjmrKCYkJuI5qJMt1H4U9m3Kcn86ZjaRzkUXJb0IvkX5QRxz&#10;kU1h/ERxTnCgg9j7UsseQqg5DUbiuQwgkFs5yc1LtO0kngCpI41BXgY7GlkGTy3eqJZAqYiOeCT1&#10;ouNxdScYx0qV8b1UAlScVHKPML7G4UYpkpkOjkteycYBGcn2q1q9tb3EgR0ViB1HBBpfDsLSRuzp&#10;97OCfrV69iVTxg5wMn9auJnLc4vybi3uXjUGRB7VoxXCG3+YKH/uN1Fa7WXnTSbAoG7HHTFV7yzV&#10;YihUv/QVoZs5+8WMTt5TAZ6n3rLDlVLMCeTyTyK2tQ0qM7mhkIyOQx71hzFo40icZPrirgRJFG6w&#10;67ACdx5qpcDsTnB4xV4xjaS5AYE7ao3YkGBvBYnFbox1Mm6jGTheAe1VoyBKDnGPSrV8CEKkgY7Z&#10;qvb/AHhg4JHNaxJsRX8Y8zeCBg56daWPJmGPTOanvo9yjJyQf0pluFFyCRxiqJsUrpGN5LEP4fSm&#10;24Jbbj6ir08ZhbzC/Le1VrIGS5cMOqk8Hpiixm1ZjCq+YGPbmoYzlJXzj5wOnWrMm1Yyx5zwKidS&#10;3APy5FAMRhleOfUip4seWNuQyjvUSjBI6gjk04DA4J9aYEd8wGzceW6+grZ0BEypyThM8nuax7kq&#10;erZA6mtay/dIhHUqOKXUa3H6iiDVANq4Azn1NZdkrrI4Z8gMSD+Na9yyzF7leNowTnFZQ3RyDn7x&#10;yaoexsh1mSaNzgSJgelc8krwTbiAF+6frXQW4/dwsA249VFZevRDyiQMDO7I/rSLIr0EkjgY7ipb&#10;RPMtQDJwjc5FV/N3JG2fvDB+tS20jQvNEygptyOKQFSbJf5juwTU1vMyYIGD2HpSGIMxYEbD6GoA&#10;zCQg59uKQupdchjnHUdKlgIeE5A3Cq8ILp97Ap1uAsp3HhhzSZTLumArc7S2RJxn0qzqEcckoglw&#10;zZ4bFZcM7/aRCqjrwc1vXsKXWhfagoSWJsHuaQzPsggD2r4Gf0qlYSlcqTna3HrT7ZgX3EgYPYdq&#10;ufZ4WvY2H3JF7dM0AWdOdJTwwHOS1UdeIOpO0YyMZwfWrkEcEV55btgPwvPGasa/ZLFZRzqjZQ4b&#10;1INAzGsL1vKMcAKOvJwP1rZm+13OnxzyT/LDwoXrg9vrXNxyvZ3wdRlGOGPqK6nTbhrxBbRIu2Tj&#10;p1pCuRsjxpt3MA+D1qONZVcuuNjfKTjgGtSzIks57aUETwg7s9eOKr6fIxtm00HMobzAcck0D0HQ&#10;2Pn3ChlwFHY+ldv4M0qS+V7aG5MM4G7OfvCuVeO+bTf7Qsk3bcgkDkY61JoWr3XmRXCEpcxYYFON&#10;wpMaO20SLVtPvZInkFucg4cD5sd66W5trnV4Ws77EgClo3RcD2IqnDdWuqww3cJEkgQF0cYO7HIq&#10;5bXNzDeW7QP5Ngx2uJBnyz6H2PrUiuc34XdLW4utOvAT8+Seu09sfWuqTTdIvdkSedbOCS0kLbCD&#10;26VieO9OuS6ataREELiQw/dK+p9SD3rX8KarHPaW5ntN0gcCXD5Le9C0YPXU6ixhle0No2t7AoAE&#10;c6bg/vnqDWGkshvCE0eK8cH5ckg8d1PrXUXEFndSxva7lDD5wUxVkaMIzGfMMeOVfFWQ2cfcalAd&#10;txseM5yyseR7Vf0+702WJZBfW7nzMSRbxuT6it2fwpZ3CuJbmNF5KgcEn2Nc2vhO5g3y3CwS4GxN&#10;qfMo9z3plJpm9qMdrb7HtrhPIJwSCMfnTLiXTpoXtJrqVZ4+NyOuPYiuYh8O3hEyhYtgbACtzj6Y&#10;rNtfCubiVZbidSeCmcqfelcEl1Z3Wg6lEZZrfUNRmUqPlnkAwR6ZHekvbvbbmTS9WkEz90XkCsWH&#10;wB5ukG6F/dMyqSsSnHPoeacmhat/Z0CprtxDBFkEYJ8v9aLhoayJqyWgvBf3LyP8ombk+65qK2k1&#10;DTFF5aXLxORyy9x3B9R7Vi2/grWkEmopr81y2cqhjP3ff5uv4Vebw3r1pax3MNxBdQSMBJhWzGPX&#10;GalopWN+38YSXEitNaRKqkkrksHHoQakvNP0PWJ0NraWemXDcsYkwpPuvSsC68H67azRzKoYEb1K&#10;Mfy/lVhNK1151hNpG0xAxvkK7vpRZidiO61DxB4cu47W+t1vrWEHySilQyfUZx+tbfhXU9D8WzvF&#10;BEYLlADLFnLA+x4z9ao3egeK7e3kln028kA5OwFh+FcprGj3UHl3z6Xf2wYkpKsbIfxIpbboLJnc&#10;eKdDFnKWhhnuEjwASPX6VlxmO22iPluvXmm23xC8RaZawRMYrwJgAXYOVH1HP55qzD8Q9C1vUPs+&#10;r6Gum3Lnb9qgkyH9yMdPeuerh09Ym8KjWjL9tqMkwEco3Z7t6VcFnDJ84xnr61hX19a20oVLu3ny&#10;SAYZA2PqKbBfSuDtkwT3HFefOLWjOlalnU3msGEkLyOoPKbsCrGlXX2uUTSR4VG4yc1Ckbhd9ywc&#10;e9Q2iG2uyyORG4+72FZNFXOp3IcMDTGYA5A5+tZ6MwHDHFOBYjq2KzaKWpqRyDGQfwqTdk/WsmGX&#10;D4JxirYuAFG0g0AXo5Nh5qw0inFZgnyOQKfHIWI7UxNGhuHal49KZBg4+arf2VJACHP4UCuQfKRk&#10;D60u0d+lTtaHOFzR9mcDBHNAXREQq/dNC9CRUgtXxwKPIlBx0osF0NXpQfU05onFMa3lK7smgka/&#10;qBSA5PpR5Uo9SKQxyg5H8qAD7x5GKX+IU0q4ySMmmkSD1/wpgOYfMRnFMfJ6Gk+fOWpGDk+goAa6&#10;sVBLEeoqMM54HApzE9Dn3pDu6KMCgCp4Z0XUdRkRLWNjwCc8KoPcmvUNA8JabpjpcyJ9qvFHE0i/&#10;d/3R2rbs7aC0t1gt4ljjQYAUVNX01Okoniym2FFFFakBRRRQAUUUUAV7zd5bbepHasyBEWbzHUMS&#10;MHHWts471RubXD+bEcN3HrTuJq42ZlhhJjGR6VBfyqYd6qQQOQetSvJ5YUOmUz19KW/gguIGw4PH&#10;rRcEihCySQrIvXHWqou2a8WPG5QDkjtUN0ZrBFS2kR4jy+Tkge1U11OFJQSu3g5I70NjN/7NBPEn&#10;nKJcc89qq3wjW2faQdgOAf8AGsaz1Np5HwZo0JwW2HAp97dxRAFZElycc8H8qQ0YourjEiyQBhkZ&#10;Zh0/Gub1qFZ73yb13eJFD7V6Z9DXU6jdXEkhLoEjbkfSuatpH1G/u5UVBAH2qw74+tZSZtExdYit&#10;lZTKwCu3Cg46Vl6neq5kulm8uGP5VB6n6VL4kimWSQSyIyEMR3IzWFo+luzgzhZEHRSenvWLZvFE&#10;E0Iu7S4uLiKSVkXKqTwRnmp4by7vDDFbgQxlcEtyT9Kqa/qpLyWMZ+eb5TjsPrV2zvLK2tIFlnjY&#10;BPnI6DHWoLKPjLQbXTdOi1O8uXkuZm2xIJcluPT0Fc94c0RSlzqmoTuzkHEbLwB7U0taavqslzJe&#10;SSwxE+XvGM57Ci91a8nt/wCybZVjhDcv3xngZpblLQhuYoobGe4CH5BnBNYU2oXNxbOiQskfGXHH&#10;H1rpvEcy2WlLbwlJGY4cnqa427lnms5Ejl8hMYCgZLUmO5Q1C/gtrV2LbuckDkmuMv5d7PJnaDyo&#10;PXmr2oWkvnsshIPbJzWZc2U5l25wMZ9a0hFWFILdpzGXLZVRn61XmvZGJ+QY7+9Wfs8mCGlIA6gD&#10;g1UaMIxBUn61ojGTI5Jn4I4yeaWJmCsAOSDTJh82FI9/amwktLtJPzfKe1Mwuxpm8sbyN2OwqNbm&#10;RiSvCnrU13b+XIYiMFf61VZPmGSRmmCY2dyfvD8c1a0xvMi8ngkHK54qB9mzhSw6UlvuWXcvykdK&#10;Og2S3IjXIxyRyfSmwoZSAhyTxzUs+G+YfMT1Poar/MhAAAb1z3pCWhZhVhw67Sv8JqwCYiG2/L6+&#10;pqkZHPJOcfe9qtu5+zhSOQKENMvW8YktvMVQfTFRD5d2Qchsc+tM0PUooLeSC6+WF+h9DVqWZJFy&#10;uMdqpF3IH+eI7eq9QOwrOTEbltuMnOe5q6eD8gOcc0xlWRiwwMHBFDRLZKu2QGPbu3rx7VlQTGKY&#10;xzgoM5U+mKusSk0JwflbBPtTdUthJIzA9uvrSuK4BfMI7g85qyvVX6c4IrOtZWVQnJGK0ogpHOT/&#10;AFoQ0ICqu2zkGrEERZHkyNykAVRm3LMFVhg1bSbOUY4JHrjNCGi00DMPOQHIHJqvOq3ECvHkk+9T&#10;2k6hdrPhcfdquU8iXaG/dnke1MplIrIrspABU84pkgAbjJzVy5Qb89DjnnrUBGFPy9efrSIGQsF5&#10;Y4NLOozuGCPUVESQOnFSKxOBwARz70hXIdpyp7E80S4Jyg4qUrxnPvxTIjtPTH49aAI3X5BuP6UZ&#10;3pTpEDEue/6VGN3PPI7UMCGRT5gPb0oPAGB0qU5KAntTMfwsfoKLgAySGzzUyqAM5/Ko0IVvl6VI&#10;ODtP4UAKo5xnIPtV21bD4LbfTNUlDbgQfqKtxkN82MmgaNuKQmMDjB7mta0JRACnHeuft2bYA/rw&#10;M1v2UpNtjrgc81lNHRA3tLKMmPLGV5zWvBK5t1VSQQeK53SJRH8jZ+bkZrctGVIQobc45xntXHJH&#10;TFj4YyxkU5+Y8nHer9o/nK0ZG4xim2A4DM2c9RRCrWt+/PySDPTmszXcm1GBYxG6qCHGD9abp+IG&#10;eLJfdz81WJ4jNYOynt8tU7QiRRnO9CAaQ0Xgwjbocg81qFELoyg5AqgyFuCTyOuKtW+9gAx6VD3N&#10;Ik4HzYOamjYjPHWox83zbv0qRBgEZ5qLASrk4DHAqRTk84qNchiOuOlSKRjIHHequO4suBx2pFIP&#10;XuKcuMimEbido4FJiEOc4xmn+hApwwAMGnAY4P4UWAjxnp680zGe56VMUJU469qCh/KiwDFHGAOD&#10;Qx4x6U8KRnnihh14pARYJ6emaOwOKlGcjIo25ODQBUfhj+lCqQwNSSKBJ0yQOlLjPB/OgLkQAHGe&#10;lRSAE4qyUNMdSSMDPrQgRSK8MoxkGozyFBBq3InznHeoVQ5AyevequFys6HORTVGU4yTVuSIk885&#10;9O1QtCy8Dkd6YMjEefvAc+lRW3zzOuCDGcc/zq0cquWH0pEhdV85ASw+975p2JHGMquT27Uxo/MI&#10;2gc84qzBGbh8HIq2lvFECRkZPrVEtmZJETtwvTrTJkWK0kYgAn5s+tbDqCGxyemapahHlYojld0g&#10;HrVGZctYPJgRdgGEHH9aZeYWD5wckZIHvWrNGPPK4+UjjmoZIR5oxzuOMHtirsZtlO3txb26JncW&#10;wT61BqMSG3JK4JOFAFbDQbXUMMZNVp7U7wHOVB4BHWqJucffxlHdXHbjFZc0CBN/X6iuo1GDeZS6&#10;9eAAOlYmq2bpnBwOmKESzlLqBBcBthGeTnpWZPEX/eEhRnjJrpLgDyimPYGqN1bJ9mLtwFGPxroh&#10;IzkcfqLN5hjOCB6Hg1HAg835U59+1X5bMszyNzz+VVdvluSMtz2re5AXY5QnnIIxUVvGDIMnIJ79&#10;qt3cW50QbhghjgUyFALhj931z/KncLkWqdScnao/OsqyYySOduARjFdXZWEV1ciO5ZYrfcBJIx+6&#10;CeTWbqlrptjr95BpczXFkkpWKVhguKpEOJmXRAcRjG5RgiosFsk8Yx0qW8+9vBC0hyYPc46GhkMY&#10;FO1iSBinqP3Yx170i8An0z+NOC/uyxwABQgQNj7QsJ4Djqas3O4XMaBjgccVXsn33gJ+7ViL57iW&#10;UHABpspDYTI9lNGQAQ2Vx3pk5HlI3p3xVguqOF/vCoX5Bw3U8CkFjSjJ8lGTOR05qrrGRa/Knyv1&#10;+tWLWVTasMjJ4X8KvSxLLpsgfn5M8DpSKRx8Z3INq/d/WrlrKshYE87enrVSAFZNo4xxzS2yEXYU&#10;nqaVxIenBK7tuDTJlIXdnJBqS/RY5flGAevFIWEsQAPfGKBbDxICSE+X1qTIkHA5FUxkAc9+lPjf&#10;EmCe/WkUmXoFG5ex961Ld/8AQJYnOS3Yms3O8q2AAvcVaiyZQCeo4NJllfTrdnmdcPgDk47VOT5U&#10;fyq+RyPStDSJMXZt9h8zggg9R6Vf8TW/lW8UUChM5bA7e1AGFexyzrHJGPnGCRV26vrq4spLaRCy&#10;bcNx09Kk05N8O7gkcHIq7bxPyBEWVlIbnpSuBwryEOUP510Phe4hjBhlk8tjyje9YV6BHdyQhRwS&#10;M0mnz4lKEkn9RTuK51iTNb679omkaQSghufv1bsbqO28QR3oUBAQpB7djWVeyrLaw3LRnzYzgHPB&#10;9qnmEf2GKZlO5uuOxpMZ3/hyeG3bUNO7yDfGx5HOQRWfexEWMEqqqrZHAYcEg9veorSKbzLC+gbf&#10;GWKnB6YxxW6tpbefJFPmRJQfkHHWoY9jJtNSnsbqOW3wVZt5UNjPtXp0Wowanpsv2cAxPFscEYJX&#10;uK8sttJexvvss/zxOcRuPb1rrPD7Gzumjjw0Mny5z3pXBmxp1++j6e1leKZdLk+SMkfdB6jNZGiX&#10;UVhrkNhC6i2vZPKSRjwv93n8cVp3sZuoJUST9zJ99DyM+orlLq22SCGUHFucgjoR1pXElc9Wt5p9&#10;PvzC8nlSR/LtzkEd66vT9Ytbm0W21CRgyjCt2P1rz7Tr461oUV7MqG5gIBP8RAPBroI5I3jSZEOD&#10;yRWkWS10OiSW3gOxZFaNjkDrirCXkAm2OF5HBzmsoWcV5GJICEOO9UZLKaCdfNRmB/LFVdkpI7Ef&#10;2fdRh5ETzV4DY9K5K6jn+13EscHmLnAAFTWkF3byNFbwtN5x4P8Acrp7HTIBCElYF8fMB60CZxul&#10;eIJLYYKGSJ/vBhgg1ZUi5k32yHYeq9A1dHDpFkblkurdCG5IP8RqzFoEIUJasIig+UetNILoxtM0&#10;zVnia4sgwjH3lPRvatCLTtVCyS22EjPyyoTz+VWpotb0pI7iBfMgdwJlU5OPpWql2kqiVLgWsn8L&#10;lePoaLC5mZ+m2N21p9nkuw4Ukxbz0P8AdrXk8L317p0ZZwV/vBuVrK1NbsuyKVS4P3WUcN71u+Ff&#10;EN/bzppepQRsZANsqnG498iqshXZF9jvNNttl5NNJBjh15H41oRaXBfabE8krp5i8HqD74rauZx5&#10;LAxFlPUYrL027TStPEkUTtbkk+We30quVCuznbDTF0TVmS6gguInOFaVAcj8e9XdS8B6VrW+ZbOF&#10;Zc54AAHvWlrU+ia9pE15aTxi6tl3bd211x1BFO0e4ulsIL62uI5oJIw2G+8PoaOVCcmcFrXwl0uY&#10;tJNFc2svQPCwI/I1y958PPEOnIF0vVIbwDkCRTGce/XBr3ex8RWs2I74CLJxuP3fofSrF5a2UoDw&#10;SxgjjCnOaznh4yNI15xPmC8HifQLgR6xYyrA7ZD4+Qn2akufEMasA0ZjPqTX0RqFhBe2clnNCuH6&#10;hlyPyrz/AMSfDcIrS20UF3ahMlNmXX/d9a4KuEcdUdVPFc3xHJaXrkEqKFkUlumDmt22dpBvP5Cs&#10;BvAdpv8ANsLySzY8PHj+VRhvEHh1gdQga808f8t4+Co9xXnTgdkXc6GYqrA579KnjRSPY1Fps9jq&#10;ccU1vKro3Q5rYWw3HCuKy5WXzJFAZAODmkV3B4NaQ05w3BFRS2joQMUrMTkiqs1wCNvStexu2MIB&#10;bBrOKMnO2moz5JHBzRqDsdJbyuUzmpVcnqKx7a4kClc4xVxLgcAmmiGi/wAjgcUobjmq63EJXcW5&#10;9Kd50Zx89MCfIxnFG0Hk9KiEibuopRKpPBoAe4BGMUz5Sfu04MDzuBpkg54NADT5eeVzSybCAQMC&#10;o+nfmlDfLg0ABSMjOKZ5aEnAxinE4HDU3d1x3pCIZ0VvmxTFVSvCgVKSaaRkcUwPVqKKK+rPDCii&#10;kAPrmgBaKKKACijpTRJG3RgfxoAJV3L1I+lRusjINrYGO9THkYqKNkwQzDjrmgDMv2lh+UAyf7op&#10;JYYprbzC20Y5GatX00YwkbJk989Kq/Z7aWMyNKFmxw2aAKGjW5SItGCCSeXGajubP7PciZTCzYOd&#10;/Snx3yJJ5JkG4/rTZY7UyLNcyfKTyCelAFFNWmexZRpMhXcR5kYypNUNSitXULIwiJOWwozW5bXQ&#10;MDRWSu6Bz82PlH+NZt9Zr9ne5uIi77u4wBSY1uYWrWqtpkkkDSoo+RX71lfZBo2iIsMryTXHCgpy&#10;WNbkcXm2skjSJFHGM8scZNYM8F2+qWst1LIFVMwEdAPWspG0Wc3rmiTvfWsLyxxtJnIbqp965nX1&#10;n0yC4t0nWS4YiNAvX3ruRarcX893JOT5MTM7tyF9zXH6ZapLdTaxfyOELHYOnA6mspI3iznV0cwp&#10;C9y/314GefxqDxium25h0vTX3TFd07g5x/nmtzxIkF3bPexM0ShSVLcfKK4vSwZBvWMZfBZyKg0R&#10;q6dbaPZ6YreS011I2Wcfw47GpTZXMumjUFtSsO7G4it3S9HFnd288wSUj5ypHCjtkdzUXjbWzFaJ&#10;o1jLGkcqB5IwMtuB/QUWFd30OF10MqqkewqQckDG2ucuDtRwWYHGOe30rW1eWdrtQ0LLH0B7Z+lZ&#10;urWxEaRuTh+T6gVJqkcxPDHMQFkMhPOMdKr3Vo6EEqRjgc101pb2kJuJlUqAoVUP6msFZPOuWZ8I&#10;m4960TE0U3tpBGQylQV3bmGMj1rMktxtJBzkV0F/emeF0wWGcbvQVz2rzRxFIYSTx8xFWjGTVjOl&#10;Kjhick1ArjJ+U9fWiRiwPb0yOtJGpJAwTn86o57FkXInbbJ8pxgNiormBzMFA+tOjtlVfMmYoue/&#10;U06S9ZgsUSBIh0A5/HNMlFZUCg4JLDt6VEzSFirHOehFWGVBnOQCecVCQi5wX59utA9yWMggIRkd&#10;OaGHk4Dk+opyTqqAwxnf/e61HI3mjMjbjnj2oAWHPm8EYNXZVBJCjtzis+EjZz+eamgmZQw6jOQa&#10;AaFlVRHjsKLCZlYq/wAyH1qSVlaDpyetQxcMNrZxRsK9jUYFs7QN2M4qunyse2OoNRtcSqysM4X9&#10;aVpQxJI68mhsL3J8AHcAckZxUUz+bGPL4x1HrUtvPnBIJ29s1I0QZ/Mi37e49KYGWq+YCOAamtpJ&#10;VbaRketSOirId2VJpv7vJySFxzjvUlJhcErIpPJx6dKkHz/Mpyy9M0hfcQMDJ71GBgMVGM+9MZaI&#10;LkSDO/HIq/Dtmh2kqGHRqoRr+6DDIZeoqxZbVcvnb6jtTuUmQsrMxGBuHc9aRs5Ab8Kv3Sbm8wdT&#10;1qh8xZio4Hei4PyK12hZeFxx61BbbgQrck9KvsMnA9Kq3KtG46cjrioYtR5B6+9RMAr4I5p0b5Gz&#10;OO9LP90ZcBfpQIavIPH1pHAzheTikjY7h6emaki5yynOeDTFsQHJ6jHvUbJlSR3qxMNpA68dKZJt&#10;woPOfakBAAMDvipAcEGmjGcACl5DZA+lAO5NEwZWGQDmrcAUsBnGB1qhwregq1bjcCfpTuO5p242&#10;sCBn1rUSRYQr7uT6VlWspbODkg8kfzq7bQbjuLMe4BHFZzOiJ0GnB5BknmtbT4yoZmdhxWdpIJjX&#10;ZyWwK1ZUMCEElt7AVyTOmCNnT4jjcF+TH51cvEQiM56H8qr6UWFrsOcjmrKI28seBjAFYmyJrBm+&#10;zlSmcEgVR06Etf3aeaCfvBRVrS2QBgeuSMUy6iMV9HdROVRlKsoGMn1pNlIusEfT0KnDLyw70+xI&#10;Z+T+FQWTAyPEeuKsxQlJxkEVL1KRdVMMDTwCWOD+NRq2WxnOalBG30pANXK8YOevJqVc45FMUbjx&#10;1qQIwJ9DUgAyRSlW6Z5qeNBjGMHvSsvOduc9qYr2ItnOR09aXGTxg1MgBJzQFxwBQO5Hjn60c08I&#10;wHNO2+xoAiBJPPShlCj3p4X5uKU4JzjpQFyPHp1psnBqVU74qPBLnApBcZjBzTRF05wP51Y8vFOC&#10;qRs5oFcgVfm4GaVoyB2+lWEjAUcdutOZep796LBcz5oM/OB9aryQ/MHUH0rYdcrgCq3lYVgMjPSm&#10;K5SWMMcY+tSiEGLG0GrUcfzYNTJCOOwq0gZlzWokCjG3BpxtWQHjj+dahhDMB0yc1I0Izhf4aZDZ&#10;irbtFllOfX2qaLckQL4zWm0AG0cYJ5BqO6twyEIOOmKBFGPaWBJHLU14gdXsh1wzMaspAhKgDG0V&#10;HFC0mpkc5iTOc+vamSXp8tcDAGSCf1oiRftHX7o4pckOCRyRUlqAHUFSST81ambI74lZ48etNuNr&#10;PH8v3TkVLfsrSBe45z/Sm7kLoPY00SzE1XaWQbQGZ+Kx9YjK7TuyOh9q2tVZFnhjByxY/hWXq6K9&#10;szued2OKpEnMXNsXnjVB90HPvVG7ilQhQu7n5frW66MYvkPzE8Y9Kz5sICc5VDtJIqo7ktXOU1GO&#10;OLeTk8/KOlY5O2TcQR64HWtnXy3m/Iq5PHP6VmIjpN8wLc9BW8WZtG1oVp9rlkMoCoqFue/pXOTs&#10;wnbC8q358109ykuVW33KrAdBXNXrGC6mSQbQJNuSOc1ZJNcSFhiQlVPUfhWSU8qLJ5DNkfStHVvm&#10;kQMQFA4INUXcNFtJxjofarQMq3eR1wcDOKOq7QBhcHipLtMeWcHG3vUaD96BjqOKZmNzjr8pOaeC&#10;Ps5ye5/Gh+SQTx70shHXvzgelADbNdrGTt0xV6ED7O24FSzdvQVStl3yBN2TWtcwxrogAPz4w3vQ&#10;9hozJJUJWVR9B609E3IWCnGc1QhIW3fPVHxj1q+ZVihjIzgjBzQriRJaTBHWEJ0NbI5tthXhlKkg&#10;9KykQGJWKYb1rUs4wqMXw/OQD/OgpHL3cRtrt0bJ5zk96jvI3Y7o3A461o+IAsoVt2GVv0qjB89s&#10;SBkHkYpCHXDGRBzyP1qsWCfSnk8Agk5HB9ajn5IKjGKQrj2UHGD94ZqJ24LHqOTUkMgfaegB5qFx&#10;tJUDODikxo0dNlM8RAwMGr8cjeXgDAHbNY2nttm2gnpjrWlHIUkCMeDwBQaJl6xMp1a2liO0qCw/&#10;CuqWOS/vXlZVUztwoGQPp7VyCXJaeLaAvlkrnPUV1dtcT+Tujb541yMDPFSBD/Z4t9fuLBXLRsm9&#10;DnH4fWrViIjG6hi+RjIpdRkS8hgvbJWFwrhZCT1GOKWCNrW+SeRVRCMNz0yKGFzkPElh5e6SFMFH&#10;y59qxoUUXSPuUAkZHqK6zxJHJEJELB0l5y1ccq7ZgWYj29DQSzspLeV7XCRhowc5xSWmPJkhZs7e&#10;Rz0q/oNy99pYCKAUO117YNUmt2h1sWyFTv60WLTsdBpLyjwwJM/IkhKj8OTXbWFnNf8Ahaz1WNIz&#10;JyCM9cVx+hSmGxuLCXcV37uP4fWu68GWkl74WuotPYo9s5Yj+9+FTYGzOktVvdhUhGfg88g9qj0e&#10;Ga4We334ltx07mtmW0Z9PgeFckYcsB170wyW9j4itLyFC0V7lXwM7SP8amwXLWi+bcIUQKeMY75p&#10;t3oplK2dxGAwBKtn7wqaJ7bStYGMpuO7OOxrpbiKK5CtnGBlGFVuI8809p9N1We3mYxiP5Rk8Edq&#10;9F0xXjmFm4aOSYDae2a4fxVpxvQ80QkadQMYH3sdjXd/D6ePxBoK6bMFFwQY1cthlI6c+tEVZik9&#10;LnSaZYXFvKLW6+Rx0z3960L2C+S1PkwpKQPX9a5r7XrlvPHb3rvItsNi3DL8zr7+pFd1o1rDfjcs&#10;/UZB/vCtUjNsx7OCRrNLkRsZF+9g8VuLeaZc2omjDIwOG/2T70tppq2k8ix5K7sNmtHShbmaWCe0&#10;X5cEnbwwq+UzbucprEu8D1jO5SOtT6TqD39gssO77TGcMnrXYT6Jp80Pm2w25zuXOQa5q2srrQNZ&#10;mvbaITQsBvjHp7e9Kw07k+la4JpWtzGSCMbfcVBfIFIhnG63lbnsevrVq5ns/twvbW3QOxy64xzW&#10;u1taalZPDJEQrjI5wVNFtRnL6jozpasILy4MbHcu/kr7Zqhd6pc2LwyzIZJIv+Wh4zXU6Ydkh0W5&#10;mYbfuluc1JrelK8MiSxrLHjoe9OwXJbHxFp9/pq3qSyBSmWiI5Brc0i50+bT1MEonQDDKeoPevJ7&#10;a+fRNXjtYbY3NhIdzRlsOFzztPfHpXpdjLpl5ZLc6Zcwywk8FSMg9wR1zQmJjta0PT7w+fbxRxT4&#10;xuAAyPes7wFLbrDdaVdBIWhnIVt3Dg/yrYF1DbYFypWM9WHrWL4UjsbqXVGEjZaQYYjI700Lob9/&#10;4ajkAkjuGOOSCOGqmttcWEpkh28ntUUuq6po0q5CXVsWwQVII/KtP7e+oIxtoVz3UmqAfDq1mVWK&#10;/jMRbgN2/OopZbMgixnEikc4NK1m8iAyRM6fxDrin22nW4ffCpXPbHApML2OX1qxW6kDQQbZQeTj&#10;r9a5y8t7lblbXUVIUHjPIr1B05wAAOxFZetWtpcQf6VF846SJya46+EU9Vub0sQ46M8j8QeGrnSI&#10;21Pw6NxDbprbHDD1rQ0DVWvbdXiP7zHzpn7p7iuk1C0udKKy7jLat0brXI6z9i0m8j1S1ZRbzvif&#10;aMBSf4q8upTcXZnoQmpq6Owh3tHuBz601lbJ4NR6LeRyi4jZlzFgjHQhs/4VdLxnowzXK1YZnyxF&#10;uDmqjxMp+UcVtqIyMEgGmMijhsUFJmUuQu08U8buwJFXj5YPQGmsiEAqMYoC5RbOQSf/AK1LliOp&#10;xVxUjPUU/CBeBSsVcqDdtyGORUnnNt68mpWAxjimLEO3SgLjC0jAkuefelWaRVxnOPepfKGetBhX&#10;FMGyP7Q2NxNRyXLA9TUwtxk5NIYUwBigVyt9ql4+bNSC5cHLNxigwgE4qIxg8HpQND2unHbNM+3O&#10;MjbTGj2g88HpUTKO1Aj2+iiivqzwQooooAKKKKAA8jB6UAKOAAKKaxIbGKAHE4qt5Zadi6jYeg9a&#10;sDOOajmViVIOAOtAA8UZTaY1PtiswWKxSOH2tGTlRjpWwFA461U1KN2j3J2oEZd9bQvE0kaB2A+U&#10;heVrPtZlvFQTZLq2GjI6Vv20caW48sAetc74mheKeHUIQQyOBLtH3l96ANq1IFoyIFCqeAO1Y3iZ&#10;fM0RwQxHB4OKu2lzG8MrxOjJngA1neI79IdIkDjDMmKHsUr3OUnbztOjtGOEeQM5HcDpUXiCU+Uj&#10;xuREqbQfT0rL02dDIyGQlVPOTUmqXcslgwEQA5JPsKxbsdCRiateW9npcmnqG829YB2zztHbHfNY&#10;U8U92n2OBSIk5ZvQDtTfCu69v7rVZWV0jJjQyHnJ7it1IiJzBAwcYy5Hr2FZ7lrQ5bXF8uBLUIHu&#10;JjsA7Ae9cxCrWbm0lAyxHT+6DW1q12JdWuNifNE+wepPrWJdpM1+lxM7tvyvTOPSoZqmamralfNd&#10;/wDEoUblwI1YhgMfWm6FpSrqqanezpLLkyToV53npz7VNYKILZHGHmYfPjioHvpTp166WgkUPhSW&#10;wBnj8aGNI5bxVcR3eoXZRVGWJAB4Fc3c3srPl8swAUZOKvbMSSFifmc1myxB5J3wCMDBNQjfYW3R&#10;nhlVYTjcctnrms7UoIbUKvyKw5b3rQeX7HpggjbaUJbAP3ia5G7nllndiCUzwM5x+NaJGcmRavcO&#10;MJE+2NuWXHGaw7kPnJJJPQ+tbwtHvN7ggCPqO1ZeoRQW52hzJIOqjoPxrRI5ahQCkovy4PfNPeRE&#10;j+Q5fHXNQzOWXBOBUUK4V89xVGJIrErlyWJ7E5qByd3BPtTozhcZ4qMgnJwcdMUx3JM5UgtkEdTS&#10;sCVGc/WmW+d5Vh16VLC25SjfLjoaQXsRxg5I3D0pVyWIIyVHGKEUCUDPU0jgxSe5pD6ko2+WWCkE&#10;jke9JAAEx1BNDEHaegPXFSiP5QR931piZIhVl2cUxo9rn5eOvFVPN2zMwOAK1bRTc27OoXco6Zya&#10;BbFeVcqvQjFCNkFCoDduakli2Rgcgj9Kqv5m5XGWHrSYIkgbacck54ra0+eKRCiKQwOTnvWJnchK&#10;5DdyKdDJ5ZBA+YDimhrQ0L21LHeowR1zVBWUy+WSQ3Qe1aFvM0jr6MOcjvS3kEKSiTA3Y5YHrTK5&#10;epRuMLgDPApYirsFPBA5HepGQvcMeCmOMdRVd0KOGQ5A7UgLOWU/MCfWprYoQM/N3qMuZIic8iol&#10;VkIPI560Bext3Vs720TLJhSPmxVFz97sMYzV3S7xQq2s5GzIwaZqkWLnBGxGwQcUizMaMRnOPrzQ&#10;3MR3nLHoamlI4B5PrVZ12p3HPSgTIEBRiCc5HBqTAfO7GewNOYDAYA/WkJXhlA/CkS1ch2YGDyRU&#10;kT4kCYOCM0+YbUJwcVEzYXPJPagSRYliDrk/eB4qtgrGc9j1q1A2Rngj1FJMoZSByDz70xlGcZwV&#10;60oYHjkYFOKgqUPOPemEgD6dM0iUGcrsXr69amtnInCFcY6+4qNsEbuCAaBkdDyaBm/YiNRkY3dP&#10;rWxYKrsWIwB1rmtMlfzQC2SDxxXV6eo2o2RlvvCs6h003c1tL8sTBFIbnoO1dDEgltMFAXz3rFsE&#10;WO7R0XOT+Fb0BH2pIjkIcn6muSR1xLmkxuYwAMEfw1ppEZUyR7Gqtk3kO3OBIccjvWvFEUQbQR7G&#10;s7M0jqY62xt7lmC5BJwPSrOqRLJar6g5q35W/eVHGeM9qhn+aFl55FSVcp2qsl2pzwV4q9GXNyFd&#10;xgdPaqyDaYkCk4PX0q/BGGuiSOCOKmw7k6xgKc8A1IkHyAAfLSovIA6d6sqgx04FILkcaYGTx6U4&#10;KenX0qXaQe1IyHGc0mguEfIwwxTwM8dqRV6AVIo+X3p2ENxuP9aXbnBFSqvHPWnBKdhoh2nPFKOO&#10;KmCgLwKZg9D35zTsMidcdqChB4GM1Lhsc4OaTBPOakTRGRzjFGMD0qQKRge9OEZyeeaLCsQBCfQ0&#10;4jJGMiraxgfWnIgPUYosFyuIzjr25o8n+LHUYq1t6jApVTvwPaqsK9ir5eaHiDDb61cWImlSHByD&#10;kUWFzFBIyuCRyOKk2lsAL1OKveUOuOvSk8hkO8HIAppCciqsWJGbAGAB9acUOOAM1PAPMc5HA5qx&#10;sGCWHTpTsTco7ATz2pHjB74z2q/FAWXLHOabc24CA46dKYjOSFTuOME8Zqnoqhr++mzuWNxGDj+t&#10;arxtHEWJyT2qLQbMx6dLJ3lmYscdaa3IbGSANIiY6nAq4yRgZIAYdAKjmtSZAwyCCTViC2lILMM+&#10;lWSyn5K726E4yT71TeM5YAbcgnNaq/6xyykduaqXYP2gNn5SmBimSzB1BUgYSOcAcH8ayteACWyL&#10;/ACXH8q3NaiBgAPPzc/SsjWIzcSLsOSe47AVSEYQJMLS4AH3UweprNu93kC3RcAHcxJ61r30McVh&#10;JMJdqoMKPVvSuevlvbU27vtLzn5cHPNWiWc/qETHVgLrcN2GRSPvccCrtnpc6QebcR7JWkb5CeVH&#10;YGun0fQbm015NY16V2kiQSW43bt/GB9AKnghvdT1KaWC0ecby2I1z1NawM2VX+zQ6xp97GjCEYLR&#10;Ec8D/PFcH8RZIJ9cuJ4ovKjd8qucke9de8/2fWDDdH/VSbSvpXHeLALm83hAgL8kjt6VotSepT1Y&#10;hLESLkM4G0kdfrVEIPL3AgDp0q9qjmWKJAAQpHTsKrM33vlAC/rVARXqq0KsrYAGCKqZZZAv8WOt&#10;XJOYArDZnPFQEMZgPvcCmQyNByQTk1ISSUG3pkniowMPJwD6Cn4YIHIx3NUgFtMNqIKqBkY69DWj&#10;eXCrH5Ozp3qjBgyJLtK4OTUs2ZW39QxoW4GdOGWeVWPUAjFSQndZyEg/IRimahgFdxwVOKfpvE0k&#10;J5Egxg9B+FDZN9TRhczRJLjBIq3bl23xgjJXHNUFie3tlO4kBwOa0bX/AI/3TqOxpXKuY2p20kbX&#10;AJ+7gjuKq2xCjA+9W3fxt5krPj5xj8qwoeLgJ1PekJsdEF2qW6ITUaH5yXOVYHB9Kn1BgLUlTnkE&#10;1XtmU7VOOQScikxkCfLMUFOlDBju6H1p8inO7ac5psx3nce1IRFbnbOrE4wa1b3BCyjBBHasnagf&#10;OK2o282xXIGD0JpFoYHEkSjJBXrXoPhm2DSRSl0SNrfqeefpXnQO2XkdfSu+8M/8e1rbbSWliJyf&#10;4SO1Ax9m7W0c2n3CDeGDRyj+Jfp2p1yv9oXM1upGx0yM+3atbVtKO2OXChmGAQck4/lWTrZ+zWFv&#10;OOobaSDSAwQsdyqxPuJViCzdhXKarb+VcTRod4V8q2etdlFbN9tJRhsmPXPesTxHp5sizSZw5IB9&#10;aANv4b3NtK17Zbv3ssWYuM8inC5NtrNtfXCBwjBXHSuZ8JyPHqlsyFlzIFO044PGK6TVtNnW5ngk&#10;by/mJCntQO52WppaHVFurGTdBcW6Px2HpitL4Z602i+KcqJGs7nMcy59uDXJaFdsssXmx5VUCbRW&#10;94Zney12F08tg2QyyHFKw/I7fQ7pZ7NwqkCKRlHGOM8Vk6vptzbXF3BMqxND++hVTkEEdvSpZ2C3&#10;l8EYxtJhtmcYYVc1rV7a5/s24QmdJCYJn7LgYBJ+tJgi3Y2i6h4ds9TILo8fU9VOOhrW8KypJpyL&#10;K4Zy2ADWD4Gv7mOOTSHA8lZHZQeqAHp+tad3a21tq8MgnKxygh9p4DdqcRF3V/Ktpd0Y3GTg47Vy&#10;2rX174e8UWF3AdlvI4ZUU4DMOcVu6vG8cYj3kDO724pvjXTDqmhQ3KgedbKJo2C54IyR/KhhHsej&#10;peLq1ml08YKzpnK4JBI9Kq6ZcXGm6is8Um2a2cebayfL56Hg4PY965T4T6xLqNlPp918l1A3yj+8&#10;vrXV+IGCtaXBISWJtsueQw7c1pF3RjKLTsdxp17bSX00kLeZDKgbaeCh6YxVuzKjUVBK4Py4NcvN&#10;HHbiC9tCYy/JQnp6VpyXXnWy3H3JE5BHfFapmVjoLi3Nrci4gXaGP7wetQM+LpN6fLISrZ9K0I7h&#10;Luyifcr+YgPy84zUGqWgeFM4LLiiwWMHVdJaBpWUHYzZX/Zqfw9f77cQyDdLCdrkd/StdWkWMCZS&#10;8Z+U+o96wEhSPxAZouDtw69Mj1pFJmlr0dvO0F7alRLGcNxycetdDBFb39h5i4ORnHpXN31lL5T3&#10;MTjG38D7VV0fU7pVWKIhVlOJOaBkV7osTXJnmjVyrZj+Wq99oL2lzBq2jiOGZJN7xheHU9a7XUBF&#10;JaEYK4XKnFYul6hBM72UjqHU5UHvSsNMYdeihtGe+QeaFJPA5HpirPgRIToqrAgSd2aRwOM5OR+l&#10;cl4oK6pq8FjGyrGjEsR1rfh87ToY5LN8si4xnqKYjuEtInTbKisw9eorMvdLlgLS2a49QDiq+l+J&#10;7WfC3L7JOhwO9bguy+GijMiY7UyWZGk6o8KE3AZlzg46r74rS86CYCe2kUhhkgd6r32n/bMtGojb&#10;FY39n31leIHkZFbONvT8aYPU6ZLi3Y7CBu9DUFzDZOCUUOe6g1QGnsfmZyzA5BzUsd09m2J4QSej&#10;DigkxtV8PzXShoJfKjjyTCRkNXm/jjw3qY0q4uLa2NxCh3OqfeA9cd69tWaO9OwKU9SakntlCKFG&#10;1x0YVhVoRnubU60obHzf4H1KecyK0pKRoFHPX/8AVXXR3I5U5/Ot7xV4MtBdzX+jWiWl+5JaE/LD&#10;cH2/utzXIMzCQxSxPBMhw6MOVPpXj4ihKm9dj06VWNRaGk9xxgMc+tLFdZxmQk/WqIUuAP0pptZA&#10;wypFcjRsanmPjJJP40qyFehqpEsqgZqYAk980hFnzjik88qcck1Eqjg81IuwnigAE7sflDVOjOF5&#10;NNRsLyABSNJjoaAJhL6U7fuABGKrhgGzuzShuc45FAE3mHOCM4pTKNmMHnvUAkHfFHmqfekArMaZ&#10;IcdvxFNeUE4A5pueMk80xjpDuwMYqJgOcdRT88dM1A3HU0Bc9vooor6s8AKKKKACiiigAooooAKi&#10;uZljQg/e7CnSF8gIB75pk0BlTDEZ+lAD4H3xK2eopt0D5RxUNrAVjAEjcGpnVthBORigCqVxHu6c&#10;dKo3ro0LIAWJHNXIbiFMxupypx0qvfSRmN3CngZ4HNAHNQNJaFo5FCxyNlT6Vk+JLhGRLYSMzOfm&#10;A6YrS1u68/TotsTiTPBrn7EiAzNeBnZ+YxjOTSZcNyjb2Qs55JZ+NzZVTjNYHiOQx2Ny0jSR7422&#10;7TjknvXR3hJjlupTyDgDFcL4z1c3KJYqB5byrv45wP6VjPQ6FqJpdrbQwWduNyq2GkYmut1WNtK0&#10;uR9PaIyr87zuOmeBj1rmbdGuw05IWMsI/wAq29Ru0muLc6hGi2xQkKTjcB0H51DGcjdaXHZ2iXC3&#10;JklflyR1Y8nFZ+sRxx6JM64EroSmOuR6VqeJpyscMIQIM7lQ8ED1x6VmqN9ruwJZhGwQk8KalmiO&#10;c8OpLfW8u6VwsYwc9TTtdlFvpP2SOXY2cjAzmqVpdXFoJLaebAl5IHAzmpNRiaXyCWG1T19ag2Ss&#10;zMtGUW42oZJOc5rldQIhtyZG+Y5IB7c10niPUPsMAtrJl8yQFfcVz9/ZCG1VZny7jdk9qVymzBvn&#10;k8n5nxIR61mxRAqWeQqQM/X2qbU5SbhgWO0cVnzXC5K4wMdBWqRzykV7m8uFZ4ld1Q9QD1FUCofn&#10;ipJWLktzknioP4+D+FWc8ncilAYg4wf50iqCrEVKVGd3XHSmqu4MCByaol7ECqQvJyc9qe2WG5Tg&#10;UFdi8HOaay4+Un6YoEERK845qNmO8bs4zzUozgHP0NMcYY5IOO1AFiNVDljnH8JxSToXdWxnjBJp&#10;sTlk2jHB4qWJm25YZx3oBMjyq/Kx47VZhyIGDnOelVtm4Fs1bXKw4PUCgGZ00R3Yxk1oaGSkrBTg&#10;hcAetVpGEiEjhh60tjIY5CVOe3TrTuO5sPbvdW7BR8208etZUH+raFgUKnHPWrlrdtDhgAMdc1Fc&#10;SLcSmXABJ7U9xXTK0IYyGM9aSJgr8ACrYVSQCCOMe9VbqIxy7uFQj5c96VgLtmwbJJ6VPwZB8vHc&#10;1nWjKkxJJxxxWjalZHwSQCe1CLTHOtncIqQ7oZyxJwe/SqcoKSFGBLL9446mq+oLJbXx+Y7TjawF&#10;Ti7/AHahlLMeuT+tILkNsP8ASGKv1OcGtEIdvPJ6nNZ88CuitCcktk5q9bO/lqpHI6+9CGhh271Z&#10;uMH1rXYpdWilRuHbJ6VmyxndkrgDtS6ZKkU4EpIGcDHSkygmj2sRtK4PQ1DLGNueRWzqsaHaQwNZ&#10;bxkltpHvk9qAKcbEAoO9AypGRinyxkHggGnbDkMoGAOo9aRAqdBk89qa4BPCj3NSKvyY9KaxG08/&#10;hQJohD7XZMnBqePLAKTgkcVXIUuCRyKswYMgK4NAFeKFnbDKC3tTJowxK7QDV1SFfcOCciqrYZ2O&#10;4DIpjIoCBhCp2k0uOp60bQGGS3I59qcv3jnpQJlixYrICMcdK6TTbg+aikE8jNczBhXB3Ctmzd0k&#10;V1JJPX3qJq6N6Ox2drLk7fMB2jPvXRRMsgjbaBgA8Vx+m3CFxuIUntmuh0+TEojLcZrjnE7UzqoI&#10;45bdCVzn5s+9bFrJuXnk96ydHbz1EXTyssx9a0lxC7MhPI49qzZaJo4W8ouBlWJPT1qpMAAcn5QM&#10;Gte1VfssYBxxzis/UIxHcCPs4zmoHfUozqEng5wpOCR2q9ZjN0yHkAcE/wA6hkWMsCxHXHPelsf+&#10;PsMN23ODk80rDuasEeBk9afsGcjmpMZUfSnqo9aVh3IgvHTmlVOBUjDkEVINvYfX2p2Aj8vPTtQq&#10;legzU2D2IJoCEc5BosO41QCehp2zNPVTt4708L6gUxXIiML0xTdhJ4/OrAjJ69KApxwaAuQhAKNi&#10;r0PWp/KyPU0hXsBQFyEKd3rS471LjB7k04RnggUWFcYgG7HcVMFLNg8ChIiDmpY12vuHNAmxoj6C&#10;pBEPQ8VMoBGSMGpkjzQQVNntThHuYAKcVbEYJzinrFzVBcpyRnZ06U4KI7VmIycdqttHngd6RwA2&#10;zHHSgRUSzIjVX++eSaR4Cp5JYMMCtUxggEdRQIwzAMuQvOKBNmeoKjhc+wqG+kYRqPLOcjpWqkI3&#10;fLj6VXvApkjEqHAbNGxLZmSBpONp2oMnjrViw2ixQd+Tj0q3eIkFq56s3AH1pLePdF5a+uCapCK/&#10;luyMQpxu4qeM7Ts2EVpiBVjCKOAKa0PyBuMj2qiWY725aR8Jx9KzrqHa+4jAAOfaumReWJ55rF19&#10;Qy7AOXG3A9zTA5rWYmWz83oHbArnnbyYnMku0KvzH09a6rxIQ5t7dCoVeAPfFYC6rZf8IxqOltp8&#10;EepSzFjek5k8v+6B2FUiDi9WvZ9Tn+xaeFktofnd+u5h0xXb/CPw3eatew6tq1ttt7eNxZqy/wCt&#10;J4LfhUPwp8BXOp3LfKBDvHmNnGFNe56tawaHb6asEO9YXeBcfwqBnn8a3pwvqYVaqj7qPH9Vgs9T&#10;1OYTyrFGAyQj6nArtfD2teDPBAW1sxJd3c9jIFlYABZQRgAds881yviC3t01LDMAFBZx16tXP+Ir&#10;WGLV7W9gwf3Lh/fpg1stCH7xwvi3yYtcWNG3MN29s5JJYnP61yOubxPJE3O4BvpXV+IbZ31SSdgp&#10;LYPHpXLa8Qt4g4Jc4b1z6ULUszolDSrg5DDpUM+7GwJyDmr6IkcqkHAUEYpk6gIwPpmmCKaLuhLM&#10;cgN6VXyFuHYDoMVdjZjbOgJJyKplSZMbcj1HrTJsQAffznJqTJMTtxhQDSKhyQ5ABpjHaWUtwSOl&#10;MRZi3pas+3JPC0+22EjdkqrDp/KlUSJCAD1OTUSMR8nc5NNAN1QI3mKI8MDkE1Xtv3brMBhhyCan&#10;uizSA56jniqpDBDhsNyMUWFc2dSRxattAyyhlyehp+np5s6BCwIiBbB4zSTzGfSUl24Mfytio9Mu&#10;CohlBbbkxEA/zpWGW73M0bBcABcc1zMoaKYqflPQnHSunukZMMpwDxmua1dJYmR1XKsT9aQmuwyb&#10;d5TZYsF56VWhKqxUAn0rRj/49vlP3l59jWYoOcZ5B60mJaF/Zvtt3pRdhTY4GMjkHvT7fBTKnNMl&#10;ANsRgnBzxTLKMQ27QTk1qRYFqqgkjPWs+IBpNncdavxAi2VC2SCTUjiMukIGQe1ejfD/AMu8k0uM&#10;PhQ2JCR6dq86cYgALHrgV3PwpuGhhf8Ajkt5VZSf4VPU1L0Geia5ppt5bpQm2KBllXd1ZW9KxPFW&#10;i/bPDazWUao/DBR/EO9do6PqlzaR3QyLkPC34DIJqlpttI1nb2U7fOkhjI7N9Kpkpnl2i2ourBkj&#10;3JJbjeQR1A61X8Z2LXvhpdQzuELAHA7muuv4l0DV50uhtW8+aNQOAPQVRtbZW0W/tZEPzhiAehxy&#10;KRR5d4f3294GbIJYEZHcV6ZdiO7s/tMrYlKgk465rzZ0MbgNlT156iu4uZTDp2lDBKTD5s/3l/8A&#10;10gRpeEYWniugAf3ci4Y+nOa259KkF0kyD5DgFh2z0NUfhnIv/CQ6tbtGJEudObbnoGUg/1roIby&#10;UJPCQsmGTgH7wFFhmhdq0lzaXaqpjeQeY2fv1NqSWkVlOotlMLjPl45B9RVq/gxZRvgCJdrbeyjr&#10;V6wt/N3NKobP3VIzkY4qWhnP+FLNpInv4N6s0xjJJ9geK6FrNrqRI5Q4bYeSetZPhYz2keoWilk2&#10;3DMqtyBx1x+Fdh4Lje60uK6udj7rhlBXrwKaEzKW2u7mKSMOH8oAMWPen+H7u9itza3UcM1nGfKc&#10;Opzsbjp6CtG/s202/klRzi4/hPQEUEhShI2FxtYH17U7COUvdHvdA8YYtLrA6xSrwCvb6129tc6j&#10;qWnTRSeWRt2lv4vrVXXNNW60aG/hJeSAlcD07/kaTwlcqurW1i7bRd/uz6B6SVgeqOnilK6PZefI&#10;5PEZbHf0NadkilPKW7BHXGaTRU+zvLp9wBgsGUMO4rSutJj+0/bIQEQjLIP5itomLJ/DMtxG0lur&#10;gBWO3Fat5NcmAlwV/wBoVz0MPkagt1E/yMMHnqa7HyjLZ4YEZHNWSU7WWd4mRmDDGc1ka3FK8sNz&#10;HN5UyHb9RW61jMnlmFyueDkZrM8WbrS086aIFOgI7GkJbkenXl1YwvFIQyScr3/CqFlpssgvHhkY&#10;s7ZKKemanNsXCX4gaNSoYKO3FS2DwMHuoZxHL3G7GfwqSzT8NXK3NmY5pnkeP5SHPzfSsHxpodva&#10;Kuq27+W0Zyqk9DUF9fXmn6h/bEyxMyjkA4DAetXra4j8ZEzyBobeMDai9c+9Fx2LfgvR4rqxGrTh&#10;Wefjaw5TFbs1mEbJTAx2FZWgXQ06eSCQsI2OcE967OHyLy3yjBvpTRLOcS1trmHyZYlXacq6ir1m&#10;bnTT8/zxdqnls/LYso+oHelimwhimUSRn8xVIk0LK7guo98J+o7g1LcRRyRlXGRWHdWyKfMgcoQc&#10;qRT7PUZZQIbhRGd2N3Zh/SmBMgMBKLmTHSle0e5wX6f3a0YYY0AIHNPZR16UEmYI3txjbxV22nEg&#10;wSDUrAMuGFUpLJ45fNt2PqR60AW7iCOaExyoGQ9q5DxX4Vj1KIywShbiMfLI3f2b/GupguxkJN8j&#10;VLLCrqSmAT+tTOEZqzKhNxd0eF3FreWdw1tOpjlTsen4HuKnjutuFlGGxXovivw/JeWjy58xohmP&#10;YvzL/iK87xszFcoA/vXh4nDum/I9WhXVREnmhx8pzQp461JDbwSRgoxDDtTdpBIIVj27VxG43dge&#10;lAY7sqcCjIJw2R+FSxrGeAwyaAGF2PUYAo6g1bMSBecUwrGnOePSgdivkik3kZwSafIRuyq8UqQs&#10;wzjApBYrO5D45o3t1zirot0x/OnfZYznmmBn72B9c0rSNtxzVprZA2N/WhrVVjzu5oAoGSXcRnj6&#10;015Cfvc1aNsGPWmPZkd+AaAPcqKKK+rPACiikUg5xQAtFFFABRR1oFABRR3ooAjgRU3BfWpKaFw5&#10;NPoAr3CIv7wLyeDWF4huEtbSRlUmQrwBXQXDIsLs/wB0CuI1a8JikkuvlVztX0x6U0BnafHK9iHb&#10;52b171HqlnHb2jXEjiNhzhuwrR0lCdkxbci5Kj+ED3qDVWiu3+cCRVPQjikyouxyqXSSw3E0ziGB&#10;V3Bj0PvXmuoT775JcbkMpKkjqK9Lura4ivZ0woiZSUXPHTv6V5c4BAjeRQ4ZipzniuaqdMDp7B0l&#10;0UzSYRY+EHfnrWTbC713WovIif8AdcKzf8sx61fvYntfDMLQzM25AxY46mqXh2R7ea6iaZ4nkAAI&#10;OB71BdhnjK3tbe/jNu8k0gX55ZGz5h9PYVz1tLfpEY7dC1wSdyg5Az6Vr6nCrrmI7oUOMZ6+2agj&#10;kt7SfymffI2Pu9qC4nL6rpzWsv8ApJ3TFcZznrWb4hAs5LO1E6l3TJVW6ela3jy+tZ9Qtkt/maIE&#10;PKDwT/d/CuPunP8Aa4+1sRGmSnYioZrd2KV2AJ3kLHj8ax9WnllR5FkZj7ntWnNOsoG2Mg5PGegr&#10;L1CF1tyQQoJoJZzszSZyTuz1zT3CNDv7YxyKsfZgUYuxODUEoLsU4CjpWyZk0Zc4UN8oyCOPaqhD&#10;Dhsdeoq5IwLFQ3Ge9RFASQOlMwZFxkEL2piAk7R3GakdTljj/wCtRZgrNnqMEcd6aIIQpOGbr7VG&#10;FOeScH3qxc58wgcAHOKryMxboPY0wAN8vB70j9QAO2TTRwvXJJ4zSyqVKkKDn0NAElsqiTBUjdxx&#10;Ul0NoCAfKOc0tqCQ02cbRwKZIDIu8nGeooELBh4wc9ByKnm2qAGIDN0x0qCH5duOhPNJd/PIpAwM&#10;+tA92LMgRNx/SiEMpViOOpNEZbpnPPep4lUPjqCpyKAGDdksDntSxsAxV8EHnHamwJsLDnJOee1J&#10;xuYMMDOORQIsFxkc8Z/KnbQx8twHB5FQzDbGvXr6U2RpG2SRvtZDxgdqAWgTW6xTfumJHvU9njcV&#10;c4Hf3qCSZmfc6n1OKlWVQBtBDD1pj6lzZFPCQynPvzz61mvtk2gBR2JHetixaOSMksA/17etU7q0&#10;ZUMiANTaKKcXmI2xm4PpU8U0kSkD94meeOlQk4BYimtgEMMgt1qBX1NiO4imjyxCHGCDVO5iIlDx&#10;jI/2ahgVnJwR7irMUhjxyAo6jGae5omXLdPNg2SZBUZBqoykjPIHr3FX0nVIRIVAzwCKgOC4xgg9&#10;89KQyjLhGHUluOetOjyCNw47npRcANIeD8vb0oQHaygHJpE21HxFASG9OnpTJUUAL0x+tKvySAsA&#10;AeooDA9eCDzQMjaNSQcgHPp0qSMBH9Cf1omUBOvU0yMclx+GTQSxz424HPeo5AS248Z61KBnhcZH&#10;pUc8YIBBPB45pg9iIgr1601fv7s8CpF2nhuSelNmGFRQPl9hQS9RxVdxKng471oWcqq4ycZ6c1nw&#10;/e2n8Kmi+WQA4+vtQ9hwlys6G2mzOpXJH9a6/Qo5ZYRM5OGY7Rng1xumlXt8BsOPu+1dHoN1PGoh&#10;LDJORjiuaojvhI7jQjN9q2iVY1bhtwyDW/NGwiBJHzGuMtr9oZCsoDOAMehrqorgXckG0tGH5CFs&#10;muZmxoWsrx/IpH/1qc2Xy5GWHcikjiYNh8hauxxq/wAnt1qGivMwr53ju4LYKxMpG0Efma1Zo4or&#10;j92uBjniqeouz3Nu0R4jPXvWpJslV3XqKRRLGcKpB7VMhBHtTbUB4jxgZqQRAfNnpRYBYxnkjinB&#10;dvA9c9aUqOnqOtLtyOD9KAJVj+UHAoK5PvSR8jNSd8nrQAwDsKcqAD1pQoz1qVQOlADVTg+/enCM&#10;8CpUGKkxz0xTEVyhzmlCDAOBVgxkdSMUiovOBSBuxXMeT6U9FPTGKlCnpUiRk4FBIyOIck1JtAHS&#10;nhcd6liQkZppXEQhOnWrCIdoyPepRGD3p5B4FO1hMjii6jPNSmPjIHPvSqyRjkjPrSh8DOMigCPZ&#10;gk45A7UkkSuFDc85NOiYO5PYfrUhZS6+oNAD40wOTyOtOWP5TgcnkUP2GMluKlj3kgbMfUUyWyOK&#10;Ij72KgliM2rQRr9yNDI4x+ArRaKTbuwBjrzVODzftE04I5+UD2FMRS1xMSW8QwHMgOPaptMswsah&#10;WJ3Els96ivFmN9EXUZCk5z2rU0qQNb5K7ccD3qiWxyxsVZgh4pttKqrypJ75FX2ljSP5nAX0qqk4&#10;kWQRQlzn0wBTIuZ67VLLwMk1zut3XnX6wWrKPLB8yQ9FrfktnKGSV+v3VFZGo3elaJfob7RIdRaS&#10;IPtaQqq5PcDrQDZw+q6vbJIZIt8oOUgyuAz9z9KreFfDkniTUI3C75PN2KG6E9yfat3x5Ddal40t&#10;leBd8cKqI4wAqA9AAPavQNB0n+w9KFuABcuQ0mB932rSEbsic+VHTeHrHTPDcUmkJNGoG1i/9846&#10;+1O1+G1bTpJriXaqSI4w33t2eDWZpPhC+1a5kaW4kgTbu3vGc5z0rL8S3C6Dq66XcP8AaA7hm442&#10;qf8A69dy0Rwct3c4zx/BDDrt8IUAU2okYKOjMen4CuTvL+xtzEHkJZUIx9R0r1Dxf5LXKlEjIK7W&#10;kXuOtec+OtAjNjDcwnbJNKSpx19s1mzeJyPi6+triximggIdphgeg2+tefeJkIud2wI3BHc9K9Iv&#10;tImg06eZ1wkWCcc854rhPFMA89ZVbcUUEj600WY+xdmRnIA696mWENGWJGMZxVi2tzJozScZLemM&#10;CliTZpTyjlhjOeetVYZlqpe3k2k4AqnIgLcE5AxxV+AyNBI4/i+U7TVUDLgbiAOMikBBsyoY8Coy&#10;ihMkYHOfepEV5DJHu+UdKdJjYFH1wKtPQhiTM0kBBYAjFRsdsls4O0kkN6VKw8wEYxgZpxIQgbQS&#10;BmhCFmQsM5A4NULbDnHHHNX1K7Mtzk5PNULRTFfEMoCkkj6U0Kxo6LICLm2IOGG5RjqRTNOkj+1u&#10;pXtlVz3qvaO1vqCN0DZU470/abfUguMksQeamwI2EZbiFo2yACSMHpWJrTR+UEjGdpBzWzaRsTKU&#10;PTkjGayHjZ3+bH3jRYbKmlussciMOVyBVRkPPt1q9AvlM/FRkHfKuPl9aTQrDbEp5TKwO5jwasSp&#10;5kBHp0H0rP37HRUY4AOfc1qaa6yKQ1T0KXYyrcMtwFwCzYq7dhgm1CQqkg+/41VSBotSKZwFyea0&#10;NRjWG0GWyWOV/GkNEMmzykLtgA1t+ALwWevR7H2x3LeTIPUE/wD6q56FxJlH79B2q3YQ7FVjnMb7&#10;uuMEH1oGtT6NcSv4biv7KRk1HR9RinVPvb4+VcEemDUml4PieAKu6BpWlX2GOKxvDOolrC4u4WA+&#10;3WhEjMM89cVY8Galbf2kRbpI2bGRHJ6IwORz7igloZ8abF5vCNpqcSBmtZ/mAGSVbj+lczM6NHaX&#10;tmQ0VxCC4PZh1r0/V7F73w09ko+RrfPzk/McdK8o8NoJNOuLEnfLayYZRxj8KGhw2OD8SWIt5A6H&#10;7rFdoHbqK1bO5M+m27OcrbTjjPUHk1L48to4WR0LFZe3ow61gaJukmi52ruwSelBTOx8JXT2fiO2&#10;khCN5twsUgP9xjg/pXousWaWsjRxoM7T+O015zJbCyiMyOY3GGQj1HevQLm5/tB2u8YCw9/9pef5&#10;UmI6i2jXZbW8mD5sJb64FWYY/LKMpJDfKKoafci6ttCu4zwY9rZH6V0UkUYhLMP3agnPpxQBx2lw&#10;s+uNeqTtm3JKoPDEdD9a1vC2qJo7XdjI5mgW4SZCx5jOfmrP0i2lt5UtfMX5yZoJB/FjnFXb52uN&#10;cS5WBHF1B5EsQGNxHIOKYHq3jnS0u9HaSKBCUXeuOT+Fca0ZOjIHG4HDHcOhFdp4Ru2vNEjtbrbn&#10;b5a/TpWNf6fNHDNAgwpJXIFOxmrmPaJJIJLSMHZOuVGOCa8/jlu5J52+aC8tpCQrjG1lNenabbKu&#10;hW93FI3m27tHICOhBrmPGton/CTy3vkKsN3ABJIvGH9fxqWi4npN7JBqXh3SfEGmSJOxiQylTjPH&#10;zfiDXQRsj2VvdLgpKgOe1eLfDWTUbG8u9FWaUwyKZVjZ+B7gV6F4E1uSfS5tOvcM9vMyEdDjtxVx&#10;ZDRu6xamG28yBTkfNitnw3qEd1pYJYFxwyntUENyssLQS4wVwCa561mGlzNGrbQOD7+laEM9DmA+&#10;yo3TjNZGtxm+tWVhlVU7R6+9T6bdtfadGWAUgYZc5was20SfZ2BHQ8k00RsVrNfP8PwGRVWQIAwX&#10;nmue07TYdM1YyX7qYZFyAwxs5rY8OyIYpNzfuhKxUfjS6pYPrJm3jZCeARyaLDvYy9T0S21cF7fd&#10;Fbggg4+/irVloSW9yV027eMuoKbh8reoNdJoYT+zYrR0XfAoT6471XuIDbsdn3lO5fYd6XKg5mcb&#10;cz3S3bLcQ7JVcgqBg8VpaZfXdhMX2F7Z/wA1961/ENn9utI7qFR5sY4b29Kp27QTWiwsClwowV/r&#10;SSZV7mzFqDSxggdfUVVvb5UwwXnP4VV00TlfJnG3b0I/irbtIYWURuB7VZG5W0543PmGQYPVc1en&#10;sbaaPcoGexBqrqOkhj5kXykdcd6q2kUkUnySSR4xld2RQM0IJprJRE/7xexzV6C7imwASD6MMVmX&#10;FveyqJIJEcjru4NMgaZ03mMxv3U80CN0jPSk9qoW1zh9sjYxV84cAg0CIbq2SdegDdqpC4msn2ON&#10;8Y/Sr0k3lZ8w4T19KWRIrmLghlI4YGgB8TrLGHQ7geQa5bxr4XTUraSe0T/SR82wcBsenvWxExsp&#10;TuOUY1opLHIMqwP0NTOCmrMqMnF3R4SJ5La6a3nQpIjYdT1FaBKbMqQc967P4heFY9WgbUNPQJqC&#10;D5sf8tFHb6153p0xIaFwyuh2sDwQR614OKw7pyPVo1VUVy+2GPPWq4jAGVO2rEUbtzjip/JVFAxn&#10;61yM3KO2ZV4cke9KPPIGRxV7cEGCOKZv7d6AK4lKLyjU43ioQrA4PtTpGDdDmoyuThu1AyX7QNvF&#10;C3JKgLx+NQEZ70gVee3agRMZSee1BmLAnPSotg29eKCgI6/SgYnnsT6UNKSvLYpDEu3ByaQRrjB6&#10;UAe50N04ooODxmvqzwCC2nSVnVeShwanFV4rdIZS8YIDdRVigAooooABRRRQAUUUUAHeg9Khu3ZE&#10;BUgc96pazqn2G0DIqtM/yopPU0AReIL+GCLyWkC565Ncpf28ms3lvZqMRRP5j+uBVm1sJJrg3mo4&#10;uJmPy8YUZ7AVYX9zdyiM4CRkOewpgUPtSkSwn93HG+0qOn0qvJ5Y+71J5HpTIUEsTkncjOSD6+9V&#10;rqeKyVi5JUnlhSKRn+KJ1hs3cLvkK4Ck47d68ZhQS3US/wAJba3sM4Nevvp8utB55iUt0UrEnTJP&#10;8RryHEdnrcNuJFCCXnPI4auaodNLY6PxfL5ItLWDdJAg2hSQDismVXFo0vmk7my3H6Vc1V1u9Vku&#10;WztVSVzSyRQQaPGzeY1zMflUdAvcmoNEVBvXTxmbjGRxg81kzxXX2xo7eVY0aLJlbuQOlWpLeSaQ&#10;yXBIjH3VHA496wtcaaWIOjHyY+Dt96TKRhQxT7w7gSRxks5A6j+lYXiC9XUL43MMRVBwT9K6O9ml&#10;SBovM2KV5Fc5dfc8tVGTzwOlSzVIp2+H/eHgKfzqHWBbssccTtJIXJcDovpV6aK2i2JAjhtnzk9M&#10;1BcRQRW6zMT5jHBUfzoBo57VYntCqOOD1ArKmKqWOSMjjNW9ekZp8B8kHpWXcKQRzxW0Voc02VXI&#10;BO3OO1CuA+OlSOpxkD5j196rj5m9CKZg0TOf7v3qjUCMgLk85p4UsMEjJ/SmcNxmmSJdDDAlgc8j&#10;2qm/XIz6c1YlOUDgg8YqA4B9fqaY0rgMMvJzTJt2NvORU1soLNip7SPzZyoBBB/LFA12B08mFR0J&#10;XOaYgV0fn5jS6jKzysUUnnAI6AVDbqxlXaN3PzCgViaFCFyfxpmQZduecce1WplIzz8orPmB3FlU&#10;/WiwkTw53kDB2/lUm5DJjd09KjjkzkZAJ9KZC2yUejH5qALdttWZlk5XPWkv1QSt5XMZPFR6hujY&#10;ccYHPqKkjDBRnacjNA9hzkywEAjIHSolyCrkcZ/Onxk7jgfpUc4YHbn5fSgVxH3GVQBkNzSYPmAh&#10;s+tTx7VjBOATwKqQlvPKuRuY0WGia0nKTMm7G6tkTxtGvy7TjtzXO3DorndkNnjitGKbfAhU/MOD&#10;QgLElsTE52YjHIY96psFaMZOSOc1cM8rWhtjyg469DVA5RijDB7U2ARZSQlc8HIJq9GElBP8WORm&#10;s9nYL15p9tMAwBJBNIZqBcRRwgnJGcYpAo27Du+UcmomIkI25VhVneGALNkmk9DW5WB2ja+SDUkW&#10;AQrc54Bp1xtTLBMnHFQwbnYcZPagQTRsXIzgDmowoV8Z61MFzuOevaoyCvz7s0Mb3FjwVO7kjpxT&#10;JBsGB3pG7AEnJ7VLjcoJIA6UCauQRPtbkfhVidc2+706e9V5MhuORVlX3xbeuBnNCJRTIQq20fMO&#10;RRyYcY570qKpffnORg+1AQqrpzxz1oItqRxnDZxj1qbqMjioXBOGXv1qzAGdDx+FCBo0NGk3Oqg8&#10;jrXTadHLb3KyP/qz39M1yFgTDKOBk+tdhp1wbqy4XAxxz6VlVR2UZdDoIE3IbnazMnoOtdDo07eX&#10;HIqukinvXPeHZ5Psy8kOOCPWt3RJY11Aw3BwrgspxnmuSSOtHVRXIkUbuDVgO4ACH5z0rHklS3dU&#10;AZ+M5A6VatZCiNI2Tnt6VkyhmqI0UM8yHHlhMDGcknmttIxGnGcEZPFZUsYmtX38q/UdK1bZvNtg&#10;3tge9ILj7NsEpVpQDkVnxEpMu4jBbAFaIbLe9AwGAdp/A4p8YBPSnAFlI6U+Lg4796YAPlfHrTjj&#10;Pr60MBnOMU9RxmmMTbnpUqqNuKE6jjip1UE9MigQiqT+VS7cYPX2pyJ2FSeWTjnApEkZUFQ3fpil&#10;8sDqPpVhVwB0qQLk+1FhXKojzz3pwjIIIqx5fI5oxzjk/hQBGUyenIp6qoGDT1Rj0BqZLfHzEfhT&#10;EQfMcBVJqVYXJJJ/CrMcftUyxEr6UAVRCq4J59adKiiMnB6VYWI7ueaSaMkhCOCefemhNkEMIWIA&#10;8sec0eUBMMDjFXinrUW0+cMEUCbC2iHmE7c7elWBGHHHGKdCmE9z1qxbxgL070IRUu3VLY5O3PAq&#10;tpkSHMjc5XKirl7GkzhSvyJz9TUsMKxJ8qjgce1XYVzDc79RZACcJxmtPSraQ6fCduCecHvWfYsJ&#10;b69Z8hkXABrp7OHZZRc/wjFBEmVFsU5Z8n2olMcCyk4Ubcmrr8Dr05rMnV55nlKN5SKSRjOcCmQV&#10;rK1m1CeC0iTE0+MD+6o6k1xHjo6Yviya2055LiOyQpNO5GHkz0XHYVu+INfPh7w0WtpxPrGsKUWS&#10;A5W0hHYt/eORTPAnhaG5hsUlVjCVM87kYyRyBn3qlG+hN7asl+Gvhd7zVTrWohl2kYVurEV05mjj&#10;1idrpCVL7lA9M11thbRxWsUSIUchnP5Vy2qWgkvtsmUdVHPqK6lHlicrnzs37vxcgkt1tbbKknzA&#10;W6ADivI/H18+o6ot1KAZGY4I7LXVarE8V1JFb5ZTFhee5rn18PyXVxLLel9kMXTPFXzNjjFJmZrE&#10;zDQkdMNO6qqoe2SBmrPimzQWdnEudsKsxX1PaqetxGXS3kQKFgVVB7D5q6GRTeWME8owWU/LQtRv&#10;Q801WYzaXcW4VUMigMxHSvGNe3tb/I3KOVbPfBr2XWopJBqbx4zFE2z69+PXFeO+KUkW7KujRgkO&#10;FbpgiqQ0R6Wsv2CaIkFSvHtVi2tUbQDhSGaQqc/TrVfTS/mSK2BvHGavhFjsSY85aXkZ64oLMDS4&#10;vIeSDPAJwao7VE7AD7rnqK1RGY5Jg7AnfkEdqzJiEkfJzluvekBBbRmO4kJ5DD8qZtO8HHf8qnAZ&#10;dzYwxH6VCCBCdx+brVIlofCoaT/e4xUd0Cl35ec4TqKlVsJHjksexqrqTeXJvyTngcVSE9CTHyEL&#10;xgVSuAVl87AK4C5q1blfPZOcnrUF8nlRKgJIUelMVxbxmXy5lBJDjpV/Wk8m5guAMIwBNZysTZBy&#10;DjtitLUP9K0K0lidi4O08dPaoGWtFm2yzocnHOfY1QbaDIAej5/CrujFvt3UAYwciqb/AD+aBgEu&#10;Qc0ARzRbZeSACKoTb4ZHjIOe9aF2DIkYDemKr6pbPHeyAvxsXNDGZMgx90ZrU0LOJZCeFTNULuLK&#10;5CnBq5ojMA8LEjcKgEFyhafzjxk4471LqjrIiDpjjHtU1uvmoIkzv3gCotYVTIybwpHUe9Jsooja&#10;rqV5961bZl8iRG6nrjvWSp27SFq9bPvZdvfjFJgj1H4Zv9s8M3MGf+PZjlvRSK6bwAtqmm3sjk7n&#10;cIhPUHB6V5r8M9R/s3xFc2Nyxjtr2BlYnoGXlfzr0LwzaMfDkUyNtdJz5gHpQmD2PRbBnfQ4WmUj&#10;bFtLHofevK9Tj/szxtcxLIGW8Ak6Yx7V6rod3He+Fd0TiQxnace3avM/iTZ+XrFvfW/yM8R3Eeo4&#10;FW2ZwdnY5D4jWdwulBzATHHMWD5HQjjiuM0648iFFYAAyZavWPGtr/aHg9ZyHK+VmQqe+OD+deOR&#10;JJ5Kqx3Mf0pLU3irndi4a6tIzIp2jBAFdbeeabeRrcGNZVUoCe+K4vSmK6bDMG3SB8MuOgFdzck3&#10;vh3S7hGwyN5cpIxWfUg6nw+fN8KafIeDCACR3NdSuowR6LOJTlvIYAY5JxWH4EMTeALm1G1mtnIU&#10;kcj0Na1zGqWXlyBWV2XDEeo5qxNjbuGK48N6JfKhjnhY4HfOAP6VQlfy5be5jk2yxXW2WNl6L2Ir&#10;etohFpckLZADgxg84HesjxI7RbrwKg85ljkIHcdD+lIEzr/DVyImA3HAc9vun0rbkuorhJQCd6tw&#10;D3rkfBTCOW5t7gkvtR1JPUGt+7MVvKszcRycKff0qiWReHSskOs6cDkLL5ik8HLLzx+Fc14yb7V4&#10;dmuItpljA4J6kGtvTby2tviFbxeYBFqFqUf0VlORmm6hZxtq1zZSqghmLOnp6UmNGBfXcNrqGi+I&#10;dMXZbvCqTAnOD0/ln8q6yyS3h8WrmVUS7jDxsOjZ6GuN0h7c6ZqWjSYZ4yfKAwcYq94b1UTadDDP&#10;GxubVjGCR/CeR+VCBo9Ju5W09A92V8pWxvHasHxDcZuI7m3OUcEY9PQ1uaVbvqMCQXSIWKgc8g1X&#10;8Q+FGgs5lglO5F3p6H2rS7MzZ8K3ipYRSuSpZee+SK0bfVorqeWCOVHX+LB5B9K890S5cItoJTvb&#10;GF6detbCaJHaXUUkMvlzt9/caOYVjc0WV9lxG6AGOcgbTxjtXZWhhS0CZ6jNcF4dilSe6/eLIBKc&#10;AdzXTabqXmx+UYGVhwdwx0qyZElzcpZX63SkbW4YetaF5NCxWbcMkYI9qzdTsXvrV0wBx2GcVmaN&#10;ayWtvsuMl1YjJpisasEsv72zwQCCUPsah0vTlZd//LwhIJPQ+lSSxv5S3McpUrx68GorF54b52aU&#10;EPjHHQjrQBobAxVghV1OGU9jVsRb1DKcEGotRikcx3ULZCjDKOjCora6cMBjIzQI1U85U2yfMPUV&#10;VkjWV96demKuwSxsoxwaa9socyx/K3cDoaQFSCVoWyV471PHtkc/LjPIqJ3Bb5wA1OWdY9pBBxTG&#10;hZrUscgc+tNjma2ZUn+VWOA3atBTkZHSkZFYFWAIPagRFIGkXGAyms2QSWke23OwZ5RhxVm8Mtsm&#10;6Fhj0PNQpd/aSElj2MRn2/OgCLcsygyDnuKhhLWs25MsO49a0vsSsmUO01VkidWKTJgH+MdqBmhC&#10;6Sxh4sH1HpXB+O/DJN9/bdgDkjFxEBnd/tCujM9xp84ZRviPcGtKNoL+DzImBO3BANZVaSqRsy4T&#10;cHdHlsDOEG5cZqYYYZ6Vq+IdMVonv7ZSjxsVnhx/49WGjFRweK8CtRdOVmepTqKauJJEXbvTDA2c&#10;VYWVG4B570/eD0NYM1uU/IK9qb5TNmru7cD0pjELzQFym8e3OR0qMirjYYcjNQuFHrigCDHy9aMY&#10;5FSDBXFMxjoeKBiORjjvTGl2rwM8U5ly2AwxTHjAXIPNAHutN28k+tLRX1Z4IUUUUAFFBooAKKQ9&#10;aWgApCGxhSBS012wMAZNAGdq9xIkW1Y9zdsVkXCiWZHJ8xhwW9K3NRlgsbKa5lYgBeT3PtXI2jyX&#10;IO3I8znPoKANme7ht4TMwHA2xqOpNc7LcPMlwJv9XkEqvTP9avXNnJj5JDgcKG54rKkZoVZZNqr1&#10;NA7BbPvLIBgJ27VHd2P2uQRyrlM/d/xpmlTFZJZpELM7fu19fTNa1xLFanfIct1IxyTQNFPV4hpt&#10;ltjXPHyrXztrgdvEf2rYECtkn8emK9113Uh5OXlAd+hzwleH64iS6lMQzKHkO3Pf3rlrdDqw63Zt&#10;Bi9lK4RjI6jafX6VHY2s4BeT+HjFVxqB0+KO3+RuOST0HtS6trvk2hjt0+Zl256YOOtRctp3K/iH&#10;VZjFJp9qEI6SFex9Aa52a7kttO/fmMt90Z5BNXbG23wvJMzM4U5IrC1YJPcAhSqKuAvt3qWy4opT&#10;F/JaUxF8gk47GsVVafAzgnjI6Vu3svk27QxptV14O7GBXP2tyba4ZlVcg4XPQUnqaIrvATcM3mgh&#10;Ccnsar6tKNhVGGFwMCpb5ztYAfM3J7Vz0kjvJgHKdjmmkS2UryNiTIAT+tZ8pDOCewxWlM77yuz5&#10;aoXG3zDgcHuK3WxzzRXZWxuHzAdfpTIwMgkdanUr6EVGWG/IwR29qozYyQlQSRx2xTMYUc5JGakJ&#10;L5BPCmmORnikxWEH3dmPpVZ1JyvpVuJsE4/GoLw7WAU0Ep2CJfLbJwRjitK1UiBrjC9doA6g1n2I&#10;aR+CPfmrl3cLDIkSHJ9D0pofmU5dysw7g9qLYYlErYyOmfWpGDbi5wB2qKQDoDnvQTcszBjjAzxk&#10;1UlXauD0rRhjeSHfzgd+1Z19lbgf3R602CEhYAkn8OaUqCegPpTExuG0Y55pyAbs5NIpFm8ieW1T&#10;5gdo4A7UyAgLjaMjrToJEMTKBgnpTYgVk+bgmgTZLC4VwCMA0skZadHJwCcEn0ocqSpVQCMg0528&#10;+Hy87WU5z60xEV+yG4LRMCij04qI7Xw4XBz1BpzqV9QehA71HE2CDt9iKQ9yKVPMI3A5zwadbEjI&#10;wcfSppAWTcuODmok+bcAMnGTQUacJDwjPTPPvT5Yw6eXjGRwcVRt5SjhwTtzyK043adC4B+XoBTQ&#10;kZUsRU4YEN2qF0yqhj83WtUzxtuWVCXP3W9KymUiQ5JzSYjREhdQcHgYJ9altGMkpGM46Cs1HeN8&#10;8gd8mrSZVt4PQZ60NlKWpovnqAefbpUUQ2SK+08HpToW8+BieW6AVJCFJIxjg8VJoVgSRxhi3aiW&#10;IhQzYOewpFBztYGpFBKFc4A6ZoArrtMeVU8fpSQnKFSASeeRg1OCyoydec5/wqs2UkwATzz9KYMV&#10;Vxk43HpU1muZAhXcBzgdKY5VGChcZ6ZPWpLYiGdXxkHrSJsRXIUP8uMZ5PtRIu+VgGyApIPrVrUU&#10;TYHjHUnIziq9scqCRyvWqE0U43Zo92SG7+1LGdknmZyRSTP5dxzyHOc1KiAk4/CkQkWh8y5wfqDz&#10;W/4ZuiiGNsgkcE1zdvK0bFON2cYrV0uYpIocAZNE9YmtOVmdlpt5JZajE8u5ozwx+tdGZBb6jBdl&#10;cxb8t6gHvXKxKksCE5LjDr3rdsLr7YjLKgUbdvFcT1PRjsdlLbhi8isQgPy/7VJFKZWWIJk9s9zV&#10;Xw7em4tfKnCZjOMg8mta3QJGXUAkHjisGirjLzdHa792No5FaGimRtLiJKt8ufWm3MCzW8g6AoTu&#10;HUVDoTOun27kKMrk47+9SVuXpIt00chY/Kc1owjByfwqnkkkqODU9qeAOoxQMtquTnqPSpAoDBsU&#10;sXJwOlS7BjGeTVCGOmVB9KkjBK8d6VA23DcmnLxjB/CgY4LkfdFTRJ6Go4xuP9KnjT06iglirwcD&#10;rVlB8o9BTI0Oegz3qdFIHPrQTcUKcdaXHGB1pwjJ6dKkWMLTsFiIRMwBJxUiRqvrUm04wKkC8etO&#10;wWI9o4zwKnRcY9KbtHenx8HAHFJoVh8aqFxjFP56ZpFXpk1NGgznNIBgXAz/AEpm0k5IwTU7BWIT&#10;PJoC/viMYwOKCWCIMZNCxhp1VR1HNThOP50i5+0q3QbSKEIeFX7oH1p7DPyqOaVcDLAdaWMEAk9T&#10;Vk3KroCCo71baMeWy4HTvUZx5irxkngUupyfZrS4lJyUUn9KYjI8OxiSGWZh8zk5J9BXQQpttYwP&#10;T1rG8PgJZKecmNSfx61rgkxiPGWPT2pmctytc73kAUjYOWPrXI+LPFUdzZnQdL8wPLLiaVWwGUD7&#10;gx2JPP0rd8Uw6vHo+6CMQW0syxhnOGlzngeg461z/h/w9d6tryxR2ywsF69RGB1NFnewk1a7K3h7&#10;wq+va1Z6PG7pa26mS7n25GOMge56V6/N9ki1Kw0y2jWMNlmReNsaj+uKlSKy8L6EIIEySQhboXbq&#10;Sa4ixTVdb8SXmpZddjCOFVPCA8YzXZCPIvM5ZzdR3O/WRTcNMMMmSvHYmsHxXb4vVnRWIZecDvVt&#10;rG80W0V7q5EsbS8kdqNQvoZ7Vn3fc5JrV7GUdGeeprk0OqOXiBEbd/as291a5uriWKMkLLydtbl7&#10;piyRySnO9xuJxWf4b0eWW5aaRCqq4GCegqEbcytcrPYtN4E1rYuHQR855+9W3oaINFtFudrGNAWP&#10;6mrl5ZR22ieI4gGCyvGoHpnp+dZsrfZtNt4XUATwnaPUdDWiViOa55Pq0bWl5cwRz/8AH15jAsc5&#10;Brynx1NFJbxso8zyFCP83617NrdnBBronldfKgBEasc5FeM67DhLgSghndjjHvQzVGXbDMULqcEr&#10;171rIwbT/n4O7gDqfesi1RjZLtb5V6VflkUwJk42jI96RRmSyIWcbSBuqo2ftblQCvGKtQOLgkH+&#10;8c1VlKC5BXgHggUhX1G+UvnFm4GOlZ99EfJd0O0jkj1FaioFk2ngYzVG/IaMqgAIPXsaaHIZaLi1&#10;QnI57DkUzUEZ039ge9TROGsVjVSHDAnntmm3KEo69iO1UjNq5UQr5kDgAh885qbV0RicPzt7UFNm&#10;mMyrnyWBGalRBNapMwB4/M1XUDMtg/2SSMjIT1rTsd76aR97Zz0qgpCXk0X94g/StDSmZSYTwHYC&#10;pYxlvJJ9rk6heMUt4rlXCDBY8mnTwmDU5EGdrYIOKs3MJCMW9M5NIe5noAI1X72OTRqW4xtllBKj&#10;n1FORV8ttp4PJzS36iVFI64BNAjNmYblKjPHNTaCobVyrqGUKTz/ADpjBRHzj73ejTX+z6h9oQ8E&#10;YPtUsaL1o4hvlAG5d/OPaqepfvZDcHAUuTgVeviI5ZZlwcr8pNZ88RNvExOc9RUlFdFJ3Z471e0t&#10;yLhSScdj71X3bmaPvjqKkjARVfHII/Ckxm8w+zXsE5BL7gQPUV6L4fuZktBhjHHPuOOx4rzi882K&#10;yjcvufGVPqK9F0BHuPClpdk5G3aQTzz2/SpW43sejeALd7Xw+IMoQTvO05GSK5nxvaBpmkY5BLRl&#10;fXjNbvw3uWWwuIG5Ky5UnpjHAp/iXT1njkDKM+YG+hIq+hlb3jlvDTm/8Iy2cWPOiR48P8wJ7V4j&#10;LE0V5JCeHEhBGMYOa9k8M+da3F/b/Kp3g7R1U15n4nt3h1dmVAvmOxLepzS2NY6Frwxc79Le3J3P&#10;HJjdnse1dtoxEnh64SQnbaSB8/wjjrXn/huMiWZWO0HJ5HUgV6B4QliljnsLj95bXti5EZ4BcdDi&#10;l1Edh4Jmm+x6nbqoMRwyEdeRyMd+ldBHcGaJLdgT5YUsPQdK5Pwh50HkEIpWSEIW/wB010WjyGW7&#10;v1U/O4TYoHTGc1RLR101tHDZglyRtBGa5/XFz4XkygLv0LD7pz/hXaatbrqVjbpAgjaXAx6cVzF3&#10;pkh0PUo55iv2d8qBxke9OxCZn+FJVurfK/JPCuFPsOwrutOuUvtPS2eEEyZHP8JNcLodu+naokKg&#10;NkhwPqOTXbXdwlpdrNDCRESGwe1CHI5DUhcWHiHybxVE0TEKygcj1Fdm+mW0mk22ss5kJOSR2FYn&#10;iTzb7WNP1ARGNMMMED5s9Ca2/D8rSQz6Q4wjLuTA4Hrn8aEDOZvtNK6lcNaLtdsSLjoPWs+FfsWp&#10;Qai5zFMPmJHRxxXYvCLfTbTUioG268mYHggE4rM1ewMk+oaXMhRUbzLduoIIyCKGNM9D8Pw+dpaT&#10;xtuccGm+JJd+lMI5GZ8YIycj2rF+GOsEaW1tPKHmyVUe49a6GezcpJdOflZvSrWxi4+8chpVmlvd&#10;q0w/eMoKGu+OjRtbW926CZDgnPOc1zmr6VPDOs8QJeIbxz1rr/B2pR32gqm3y3gfDKTyO4ppDbM7&#10;SLe3j1q8+yBYSjjdFjsRW/aMMvGIwwPzUlnYpPqd7JgK+5eR6Yqm81xpGqo86F4XypYenrV2IbNR&#10;4Ex8jFW7iqOoLJCnmbN6jrg44reVYZwHRgwI4INV7izYjCgEehoC5l6dJDNBJE/VTjB7j2qrFGXk&#10;mTHzREd6rxOYdaexljZCE3oc8EZqVF8vUmaJjiQBSPcUBc3NOXfCU3ZAOORWdfwNZXImAJjbhvbn&#10;g1NplxNBO0csZYHpjrWncCGePDkgMMEEUCK1pKYyAw4NaaMHHFY8AKDy2IJTj8K07RuMEUAE9rFK&#10;MOKy7uxliUmOVvq3NbRGTSkAjBFAGNot8zkQytz0Ga07qdbeEyMMgVnX9hIFaaAfMDkKKwBq1zqV&#10;4LVEcpGP3uOooHY1Fmmv3LKjKoP4Vq2ohEOxxj6ip7RY44FVBhcelSuityRQIjgjEedrkr6HtQJY&#10;ZHKbgWHUd6jM6wNslO1SeGNJNDbzLnoT/EvBoAp6raI674m2nuOxrm7u8GjO1yCycfMUGf09K6Sd&#10;hENrAtg4BqnPaxajC8bINp7d6B3K/h+/h1gPfW6jY52kkcEdDXK+MtIOl3wmtwfskx6D/lm3p9K6&#10;V9NudJf7Rp2I4+N8OPkPuPQ065bTvEenywK4VxkOufmQ/wD6658RRVWNjWlUcJXODEOVGO9KsUgb&#10;CkgGp032N0+n3qgTR9D2cdiKsLODgFRgnpXz8ocrsz1YyvqUFDZIOfzp6Aq3PNaBihNQyxheF5Wp&#10;sVchCgjNBVCckZNPCpJwDT/JCjKmlYCIwx9dvNQvFHycEH0q4E560Oi7cjrTFsZoiGdwzjvUMsIJ&#10;zmtMQFuTwKjNvlvWgu57HRSAk9eDS19UeAFFFMlkEa5OOtADz0qtazl3ZD2NWR0rM1Bvstyk+QEJ&#10;/WgDT70VEk6yR74/mzSF5VQlwB6YoAdcTJCm5jz2HrUUTsxJ2/MetMhgEknmyDJHTNT3UgggZyBw&#10;PzoA57xAq3N7HA7bhGcsM8fSqGlyCbUZfLG2FTsU9+KtTfKJpT99+SfUmnm3SytBsIxGMk+poAh1&#10;67SzsXkJUM3ygdwK5vZ9rvbYuWMTfNg/xf8A1q0riEatqkFpIfkQeZIPQelRazd+VrsTKqgLEV2j&#10;gAdqCkNtQkNzLOB8ytgL2rJ1XVzA5Rhi7lOAo52L61YkmkSNzFguXOG9T61mQW0UEfmuGlmJ3NI/&#10;Un/CkxpFHVGdSGnwP7qnrXkfiOWSbxIsjOQCcYxxivRNYvyrk3LmWaRzg4+6BXm2uPbwa1HPLM5X&#10;O5mxyM9BXLV6HXR0NHxrFDb2cMkUYEuRudupGKx7e7sz+/v5CWX5mBOBj0FM1u+vtSglkgVfJQjf&#10;I/Jx2AFO0/TrKazVbhWlnk+UA8gfhWZottSnc6tPqF2F0m2mitG/10pHGew9hUN7p1+EEjyIIwBk&#10;Y5NdNJssLI2hj+WEZwo+8fXFc5rV/LcQpDAgDh8uc5IzRYZja3CsNmgEbNLIeCx6AVihUlLIVKsn&#10;T3NbmtQuoiWUhiTxz0rGmCi4Z0YYB2nnFLqWmY+tToWVGO0AY3Z4NYx+UdMZ4rp9Rs4bi3Uoo3jI&#10;PFYOoRrlVBwqjHXHNaRIkURPscqoDHB61nSI5dvl+UnNXJMZcbsn1xUCnB3Fhn0rRGbRBcoIlKgg&#10;luSfT2quqMPm2EDHWrJ272kJzmpo7ctavIHXAHQnrVWMpRuZecAkHIzTGbJPAxUrxFOBggcnPvSN&#10;GxyQeO/NIzKwbDZ+7zz9KmnjSR0POMZammFlwrbTg9QasRKCu1m69PagTEt4DJJHCi8segHaluLS&#10;dnecxMka9CaZDcvDcJ5JClf4s9qmurqa5wDJtUE/KOhphshqYMYDYPt6VXdAQzbipJ+UYp9uQWIx&#10;j696eRhtuQNvTNVuSXLK7hWyaEoQcZ3HpWVeoZJPNP3PSpWywP5DNI0gZNoGNox83elcdyvFw+CD&#10;t9TRPkFQCcGnR/ePFOkALBRngUhjbT/j7QHoevHAq1dI4uWYrtXt71UXcAGHGDWnI25IpJSAGxk9&#10;aYDFUbCcDB6VGx2twdtWZUxkAgr2qpJjcSQD9aGJhIqumW+hqmispPXFWZhnay9KilGI8gd8UhrQ&#10;sRJ5oJUnkdKrkOuXU4PcCpLdhEQQ20Ac1ZxHcQ+ei4YZBGOvvRuBSQgsVIxnjNaOnSiJCzHBB4rJ&#10;EgMhbGOcAVbBMqjO3cvTFA7lqaLzAzxqcNzVR0BOGB9uasW0zgFN22i7hJVZByCeeab2Fa5SkA83&#10;YQfYmprd85Dk1ZeMSqxQLlBVNVKyZbgn1PWkBat5Sp2jgGtOFcI2F5I69qzbiEGDCnNXrNnW3Cs+&#10;e9KxrEikOCeDuJ69qkjHykkj5RTJ27hfwp9um5SW4HUj1oKaK85YFeMD1xTigYbsjNWGhBtmCsOv&#10;FV05wM4HrQIlMKtArBgzAcjHSmxoTEewB61Y0+NRIVDHOM5IodVEjRlsjHFAWHeUs9tnGWxyB61n&#10;xFVJLZ4zxWvZEBDGRjBwTWfdReVOyRkbQNxpomS6lC8G+NQBnBotsgbTyfUVJMihdyD73XJ6UwEq&#10;6FRgevrSMxZFIk3JnNWYJBx5h2ntg9KilY7sEYoTAbPXFVZDWh3OlXYltVXOwx8DAq/pE2b5wcqp&#10;HfpXNaC4kVRyozz710UagJ5y9VPI9a4qisz0acro6fS2EVzIFzuIDE4zmutsZo2i/d5LY59q5Cxd&#10;fPhYELIB0Pp7V0dhJsUkj7x7VhI2vc18t5RAHJU7Rnvik0Vc6ZAjDBVSv5cU9xItuWwAQKNEANpu&#10;XON55PrUFLYnhfE7IwOMcVdhP7tW4OODVecDI46DNWLfLQAf0oC5fgIC5xyanTk5qtANw5q7DHni&#10;mMjGcmpIwMYANOm+X5vSpFPG7HGOOKCbhGpDY7VZiXLZ7Co1BIqaMEGgTJVXjIqQcnjNMUkjGBj1&#10;qaLB4poRIh4yBTwp7cUife4qYKO9UBGuKlUfLzRhRwKdnsO1SwAdc+1KOOuKTFOUc880hEqgH8Km&#10;hXdnsBVdiQMCnlyFHPtxQK9h8YAdm6+lPj4ZjkZoUfIFHGBSWykLuY8n3oEyXnrSA7XUMeSDTjyN&#10;p70lz8ssaj6U0Imiw3I6U6TIj47nmlRdvTtSS4JC1YtiNUDXCZ4war623+iTDHX5cexq7DgSKe+K&#10;ztZcm4EakHJ5FMnqS2CpHY5PAGFA+lNuGvDOkduxjDAlpAudvoPrSWhDWiuzAJuO339a17u2lvtE&#10;0+0s8rJfz+YWzyqr0P0pqLZlOSRT0+G91PRrfw9IhluEkaR5pORGvb8a7jQNEstEtWS1UltgDux5&#10;bGasaTpsGmWoghyxPLyHqxpdXcpYsg6yEKK7qVLlV2cc582xy3iqSNtUshc5FtGnmzLnoSf8KTQt&#10;dsLDwvJfGA72lZzEvJPPHP0p/i5I5dJlW6bAJGW+nFc1eWzWulJDCGfcRtwOKcpWkJK6Oq8V6h9s&#10;0iOEJ5ZLK55/Suctw1xbSxjjJGD7CrEpnvYkVQemG4wM0saiC1DLyWIUDvU7hsT6NZLdtIWXCocH&#10;3PpWjFYxRW8pVV68YHSrekwrbWjKOWBy31oDCSxyTjccmtlGxjJts5WeaO91e60xcD7StuWz3ILA&#10;j+Vc94kdbbQLEuN0xdggHbnB/kK1Z0ktfihpUob93PKI3X3CkjArF8Vxh7CNNxIt5Z9vsCc02aRO&#10;A8fROj6dGVDBnLO/1xivJ/EildSvUkKkK2Ae2K9W8aeSEjuGyY4tiqWryDV3E80hb7rsSPX61nJm&#10;6MeB/wB20BwV3cMKkQFUJYb1GcfSmhNpj8vJQnjPrVyJCltKg28NkGhFmbZIpdwBhVBPIrPsRtuD&#10;vGctzWxZRtLuIXdkEnFZkAC3Dk4GG4pBYkdgs7J1VjxWVe8l9p6N39K29QKgxMgyWBJ9qxo4kcvn&#10;Iyc49aaEyvYkgOCrdelSTSAwsSTntTbUIbq4XONgyB605UXy0Yj5upFUmSOQKdLwynLt1qcTRppj&#10;dOCMAVFaXKfaWt3QFSnGfWiwVZUuISBuKnGfUVW4r6lK5K+akoUEsOcVPDKVcMowQQRVZwwwCcjq&#10;BUtuwl2tyFx1zU21GXdUmEl3b3IOEZdrYPcGrWpSIMIxxuGcVSulAsVbIwHyaW7jeURyuQCcflQw&#10;QPGPIK+ox06UwlVjIz90DtU9qwaRcAY96hUbg74Oc4BxxSAzDGGRlPUnIHpUGWRVQevBrSaIb1Zi&#10;C57VVwDM4J5wQOO9JodjTv0R7EqO6ckGs6MO0SIoy3TFaep5+wwsMAkgH8qzrNyLhWAACtk89ahl&#10;2K3CXTcfNirIBEoVsYYZFRWmLi5mPcOc1YuBgKzKAVOBUopI0BKZ1Mb8mJRtHWu++GuqQy2T2Vzu&#10;j8hjKnOQ3bH61wGlzIt0zM3DxlOlaeizPbSPHEoBY4UA/rQNq57Z4DeBVu4n3FDMHJHAHFaXjR5b&#10;Vo/JbdDIRuJHNZ3w98xoJ7SaNHZ4I5WY9QTmrfiubzLa1UkBlcgj19KroY7s4a4ujbeK5t6/JNEp&#10;z6muG8clFlwxIkWQsuO4Neg+P7Yw69pEvmDmIxuP5H6VxvxDtBHNBMMcp17VLNEzL0h0ezLEDcDx&#10;68iuq8EMEu7WMvnIkjU+hPIrjvCyrcXEkbA4VSc4710Hg6cx3omaRCbaTfhuOtIGdl4RklOj2xkd&#10;w9vcSq4+h4Fdt4FG7xBHHKpVplZl+npXC2ciJbP5Z4M5Yf8AAq7/AEqT7Hq1jeRLkRqFcdxkVSM2&#10;egWIVLpE5Plycj0pniW0V4tWSLnfbmRFxVrRwJb+R3Iy6+Zis7xbdG3vlMe51ltjESB05rToZI5q&#10;aNY9Zs5V3Za3X5vXitu/kmvtGiuVjKxJhJBnlmz1qjYWyyazZy3BykQKgexrftEt5YLmyDFIlyxx&#10;3qTQzrlXmgNuWJSLb5bensKfMZdNQ30W4rEQJgOoRu9NCM2kFC3lyqwBY98nitzwjGt3NcWt0AZp&#10;IWikQ/xAUxFm/srWWzvdOSQSx3cP2i3BGCCvJFc9d3DN5V2R86RgnNXHnbTU06GWRiLK5MYYjH7t&#10;hjB+lUNFjOo313ErbuCFB9u9IaMHwdcNpvi2OWdilpcXHzYPIya95WFXtXhPOT8npXhV0pg1W2Rl&#10;IQSH8/Svb9O1CG90S1vkBXeQrexHBqoMmfcfNDmT5huMa4/Cse3jfT9Ska2baJ0+YY4yK6eWNmt2&#10;lUcsM1z15vNlIVA8yMkjNaXIOj8NXKSXN4C3O5fxGK0r+BJpIg4BGawfCEiXBuJVUbTt6djitm8c&#10;wsjNyoPWmQyo9tLptxut2JhblgRwDWna3SyqA3ytU7BZEwQCpFZhg8mUxk5B+7x0oAq+KIjG8F5E&#10;gaWNh2/hJ5FQLb7keVBjccg+9T6u8qWTlsuqjI9RS6M6y2IUMCSu4UAVHlkhube5B3ISFYGujO1k&#10;5UVivF5sMsK4VjyPrWppEhm0+J3++BhvqKAKV1bKlwkikqGG1qlj86E7PMDMPukjGat3duJY2XOO&#10;4qom6SDLDLJ0IoA0ImYplhz7U8E9wRUdo2YFOMe1S0AZut6kljbHGTI/CDHesm008JZfabTCXXUs&#10;V+8fQ1pqgvtQdmHyQttHvWoFAXAHFAGVbaiJYxIEZGHDxkd60YZlljDBWHsaiu0SFWuAv3Rlqkhk&#10;DbWHKsODQA+REkQq6gg9jVSQSQuFEf7s9CO1XqCAevSgCARRyp84DVH9l2ncpwR0NWEQIfl6elPo&#10;ArEjBjlGVrkPEehXGm3suuaTh4iN1zb9zjqy+9drLHv5qNRtyoUEelAzgtYtbfxPo8d/YOWuYkJh&#10;fufVDXD2uqxldxJLdMHqK9R1WxfSpft+lRrHsJeSALxIO+B61538TdMtlgs/FuiEG1ufluIoxlVO&#10;OG46Z5BrgxWH5lzI6qFW3ujP7WUnPNKmsA/Ky89jXNwXUbRbwMj2qUSqwIxx2rynE7bmrLqUglJi&#10;ODVuDUty5Zue/PSsESJjgYOPWmNLg7gcUuUu50n9pYI5zmkfU1OM1zYui44wOac10o4YUcouY6E6&#10;iuB82T6Uf2gpIwTXNC5BJxxS/a8MBRyj5j6THIzQBigdOKK+lPEA8jg4qCS23HJkcn69KnoNACIu&#10;1cEk/Woru3iuYjHKoYH9KmpaAM/SGYJJDIm1o2x1q7JyNvrTHUI/mDjPBqQDPJ/CgBVGAMVnaoWk&#10;wq84NXp32Rkjr2rH1aY2+myzAfMq8EnuaAMqOSOWcpnID8/WpPEUrm2W3twWZ/Sq+jReTboHA3El&#10;ifrU94HVHuE/1o4QelAGTonnW93KzIS5HOeprF16YQajKX3GbbkrnuelaVlfW2ii4n1GYRsi9Tzk&#10;k9BXMo73895f3D7pZm+UnstS2XFFi2mlltRukwWOGPoO4FLqk0iW8lwIiI0XIAHYVHYyIJUh27lR&#10;c/8A16y/GmqSSRxWFqQfOOHbPOP8Kls0UTlb13uFe4lI5+6oOMVyWqRE3MTy7Sd/ccV2+qC3jjS1&#10;jJMScEnqx759BXI+LISkKTFhECcqg6kVhNHRAo6/ckiO1tAPK+9KRx9K1NIhjsdP+2yTKZZuI89q&#10;y7Z4msCNnzyDG70FaenWkc6JNcsBEgwq5qCmN1ESXEBUNtTGMActXPSwx2loVUbpOxPrW3fTOlyy&#10;AgqBjPaudvLhpFeToq5FA0ZF7cxvK3nc46c9K52d2M7knC+gPWrOrTPG3ybSDyfeqUYyPNbgjoKS&#10;LsW4JCjmRuVwM1k61aJI3nxSKAx5BPQ1oOd8e7j0xWLeBgznqT79qpCZmLZz7zjufSoJ45FkZcZC&#10;jGBWzCsaQyP5rb3GEAPSqLfaDw5BB7+taJmRmLGXyRxgU12ZF2k8ZzVuQbXJ42txVR40kJ3Hj1rS&#10;9yJIgkk3gZNNeM7eM1K6jccKKa2cdTikY21GMrEgtj6UjAr1xUoAVck5bHAoMYwxJIPuaBNalMnB&#10;+cc9sVImXBGen6U1lwwG0+oqWNlyPl69BSsDYhBRQ469vp3qQt5mGx2xQ2CDt+6Bk0kJDqQMbvfv&#10;WiEhI1ysm9gvccVGCuSp5zUzEEn5R7iq5AznNSxDtoBqOX7+COcVKqkxlh90d/eo5AeuAKQyIjDg&#10;gHgdqt2rgxhT1bn6VWQ7lbjvSodhVsbvagZoR7ywAwemSe1JdRKQcHBB60tuS4UZ56Ee1SviRW2D&#10;O09fWqKWxQGPMCnkDnilmwBhckDqKJl2uXU/eNQSNtbn1zUkWJlXep446YNO02d7O8STgoGyQen0&#10;pIWHJ68dKSWM7sk+9A72F1QW73IltYlRDndtPGc1XZtjg9MGnurLlQRjrUbBmPbigady2vKZP3uv&#10;FTRuGPGQcfMM9aqRthCueR7U9HxhwMZIzQSNl3wyhlbqehqUKssTMD8wHTNT38HlRq7EMGPytjrV&#10;RQwVsA+vFHUtE+mOZDsfKc+tXGLLKyIQw65xxiqBCJGshIxkAjua0bUt5JYBSMcE9qRUWRtycsOR&#10;SxxyPbsOCtMy5HLE1LBlWbOfm9KC7jwcQeVtO4d/Wotj+aRgYIwM1YIYxrzyOM+1N8t32lcMBwT6&#10;UCBpPI8uQEc/KeelTPJvjOD9aikjRwc/MuOPaliIkBz0HBAFG49yZPklDEZzUup28UkccwxkHHI5&#10;p1yEFugiyMHgHuKkjV5LUYbOw5PFNAYFwMSOBgYFVxnaHHTPHvV25jzeMkQJ35+tZtu+2RkdSpzj&#10;BpmLWpahnIkBbiplVd+/PTtVdgTGGGMqScVJFIHiIPX0x0osCZrac7oVZSSAeua6vT3WS0wwG49R&#10;muHsJ9kojYgqeueorpNGvPKlKhSckAegrGrC51Upm7ZXC283z43KcBu/Nd7pksV5aJKhQ5AyAc1w&#10;M0Ksu5Rz1roPCV5IoWzdiRGp2j1FckonXFna29xuhKHqBgg96k8OqkUcyA8GUkZ96zpmCjejHOKu&#10;6Kyu74+VSMj61nYtM0pFDZHUYOTVu2OEGeuB1qo5xwcVbi+8AQOnFIb2LUWA3HAJ6VeibC9aoxnL&#10;LxzV2McYNMEPlYFcY/Cp4VJQdhUEg3KB0q1bZ8pQe3BpILWJEFSKMcDvSqMckCnqp/OmTYcijb71&#10;IqYHvQowakXg89aaEKmanVgeM84qJcdqkijGNxobAcrA44oA6k04AZx0pwUZxUiG59KdGNxHFJxn&#10;HelVsEUWAkUYA4zzTlUSS89qiaX5uOlOt3JBIHU0AWDjOAKdEMrTN34YqVG+RQvpQkQxw4IHSnEY&#10;Kn1OajQ7nK4zzVlgBH0zjtVoTJQN1Rvjdj0FOj5UN2qJyTMcdMVRI6L7wyOMc1g67K4uJgowxGAf&#10;Stnd5e5iflxWRb2s17IohhdvPnVC56JnpQlcTdtWX200Xlhb2jXQtLRQpuJycbVHb6nkVr+Brxm1&#10;PWNYuZGMTbI4LfHESjOAPbFZ3jjwwLlLXS7W7kHlLltvSSQ/dz9P610+lQ2Fpfw6Wm0IF5Bb7xA5&#10;Oe9b000zkqSuhj6zq91df6HAAmMhcdvWtGG7a8uRbzx7J7Zd7DHGSOK0zPaQu+ZEXywA2O1cXrl+&#10;xl1C+tSyhxtB/vYFdrlY57FfxrMZtFVFcFpJFU89e5qJNUgS0t4JkwQQuc1FrCq1npyMG3Ku/HbJ&#10;xWJrBIlhVTyWPFYN9TSKvodNfeJdMtdPyse6XO0KOOfWqnhe5fVNS3Ov7m2XdjHBJrk3t5JpjGBk&#10;5yfau28AWZt7S4dusrjB9h0pwu2KaUUdFb5WWRcZyNxqsG22qMeQetXCAgZz1Ax+FU5A0lqiAYrp&#10;OdM4/wAYX0Gmaxpd+T8z3yICegJUjNcxriyv4RS3lLPdy6iXncdkyT/Wug8f2ryfYII9uUuPOyf9&#10;nBrLv5EfSklCgm4uJGb8Klm0DgfH32e2024eQgQqAq4/Ja8j1QRMykKvypzg969h8SNFqHh7UY3y&#10;HESjgd9xwea8Y1MxpcbFIY7Ryv61lLc1Rm3BfCbWyAcirytstmZlC725xUVuE+07pDwFBAHc055f&#10;MiKkY2nJNNGhmRSvZyXD2z/MRjnpWasmJQWJOQetXyS3YENVOdJHuwuB83FIaLyxs8fzbQoXI+lY&#10;8Tku4C7ecVtsrp8rfdVayZD8+SnXOMUCZVt7cJNM/UtSsrBMEHpmrZiYKJE4x2qKZf3XJOefpVXI&#10;IRiRzJkDA+X3qS1XZOCSQG4Ip6GOSziZVCyDKsKrNI/2pVI2q3c9jVJkjb5BFANgyQ2M+1OtUjES&#10;lSTzmrV9F5heMHJA4qlZMUhUsenHtRcfUku97QOsYyMZx61oTBX01XXlkQ5HrVOCQm4A24yMYNTS&#10;PttmC1NxkdrhzHtJ3dRzTpOIWTcW55BqqszoEdcKc4A9alUsA4brnv2oGVrtiMMTgY4pmloGu3yc&#10;jbuIJp8+1oyv8IqIZhiMij7y469qGNF65dvJC7upzg1SUus2YkzliatQo0sSHA6c1HE5TYQAWBPP&#10;bFZsoz7YtHesmfvtVmVWMskZ6A5qK9jdJYXXAzJmrc/yyu2ck9akpJjLIt54jbGN/fmuilt2gezm&#10;AIKyAtjgHBrnFVlul2jAOOT613GnW5vFgTeAjMc59cUMp7Hpnhh2sPEEG9Ttmh2MR09RzWt4xHy2&#10;zITtEhJ461gaJdpeaTpLxNtYTtBuJz6dRWvr7vNBawN8jCcJIOuBnGRVmJifEtHkXT7lVI8s7cn8&#10;M81zHi+2jmsop8q4iP44NehfEezR7CMoeEfofTFcNqVoX0i5RPmbYHxnsKlrUaOD8LhE14qrEI+e&#10;9a8MMkd1cxKowcHd61lWw+y+IbUomW3jI9ATit3Xg9nfGNQcuMHtQ9Sje0No1t2jkch0lUg+teoa&#10;XAZmALYZl6nvXkPhyR54HGMSKy8Y6ivaPCxhmvA8h4GFUH6VUTOWh1Hgy4MupmJwZCYdgOfSrev2&#10;qiRUdvmYFQfTNUtKt2jjPlkLNDOWQ+oP9Kk1e8N1rWnRyKUQyDdz19avoZmZqaEX08cDFRtRg4PO&#10;QKvaFOZdTkQ7fKuEWQHqcg4Iplwo/tKVlTCyyfu1z0qvawPplxFcOpaOOXDjHO01JVjor/TtiGY8&#10;JKoZQe5FR24nsdROo2jYe2ZHI/vKTgit2/MNx4csZYmDsqlT9R/+qsjxW/2OSMoBtuYWQgUWEuxk&#10;/EBvtFlcxwA+aRvCjrj0rN+H87NdiS1ALyplz1OO9dE2nlNEt7x3LuU3Fsfe4rjfh7OuneMhak7P&#10;tMbiMHoe+KkpLQ3PGdgy2zXEZIfduUgdK2Phlq7XGiJYEkyG5bP8/wBRVvx1EsWlRMD95Tzjvjmu&#10;c+G9vJZ62iMdsd0RMp/2gOlUtGGjie9Km6FWAwpHFcZqBMOvtZv92cZGf1rrNFm+0W5Gfumud8cw&#10;+T4g0W+TOI5HDgDg8CtLGK3JvAwa2v8AUrRgdiygDPXpXS36o6eWx4yK53QW8zXL2VT8kxB/KtzU&#10;ObcJn95uG2mhMuIhhUKDlaWREmT+RFPjJZPmGD3pCpHKDmmIzL0P9jkibhyMD3rOigltLdJIeNnU&#10;diK1r79/IsYOGXkii0RJoJEx8wJBFAzJ+1pHeRyN8plOMetaulzMLqW3f/fU4/Ose4gBjltJh8yH&#10;KHuR2pYLuRWgusswHBHtQI6k+9Q28Wxn9M8VJE6yIHU5DDNOoAAoz6VW1K4NvbllGWPCj3qzWW5a&#10;51Xa/wDq4+n1oH0LOkxeVZqCu0kkn6mrdA6UUCA9KiijEeQPuntUtIwyCKABcjjORS0yMkAK3UU/&#10;HOc0AFHOaKKACoplIO8flUtB+lAEBEc67WFcd4mgTR7O5jltTLplxn7UiDoG6uo7EdTXW3YkjIki&#10;59qURpdwkSqD2pNXGmfJ/iT7R4Y1qe0eUT2xw1vKo4kQ9DVX+3SQSCpK9BnBNemfGr4eTz2K3ekI&#10;S0DMQgPCA9vpXzTrM15aTAh5Y3BKsv8AdPevKr0VGR6tB+0iemReIVZ9jAZ65/wqVtbYKQxB5xwa&#10;8dm1W9aZU+0OAv3Sx/lTU1e/hd5DcbnPBHXjtWPsjblPYU1qSOQcsVPBAFSnWwWGGDAnGd36V4yv&#10;iTUGcZ2hV5AY96aviGVSXWLLHHIJAzR7HzFys9oOsKXCn5ePwoGrLH0Yc9MV43H4xuQkiyW7Sseg&#10;6Aj3NMi8WXmxtyRnj5UBOBS9kxWZ+kQooor3TxQooooAKKRTkUtACMNykHpQnTB7Uoqtfy+Uoxwz&#10;cCgBszF5tuPlX1rm/GdyiraaeC2+5lBx2wD/ADrpfL2RrklmI6+tcdq9xH/wlL3DlZY7aLCDHIc+&#10;lAF26mjjuILeM5cnBqW/l+ywgsSCTjPc/Sqlgha5S6cktkhR7epqn4hlee/SPcxKrwo6D3oHuzkY&#10;45LzWpbi+XdGr5G/1rR1MQR7o1X55cfKB0FTzQKNQkdmAggj3yEnqfTFYs10bh5buUhFAz1xhe2K&#10;zubRKN0R5zBXKso+UDvXM3N2bq6luoXKGFdqgr95q6qyGIpbqYDLA7AOw7E1x1xcBIWeX7kjEnA5&#10;NSy4jIFRHM93ODj5sEc1y+tTnULt7qTJR87FPRRWxqBU2SFZMzzt8q/3F96x79GEBYDC8qBWMzaO&#10;ggtgmll843EBfp3zVrTPMvIn8kF1T5Tg4qnp9nLeQpulARCDjOciuiFutpabIUSJnODjn8amwXZh&#10;XNszxOxYfL6nrXK61IqoYjzwN2B3rrNVtZHgkVZOFYYbHU1xviPyLWAzAbmL4Uk9qBxOc1K0kuPl&#10;Qnbj5s9qdDbxpH5PmZ4696njuXmgZxLkYx9KpW6N525jwDnpQWTToIIjlSWA4z3rAvGJgO0hSBx7&#10;mtvX8/ZRIhJJODXP3COYy2CRjjPSrSEypucqBu57imsxwQODn0oRBGAOoNNuHwCFBOe9WZlS6lLE&#10;KoDY55qruKMQOnapmBLkgcDr9ajA7nIzVWIlqVwX35J21NA+59zHio9hZiAvyr1NNaRtwCgDBzSM&#10;yd5MjlAcdeaUzIIcyJknn5e1Rgbiox260T5WPJH04pibInMbofKIUtjg0mxmYfMF2jpTBnHA6tzU&#10;m/aduMZoJJpE/dqsQ3Bup96jKtHkHg5qRWKxEDv3qOZpXUHBJ7HFV0EOAyMYIYfr70yaILHu45PI&#10;FT2OZRJHJ97FM8sBSMdPzpbgMTLRhDwD1qK5TDLlN2f6VMxHOOM8A1JIikBhgcetOwFB8rgIOvpU&#10;gHQjg4p2VMeB0PSmoFGGGeOMZqQJ4ByPmII9KtwqC8inG0jPB61WsjhzuG4bcZ7Vft9pY8ZUimio&#10;lCRNgI29T6VA6LksRk+hq/cKMfLzVa5XgEd+lDEyK2QBD1Yg9DTuh56ZyOaQZDbvTmnHJOSMZ/Sk&#10;JkcvzEsfYVF8wOOOKnfIOCQfTNRFeehxQNOwwnBDd/SrK4ZdwHy46kVXfh8c5qWDG5kzjj5s0AaO&#10;4z2YjuGDoOVOMYpvkoQFRiQBTLfmJlznb0ot2CsWcYXPb1psuJEsZUHnP1q7aOBaNgHGMfSoriNB&#10;cAiTcG7DtTYw0LN5hAGcAUWGtyZANoHRiO1L90Aq+c9aLc759pO7HQgVIyFiQcggnApaItDU/wBY&#10;AzcHvUgZkdgAdvQds1GyumCORkE1auEAQyMdwyCPY0hIruwX5QOSfyFT24DMxQgtnkVWm3bjnIB7&#10;4qbT22zbU79aBmgiboyGBB5zmp9LcKjRAYYnBPpTIiN+GH6802OdIbnG04bvSEZ13HLBfMSAf7pH&#10;SsWdSLtztw24k57103iFTHdpJGo2sBkYxisPUPmdZNuMDn3qtyJhj5c4PNVIWK3ZXDFd2KstloDg&#10;cqQRTPlJRlIOT607kFkxgOSEyTz9a07VurBsdMiqRnLxLD2U547mrFqwXcu0ex9aGro1iztdMmkl&#10;smMgXcAB17Vb0e5S31aMSj5G43Dse34Vg+GZXkZ4iCwAyCO1adyVjdCG+Ynp6YrlnE64Pqd9OfkR&#10;RnB64PSrugSn7UyuwUY+T1rI0u8W6t43ZsgLgjp2rQ0wZnw2AAM5HrXI1qdCZvSNl1Ge/WtKLB2s&#10;DzWPb4mvFAJIA/I1rg/IQORkcd6ALKgg4A9xWiifKCSD3rNWTG3HTFaVv86DB4xQxoco3PxkAVPa&#10;Z+7zgHAzTYgNuBU1snBJ9aQ7lgYJqVen0qNQDUgORimMlVhTlAz7U3GB7UqkDjrTRDJQBjAOTTxl&#10;R7+1RoN3IqTjdmi4gpCxzxzSnaexFNbr0oAVHz96ntwOOlV9uWPoKeG6Dn8aAFZvlGB14qeM4XGc&#10;D2quPmmAPAHIqVXG4rxSaETbyRxwAKsCRY4QScACqgYEH60sp3rHCT1OTikKxdsyduSOtWjjPeoI&#10;RheOlOkY9qpEMnidfL54qEPhnPXtUUEuNysMYNbvh7QpL4m4uQY7bPC93/8ArVpCLm7IynNQWpR0&#10;jRp9ZkYZMVuB8746+wrpb2wtLC3sLW1jG0XaEjuTg8n1q3eahY6Ui20SqG4+RR0+tY8mt2d3qVqk&#10;ium2cuvOc4Fd0KcYI4J1HIzPiE8ek6taXirI3nk7wG4BGOcVXt4ftj/bUcKVHAPX61ofE+SzNtbS&#10;3MTyhQxjA4w3FcpoerfK8bMPMwAqj0/rXPN2nY1irxNhrl8O5cnPJNNhE9zbJaooCgZc4q3aTWRh&#10;WKTaCeWPpVy71PTbGydllUnaQqjvWiZm0ZGq4je2tl5KDHNZN5CWbzM528jAq9pJa/le7kOd54H9&#10;2p7OA3szRgjasmWwOMZ4FUlcL2GaLpwVRM67pJ8YXrjNd4liltBAiAfIME4rmgmNd0+23bEDFzjv&#10;joK7TO6Ntq5I7V0QjYwmzPntw6TZ7DtVRFElqjbeMflWrEDJbykdcVkygrbLCD80nT+taWIucpPB&#10;Hf68AwDALIiZGcEjFclHGpskgZSRCDuJ7N0Nd69vFBqgkjY/uWO33rglkKRavZy5WbzyFycnFQ9D&#10;aDucP41jmt7RLqNPlvQ0arjGdv8APrXimqhYbqTa2Wc/d9D6V9B+PI5P+Ef0prlti2m9kAHUHHWv&#10;n3xjIkevXaR4QeZ/D71mzojsJZBHnVnb5UQ8HoTUMqxkPHtIQ08skdqo2Bm7npilt9rXKeYcKxxi&#10;kWkZkZAgfOMA8CoiRFNDIWOWP5VZI+Z0CrjJGTUV+oSWBioXj7tIEXIx5xKr2DY+vasS7DbkUY5O&#10;Ca2IJgse4Y9z2zVNoztDsoO05LdOabJZVdXUFeCMcEd6rXPmeUu4FetXeS4b725qh1aPFs77uFPA&#10;x0PpQhPQoWTsIHMnIUkkii7YTeSE6LnJz0qPS3kNtIsijLA/SlkjHlEL+dW9idy8CHCyZJ3DBGKq&#10;MFOUAK57ehq2rRwWcTOCePmNUQwErMeeakbJHBChwGzgDipokZkByQvvUKOUkXC8F+Kn3viQnoDx&#10;ikG5DMgFzGpJYqc4xS3qFJXlywDjPWoYmVpmdmJx0+tWJVE0jsAcECnsMhQExE8Y9ajlUlIQgY4b&#10;BxVqbFtbYC7gvOTVS2ZjEWYkZyRUspM0drwW0gRMgrzVMKY4EI/i5xWpcBzbKJV2oyDIPU1nybjh&#10;sDGCFAFSXYzb8v8AbbVRyCxIzV11LSsAchSM4qvc5IhcgcZB9qtW+MPIOuOOaktMhn3+YuF4BArr&#10;/Dl5/oUjFlSeOVWQE9V71zWV2ecTk5zgetT6XuNw2MhiDj3pNlbo9U8DulpZMzAFlnMqgjpn/wDV&#10;XY+LIGjhW4hbEwkRv95Sc1zGhmGbxPDbQQFUvYEZVzxwuT/Wumjuhdz28c5Lpv2qcehx/SrRhIte&#10;Jnjn0ERkfOx69ecVwttIPs8zLglkZGyO2O1eh6zCjWewfwuDj2rz6aL7JZ3qK2ShbIPUdabBM8uv&#10;rkRa+kqv+7Vhkg5rqNfUeUL1SS5IByc9RmuQuomhOyRBvxkZFdlq8yjSUWUK5dUcEeoFIpieHZ3h&#10;mJwMuPlUnH5V7B4PdnhsST8zzc/TOK8d0ZlCwvjdvOCDxj3r0/wJeRC4hiLjapIcsT8vP86SZE0e&#10;pXqvDdO0QwpHb2qh4kmSHUNPkfAhbdk55VuMfhXQXxtltvMchIVxlm6c1yXiFf7Q+zXzFhbDIiUc&#10;bj61bMkjX0qNp9b068nUm2V2RBjgkjrW3rsEbXM7t9xxk/hVLSNSjkstJtI4g0wf95u7EDrWxrVm&#10;k481mI2g5APFCHfUyrC4F9oTW1sSxhLH6VbWBprFJbgFwoDKSPzrC0HUIrTX57BxtSeDKMPXPIrv&#10;LsRRaS5CMTGOw9aAZhWNwlzocmn+aFeFztHTr0rz/wAWRPY67b3UDBJI1OMe3eux02GQX4URkqfv&#10;HrVDxho7w61YXCkziVWjYEVLLjozZtbp9d8PCe4RUJTcoHrisCMmCDw9qiuFNtcmOdGOBg8Vc0C8&#10;l0q8NtPAHsZQenVHrM1SEvpcturFYmnbYR2NA7HtmhzeTqLxkr5ci5B9SKh8TKbi4t2KkqZNpOeg&#10;x1rl9M1OU6VYXA3hkRVcn24rttSIkgt2jGQRurVO6OeWjMXw8yx39zAXHySA5rp9UjLeS6HDK4Ir&#10;ioopV1W8K5BZjz/Su2hk+1RW7jgEZNUhNFpWyA/fvT+wNRldj5B47ikkk249+lMQxrZWkaUffPAN&#10;UVL2923Hua1lqGSPdOMjgrQBn6oiP5dyB0O1sehrPtYSDLAykpnch9KvXsckDkOS0L8Z9KNL2umW&#10;/hO0n6UAaNjH5Vuq81PkCoQWj2jqM1JIMoaAIdRna3tWdVJboMe9Nt4NkAbgueTmoUeSe8AI3RJ0&#10;PvV2PuB07UAOQ7lz3paToenWloAKMelFFADJcgbh2oikWQZFPqIx7SSnegCWimgnuKdQAUGiigBA&#10;MCq8yGJvMj6Z5AqzRgYxQBRu0jmjMmATj5l/vD0r5c/aD8ByaRrC6taQiTTL05QhceW/dSfU19Ty&#10;xlHyvSsPxVomna/ol1oWoxo1reKQpZN3lydm/A4NZ1KamrGlKq6crnwXd2gWQKygZ4/+vUF5ZZyQ&#10;QD6gV2nirQLzRdbu9M1OIC7tZCnGcMM8MM9j1rnZkA3bhjNeXJWdj2E01dGC9uNhTbkgc1BHblW2&#10;ncueB9K3PsuRgk8dD6VDPCoKcEkZ59Km5VzGa2ZAcAc0yK2IOCg56dq6G0t4zHskYEdz6UhtyGIw&#10;hKdDVcwPU/RqiiivYPBCiiigCNHHmMnTFLI2E4IyeBWffmdJgyEgHirMShpl3c7RmgCVHbfjHSm3&#10;AVnU4yVqSZhHEz9KjMqJamaQ4XGSaAMnV9TNlazSsBlB8oJ+8e1cn4XtZryeS8usfvWLYHqaueIE&#10;nnsPtkqjJkCRKT03HGTWpo1ulqgjTlY4859WPWmBZvzbwbVkKxxqPmYdgK5e0nluTNdvIGZ22r8u&#10;MKK1PEal7dY2ALSdaqW0cUUWzGFHSh6DTMHXHMEiQdTKN8jZ4+lYVnELvXJoJhlEQPt/kK2Nd2CU&#10;MyF2T5jgc1m+EVjt1u57iRjJcOXBbsKybNlsU/FFzbWWjXMcjMjMNqbf7x6CuEvUlmjRSv7tOn1r&#10;Z8UXkl9dKiN5kfmZwP0qDxKpsreK2hP75ly+PQ1nI1ijKj2CNrmYBY+ERe7fSqes4ZyYsrGq7TV2&#10;9dJ0hVY8LCoI4796SwgW4ZlHGPXtUPUsoeGmSSzVkOG53cd61cyS4i3FiDn/AOvWNYzeVqlzZ7hh&#10;G+b2zW/piKWklBO7AHPpSsNnN+LbwRxpaQDMm4hiPSvNPFM0jLE29sMdoQ9APWvQPFMiJqrvu5aL&#10;njoc9q8+8byIYoSEkDIeCB1otdlbFO2yojSPcUJ6+n1rSaMI3y9+9ZHh9y5ZeSMDitPU5xBbR7sh&#10;yeR7U2guUr26y/lhfY/SsqYDmN888AA8fWr8BaQtI2X3cADtVG8J81gBgjjOKaE5FPaDKCoyOlUb&#10;ssjsF+Ujp7VoPujYBcc1lXwdSzMOOgpolBCqsjd+e9RmB5JGQghB3xU1qryRjAJ+lWZ9otypOAep&#10;71VyWzHvQIxszhfbuaqo2X68DrVy8jyuV5Ge5qpEgGcd6bRg3qWyFMBdT0HAxUOXKAN07U+Z8ptH&#10;J9qeRmLpwB1oF0KxBDbR07mkUgPuGCw6CnN97k8Y5qNgcBlXBNBJKZ/MTgfN3HvQ2fsYJb5x0qFM&#10;9FXmrLqTDjg01qMgspGjcNkdauTPxlAAOpNVOQu0jGKsWjAAkjIPFJBuNbbuVvfijdtZsBsHp9aU&#10;Hcp2YOTxSFGxnJGOaoCMRkYNKBzz0NLM3yqAQM9RmohuUdaTAegZZFYAgA1qwqWttwGAD1rMZ95B&#10;OQTzV3TppDEwTJUHJB60IaIriUlz29aTajglM5UU2VVLyEnBbnNJb7IlJJ5PFMCIjKk4IAPQ0u4E&#10;7VB54qZAJE3KwOc/KDyKYw2lR057UrCIXUkNwTtFRggYB/OruSqPGvGetVCT908YPWkAMgYBhk96&#10;hkUrIZAxBPX3qRHIAU80lwr5DKwxjH0NA0WYJAF7ZpXUtFgH3qCHiMk846mphJhc8AZ5oBaMniz5&#10;ClhxnrijUcm3idT94/NzTnYJF5YBOfmqSNt9mIMH7uenNDNRulzJ5gVjhs1fmGy4PzAgjjFZEcbC&#10;ZT90j1rTlBIVk52n5qTBEYc78YwPerAVvL2nBBHOOlMlQKny9T0+tTciNRzkjn60iinIpKEF+R05&#10;ziiykKXSZA68+9JIVW527cYHIqKQqLiOT+EUwN4l45VkxkkcVFLCwkR85fPSp7gqVDR87/mUD0o3&#10;/IwKjPQUhEvii2afTI5I3O9AGI9RXMJzFiQnpwK7C5lV9OZeGbbgiuSfLKoUcD2q4kzKwLIjZJGO&#10;BSQK2DgABT+Jqe5GUQDjP5U2MtC2VxzQZjwpRwD1araHYeOmBzVePAAJ4z1zzU0pUxYHJPXmqsWj&#10;U0W6kgvFlSbaucEf0rrNXytoJ1QfMRyOmDXAQAumcHHcV2mjXaz6ebF3zlcLu71z1Eb05W0Nrw/L&#10;5M+xHYK/zYIyK6zTmDszqeQvIrhrI7XyvG04J9K7Dw/KEhl+cnPPSuWcTqjI29BuQL2beCAQMVvK&#10;27kA8isDTIFVWfGDkGt62kBhVicZFSjQtRpxk9c/lWrZsPIHpWSn+rB6Vdt2IjC560mNGiuCnpmp&#10;rbBQ896iiAaIEVLEPkDAYyKm4PQnXOcZxUmeOPxqFc/U1Mv3elBQ5Scc1LHhlqvhv61ZtgSvtTIu&#10;PiJx0qRsDkUHAX29qbzwKLAIxJ4U803JJAzSudp69aauBz1oAXGGxml3AfhUDvk4/hpm8qDg0wFM&#10;mGLEnBPFLbyfPuNGA8RX8ajRcGgRZyTyDip7M75S5PWqhYBfTPWpoBx8vWkxGqJQoC46U6HdPMsc&#10;al2J4UVV0+2u764W3t4mkkLYGBwB7n0r0nw1ocOkwEkB7h/vv1/AVpSoub8jlq1VAzNE8LmO4Fxf&#10;lGUAFYx6+9dBqM32SzZ1ABAwo7CrgFZviBPOsZYFbDlGIPocV6UYRgtDglJyd2Zlloa3Z+23UjFp&#10;BkL/AFpL/TNIsvJ34FwQdnP5muY0/wAS6rb3nktJhFhCbGGcEd6r3Nw82rRXE8zSSbTkk9BUOaQ+&#10;Vsv6yZdWXAZUMKnyy3IB9TXmOi3TReLJI2IkTlQ/Qbq9a07y543Cx4iWMqSR1PevLLVM+f5UfKtn&#10;OOgzxmuSstUzoo7M17+ZjM21uOgwajZHMYVsnPIrRtrASWkJdMyuM4zWnb6O4Vi0Z6VUYtkykokn&#10;h5PK04BsBkXcR71r+G7Qw6S0z58yaRnPqvPSqNnbBpTCnOEBb29K6ExGDTigPIU/hXXCJyuRUlgJ&#10;VtTUZaGQKMenc10VlJnjPUVlmIx6QkeRuKZOO5q1pbfuk5PI4rZGcmXrfETXCMcD72T6YrHiUSn7&#10;Ufug7U+lX9RbB49MNVOdXk0kxw5AUE5+lMm5ymo3BE0wUFmyTXE6hbLF4hv0Enmt5q5x1HAruJis&#10;dvJgAhgOfxrjtRLzeNGlKbY/O3DA+/wfz5xUPU3gVPiDBFJYW8GN/wAhGM8AGvmzxWiRalPM5UKp&#10;x09K+nPEVtKdLvmZS7QQeYcdTz2r5j8TyPLqtxBKfM/eNt6cc9DWcjphsUWkH2ZLhjhGO0Zqe2jE&#10;pIyQV+6QKiKRpYiE42x84NTWR/clixB/nUplXKHlq8jSJMMqeQKj1aA7YJZCfmXAqV1QLKFIBJzT&#10;tclbyLbyx91cn2NAFbT4sWTPuwUbkHvUReUK2/G1jxV5t62yEj7y5PvVaaE/YVUD5s8Y7UAQKD9o&#10;QqSEHPPem36pLaSMxJBNRl9rqG4I7Uy7EhhQBjsLGmiJGZpu5zIg/KprhSqgAHDHrVfSXYahIqcE&#10;girc4JDg/wAPrVslBIu7TxvPy8gYqrBh3OM8AVbtwHgkTHuKh05F+2+W/GelSMjxK+9mPCsOKuSu&#10;rx7YQwA65pL232XIUYBxxzS28bLG4YYpAkVvKPy7tqfQ1buWEcSnPB6n1quoJztGRU94wFmFPO1s&#10;0xorXLMwWHd8opnliS6hiRtq9DgUqku5kwcD9KIZFS4WQqyknipexSVi/r8hW2SMA/KwOc8YqvGR&#10;9jidWzuBxn0p3ibynsTMSMnj60loyGxhUZyqhcdqgpala9TdHGU45NRWpbzGLEDacYq3eAizVwpw&#10;r8k1UtgN7k55al0NC91tWOMEjqBV7SVRYjIwJYDjtilQbNDfLDKv82ewqkryBSQGPuBUXuO56B4C&#10;1KT+39FuJFwYZlhYf7JGK9F04wtetAjAbLthk/XIxXlvw9uENrMZsrLFKrRsRjFeiaejQ3zI6nHn&#10;ISPTNaRMZnWagFMnmknCMpIHevPfEEJFxqYjZVBbdn2PWvS9UCpctG3yqcdK828Q+Wb6eE5Pmt83&#10;PXFW0RFnnviyBCI3RdxeMAt6Y9Kij3S6Y0ckofY4APcD0rS8YRLBc20SgBHGVJHWuf0nzJprsnO0&#10;vgDsMVnI1vobenBkeCNTnZ3rtNAiuY2ldnwjuMIR1PY1x+lwF2ibdt+bueK7kTwrdWMe4jzF554J&#10;FJbiZ7FBDcapopaeQhGjBIByM+lKlnE2nQxOCywLxzV/wawm8O+Qcu6gg8dO9SQR+WLmIL8qRhzn&#10;tW6WlzJiX9tFpdxo11x5Tyqr47Z6V1eqWyxQNI7Bl71i3saXljp5cFuM8Gpby9lexezOfMj+V/XH&#10;akJnJX8Qs3sda2kpJN5bYHRa9LmjW9lMcLfuXjDn344rlPGsTW3gSFVj/eLdRqCRyFauj8GyG4a3&#10;hkYmQwnI78UIT2uZfhMeZqk9vOnlyMGAz7VS8RPIL6BH5aGTlh6HitaRhB4rcPGyBJAoOOuaz/H8&#10;ckGtrMisI2i59M5oepSepn6rBtu2CjcJQHA96yNPnWSO+hOJFEofA5KmujvvMisLHUuNqyhCf1rm&#10;tBhTTvH93bOq/ZryRnXdyMHJ61JotjpvBNwZ7C9sn+ZovmXj7qmu38LXrXmlpDIwMkCEE+2eK4Dw&#10;/J/YPjTDktaXSNGT1xnoK6rQ7lNL8YajZHCW9xCrxegIzx+tOLsZTiasXl/2jcl+FE+3PqCK0vDk&#10;mG+zls7AcGs0MjapeLG25QVf2zirOgMVvZZMjaDg+1WjNnS1WdGWcEn5P5VZHPSgjPWrJEU5FNf7&#10;6k01co+D0PSpeDQAkih1KsAQe1YtxCbS9wjfJKOnuK26zvECkae1xHGWkgPmKB1OOo/KgB2n3YlV&#10;YZFKuDgj3FWb5/LtZCOu0gYrNVkkvY5Y8bXAcEUl3O/9rC1YnYU3D0JoAu6OmzT4gTk7eTVvGOlR&#10;2gC26AdAKloAQEH5e9KPSkI5zUUknluN3AoAmooBBAIOQaKACiiigBBS0UUAFFFFABRSZA4JpaAB&#10;hkYrL1CBnjZVyDitSmTR+ZGyjg44PpQB4X+0F4XbVdEh8T2cDG9sf3V2FGWePsx+n9a8AvrRnG9R&#10;yOa+0r1PLEkU8IdHG2RSMh0PBr5j8feHpPDniq807y3+yMxktH674z0wfbpXBiYWfMj0MJUuuVnA&#10;mzOCemfX0qK5sWYAE4GM5Fb7RHdgpmo7hOQhXjvXGzsOfSwfOFXgnqRTpbTYcY5xW5Gm/ja2AOKX&#10;yFYHcOe5qbjufdNFFFe6eEFFFJ3oAZNGHXntUcB289KsCk2j0oAq3jjZycDNZbM95crExIgH8J6N&#10;T712m1EwLnYnX3NWJwIYvl4wOlAGNq6u+oQpuzHu3N+HSrdvGq3Dx5GcBjmqEEyTzRsx5LFsewqz&#10;qUv2fTbq/VQWVc4z1FV0EipfN5s88mSUjHBrGknZoi6Pkheo6VeZinhWa5kzuaIvx1J7Cub0u7ab&#10;TEiaNRK/UZ4FJlpEGrNNJbTlJCWYgBqy5zPDKLE/NKyY59PWtmTEdvBC6jzGk3H8K53xjNPbsl0E&#10;G8sVZs+o4rKasbR1Of8AkXXHSMFxG3yduR1qK/xPqckrglSQvPc0lgdl/uDnZs5Y+ver1gi3N62c&#10;bEGcVnua7GDfxN9rKxkDA5I6VY0NVjuJHKg4GBT9QRhHK6qDlwFq34dgjLu784HOelT1C+hymqWk&#10;sOvMyKwM3z5I6/StO2lCIwY7RnrmpfEUEqXSXRcLGSVAB+6Kxb2YH5Ub7wxnFA73Oe1qN5dTkdXA&#10;WVsKPb1rmPGKBpmgRg4iG1dvr3Ndf5qx3vmMN21eTjqa5DXFMs0hYMmeSFpJalsw/C48m/WMuADn&#10;JIyce1aHiCV1ZVIbnODisyxc2d6kiqSSDjPvVy5m+1iXA6AZz0qnqTuQW/y7SG6ggVVvwGlV8fIR&#10;yO4qBTILzy24HQe1WL7MTKqq2cYLGgER7EGTkYI5zVC+gdtoKkr1z6VeeNlh8xxsTtUc8gkt1Vcn&#10;A5NAFGKSOJBGuckde9Eqhgec980y0jdppAMD6jk0tyGCgDg98d6aJaM+VCULr0B4FU03M3UcGtOV&#10;glsTnODgioY0VXU7e2eO9WzGSK/lOr5I4qRyAoxnFPlBfnbgZ4pkoWP5iCeKVrE6oiJUrkgg1DgZ&#10;ILdf0p2ccMpP+FPk24xEuSOcg9arcRCwIZdrZ7nipZeufSmAHP4flTmGQVA5xmkgGPlULEZB6ips&#10;ARhgO2APSo1BcEhtqgelSsf3eD1HekgIFzE4KrvB681fxBPb/INrE9qzwSMZPXrVmy3RK27Bz0po&#10;ERtER8pG2kAzkeg9KszFSpzz6VHGgKhc496GtQsRpgAOCCecg1a0kmLcCAzMemcUy4g8tAcjn0pb&#10;EkXALEChXGtGSTKDIxBGRycVVIGGZhnjjmrt1N98IoXPJ96z2O5GGe3FAMbEy2+11cFyOQOlSpcC&#10;aYSMgyp5A6VVYDjAxgc0I+xsAA5OaQiz5rq7nH3j0Pao5RtjyTnPepI5FkXJBBz0NOZVmjwRtwME&#10;U7DKiOPNI68ZAqVV2jgnnpmoNjxnGQcd6sKcxEAkZ70hMbtyDkjBqSLIfbng8ZqOD5WZG+b0NTTL&#10;sO0HPFA1cn02QNIxlGdp6CliLR3LM67st09AarrxLhflJAzU9wx3ZHBPpT3NCaRRJNtblSeCavwQ&#10;NGvzZyTndVSVdsSjaSQtT6beTtb/AGd1yYz09QaTKJ5Yww9SOhpbhP3cZAyR1NJGcSKGySOvHFWb&#10;kM8IbbtAPBqQMq8g2YkQduc1UVCQfX+EVpyXGCRklRVG3B+0Mx5ye4oA1IC7QqwfBZOT6Uizsqoj&#10;DIK4GPWiA7SNpGwNg1IkamRSeAH4oAs2JDZZgXx1GetY+oFRJLt+VO9dNZwxiR48YfGSRWVqtvh2&#10;yoJIxmmnYTMaNMw4BG7qarHAXHIA/SrEkvlToqqRg4x2NE9uUmDN0bmrRDIAQQSMgY7d6t2/JA5P&#10;+FVrhSoUKT15qeyYAgZ6Hg/WnsCLxjHlkoSG789a1tCnMUiKx3YIHFZnl4YY+Yt6U+3R/tXJAB4O&#10;O1RJXRpF2Z1YyJGdctzzzzXU+HZGkt2DIflauS8PTRh5YXG52AAYnpXV+G51Uush3kDPB7etck9N&#10;DshqdhY/NbFxjDHjNW7SY5MeMntUengfZ1QAc8jmpJogkqtkgA1iao1QAYlAPbnNTW+4yjB6CoSA&#10;Iwc9atWYHlgcZoYy/HIyBR26VchJCAEVUgG6RUq4oAYYBqUBPGvy81IFxg0iA1Ns4HFA7jowMYPa&#10;plUKMDgGowB2xmnKrHrQSD5A61E2d2M81YI4561DMD94DtQgGM3rTG5GeRTvKZwPemEHHHXpQMHU&#10;FPSmFcjip9nr1qKQYIHWmAo4GM9KRSc7jTgoIwTzSBJZZBFDGzueigcmizexLdhzKWUsMZHauj8N&#10;+HrzU9rLmGLA3SMO3tWj4b8FXTPHcam6JHwxix8x9jXdXEkVla8KAAAqKK6aWH5tZHFWxPSJDpGl&#10;2ml23k2qBc8s55LH1NXQKxWt9SupA7uUB5HPSr1tFcWqgSSCQE8mu5JLRHE7vVl1iADk1zNzfgSz&#10;kn5lkK9e3rWtrNz5MKyKeOcmuCvbgvPvUYD9TUTlYa1GahafadTF9bjbn5GA7Cqy6RPJrkKeaojc&#10;ksapz3V1aozwthQxJ+lMfU7vMc2MO47Dp71zs1SNzxHqkOk25tLdgJGUrkc4rntDZk082yoh+0uH&#10;Ykc56DmsnUJZmvI7m+tTdWYbE6F9mR9a7XwvDbzz/wCjphEXIDdR6Ul70kipWhEvWdgvm8gZGMcV&#10;rTwFLV9uAdpqa0gBbd0O7mm6wQI9gOCB1rrjGyOPmuzK8OKxkm8wAyYUA1uXSJ5phcAggLis3T4E&#10;t7+JFPLYY571rQr5urY7ImcfWrSE2Ls/dmMchRgURbY7YFsArx9asnapdVGSe1U7GAy3R80k4PTt&#10;VIgW3jkvLgmQlUYcr9KfkJbyoOAuRVtF2Xu4DCgVT1ZvJkLD7rL2HegDjriKS5k+zxttPmgEe3Nc&#10;nMPtGqRXbcRR/MFPU8kZ/SupMsjeIbdEbZCtvJKxzw7jgLntXLaozCzv5BERNHblQF7Y/wD11DN4&#10;ljxEC2lX1wv/AD7kdenfNfKfidJPtpvAyurnLbFxuJPX3r6a8U3jQ+CL5I08x5bQoM8EcYJr5zv4&#10;2EIRsvHt+Rvasp7nRDYxn2z23X5Nw6etWZHxGPLHAXpVeK3j/s6RMkBD+IyakkwskSAnIHIqUU2U&#10;3gj8yQ4C7iD070y4Qx3DRspICjAxxV27Tkk4HP1qpMGNy0gOCx2gGqGJdliogHAC9af5XlWyxR9A&#10;vpnNRIkokd2AKngkmpYJleTA5I6igDNUMCyS7S3bHapZ/LaGMkDdGvPvUd5sj1TL4GVJ+Wo5iDZO&#10;FUnLYJz0oSIe5gPtGsM0R4J57VpyNgljjnrkZrNY4uGYIw5ABNXrrAGc8kDNWiRbC7VVlQAkEdfQ&#10;1FbKTcgkDGeeaNNd0uzGqjY4IbjkmpwFjDN1bNJ7ghdUiMlxE6g574NXIm3R5JHTmqTufNQMc59a&#10;mgcsGVR0bg1JRVGfmAxtB4qW6KiydwPmUdKgd9wePBBzzTnZhbuDgA9xTAkidWiCYySKgUE7gQSF&#10;6nHSi2k8thgZwOM1LbFWBVDwxOSalllbVUNxbqgYrk84q9BH5MShjnbgYpvlZG1vmI6mrbMjIoKn&#10;PtUMpFe5bNo5dc/MOKpJxOm3k5zitK7LLZt0x9OtZ2noZLncSNopbFmtbb5Y7iJmwrLuVR3NVbcs&#10;0kaFsMOOlXLKApcLKXARsqaWKwaO/MbPnnrUXKsdR4K8oG5jkjDFomKr/tDpXoEF1cXV294Ywkdy&#10;kW5f7gHUCvO9DjC6/BBGHyx2gDucc16joCQt4etIwGLRySxOW6nByP0NXBmNRW1Or16NbeKIjBJK&#10;jPfFeZ+I4zFrTuEPlE4J7A16PrDCXTrPu25RzXGazE0lxPGF+7JnNbSMUcN43g3JbMSQqMefTNcz&#10;p4WO/nREUj+ddv4pQS6WzNgdlI9a4SxRorhCT8+fSs2bLY2bCTbeRRsSBvB54rqL61CFACVMTElv&#10;b0rkd6rMhPB3DnGa9D8QW8ltNAHHMqhunfoRUsaPWvhdJ5OknbL5iyL8rZ44HSt7BeYhRzPFtP4V&#10;yXwznW4+Ht1BAPLubNyNxHXPI/Tiu1sJ45tItrhY9shPzeo4rWL90xluFicLbRvzs4PtU2r2bi7t&#10;79MkTDEnHAA6VU09ZHKRsOWYjjrXcW1nDdaEI5hgOm3P92gm5xvxAeGbw3aoWVjNcrtH+4Qc1r+H&#10;3Nj4stkmARJ7c4I7+1cnC8lxawpdkMLG9MKjqRhua6zxBC7nTbyPIaBTyPrQO3Qd4mRxqV1cYXML&#10;o645yo7Gm+ME+3aLe6hFHuMKJs7jBPP86v2xTUJQxQN5ycg/yqj4dhlk8D3VlcNuvA7pKAc9Cdv6&#10;U0K5m2UbXnhq5tSAzw7ZFU84Pcj8q5jxG4tp9AvRGCXuXVj6gbcg/nXT+HxJbaosDAtHNCUPsR3r&#10;B1xfP0SCNVDG3vC4x6Hr/IVJrEu6wPLureXA2CUNnsB0rU1RHS4i1FRmPIiY/XpVSPZe6XPlfmRQ&#10;2PQVq6QDc+F5UmYc5Kk+3SkhPQueFb5n1G4gmOf3eetb/hw+ZBekjgTfKc9eK5DQlktr03SkGPaq&#10;t3yK6nwlOv2abYF2tcuSc9/StEZTOltH3wA9xxUtVbdgkxj6Zq1VmYjAEc0o6UUUAFDAMpUjIIwa&#10;KKAOYlk+woiyfdicxlh+lW4oxPZG7IG4cg1meKcjWBZggLdx7v8AgS1qaIwbT3tZOGAwaANTTzmy&#10;iO7Py9TU9RWihIVjxjaMYqWgANMdVkUo1PpCKAILdDCdm7KHp7VYppHY0oNAC0UUUAFFFFABRRRQ&#10;AEZ60nIPtS0UAHNFFIcjkc0AV9QtVu4NjEgjkEV55478JQeJ9NaznQR3tvua3k9Gx0Psa9KVs9Rg&#10;+lVb6zWZdyjD9/eplBSVmOMnF3R8cX9nc6fqE1jcxtHPC+xlcYINRNGGcswyc9K+kvih4Bg8Vab9&#10;tsQseq26/I2MCYD+Bvf0NfO95ZyWt7LbTK0csZ2srjBBrzK1Jw9D1KNVVF5lZ0Hl/KORTFBxtxz3&#10;q5sIAAwajMbkgrgGsDY+0qKKK9w8QKQ9aWigAqtqFwYICVxvPQVYYHjBrO1EK4MkoK7PumgCTTrd&#10;fKEjcyNyT71l+JWeOPygdplbaD7etbNo2yAK3YVmXpiu9ahgIBWFTI31p9RGRKiQThI/uqAq8cmj&#10;VJfPt1sFVm81wGx2AqWYILyXBBx+VYuj3hk8RmKFjKADwDwTTYx/jF44tJksipYkAIucYx3rktOl&#10;dlMcK4ATlu4+ldF43juJXdy+AiZKgdOa5jTbtYYpJXUAFT+FRI0gtCaKYm+hjjO7ygSc84PvWV4r&#10;R7iyYyO5Bf5cdB65q9AiWukNOmBPM5I55PPFLrttP/YccIjJeRgZG9Kzexqtzh0xFMyryB8q1paW&#10;MXL7UI4+aqE6ObhYwuTnr0GavaXcRIl4HIDhBgHvUFsg1QM8sUK9MliferEcSwIB03cP60yLZII3&#10;OflGfzp1s32maQffCdx2oAh8WWIudPkAfaqruXnHNef28yizPmHlffPI7V6T4h3CxW2ZQo27mY15&#10;ZqcflSKiE4APGOtTLc0gR2Sm4jllc48sFiO9cvOZJZZC7bjk4A6iuoSXZpUqIwSV+59PSuXhbLs0&#10;4KnNA7GFfZjuASMH9BVhVRLFQvy7lyCe5qHXFaaYBCQMn8apm48uAxgsoB4NMixFawyvcADqpySe&#10;a1bhfMPmO6jPYkZqra3GbYlAu5v4veiFBJC0kwG4e1FhIdfy74AEHeqaLhMZxjnjk1bXyynyoRt6&#10;1BcsA7oDj60DuVoeJTIq4HTNVrrChlZ1J3ZXPWrVu4WQDG4N68YqjewGR3bBIHANUtxPUpuoOW6A&#10;8YxTUGHPQg8etSIrbdrLu74qN1AJZgAPrWu5k9x4BXCkcnioph8+0cqDirESiXgkg/w0l8ggyM9O&#10;DSYmjOYoofL854wO1IuQobqKSRwyOQOG4zQC3loC3HQ+pqSCaJQQMYGetJcKsOB1470+IgADBIzg&#10;VJcokkrbGyQOOO1UBUjxnbjA9qfOAqs3UfyqMBlbDfTpTwpk3oy8MOmaQFdJPMHyFSM1Y3sG45GO&#10;KriPBwOM9aeSA6kHkUkBMCSxVuh6Y9aCDEdm7OaVhkrINpB60EZZi/QE5xVAIO4BHryakjjZlQEA&#10;HufWoWAHCHJqxZOyRlGwSOB7VPUasOmQRKX3A7j0JqAFFAYpwO2K1hFbOpJPI7npWXcxJ5qlWwRn&#10;FNobVtSHylEjEck9j0qs52ISCBzV0lVOGUnFUniAJ3dD0qWSOilCnAYZ64qymTnPGf8AOazwylwP&#10;StGEszgn8KaG0V1Ab5QCR/KrCKfL+9nHfFV3ZopiW454x3q3GyrANpznrmkgKyALKWx1/nV1P3yt&#10;k/MDkc1VwThtnGeKfbu/mEkAKeOKEAjA8nng8tVwFZLUDGGHfOc1Xm2k7CDlvWp7XCIOOh4plxL1&#10;qpktBuUlk4wKoyzeReKyP25rQsmKh8jgmqOoRD5nUc56etKxbNOwHmutyX6HJGK05WIhZcDDVl+G&#10;xuikBAwB2NbMifKoXHTn2qQMC5jKgneoHbFUhyQQx4P51vamkLBWUjIXDKPWsA/60+WTtJ6GmBpR&#10;L/o7T7wmzBrQljJtixyAWDjPBIxWdE5kgkhjwSE4OK2HZH0mPcQxVFUY70gJdNd5pPlJyeWqteBy&#10;2xlPUgk/oKtaBIhSVefMwMfSo76UIzbwCPXHpQBy+qxFJ+nIbr7VZuM3NjFO5yV7iptUk8/a7BfT&#10;IGc1DobfaUltuD/snr9QK0SI6lK5BC7iw2/w0ywk+boRVy7i2L5bKcDk59aqWsZW8xjihqxNtTXX&#10;5YlweejGnK21uGzt7iooGblWG7sDV+O0jlgDIzBgeQaTLRf0Vt+2VSPl4bBzXTafIoVizbHYbQQe&#10;tcnZMkEu3G0EgEiumjjDWwf7xXpiueqtTrovoelaTd+ZAmQFZVAO096vpIJ2VTzXL+FWZ7Zpz1AU&#10;HnPNdJYtiRpCMKP0rmOgtwbnxExJC84rZswpwpOOKw4WCXSdi5zW1EAMEc+n1pMZcgYLJlWJHQVf&#10;jyQCaoWo+cAHNbEaBhnFSIfCACM8ipuSQRimBQBinxgk4HUU7ASKM9xSgeoNLGm1s5z7VaEYahAV&#10;1XcM4wKQ9+KnZQvQ8Z6U1lyQQKLE3GfKfkIHHekMPcmnEKOOlG4uoU9TwBVWC6IdnPPOfemGMmUI&#10;ilmJwABya6TR/CepXpU3AFvDnkuPmx7Cu00Lw7p+krujTzJs5Mjjn8PStYUJSZz1MRGO2pxWi+EN&#10;RvWDXaG1gPJY43H8K7vRtC03Sk/0a3HmH70jcsfxrS3AHGQD6Ub1JPPSuyFKMDinVlPcWsPxBc+T&#10;qNnuBaIHLAVqm5jCuxP3TWNqskN7vRgMr93mtTI0jqlmFUlyMjjiqeo6qrRFIQcEfeNctaySuSG3&#10;blPQirkQllb5gVrPmuNqxcnMk9n5ZY4PTNYmp2TRRovUhecd63LpxFCMdeAKj1BWeBW29qTVwTsc&#10;tPaxT6YwdNxkG0ipI9HLfYrdhzIT8v4cVt6ZbI10kDL0Ut9ak1qFkn0qe1IEzl0jz2J5z+FS4aXK&#10;5jzj4hzXS6/YaNZwlbaycLvAyZZCQWc+w4Ar0jwtaeU00rglio+YjrXM6BnWNRluogsiq+0z4IDA&#10;Hkge9eg6ZCI7TOe1OlT1uFWenKRwEeX5h4BJxVO/BduRwBk1fuAMKB9xfmaqt2qNaSys23f+nNdB&#10;zlRxJHrUM+weXEmSSepPFacLf6Szpy71j7muY7qFGxvIO4dsdq1tOKxxW4Od44b3poGXRH5W053O&#10;/BNLHGYpsCrIUMQ/X0ps33ge4ouKwFTzmuf8T3y22nTITmcxsIl9SR1ropHURlieAK5bxNELrSbu&#10;UqC6J8hxyMmgFuc+5hikhtghWS0tlkuD14Pf8a5m5nDLqBHyK6PgsPauluci+upWGDLAsTjPBAHF&#10;cT4xdoNJhUBv9IeSMY9utQzoijC1iae88JyXDuyMVwq9z/8AWNeWeJoRb3ENuiJ/q9wO7PPvXp2u&#10;NFbeBY1RyHJ498dc15X4nM0rpJJku6AA1lPc3jojC0+My2dwI2CszAHIzwKL5V3oRgMMAn1FQ6cH&#10;t965J56U6dS0q7eSpyagHuR3qgS7AQQ2c1VQKqgv2OcHqKtXLZl3YOagkQjAI+Z/WmiiK7cvYRhO&#10;hOW45qKyQK0jnIyR+NWrgqIcK+ccHimFQLcMRk4zxTAp30YN2rjDAcEGq95vEiwwYjEh54zWhs8w&#10;K248c9KrXzqNTtVAHIJ5PB56U0Szmbji7mXBxnir9uiyxs7t90Y+vFZ+pSf8TSbag2luKtW4dUDZ&#10;GCOmat7EpDbYFbjzSTuzkDNWj0OQMkZ+lQOq5Hfmpp2GG2A8L0Hc1I9iN3R7hNnARcEH+dW9NUAy&#10;kclev1qjbo3LMRkj8qv2MTIZSCT5gGR9O9IChMNt05YYyuRTrgB7ORM8hQalvAPPCryO+TzUU3lm&#10;CQbQflx16e9NjKjAttPJGM8GpYmEbogXcMiogMID0wOaSNx5o25yOW9BSZV7GtaRySX5AxsCEsKe&#10;DtuvLH0weoqGykP22Ibvmc4P0qWX5dRZhyCCMntWbKRLqrB7JyF3Kp6VQ06WJUmIIyQMVeuwo0C5&#10;bPzBxn1xWPpyqUMqjIP5VL2NDagd1sLcj75bLDPSti3SSSCKXkSIMcY5+tY1u6AQ+YuFHUeta9jO&#10;qybB37VmyjV09ZLbxDZ3B6qQ3yjJyfWvVfDFrKmjzLJEoWC7cdckE4Iry/yJFv4o8MCANzZ6D1r2&#10;vThDv1OGPChkin6dflIrSluY19iB5Ir2404OW/cEuwB4GB39aqLZo/2iYAv5itIOOee1P8PwB7dp&#10;HO5gWbd14q/Cn2a0Mx4XBHPpXRucx5ZexNPMtu+8Ih3YPbNcFLE0eqzjcMKTk9hXrcliFMlyxKgN&#10;6+przXXIUh8SajDHuVQ/TsKyaN4slkXZbLMHRgy9uxr0rxTIbmx0G/SXzRPbhycdeBz+debo0R0Q&#10;OVBKSmNu2BXe+HL64uvh7b27FXls5jEmR/AOlIbOi8Bapc6fc3Cqm6C4PlSQ+p7N9ea9P0uaNNNl&#10;ReAq7gM815H4QmP26dZI2yjpIuPToa9PnJjs7g4w+3g561UdjOWpr+EpWutVcJ/CM4z0B713MP8A&#10;x6YAOASMeteYfCud/wC0munRpHaMqMdgPWvTbCeK4fyenzZINXHuQ9zg5LFLbxeloT+7v5jJgnHz&#10;V2Gij7RpkqyfMYwyHI965vxvEo12K4iPzRSBh7Yrf+H94l2mowclzPk5HAXHBFJDeqKejSy2t+0L&#10;cFEzzWlpKfZp5lKkCX5ufU1ieMGNh4qsdudkzhH9eSK6nWIfKv4UAOHTg/SmSc/qAa2vEuYkU+W/&#10;zA+lYdysUJZDyjuSP51vamV33MfPy4b9KwNR2/Yop8chyGqGaQLemRKq3x3DPlA474q54afzNBu4&#10;Am6RFDL9DWXZykXpbqssJjYVe8LyBNdaIqdgUow/DihDlsX/AAqySRT25H3Qpz6Va8OBraa9eMEg&#10;zM23tVLScWviS/gbhZ4UlUAdMZBrX0KPyYneTnedw+laIzZu/aQNk/UdT6iteNg6Bh0IzXMzxyPF&#10;mAE+orY0NybXYzFmX1qzIv0UUUAFHaioL5yls+37xGBQByuqk3epm9AO2I7V+gq9GzRi3mRsHzMO&#10;BzkUqWm2xKYG4k8Zqp4blE11dW8wZZEAG0nuO4oBHVE8qR0NPqC3B8gA9O1TIwYcUALRkZxRQRmg&#10;BD0o6HPrSL6GnCgAooooAKKKKACiiigAooooAKQDHTpS0UABooooAgbZE5J4Dnn615T8evB63mlt&#10;4jsIMXdtzcLGufNj/vH3H8q9ZuYkmiKOMg1i32pR21m8VyQdqkMSOGHcGpnFSVmOEnGSaPlREG0f&#10;NkkdaWMfN+tJPcQvqF4luuyFZ3EYH93PFC/7RryJb2PX3R9k0U1XDDINOr2TxwoopGZVGWOKAEJ5&#10;xUc6q21GGQTTbeZZnZl6LxSFle9Vdw+VTkUxEGoRCMBo3dCT0UZrCt0vnvrq4jgAwuBlsZrqLp1E&#10;LZOOK5vQtQi+z3DMwJ3YIzSGZll54Wc3AZwTnFYGm38Njr5MwMUe/uuK6uC4RmlKA/lWXqkUVwrb&#10;0O9RwcdapiTK+vXcF5ZTyFkkEqlQobHFcRCqpA8DcmM4b/CugNmktrHHLBhwc8VwN3ppl1bUhBeS&#10;QwLKWYM/HFZyNqaubOnF7vVra2dfljOSBzyelb/iKZEt3jLbRGmcZ71yvhyzuRK9692V3ENhepx0&#10;NX9UtppV87zGdnXbz6Vnc0aszk4Zmm1FCEK5yQCegpZnRbonOGx2qRLZYdYmVmYHbkFh1yO1UtQK&#10;wT7AwdmGelSUXYZleNg4OdvAq1oatDHPGFVQcFmHWqen25YqjN97v6VP5JgmYI7ESe9AFbWLwLZT&#10;SS7jI+UFcNdor75i2EUfxda6rXVjjbb97I6E9DXKmL7SsijG0HKnOal7lx2MeXaEwFNYOoY+0hFY&#10;r3xW/qD7JgRz/dFU/JjWOSZ1UnacFu1BaZzV4Nxw3HP3qybxPMjZcHPr61rS/PkoCQT9apyREtnO&#10;ecU0ILRRHCkMg6Lk49auw2haLCtkD585qoScEY5PTmqwnuIHlCt94ADvRcVi0Q+W3HaWOSKguId9&#10;wGGMHseKn+YBXIBGe9V7wgtkHd2AFMmxXmiUMOvBOaPMzFtGCP5VJIjNKvXp6VWlHlSbVJyTk00D&#10;ILgDcc+nYVQlQrGQCGz61cuXG0L0yeWNRt0HU7T1q0iGrkdqSjhjyeuO9QaixZznoauwLvZmA7dT&#10;VG4A+bB4PtSZEloUkU+XjkgU63DyAqAAoPXNPZfkxjipdPjBBJ7daaRNhjAqp/oaW3kILAY+Yck0&#10;+7iKKoZgQ3NQpgcHpjGaT3EySE9C/wB7NRv/AKxipPqMU3dgEegpyn5lPpziqBO5GuW+YAjJ70nO&#10;08fd5NOwFkPX5qVdyt0x3zik4gGwkJ8p/Kp7hswgICVHXjqarxybkbLfMTTsl48bevNJAI/yAAjK&#10;+lWrFcYcYGeveoLhGaFTjnHSlsnZAAOueKNmNKzNRwChCjGetZ8mVI2gHsM1sRodhbox61k3Ksjg&#10;44J60FzGXDAfNxzjNMPKAEjFNb5iGxgZ4ppUsp6j+tBncgubZRgo429/UVNGSIwQenpUEqmMljgH&#10;vUtvl0AJC96BvYku/wB5IhPfmi3ZpFKHbtB4xUk0X7g/3getM01QZC2PYihaMAl3ooByfSkkDKFY&#10;A4PSrN8oxk5wTgVDAR5eM9KGgFudzqkkZO9eGz1qZDx0PTrnrRlGRh3YcYqS02/ZFyOVJpIpFiFw&#10;sOMYPoafMF8kMQeRVXzS0RbpzgYqysbSWinsgyT3pmiehJoMii+a3QMCRuOK6WO2aR8hsAjkCuW0&#10;SZk1HzSAQePrXZaQ7ppyTyqpkdmB9M5xUMpHO3C7LmVGzlT+dZN1gTGQH5SO1a+uErqjMC2SmTWD&#10;I29WXOOetNE3LWjTt9okhRcZUnPf6VuWsIGnbXJGemK5XTZWivFdTgMOe9dbp0ge1GM7ScHJzg0g&#10;RY0EqXPktgBcE4qLUArNLG3bpjrT9FVLe6lt0PBbkMe5OeKfr8Ucd5JKGxgZzigZiz25NuTGCeOn&#10;asbTZ3stXSViuzdhi39K37htlsZMnJGB71z84AOAOB3xzWyMpPU6DWYGeNbgAYJyTj1rEjQ/alKs&#10;AWPFdAsfm6GmH3bVBb1rImKlEc8FW5wOfwo3EyzYnduUHv1rTt9ySeWwxkVm6eVSVwAVIGRnpWi6&#10;rJIhJIwc/WoZdyvfuEuVV2ODXUeHSZrcRq44569BXLatCrIh5JHHNbHhWZlmVd42454/Ks6ibNaU&#10;rSO38IEWl1JBJKCsg+8T+VdpYsAgUPz3X29a88i2faFbBVTznp0rstKkEbrIT95eOM5FcklY7E0b&#10;jIDjAIwa1bKXMAc/SsyNg0WScn3q9peWwCAB9Kgvc2LI7ot7EA47Vfti+MbjVKMDOf0FXLckcYpW&#10;EX4Pm4NSECMcHrUUGDyo5FWvL3D0PenYTdh1v0yeatA+vQVDBGwcRgbmPataw0HU7yXC2zomOWfg&#10;U1FyehnKaS1M1iuMVZsbO5vG2W0TOR1AWux0vwbZW84nuJXuG7IeFrpIYY4U8uFFRfRRgV1Qw76n&#10;LPEr7JwVl4LvJ5C13KIE9OrV1Ok+HNM08IUh82VTkSSckH2rYNFdEaUY7HNOrKW4VnX1zK8wtbQ/&#10;vOrN6CrtyxWB2HUDisHRrmKLVbjzvleQDaewArQzLS6bcMxeS4IbPan2plt963JyQeue1T3OqWcU&#10;LuJBJt4wp5JrLaY3e+4dggxgJnrQBTutSKrIyjGW9e1ZUt6yzl06nrUt7D+7O3gHJrPaI46/pWMr&#10;lJG1YanYE/6QVjf3706+1zTLdfkcOx7DmuSvInZjxj6VF9kbbwST/Oo53sXypnRWNzJqLvJjAB4H&#10;tW9cqFtQxBwq81geHbeSO3YnjJHaunu022Z5HQda3jqjJ2TKllET/pI+UAZz6CuR+It9qc7WcMEL&#10;Wtq7mOGfdjeSOT+VdqrWlr4du5L64WCAIQ8hONoxXjtrdpqxgt7bzzDHLhGc8Ek8kCs6jsrFwXU9&#10;Q8I2NraeHGitvlzHtDdzW5AwWxyTjC1n2UH2eMQL0AwOKtT7AfIbvjNbR2MJau4S5+ygHIZ+n0qh&#10;qpM1oYFOFGOfXFaBzc3WxVIijH3qpXe2OOTbn5envVEkmmwKilVX+ECllQ/aEAJABGas248lY1xk&#10;sufapEt8wSluWY5poGaY6VG/PU0lqSYQGGCKjujhtg70Db0InfzkDk4RRg+9ZOq7xpska43SSKpy&#10;OxNbCpmM269OtYHiEjyTGcgiQED6CmJbnNSiS61CGONCzSucD1A5NedeNbwpZCS5Vv3c8qWwB45P&#10;JNemGJ7fV4rhXxItq4iUf3mYDOPoK8r+KRVbfTrVEcu6yO3P3Rux+JPNZSOmGrKGuWxfwsoK5Ebj&#10;6Z6k15d4iud16WQZgiXhjxXqOpziK1+xTsVcxhnU8EcfzrzTVVYRyg7SduNtYtG3Q5+yt5r+42xI&#10;eFLfL3ot1ld5QEKsOCD2q7o6yQG4nUgbYm2qTjcaraPnyZHkYsTwSR1pBcol2e8eLbwOpphDCXaG&#10;3bc470+Pb9rnOefQ0llGhv8AechMHNBSKpBEUhckY6DHNWJYmFtEyfxL3pZsmV2OCrdOKVi3kLGp&#10;79faqQFKdz5iqBhQuaz7ndNqluWPC9Oa05YgJARk7TgiqV5bj7VvJA2nJFMTMu9gC3MjFB1zmlxG&#10;doPUDoKl1NQsxkLMEZeKbpwSR9hYNkfiKtaklCaRhcgDhfSr8kDyQs6SYcJ+VZ+ooq3y4GdnAPY1&#10;pSqyqNx47gUrAhLOJvJ3uFJ6Y9ant155baQ2AO9V4CBbbVP3T1NWPJl+Z89DkEetAyjdL/pjAcHo&#10;BSSRFrQsCuCCD65qxdHybj5gAzqSSRmoJzm2EnIGOlIRSkkJjjTb27VII9zMwwBgA/Wqgbc25TkD&#10;tVu0/ejeuQC+OlJhuXrf906S9WA4zV1gzyeYcfczWfNJ5ku1BkLwCK2I4jBYBz3XpWbNUVNxaymw&#10;MnHIFUrQq9qcLgHjgd6uafP5lvKqp95T9aghBSJWDDbuzSZZZWItGingK4Gat2wddXMe3co6YHT6&#10;02EB5F3N8zuK0ZFRL8yRkDJyfSs2UkbuWmi+0ZHmjjPrXqOgXj3ktoEG1r2JY3HXAX3ry20G61+6&#10;QAcZPTPWvQPBJludY0q9kdVRXCbV4BBGOlVHRk1FdG7o22OWS2AKZlMa/WtrxfCY3trCNdq7MvxW&#10;XZKG8SQeaF2CZuo6HGARXQ3wF7qMj8sB8qn1rpicj0OO1/TdvhK/mMCuGkVFycYFeO+OozBrZlA2&#10;+bCjcjGeOa+ir+y+16Jf6e2fnQleejY4r538eOftFtC3+shjEcoBztOeMVMjSAzTFSW1uoX4DKrf&#10;jXQeDZnbS72EPlCykDHQ1gaId0kJwzZQ5OcfpWx4WUwXd5Hg52gLxUMtna+AWabxELUgjzVKEgfl&#10;Xpl4r/2Mihd02fLcn24rynwm4XxPpkrHarTBSw65xXsFnaOltOsis5EnnFscAe9OJnJajfhPJ9n1&#10;xopBsUhk57V6LbWaSazJLH8gK4BrzLwg8dp4ouXmIEMmH3f3eTXp9g5tZBKTuR1LZHpVpEtanOS2&#10;dxPqZyoZSzA7h6VV+E141rreom7V0EmYwSOMqeK19NuRLCl4p/1jM6nP4VmaZbLa6tcFmZm8xZT7&#10;0CRc8dXFvd+IrKKNwxjUs3HNbMd8l1p1rcSyDdC+w+3aory1tr/UwQqjamBxyaoG2SMTwchhyBQl&#10;1EGtx+VPeKHB8yAsmPbNc9bH7b4WSTcBuO/P04NbetwgvYyqc7wUYHuD1zWdDpwg8NSiNsKruoUn&#10;jr2qGaQZl6dcKApZiOMVrRXKW+srKDtMi5J9xWFpURluAig/KNzfnW/dQR7455CBg4/CpT1KZZ8R&#10;XTW2r2NxACFaNkckdjiuu0i0KIiOd2U4rl/ESrNHaIg5VTz+FdtoEgmhhfv5Yzk9DitYmEi3YQeU&#10;dhU4qVYhDMSgwG6irNRysAwzWhBJmigUN60AFVLhWmnCKflWrEjhISzHHFU9Gffbb26ljQA3UB9m&#10;tgy9c1jadAbXxGhbDG5Qt9K2tWfcFixkZDE1S1eMxanpdwn3d7RsR7gYoA1EDDemc4ptk43MhPJq&#10;ZyFnVicAjFQXC+XcJIo4zzQBcooByM0UABqvNL5EqFvuscZ9KsVDeQieBoz3FAE2aKhsz+6C5zji&#10;pqACiiigAooooAKKKKACiiigAoOBzRSSfcOaAK95dxwQl8g/jXl/xI1O4hsJZol3K6nnPQ11epPI&#10;JW7jPT0rK1rRhq+mz2oZV8yMgMVztJHHFJ7FR3PmucmNzIp+8cnFOaVimUJGfWnXNtJBNNaTjE0L&#10;FWGMcjrVUNgbf0ryJ7s9eK0ufbRU+ZkdKfRSZOcGvYPGFqlqU22MKBkmrp6VmXY824KnovpTQixp&#10;zDyTkAYpLaSJ7iVxwRwaZAyrbSBDnBqjZyZkkAPJPWqA1L51W1lc9AhP6Vx+lQKukpLGCAxJOetd&#10;FdSB7SWNuhBBrP0iONdMEaYIXOPamkTchttmWX1rN8TFYbZWGcsyrx2zUiSmPUZUP3c1U8QgyRRq&#10;T85YYoYFHWriO1nAUA8YSuD15TFbyugHmXDkE4znPWut1sqBvdgzqMc9zXN3m2S8gKNkxqS4I6Zr&#10;GRvT0KVtF5GlNGCQY1G0Z61el1MzaVF8qq2zB2+tMZXaBg6/KzHB9qwre4+yahPps7gsSGjBHOPa&#10;oN0iK/k2TI7Aszd8/nVHWW8uW3faODzmrWvqUMYjGGz8w/Gn6zFmzV9ueMk+lQBNpYSaJ2VsbRx7&#10;VFeTyqxIZcjpis7R2zJsVsBh61oa5bQ2OmebvwwyXNAHIa9qLyXMqk42joe9ZkFxDDaLGG2u3bHJ&#10;qWctOr3Kru3sML7URW4FwiEIXxuOP4ag2SMTUiTKXGAPQ9RWbeSSPbFVJOOx6Vdv5vNnlZRnDHBA&#10;PPvVBsgZLHGOQaEyrFS0ttpxgZ71nXOXctEdpHBXFabJIu6QuRjkL0rFSQq0jIeMc/WmRMzre8la&#10;/MWR6Y9Km1COWO4VEwXJBA7VBo7BtTMrFQCc9PetPUB5tyjKfmI9KZK1Jr0nyUXaF6E4HSqqkHoA&#10;cdDVq4HyAg4b+dZ67mnMbuU9KYIfA4UksMnnj0qK9iRlZgSCV64qxbLuk2L2PJ61Fd3EUkbxL1Vu&#10;T2xVITMWdiyhMAHPNWLQR3LeXISm0dR3ptyVmdSw6cjFPtztYnAGe3emIsJbRw20hZsnHGO9YkmS&#10;fmGcc1szSbEAJOGPpmsmZQdxVuM8015kyILx03oqgkn0NSW7mHaoI+brTGjB2luMelG3cu5RgHua&#10;djO2pLfOCGJAA7ZqmxyMD0/KpZtrIgz09eailPzDoCfTvQSwK/Ljqf50iqFG7FIvLYbkHgU9MggA&#10;8Dqc0xIY5DAEg5pMlsbTwKflWiPUA9xUQbZIpAGD2NJjFAAOMbc+tS2A2yjjP0pkh3MScZ9BT7Mh&#10;G+Y49fWk9wLUp2l8jPGMelZsLtHcqWJPPpxitG43MuTnB5yO9VdiB1OP4uc0MfU2otrjkMCOfwqv&#10;ckS8PlMHAqeIhApD5GOABVW7IOS2VHbNBZVdcRbe4JIqFnIj2+tEcm8uvOF7nvSxAE544FIzZBON&#10;6fTrTYmzjaDge9SyD94BnioxkSlcYXFIZdsbkEupG5WGD9ariRoLj7uwBulEXyyKccZ4qTUYtuZg&#10;Bngn60xpmtfpE0CYBb5e/UVk8BigA96v2kn2i2G44OCBVQwSJL90FQfXk0MGTxLujUYGQKdAgBO3&#10;I49aai4dkDZ4zikfzI5sjGDwCKBrYfbhHjaPoy5ZRnHNXbSdZdOfZGA2CGB9apXC+VPbSkDax+bt&#10;irWlYV2hwSScg+uaTKRDYq0UyyMMKpzj1rs9Ile7ZBH/AKvaW245Fcrfny7v5ADCcDJ/pW94ckIl&#10;4Ypn5OBnrUyLRDrcIgUzbgWk4IPbjpXLJhZGBG4Gun8WKUuY43BKoT0rms5ZgADzgH3prYTSuQRA&#10;JdDHy56e1dfoh3ROdvIAOexrmDsIDEZcdq2tFuWjYrnIZBtHYHP86TGjUsQHvy20Ak55o8WvJ9o2&#10;kZSRcq3t3p2jyR3TzMoK+W4BGOau+Jvs88MDAhmQFcDjqaSeo7aHP2SrPbSq4J2LlfasOdG+YHkj&#10;1rodLWOG4kU9h82ax9WRw2dpG5uMitkzGSNDTJysUsKADcgwT0qhscB13gHOefak0icyX6xbVKE7&#10;SScVb1CBIZ5oi43MMrim9BLUpGWSK7iYAsCMEelbsRTbCA+M1ztwZVMSrlsDBNa0TKY4udrDjnsa&#10;kom1eR0nEbKNrLkcVJ4aljF+qFwmT3qPWljlSKRH+dAVPGM1RseZmcHad3TPSk0VE9DDEujIw2gj&#10;p9a7/wApVaMW8ZcD7pxwRXmuh3P7iSKRwqn7pA9fevevhS8ep+G7a3kghWVxtHAyQvGTmudwub+1&#10;5VcwNFhnmEjOoaMfLwc4raijdZB5a8AZrv8AR9F03Sr5FSyjZLg4Y44BHTNdLaaLpmC/2W3KBwUy&#10;Pu1PsGP62l0PM7KGeQhY4ZHYnHyqTzXQ6b4U8Q3UyN9gdI/WT5a9b0+C0tRthjiQeqrgk1eEidnH&#10;51pHDK2rMZY2T2RwOn+BrtCTNNCpb0ycVt2fg6xhdXmlaQjsBgV0RmjHVhxUZuosZzxWqoQRjKvN&#10;9SOz0uxtBiG3jB9SMn86u4qul1Ge+Pwp7ToFyDWqSWxk22OmljiQs5wKz21aAkhOcVC7G/1AW7MQ&#10;qqWOK0I7C2TpEKYio140uCrHFR/b9jEA8g45p12qRXarH8oxkgVzd/MY53AOSTUSY0jZ1TV1Fs2D&#10;g9OtYOpXObdLiEc9GrNvJpHQ+gosbpYvlnGYm4INZuRXKWRcFwCg69a07SKaRiZMhAOPrTbafSlI&#10;KTIy4JI7j8Kj1PWrSMGK0fzJG4z2WquhWHanKAzALxjFZ8gOasXpxbby+eAc0RRM4yaT1C5VEJm4&#10;HJ9qs2mmO8oDD5fpVi3gIfdjFdPpVunlrIeTiqjC4nIhi00Q2gI+8BnApmoIDGgxkDk1syj92fpW&#10;VqVxHa2TXErKI04JJrTRGb3OJ8fmHWY5PDzwyRpAd7ktgOxHB+lUvD/hs6V4bjO4zvHcKEbGMDPJ&#10;PrWmIp9d8QswIS3jUbmUct+PtXU6laIukvDH8oWMnisVHmdzZy5Vylh8SaosKD7q72PqKo3Uolvp&#10;GTlAdhYdM+lVtF1GS6IiAXzlgVGbP6mrM8YR7W0Rgu1y+APvetboxZqrGLe02AfMe9Y90MzrDxhj&#10;3ralO/2wKyrfbNfTt/cG0E9mqrEFqxjWW8B5xEoGK0NhWTPqKo6EDul3Nls81pSY25PakPoNOfLy&#10;OoqFmCR+ZMuGqWBlkzt5APFJdwLcRbGyPQincVroZbEFi5P3xxXOeKgFvIFUH525+lbMUjQgJMMb&#10;DjOeKyfEEim7jmGG8tS/JwOOaYR0ZzulTLJ4m1O8mbEdpCIYR6t3rzPxegl8RWyOxZxGPMB6Ak5w&#10;K9B0SBv7NnnmaMloWl+rMTyK8zkuHv8AXLm4m+9ZthV9cHv+VZyOmmY3j9ZbXxpcKq5VkViPQBa4&#10;SQ+b5iDGWyAD2Ga9A8SyyzyvfSYeTyyXz6HrXBauzwK93AgIbgDoaxlubo5yaVppxFvO5D2GadCr&#10;CYLnGB26UmjRx+e7oWLMSef8asXilIG2uAe5HapEzLjkUX1ym0M+eSaTjpGOWPJzVeGSO2852BaV&#10;/WremKjybsHBHQUFDLobQmOBnk0kj8DC7sDjNS6mVEAQLzu9aaYmltUkhXc6jJHqaaAqXBkG1kO3&#10;HOfeqEh3uzyEsT1NbU0QTTWnJG7O0j+tYSviTyvmKucdKtCZW8QOuyAJnOCDVfTztZGQgAnFXtYj&#10;VbUpgF8enes+zgZY45CDx1HtTRNirfyeXfgFMhSCB61s3FwLiEOiBVAyOKytSjMl4Plx8vr6VqWq&#10;O9i2U5TAGeOtISIUwlrISQpHUHrVjTZHlhf/ABrPuneO5jg28uOHPT6VqWZjCPChzt4+tNDZneIH&#10;3XcLIACy4Htiq8zsLQK3XGWqbWVjaSAL8jAkk9c1WvUKRByxwx2gUAVbZd64YYGe1alivk6eyMu6&#10;VmOPpVe3iaK1S5ky2CdoxU1pN+4jYnDdzSY0NQc4BA55Fa2oSyJCqKcgrx9ayIs3NyE2jBBJbFad&#10;+SLJnVsYIAPrxWTNEM0yVEjmyRvaPHuKbbR5Cg5I4ziq1pEVLsSC1XLVj5DuR/sjPf1xSZaFuBJD&#10;JFOjYQt8v1rcySok2AcdaxbnmO33NgI4O09ea37h08qMLnGePpWbLRpWNyEsWiYgh2B57Gu58H3N&#10;sdFgVGxIknOOqsDXn1uENtuU4JP8Xv0rstGzb24W2T50HzkfxGnHcUtjry0j6ik6H5VXcx9MV3Ph&#10;mL7VG85IK44PrXDeGZUutRMO1vnh3Nzx1/8A116P4PjVNMjiUZcylG/pXTA46mg24gEUk6DggEAg&#10;e1fOvxR0iFfE99+7wTHFJGAexH+NfTmsW+LmZguCONprwT4qQB9btr3ACm02DtllPf1OCKc9hUpa&#10;nnGjy+Vbwbsrtbac+ldJplytrq+042yR8kH0rmbZlbTZ5AD8j4OBzurc09VMkE8hVj5fH1rB3N2d&#10;JDdPYXFjN5as0VwkihuhORgV9B6gsdprNzCrMYprdojz37V86640kVjayQfNJgOp9GHSvoF549W0&#10;yDWIWBWRFYlVIGcc4H1zVxIkY8KLDdoVUHeNprvJ55dP05UlXKeXwSegx0ri7ZPN1Tyh/C2a7O/x&#10;deFJPmAZMLkjOMGrTIkyhBCyWttDaNgALwecjvU2rgx3jXRGzHytjvR4a+WSQuS4CjBParuroJ9L&#10;mResjjH4daZJL4QcSXG52yxORn0p+rRfZNQ84jKufzql4ZLxXkfl4+UEEVteIh5kWQvK85oQutjF&#10;1MLLpsTEYaK4B/A8f4VRsi93pF9bngxTuP1qyRHc2M6Fj0D8exrM8OFgdSVs/vJiwJHPtUSLSMzw&#10;6ohvrtP7pxn1rfv0VtNClckYNYGlswv7tG6hxn3xXQO4ktPYA5FQasfZ5uJQh/5Z+tdf4UOfUYB4&#10;NcloLBwrDrIe564rsfDQ2zSRnqBkVrAwlub1MlQSLtNPzQelaGY2LOwAilfOMj8qUdKCcAmgDPvr&#10;lTbpHj5pO3pS2i+WSq8d8VAEN3ceajBdvAqG2uPN1ggEqqLgj39aBmhPEwt5CQGLc1leJZpV0dJo&#10;wd0MqE8ds4NbkrAoQOeKy/E0TTeGr6OEqHMRxn25oEX2mSS2EgB6ZGacJFuICB3FVvD8n2nR7aVl&#10;GXjBOOnSrNrH5TOnbPFACafIXgwwwyHac1ZqAjy59wPytwanoAKKKKAGIgQnHenE4HTNLQKACikA&#10;IPtS0AFFFFABRRRQAUUtJQAVBdE4wKnJqLaW60AZklkJGLBetMS2a3zlcKTW0ihRimyIrLg96APm&#10;b44aE+leM11CKNja36l9wHG4dRXBTjDAquM+vevo/wCNfh+XUfCskttl2tz5gXPT1Ir52lUeUCwG&#10;RzXm16fLI9TDT5on2nSOMjjrS0V6R5ZE0oVDu6iqca7m3nqeTUupR5QMp+YnGKpiVsFenaqQmNaQ&#10;gsgPBNQQYUnHU806YBIXc9expkJC7T1yM5qiSWU5hK4471m6cdkUgBzhqvSn/R2xwSKyrF2MUilu&#10;N3pQG5FdKguG6F2qjfTrIyxAjcDU24jUiC3G3NZ97GRqXm7shR096GVYx9WnCatBaiPcpBZnPY1h&#10;QxSw7/tCkecxZee2at67N508uG2fKQvsafMqXGkQBMvJCg+pwKyaNIk1qguNJZQgyrZHHeuO8QRR&#10;xOl/5ixTQtgcfeB7V0mh3h8ya3GQzDODVTxVYp9iaVQHZeQD0JrJmqkc/cSJc2wkDZJGfxplrKZo&#10;FjfLdqy9O1aE+bZTOiuh6HqParWnTi1vvmIdD92pLKtnbvHrjwsSgc7ueBUniy8kCRWY4B3GQg5A&#10;Hak8QTyC4knhKhkXPzVgxzzalN5QGXbl29KTGisGSO3j+fbhup9arXTu93I6EqGTbwcGr97b+RN5&#10;LYZAN27PJ9qx7xiS5zt3c+9SaJmXd7S5YH7pxxUGXY8445xilDCN/LByW557e1PACDOCM8n60kVc&#10;o6gMjaSevI9RWDqi+XaTsAwyOBW9fE/aAGOT06Vka8AtmxL8nIzVIUtTD0mSOP5yCwK8kVuKBIPM&#10;KKPoOayrHbsWIqGHbtW4XAVQOw4461RAyUr5Qzz83BNZ08Z+1b1BP9au3LYVVClhmohuVGHOOw9a&#10;AWgkR8uTco4xism+JR124xvzWtCWcE4xjis3UDG0xRBnacjjvVoQx8MSyrwPamxJzgHj3qSTKQ7e&#10;g7GnIu2MEr82OcUwINQJJAHIX8Kys7Ww3Wta4KH5yeBxWZOMkMAeDTRnMUrlRtA64PFMKkOFIAAH&#10;U9KhmMkkidguSQO9TQuU++M5NO9zO5ArdTjhetRO2STj2Aq1IA3EYB9vSqvBlyOgPA96GhCKcAg9&#10;R/OgAvJliacQSwzzjr70KDkgcGgYhChgD36Com3DdhSTkEClLObxCSOB9KVmLO+eCeaQCxsQAp7j&#10;oaZGWWXcTn0pSCTuFIxBTpnFSxGi7ebCGIKkccd6qsRv2nJP86v6aRJaBXOG6VQnUxEbhkZ65oGz&#10;YsSPIJyBxwKqXq/IB1I6n1qTTG8xQMArTr4HycId3vQV0M0cJ9e9EeApyBx79aG64zgDjpSNGIwS&#10;rFsdB2z602QQy7nBGcnPUUqEMNoHI709FJiLE85zUZLKwYA8VIxw5Xng1ZGZI8HgYzUSqu1mY4Hc&#10;06JW2D8hTAsachEjDk8ZH0qR2cSvyMYyKZb7kPHXoee1F+nlSIAvynjg0FLYfGFa5GeNw606+G1s&#10;ryPpRENyghhkVa2q0eHXn1oGinOzTWIHLFBU9jIkUsM4wVdQHx7cVHZSecZIEb5j0AFQ6apaK4gj&#10;5eMnCnjHNIbZq6kwmOEH3TWt4ORBNudypMoVQPU+tZaAlEUnHy9TWr4MgMt7OzHBjG4A9zSexS3F&#10;8UL5kvmbcAg9+gFcgu+Kcq3G88AdTXYeKQsU0RkZsMCCo6Yrj78kzdcBRgAGhbBJDpd24nAAzj8K&#10;0dPTKAcDP3fas5CCPTitPRIPPfaz7UHGaBpmp4f89L2TBB38sCODWrrKbIwrr36VlWRb7Qqo21gw&#10;71sapI08RV1OVx071Ja2MQK7zkY/eHGTioddUOUJwrKuDk9alYTxXqSI3AOHBPAFWNXiRofN2lvl&#10;6nvVxZnJHGRzCG9DqTjd61s6rdrcPFMqKrBdrEDmsB4/IuQHP3uvFbLwM9mrqMpnFaGSK0pc7z19&#10;K0tNYyW6Lu3qAM1QcolsFUN83BJ61Y0d3ETqxAAGBSY1uac+PK5xwMnNUYV3Puz16EVY3KUVMY+T&#10;aSfWq9vldvQNnBz2qbaFI6DS5B5Bjdtoz69a9Y+Geuiw+x25VgnI3nrlq8ZVskSkKqqeABXpPw2u&#10;0uCEk2b4xkEjnA/lU2Ka0PoOLU3mjR3fIAAHNb+m6h5IMSPlXHHFcN4SSN7W++0SFfJj87aaS01I&#10;s5KyEAgEYPSgzaPT9O1crbp5rcYxnPWtEakCg/eAE87a8+0W+8+CbJ4Q5xn1rvfC+lwy6fbXNxKr&#10;SXJ3Kuei+lXBmckWYr/zcKHwcetSiVySMZ4yT6Vf1PT7KC0eREWN+gIrOVxZweZd9GQ5q27EkRvl&#10;V/vVZS/jZDtcE9K4Zr5izMzHk8Uxb9lPU/nWXtS/ZnWXGpDTr1Jg2N45/wAK0INdnmU52oMelcTI&#10;JdUtgqcunNauiWN7JDtlO1h0z6UczYrHRWd2jSMGBd34B9KxteQreBV9MmtmG2S0UyOckDrisiaQ&#10;XN08gOQaaQGXdACP8Kg8pJIsHirmphdoGelVl+6PQ1LKRmSQFJSO1JFETcxAAnLAYrTZA5LdSava&#10;FYFr5GdTgdPrQldibsXb+FRbqMYGOlS2qExqMdqvXlo2wkg49aLSMmMDvWyRk2xkcWK29KDCIgjF&#10;V7aA8HHtWnEgRcCqWglqK3Kke1eZ+PboXAhsY76WCTT1851C5WXPHJ9Rj9a9Gv5DDZyygDKqTzXh&#10;t1qeta54jt9Pv1a2VdzxKVwdpIwT61jVlZWNqUbu53Xw8R7q2kukDgSAA5GPxrqL45tJYTnJQrx1&#10;HFT6PZJp9gsWNoUfMSaggZTJcXMmdmfl9xWsVaNjGUryucx4Qba5nDbwowSO9dCuyaUy9eflNYPh&#10;RdmkXh2lTG7YGOcZNbGlO5SCEg/3j9KpMUkaEDgQSMxGVqn4VjzZzTSDl5Gb8zTfEUi2ts8ucb8I&#10;B7ngVfsVWGyjjUBRtHFBOxHp6PFqEox8jjNaMoZhtHFVbgbLuM5+Z1IUVbgVlj2u2T60wQkahPlF&#10;SdqrKSbojPAqz2pDRn6gyozBvusprzvxul1d3NrY2DOsk6ssgzxsr0XXHWGxaZgDsOR7150DLd+J&#10;GeFdrCUR8nPB5pvYS3LGvmLSNI2yQlmitSrOvAA7GvKbNorZL6WQ7nn2iM+pz/8AXr0X4uTSQLba&#10;dDIWkvY2Rh/sgj+tcD4gs1t1Fj8zSEhvpgYz+dZs6aWxzHiqVorGaEAFZCU3HtiuL1Ixrokccx8x&#10;yvbpn1rqfFqD7Mlu8sgkcll49K47xMRBNBHkgFCCfUVlLc3RhWisAV3bMZPFWLtZhagO/wAuOh60&#10;IcRB8YXn8arXEssuM5wopCauZE0crOXDAA89K2bBAsYIGB65qoQrsoHLY4rTsoi8OCT0FIGZt1KG&#10;u9j8Ka07CErAs+SokyvHpWTrp8m4Vmxg8ADqT3rUsWVLAAsxAPPtQBU1QeXp8qj5t3r61zk5e0iQ&#10;7sOSOBzXQ6lJiFyuXbjH0rnrpGeZXbBcDoD1q47Ax9/Iske9f4ap2coQ7nHy44qRTlGY9OeKgTco&#10;XByCevpVCIriUNdhnXIx0FbcG2SLyhjDLgc85rFvgr5YcMOc+tTFswxeTI+4DJNDEQ3pU3kYY5Ze&#10;OKv6Ww8+SE9SST7/AErHfIvYeCSeSa3raHZIHjwCDnJpXAqaqoEyhSCBke4qu0UXleZdMFiB4GeW&#10;qXVfkkYAbs8sc9KzJyBBjPyg5HNAE97NLOwWL5URcKPanJEg82JgTtQFcHpUCOWCKBySBgd6nuWa&#10;BHYDDE7R7UmUmP8ACIDXsm8lscBat67zGka5C+Z90eoqLw5HsQyIACMdDVjWgWmRzwV5471DKixG&#10;UJaDgBj1OeakkIWKMYO4CmWgIgR35LnkH0qxco5iyo6/KtZs1QmD8sjL16ZrUgYyvwM+WOeeBVO3&#10;jJhxID8pzzUunNvlnO4bVABxUlmnYyR/u8qd28bR9a7fSy5m8sKQSDn0rgo0YRo5cKyEFcV6B4Qv&#10;FkV3c7kZBuJ7HHFNEy2On8DRyvrCyqeeVIBx+ftXqHhYhNYWPO35PMI7Z6EV5l4OAt9SWUtnOScV&#10;6Rbqn9q2kocrGjjLD0NdNPY4q25sagCy3hfOeSCe1eNfEWxj1LS9zIrCJiQxPTtXsUAnaK7ac7wZ&#10;GUHHWvNvEVsz+Hblo1+YROQF56GraujKKseCmMx291EARg9cc1r6UfM0KCQbpNpKgj0qvJCXgkkY&#10;4EmcHvg1Z0UquhXFvu+5yoFczOux090kc3hqyvlkLbWKEMMYP9a9t+GhGpfCqJHUxSxI0eQcnjoa&#10;8V0ib7R8Orhc7jbycDP970r1b4CmY+DLy3mUKsLZznlgwzVomexo+GpJH1xnX+5txjrxXQXc5Gi3&#10;NurFSzZP9awPBzbNcfnKl2UZ6jFWdRmdtXFopyWk2gDuaol7nW+HtOVvD6SeXtdxlsmqmit58Ewk&#10;ziNiAK37SQWvh/DcFEPX6Vk6DGW0Ub8CRiTxV2M7kfhKItqF3nG2LA57ZzXQ3MYltjjqymuX8MTx&#10;jxRd27s2ZIxjB+UkV1BONyelNIGcbGTbNNCw65WotPIjt5pcDOad4kb7LqYLbtjrnPYGq9lm40Z5&#10;IiSASCexNYs0WxWEflzibHMpJzVu3lZv3DcEnrUWuE28Nmg+8cYp2kur626suBxjNI0NLTEWJ4N8&#10;edkuBzjrXY6QQNRIPDEdK5uKMxTuvBywwa2tNm36irKeVbFXE55M6iInbyKdRRWpAnO6q2rTm2sJ&#10;ZcZwKtGsTxHOH22ifM3VhQA/SNxtYwvVuWNT3MCrIjRgKc4J7mm2UX2W2XPBYZqSVg6IRn71AEMk&#10;3kyENnOKlU+ZayJjO4d6ku40lU5AJxWZ5jW05D5I29qAJ/CG5dIETLt8uRkA9ga1ZcAhqo6I6Hzw&#10;nA35+laEg3IRQAyZd8We/UU6Jsxj170R/dApQME0ALRRRQAUUUUAFFFFABRRRQAUUUUAMbcpz1H8&#10;qaZlZTs5qU9MVjXCyW9zvRjg9V9aAL8LlnweKtDpWdFKD8wWtBG3LmgBaRhuGKWigCjqFqs8LRSK&#10;GjYEMpHBFfKHjfSX0bxFf2B+VI5CU91J4r68fGOeleG/tG+HwfsuuwoFbPlysOmO2axrR5o6HRhZ&#10;8k9ep7p+NJxSYNFb2Ocgl+eYLj5VGazp4cFpE4rWOOT3quy5Q5qloJmNHOkkbo/DA4IpHPllFHHp&#10;S3duCzE/ezxVe5lcImQNwNDYrFmb/U57ispCULZPJJNaDSB4SM9qzJ2wPYGl1BaFS4ZIdQR2ydwx&#10;iqsoOZHOcs3UmpNVwb+3H8Ldfai4ZTJsGOoqmUcN4uc2epWeWxHKSrrjJPPWpoj5UjFeA/UEU/xg&#10;q/8ACT6eJVbYI2IO3Izmqs8v+kSInQHGT0rNlop3rPaar9rRco/Bq9f3UNxAMk8npTNWhMllyNzo&#10;NwAFc3a6hv4JGQOR6VizRakHiHwp/a6GSy8uC9iferqcbh6GsVLyFYRl8XFvJtlR+tdlp05ilxIx&#10;Bk44rifiJoki6qdURVjMjYCqvXHqaktakmsxRXhjljlwmNxOKydKme3vn8sb93BzxUWlarbzaRJa&#10;sGluN5Az0ApdrQFJY3wc/hUtmiQ7Wb/FwJZIV2j7oPNY+rugtFfYRuO4uOOfSm6qyXGqwTOzBAx+&#10;XPeq/ia8ed0giRRCnXHUntSKSMV333XHKhhnPetIOhbAY7e+f5Vn3EckK84DEc0ljMHtygY7t3I6&#10;0WKY+WQNKFVdxrE10F4/mXcw6exrbCeTMwZQcc5zWLds3mbMHByc4yKaIkzN06fyplBQc5rThBWX&#10;LAvydoJrKGwXQVsr82SPatRX/ehl6EYGaom4k2FIYZIBxUDSgRAKCVGc+9WJvkQ8gN2HrUFwEjgO&#10;D84GcUwAbvl2Hk9ayWlH2ghc4LEVetxkkZI4/WqcaskjSFS2w5OPemgJpVyyLwyjmnzMkSlNpy1R&#10;W5MZ55BPQ1NIhaQMGxg9+tAFG5HlRDeeT1GOtZM0rs45wK19akErgYCjtWbCBvJYAg1SMpkUnA9K&#10;mibABY5UVA7MZPm7HjHenSk7cKQPcmqII5cefgAAE9qbEw3sJFzzgYPSpFXcgYMd3U8VEq5XcMkZ&#10;+lAGhFZxTY8uZOMl1bv9KoMP32CMEc8d6YC6ngkfSmHc0ysG3Y4BpXAddDy8Nnj3pkZDRhm5zkU+&#10;/wANFtbvUMAOzyyPu80ASN7cccDtTHG3JJB54qxEOuf5UydeBjGKGhF3SQs5IXn29Kg1oMsyqGBA&#10;HFM0UNHqCtuAx+tWdaVUDMQCWbj2qSuhNoUJZhhuAMkU+9HPBII69qp6JLIl1gjIPXmtG7XzQzOy&#10;8dO1NDWxmTqFidjyN3PNRg5QFR9adexhrYL8w5zii3B8oAnv1oZIyM4QAgj602QfuyGGB9akGGXD&#10;dRT3xLF8uPlHNSIgidk2oCQuO9XdqoQe56VnSsD8oOAPer8AE0ac8qPrTTKRJxHhjwB3xV3UbLdb&#10;eYc42hs1nPuDBc/fPGe1annCXR1s/MCtFkt702UZtsBkFG/DFarfPBgcEGs6KLyWyCMVdhwU2g+v&#10;WkJFDb5d5G8a9fvEHFSIPJ1FpEDfPyx/vValiOxR8u4c1CwaFASgPf60IoskoGKSHoAQc9q3/DbG&#10;K9hiTmWYEdeMDmuUl3ylLggqTxiui0VWluYVVijKflb0FTIqLLPirlymMnHB6Vxt6CZWGeQeSO9d&#10;h4iuShdn2nsT61xk25ZWB6E9+9JbCmyQKqoOTzWjohdo5Ah5x92sgOWzxWvoTNG7+WOoyc0BA0dN&#10;DPqdvb4YlzW3O7AsjDpwWB4rGsZTDqCuwwQrcf0rTlZlVpCcKw6Y71LNGZlm7yTSKAMgnmrtwwks&#10;zGzYI6HFU7ZYlkkYgnK8D3qdGBiy4OR0qokM47UYmErh+COnHStfRGWbS2gZiQvzMR2qDXIhnzGZ&#10;Sp4NQeHYiZHCy7EUYPvmtWzJaMScouQDz2NNgceaACQRz9aZeALO65XhiOP51BDIFlHTrjmhivqb&#10;KzFmUsB7ZqTdtm3Kg9RVSNtrjf39R0q2SSquMDPcUmWWhcPJC0ezKnqe4NdR8OdQS21iC2uG2Qyu&#10;oZ84PXgVxsZZGYqTkDJ561c0qZluRIDk/wAJH8Pv+FSWnc+krrUTI7NErKpGG7Z+tR6czRyZQ896&#10;wvBerJqGjTRXDK1wsijOOSoX+tddo1rE1wsZyGb16UmSzQ0i8ltmmKdZFxyK6/Q9enmtkgLbHi+4&#10;V4z9K5iS3jR1jxjJwT6Vbs7G6tpt8SlsddvNIlpM7y2153Oy/kZ9p+Un+KtfWL2K9gW5lXbGExis&#10;DR9L82Fbi5bcWAIHpTNWvvLnWwXnAz9Kq7sRbXQybdA+Ryeanks1Ud8/Sr1lAhbgYq3qSBdmBio5&#10;CnIyIDLbSB4cqRzkVpQ+J7u3+WSJHx/EODVc9cGqs0BJb5eKdrEolu9cv9QnVXfYnovFb9mNkC9y&#10;Rya5uztjJKsY6k9a65YSsSKeoGDVrUUmkZ1ygcnI4qoIWAOPwrZ+zc1GLc4JxTsmQmVdLgIGSOpr&#10;p9HtQJlkI4xWXZRfICRjNdFp2FjUVcY2E2yxcRq8ZGOar21sAuW/KrxHNNUY6VQWGRxhOgqSlxTW&#10;ZVQsxAAGST6U7gcx8R1km0iG3hl8t2nVsZ+8B1FZ3hrT7e91pLxohuiiHzY569M1ka9rieIfECW9&#10;jMJbaH5VKngnPJru4YksLSNIQATgZHrWFuefoU3yr1NKZC67c4B61makBFHsQZ5zjtWmmRCCTzjr&#10;WdMfNSQngYODW5m9DA0kFLqa0RuZPnYY6j/Jq9ErR3a89Pu1l6bOsXiK7hYF3S3jT0y3fH51uXae&#10;XKnHzKM0wZS19ft13ZRbiPKl80gdz0H9a1Ij5Uik8r/WsmwxJqW5m69OK01y2oLD1jxkkdqESy5c&#10;IZJoZlbhD0qzISF+Uc02YKkY7AUWz+YgbGKAGlQrhu561MSAuTwBzVXUSUjDjgA81OcSRrjlT1pA&#10;VZkS82u5zCvOD0+teZeFBcrf2URLb5LiaaUE/dA+6Pyr0DxVfGw0WZ4QAxARPqeK5CaNLK7sZ0YI&#10;ZpAhbPXjk1Q0Y/xHu7dvE+lWpZFeBvOZieoz0+vH61yuor511LO2FVgeP7uecVrfEGNH155S6mSU&#10;7Y+OwAFY+t4t7Ty3Ox3NZM6IbHC+LRGdZXLAlYVKqT0Hp+dcj42tn8zzCgzHFyWHJ6dK1fHhca/H&#10;CJOFhUDjn1JP59KPiKRDbeVAhASAK3PzY4+Y/WsmzfY4gS7rNU4CrionIJMY5wOSKfZgLAw27iSa&#10;knXAkOOAOakDOt1/eAAkDoO1blmRuaEZ3L1NZkaLvjI7Y4q9ZuwmkJC4JxmgDM8VI5uIlXBkU9cY&#10;rRtoH+wxmNNw3c+lR61GZJoecFv85rVtXU2yW0SoI2PB96aA5fU2cSTgrxu+X2rPZQ+1tmG7ZrV1&#10;QEXjoQDvbg+lQ3ieVJGQRg4wMdasTMV4jHYyOqHfzVZXzDG4wD3HateZw/mR7Rt5GT2NYjDDAZyv&#10;qKLiuNunUSg9SM59BVqwANnI75D+meoqrMPLHzsBnvUtoknkkMTgDJpiKk0e66ifzSojHAx1Oa37&#10;PdIVLjhhwD61z+C7M7HCqcA10NkweNXxkDr65pMDG1Ast0ykg9+OKqXYJTOACeBVzVowl25RScjP&#10;1qkciL5j95u1PoA2F3E8aIg3JySDUmqzmXAZtzDmpdPWKS9kYDGFwB/WoYl87UFQbSh6ED86QI1t&#10;ELIIoSoJOD7mq+szM1/sAAC9eetXdK3rM7lRuVSF9B71hyM0t829so3cDrUGiNeED7JhsL3FW7eR&#10;47QZUMq8gd6qSsY9kKjdxWlN/o9jlSOR1rJmyLGmSCbT5p3XKgkDjrVTR1HlSYbLOOTVmOIrpn2c&#10;NjK5HPX1qlottNHI8kjZIOQPapZRtTqVjRQSBtwVzXS+HbowwLCxBEgUE+mOlYDxCUAdfVh610nh&#10;PSpLuTZEU3RgN1zwDQB3vhshIY5kJZjkc+lei6PE88bRD/WMmUz69q828NnzI5YosMIXwMHsTXpn&#10;hZ2lEEcbfvFO0Ma6qZw1dzY8LO58JQTyqA8gZyuc4JJ4rj/sKf2c1rIBN5izKuT1PvW74XupW0W5&#10;s2cfIzuhx/CScD8KoWqnauUO2K6ljP0ZRz+laGOx856sktpYeS3zFHIYZ9DSaJtzKhHyyRE1qeL7&#10;Q2t3fx7mbMhcEjqCeK5/TSqSwjc3Ga5rHYnodt4CuVHhTUbA4+aTnnt6V6L8GHS0Kks7R3CGFh23&#10;Bu9eK+DbiVLy7ti2A4+UepzXrHwzvjAt3EY/lguIypzx82apESO1ZlsfET5G3dcbkz061bijebxs&#10;6KnEeHdvQ4FM8UnbdWkuwlfM3Fx1HtVrwk8r6tq08pz5wjZTz/CCCKpEPY6y6k327wjudxrQ09VW&#10;zVAuAFrEsMvDM5cMzEBQfrW+uUwucfKBWiIOUeLyNU/tGI7WSXZtHf1rrJZV8tSPvY5rmrtC1vPk&#10;9Jsg/StmSXNqtwp+Vlz+NAM5zx0Wk0zy4EDShuPYd6zfCe8aJPEWJzNhh+FbV+m+GTPWRcc9s1z3&#10;gl5QdTSQnes4AU9+OtYy3NYP3LFzxKd2mxhcFo+W9gKi02ZTLBOudrLwfWtDU7ULYzDgNIhHPuKz&#10;NDb/AIlVnE6hJYPkfnr71LGndHV3TCJjIemzIxVjRZVfWJItpyg3H3qnrJIto8HIK8mrHh0SDV4T&#10;J1e3O3jrgCriZS2O7X7o+lLUduf3KE+lSZFbGZHdOUt5CpwwUkVz2nwyXRmvZD85559K09dnEMSA&#10;HDPkY9aqaU+3SWQj5s4NAF87WswucHHFQxn5VUjBBpSSFHp0pLsbWjde55oAnn+XPtUSxo74dc5X&#10;FWJkDLlTwaIIvmB9KBmXpcM1tq04UFomCn6Gt4ciqkQZL48jay8VPcM8aF0GcdqBD1G04HTrSO23&#10;8apfbQdrcjnkGrQIlSgCRG3ClpFGOaWgAooooAKKKKACiiigAooPFAOaAA1BcQLIMkdKnooApCHA&#10;2cg9qLd3hby5Wzjv61dI5zUNxEHQ460ATA5GaKqWzOOByB2NWQ44ycUAK4ypFcv8QtMGqeFru1K7&#10;tyEAYrqW5FUrxfMRo26MCKALtB4FFI3Ckn0oAaB+79zULAhSfWplOUFGM9aYGLfZEhwKr3NukyL1&#10;XA6Zq/fph9wPWqyEE5q7gYUs81pI8My/KPun1FNEgaAuCH9qteIQVjWVedvXjrWJB5vzNGvB5NSw&#10;KeoXZF9Hxx3PpVjTwJHkkLE88VlanJh5TjBHBFXbRh9nUdOADikBg+KjJN4rs4k3smwluPlFVr+B&#10;o9QUgb0bkc1oa20p1SJlJKY4qAktMpkPQ4pFkt2qMhZQBxXnXiqL7BM9xbHMbHLr/drutXuRZswJ&#10;yNua5bUrY3FlJOxzk5HuPSokXEp+FdUim1VXmiZgI/3cY9aseJLlbq7SEx/KvLDqK520ujZXJmx8&#10;wb5fQ1oxT/aFkuJGBLjBAHSsjRaHDeIFOmXr3lja/uidpCj7opthfJPGoxgA9M5rqdaWN9MkjK7l&#10;Ix9K4IwyadetHvDnsOmBU2NUx+oyv9vM0jKOoC1nPK7bo8bjnJPvV7UI0njDFlBxk4/lWNHL5ana&#10;SBuxzQUmSM/TcSck981HpyrHeYC9OhNOnUKQ+MZ6HFM3NuIG04A5oBsmuWGG2d8/jWVqSPbWxlOS&#10;XHK9h71pTNuRVHXr0xWd4iLS2cMZU/Ic7qaJZj2sRnmyvLA4rdghJQM4yF71laSuy4jRQQSe9bse&#10;GUg8L3q0JmZesAdwGCDUV0C0CBQ2T1JHapbtPKkwmJBnuetRXNwUgRMZ45AFIQkCl5MAZxyeKgl/&#10;dqQTnc3zCrdkdrOfbH41Vki82UquTjvTAsWyRxxs5/j5PFVEd3lMgU+UT1PerF6NkaR/MCByfWox&#10;KBEVCjYBxzQhXMbWMGctkEHjg9KrxsE9x2yaJdpnfPc5pQI8Dr071SMW7kUjDcQDwfao3xkgVIAp&#10;GQefrTFEm8DtTJBSyqxCjnikHC/McAdKdAVWRjnpxRcKAgPUe1CAgkAOSCeeQKADuGfTlaQECPjr&#10;npTkG44/M046gNkyVbA3AioY1IkAxwRzViUMvC4HaoSRnLjHakwLPbO3j6VBMwPJPfArQih2W7bv&#10;4hxms5EKBi44zxmhgLCfmL5IP1rStWhltyrLuxzk881mK5z+gFXtNBkEqIAOOTjtQhojt1Md0xXo&#10;T1JrVAVoycZUCsqKQMy5BGTitlYykGwcgjLGgcUZmpEMiFR0qO2+dTjAJPSpdQLK31FVrbdk5/Kk&#10;wY+TKt6ZPPFMjx5jLk4IqaXDncOBioQpGM4FIllaRdpOQfXgdasabKY5eVGO3rSzpuAYA8VArsrA&#10;8ZBosM0LuF0USZOT82c1LpybyOBknkk+tTxYew/hc9PXimWUZjlOTk9hQWifymKkBAeveiAryr4G&#10;2tOHEkRIC7h1rOkhZL8s5OG7EdqC7k0kY2+ZwQw4qldLhgzbh26VrTRqtpAo/hyT7VQ1ZA9o7Lj5&#10;eRk9hS2E9SlIWKBcnA9q07e52RoscrK3Q+4rGgkEkSsv/wCqrtujMCSB8tPcRranMZbRlGMnGTWD&#10;JEoXc4LH3rQnUNbkZxzniqsfzxvGx6c0kgsZrRkMTvrX0KRIyysMsRwc1ks43Mw7Gr2iu89ydi7D&#10;x1qWgi9TeQF76MsMvxgdOK2rsQ+XkBskcH09q56+uNmqxQMcHy8gjvW4sm+1/erkkcGkbGWjkSts&#10;UbQcDHaln3CPbyFzuyKkEaIrDGXJySP0poVmX5urdu1BLMnXY/tdtGR8pU4bHesiwY294oAJbODn&#10;vXTxqnzKwz16jrXP3oWC684nCevpWidzGasw1iJUvy+/lx0rOmA3KR1zWnqYFxKk57jAIrMuGAJA&#10;6joabJa1L5lbhiRnPQ1daQJGgyWHpisofvAmBkgfNVq9uQ4UoACB1oA1Cyi3GM7yDxU1mNlszDjH&#10;BNUdMbzEBLA49e1aOngtOYmYbW4AHepZtF6Hf+ANWCSQIfJDhcdcDjHJ9OK9w06Ly9SB42BcH618&#10;y6LM2nXzwOPLyeSwzuQdcV9G6RqTTaXAzOjSBFG9RjeMcHHagUkX2dmmkVjkg8GrFpqt1YktG24N&#10;jIPeqA+aRTk8ipWiJiPGSO1QJI1/+Ev1V4TCgRF6BgMkD0q94bhe6neaRixUZLHk5rm4IwcDGCf0&#10;ru/BVo8VtM0in52G04pxV2TKyRpWcJVsEn69KXUFZuT0rTit8j0IqG4j6j+HpW3KYtmECQcdatxQ&#10;+clTtZCTofxq5p9o8bgDBFLlHcj0PTmN8p25C1072OVyFIxU2jQbIdzLg54rQ7VajYhu7MF7YjIx&#10;j2xUBhAdgAc5roJYw/OM1nzoPO5GDinYV7ENnApTnrWjGgR1AHemWqIIge9TZG4Uhq5YHWgUCimM&#10;KxPG0jJoFwAIWUgb0lk2Bk7jNbZryf4g29v4juLq9a4leOz/AHVqi/dL/wARNZzdkOKuzN+Hdjb3&#10;urvJp4jhtVkLNCPTtg+levxRfui7DccZUVy/wy0xbfw7A5hjQuuMqOeK7IYxgcYopKyCesiF3xaF&#10;iOdvSqFw/l2bDAzjJzVlW8xmgbqOao6yVitSpPLfKPxrSxk2c5bgweJ7eREB885cn1PeulvyA5TP&#10;JrB8QxTWcMV3HzJHIu4jtWgLg3bq/Qld2KZT1IrXEEzHHJ5FbOlIrs0p++DWXBHJKWdV3betWrOa&#10;SF920/NxzQQzXlUOAp5pqERP5eODzQqsqZLZPrRcqBGHAJIpjI7190ZiRdxYflUOlD/RvLYkleOt&#10;WraMopZzkmqoZY7qXHHfrTQmY/i0iUxW4GVU7iMd+1ZGq28YgtJ2GfKLH6DFWPEV6F2sOXJyKwvG&#10;eqTNpENpaKwGAXf09qUthxWpxdtFLf8AjfTI7qdMQoXm3v0XOcVl/EvUc6xEihofMcsmB157Vt+C&#10;bWD/AIWDf3t4gljCNEkhXgOB2rmPiO6X/jK1t7eMBokCNzwGJ5rJnVHc5K7thea/ETIC4j3ncMls&#10;GofiG5Phy7dgFdtgQjuc9K1dPh8zxvdRSQjZawNHk/3sZzWR8Vju0LSreMDZJdMD+QI/rWZq9zi7&#10;eNTCDj5TjpTLkMEkKZye9WoUVbEx7TvI4NRzyKsBg+7gcmpsBTA8u0DN98jJ471Nar5lvv7HrUQS&#10;X7KjOSzMfTjBqW2eSQywA7V/KgBt2S0saAfe5zmtASJCyO4A24P/ANas1EeWYRKMsOmTVrUUKRwq&#10;zjJ6mgDL1z95eRsCSpySAfeiaNHkhDHJb2pmpSeXMhxyFxmkYmUo43EKMVaCRmahKrXstuFCfw/L&#10;/OsxoikipwWHUVY3n+02fkqDn3pl8FW5YAgknJxTIRUvIVe4gZ3wA3K9QT71duDjkIACMcdDVaeR&#10;UUKR856d6uzwI+nuFY7uxHrQwZjqwbeF9cE10VlPBb26njAXOK5i1/v4JJPStax3Ftr4II702BBr&#10;MwdcADGeGFZ02SqIew7ela+uxr9hGxQo3AHFYuGD7Sc7e/tSEy9pEgUyt04xzUGj5N48m4fLnOOw&#10;qEfIjYORzz71JATCh2/Ju7UMDegINrJO+dnPzHpmsK2KmcNtK7m4rW3mPQWZs7X6A9yKyLQST3Ke&#10;UMnBxUNG0WasqsbuMhgGGQRW4kIaxQSqeg6+tYlrFJKzuxx2J9DW65/d26ZDKF5I71k2bDLlT9nE&#10;YBJU9adYj/VtwVHAxTp2zbM8YUHpz2FR6SB9qUOcA4XHrUDNi3YhCM/8BI611ngGWMaoAWCkxsDz&#10;9DXKNkT9MY7Vr+G7m3h1JZWyeeR9aaE9j0rStP8ALS7FsAgT5n7nBNdh4RvDEVxjjGTiub8FTRzX&#10;t1aSN/rogQT3APT9a7SLSJQJJLZARGPmxXTA4qmj1GWUbwwQ3UZzDJ8pPqCetNB8u4vI0DZW4GxQ&#10;e44/rU2jsbrwnYQhgRgr75BNZpuD58yk4dZQfcjitTNnmPxQ04RXXHDBjHKMZJPb/CvNlkkiZgOG&#10;HAzXsPxhDx6p9pCbVPoOCe5rxu83GSSUKRgnj1NYNanRHYt+HLg/21FJIQpVwTzgGvX/AAaqRajq&#10;dvnG4RlQfbINeJ6KzTXKg4VQ3X6V7N4RIfVIYGb95dREo3XkUtgZ6TfSeboCTuwZo2Oc9sdK0dAj&#10;kWwWUcGfGMdxWFqBQaJeQAESNGBHg/dOef0rtPA9lLceHYbhgvyfKo9h3rRGctEWIsQz20XA8w+n&#10;pW1csiANnFZT7WuBIRjyDk57Zq9qBU2fmAHg8mrIKNxGptpCQCp5qz4fjebTkVyCFYrj2qOJFnjV&#10;TnbjP40aXJ9nu5oj3AK4oAz7xlt9VMEx+UDI965Xwpm38TXwaTcbhgSp4wRXRa+jT6qsmMFsKtcv&#10;fh7fxEZkUK0ZG4gd6yZpHY6zViTHjPB4rFSEx7nPAbBrXnkWaCLI685qp4kLWelW0qx5EjshYfgR&#10;UjRbuJvP0qM4xtOM1p6MGFxpMobAXKn8qxLMGXSdgPuK3NKjkK2ahcKHbn6GriiH2O4tiDAvPI61&#10;LgZzUFocxH60Xkqw27yE42jNamRl6x+/1GGPAKR/MfrUaLlZY14y1NtXEimZjgue9EhZZyF5yaAL&#10;7fMAvHAphXE6IckN2pbfLTjNXhEplDMOnSgBIBtypHTtUpIRc0yZhH8+OO9Vb+8jWFsN260AJJcq&#10;LuIYyCSM1NcXCn5VOfWuennzNasuTyc+9bVnbMX3uDjsKAKskEsrBohz6Vq2SFIQrDB71MoCjAGK&#10;KACiiigAooooAKKKKACiig9KADrSDIOD0oU+vWloAKKKKACiiigCGSMhtyfjRIqyLgjpUx6UyMFS&#10;c0AROJUT5Ru+tUbq4VXAkyrVqsOKrXyJLEVIBJoBlqkfBQ0vPTtTJHCcetADgPlFNA6804ntUQlT&#10;zNmeaAKepYAz1xVKL5hgDFXtQKkcGsmCdRLtLDIPSrTAfdxBoip7+1cxKJrXfE/3QflI711tw6tE&#10;MAmuP8SCc3amNMhRyDxmk2Bh+IIQUjcFhvPan6ZPsgYSc4/OmzPJcxcKBtyfpVSCcJMin7rZBzUl&#10;D7+dHbKHcc1SaQrGRnJHNLqk8S3SxqPvnGKp6qZoGWBSGL9zxSKSLeoRx3MQj3biw+ZgeRWTep5E&#10;Rj3YXGBxVy1djGchsgdR61V1J4pIQJSAQSc/Sk1caOB1WJUv/Jbd5QHXryfeoHY20aoCSn94DpS+&#10;I5SXXcQBuLD1apYpIZ7cOucKAAO1Ys2WxE90kVuEZThj+FVNc0s3McE/lEhQWbZ1K+las1i0oWGF&#10;GfOMkUl5qkNpZtYyExMV2q3vQO55rq84gupYkIKrjb2IB9azJW3KiqScdSe9XvFKOkykYkl5J7ZH&#10;HasmFzISWGAvYDNSUS3s48lV3MMehzTrNkMBZj14BqleZMZwOPb0q1byrFFFHjjHIp2DmJwzs54z&#10;t7gVX1PBiVlzk8c1NDKzTBIgDk4I9KpalOWuWG3hTtA7UBci08os6t/d4NaUpZFCqM55JxVa0hCk&#10;Hg5OWOMVbu5iQx+6E6HtjFUhGXeMxYiP5gTUTRGUq27Kt6VBvfLHziO+O1WrTGxsjIA4+tIkfDFs&#10;Qsr4JPTFQwo0UkijCgnJ+tTyARpGMHcQWbH1qGTYgLuT15FUUR6o4cqpwvckGso3DeSzBcDoPepJ&#10;5G3NtbG7t6fSobhGCJ5ZwDTSM5FIoQTkZz3zRIP9FJHc4qdyRHjue5qtcSAxBcjg4qiGPswjHy2U&#10;lcZzTHmVi7omFJxjd0FRqzrbNICAH4X1xTEGIiME5PWkSOiXIBGDzzmn3OSgCk0QRq0RTO4N3pGO&#10;9tuzbjgUARrgLzz6+9LEqIhZcjPbNEmxI2LNhRx0oxmBCh3Duaa0ASRcNjvSbWyT/Oo1aQNlWwc8&#10;nHU1IuQeWOBRcLFi1YbJA7H6VWnDd+B0qa35kzwAKdqdsUI2dCAaGBQhJjnUdcHnJrXtNsSyz8lO&#10;FyeBk1mWdu7TFscYyc0+S6nMaW7fcDb9oHegZZusLcCMcEc4rZ06UXFuwI3MMD0zWJqMflTwzDoy&#10;8An7taugyqq5Xp647+lFhrco6lG4lcAcjtVWHJyenatrUC0yO5ADCsiIjcSeFPSiwMVgfKIXHPGa&#10;gkPzEBiccc1chAClSeGNMvYQkgz1IpMTRDvJGwZ4NV3IAwBnNTIrq5L9OvWo2AZ8j8qQi3p9wUAG&#10;eDj8a05gqN5uME/lWLajZNtxgAfrW5LBJLbKckArkL/WmkWi3pYOxyxQk8nHpVfUXc3MZ4UA5yaf&#10;pD4LJIBxgcnrVrxPbC2ktZIlJWZcE4/rRawySSUSxZZQMjoapXaO9t5IQMT1B7VahcFOxHQ5PSoR&#10;88pAbv61JSRzNoVEjRhwSDkgdK2bMq/mDIUqu7msu9to7PUJBCvyEnaO5q9bOvyY4zwx9aYRJ7lt&#10;tugR8jqfeqcoHng8bm61fuo3S2UhAA3QCqFyflUbfxoQ2V50AYg9PrVrQZdlwNwGO/HFRX5j2RlX&#10;znkmpvD7xPcGPALE/KTSZC+I2NWhikuImePEips3DjPcVryBRp0LEncF5HTFUNSz5luVUsQMYq+f&#10;ljUsRtrG51LQo4VH+VuWpMhYfnAzkYJpyqZViJGX6NjtVK8eTdJkfMOetUmZyJEZTIwOB6ZrK1KF&#10;d7oAWCjPPINaKlXtx1DYqvNnYdozjk8VojOSuZl5+4s0cn8BVG4CmITEYz19a0rhd9sI25YdRWYQ&#10;xzFVWM3oTWgUQGUn179RT8F0yRwOBz2qKEjymQE4Q8A1JC+4FCMY7ijqD3L9gAp29FPBHrWppDRW&#10;+pQKynBYDpnGTWNaS/vRyCBW/pyv9oiuAAc/NikzWOxqeJ4Vg1qNshl8vjb6d+a9b+GU8d34fgGP&#10;IaF/JlQnJyOVP4g/pXmfiIN/ZH2ny1eZQNozg4z0rqPh7fuulpegiJXjKnLZAePkZ9cg0luDPZra&#10;38yJgBkj9Kv2lm7jhTUXhZjKYDwftMCsR6tjmut0m13/ALsg7gcGlymblYzNF0YTzbHj6N3r0Kw0&#10;1YrRIscjvVCwsRBOrj044roYWO2toxsc85FUJsOQOR2qCeEEg4yD1rSkiLrkcGkhjzlGGParIuZs&#10;dqAeOma07C2BbO0YqSK3G8qRV+GPy1wBRoNaj0UBcelKBRS0mUhpGeKrXNsG+bJq10ocbkIoBq5W&#10;t4R5Y5IqdY1A6UR8KPWnnpSGFHeig0ANmdYomkbooya82sIftNxcCxTbCWLSZHAJPOKteMvFpbU5&#10;dCtbK4ZEQ+bcdFLf3R61c8IKf7AiTyypmlK81ndSlYqzUbnV6XEIbGKNPuBQFGOgq1SKABgdBS1o&#10;SUSPLneb14rK1tjNcW8e0bQ25j/Ktu7i3QSKDglTg1z8TGaR5HP3WCce1NENWI/EzGSxuD1UDdtH&#10;tVbRpYWt/MRjnYFwf51ffYzusv3FUk/lWL4awo2yD5mbC4PAFDBI6myjS303Ibtk062iYLvcYB5F&#10;K0e+NYgPkH86vttEeCRiqRNiuZv3DrIcMvA96ltGZ4FL9cdKpXERkHmfxJyvvU+nz/aIFbYV45zT&#10;YJk/mgPsPWsXXWeKaN4gfn4Na08WXSYHBTqPWq+ohZkEgztQflSQM4bWAJNaCE5RQCfas/4kPJpt&#10;lYCFF/eMWYbc9MYrWtYlv9TkHIIb5vfmuN+K2pSSa4bIq22ziCsOuSeePwxRI0gtSdFXTPClleFi&#10;11OWcoxxkk8n3xXBWkUdxq5dpSbjzMj3NeneNYo7PQzeXKBI47TEQbkouOPxryvwjL/xPIL5wyop&#10;LPnrjBrJ6G8FcqaEVfXtSuShLtOy5znjGP8AIrn/AIphftGlWiLgoHlVgeCDgYx+FdD4St/s2nq7&#10;Pn7TK8uB3Vm4Nch8Rr538dT2SEMtpGscftnluKh7GnUw4CYpdzncAcYNV/EsHkTwyAcSA9PathLZ&#10;A+S4JJz0rK8TyrFPCJOIx+VSMjuJxNFFEv8AAoGAKHiNvJA1wGVmGdo7A0+4h2xRGN1ViwOas+Kg&#10;JNVilGdsiIAD/CccmkBiWMciap5iPtYZBUjqK1vEEYmsIZ2wjqQpwOvtWXNJ5VySFO5hgYroNWj3&#10;6BbmUqOhY5700BylyYyNzZL4wQe1T2RRbVvmCtjpUeoJGoCqeDjFRzJ5GmSSR5MnOB1NMZhyIHu5&#10;JASCeOKbEMTs3TcMHikkuGkgjfaA3epEU7MsOfXFUiGUb4Ik8ZJzzyDWhfTrEEC8ggnGelUr5VlI&#10;PGc8Y9abc7miBkzxT0EQWyxyF3OQd3FaVrtZthBC9z7VlR424B571p2eXmGAAMAGhgR603lyLEqE&#10;g8qTWUySNe7MgA9Mc1r63lo4ypwVOOazLKNYpXeT5gvIPrSDcsXEccVngj585U+v1quWXIdjggZH&#10;FS6hMS/yLlSR36URW/m3KdCAc0XKsaviNGt/D1iJdufvccdfasrRf9czIT/hV7xjcTStbqxGOOKr&#10;6dE21mCkKeOKllRZqaedwfKfKCcA9zWokbJArMAATtyO1U9LjX7ACQzM5yB1NTau0sXlIE6jlOmD&#10;WDNxQNuQSGwfSrMXlbYndQhPPpUUqeRGhkGC3Ydat+SDaiZxuYDgY/SkBb8whQMZz8v/ANep9IDC&#10;7QO3fIqJ43eztpDwpOGqzp8Si4WUnIHWkwPT/ByMNUtpEmG3gMCeSK9d8H3CprV5bSDNvNGcgnnN&#10;eI+D7uMX9gz9C+04HI7V6bpV75Gqq8mAucHPauii9DkxHxEfhyG40+1+ykEKLh3U5z3pb9FfWb6I&#10;KFZIxMpHT3rd0SNL60lgiB+Ulg2c85rBmWX/AISeS2cKXS0DuO+DkfjWzMdzj/iLI15p6So/CREF&#10;SfvE9K8W1sFYo5FPB4K4xzXt/j3yBpOnSIiIrvswTncQTk/gMV4r4tBMDbGICvxtGMc96ye5vDYz&#10;bEkTIWYjDAFegr2r4busXjDRFkZSGLoQQOQV6V4dHOscisBywBGa9G0C/aM6XfbmEiXiAYGSORn9&#10;KllHq+pu0epXdrk/K7AAnoO1ewfDNNvgSxXIO1Sue/U15DIY7jX9WmRNxkZcNnoV4P55/SvWPh+3&#10;2Pw00b9N4YHPTI6fpVx3MamxNa2iPcXwLtiTjnnFUtRuZDZ/ZosNIW2nittAY2PyjdJyK5+8Q2+q&#10;mNlyWbIrUz1NFQsaptPRewqqscn2lZnOPT2FWIVYy/MeR0FQ6vMY7J3UdDigZnXzCS8V8/dP5Vzf&#10;ifcuoRzdFl4Y4ro4MSJuP41keKYvPtbN1ULtZw3v93FZyRcWXLMiexV1bPl8ZPtU3iMu/hxhyxTD&#10;gD9ap+H2EdlNayDtuQmtS5kVtPSPAO6PBqB7Mp+FSbqxcn+Aciul05v3EO3gLMc/iP8A61c94BCD&#10;UNQs887VIBHTGc/zrf0uVfsTqh5+0BQT+NXEmW51enOWiYehqj4gmG1bcHBepNLm/wCPgbfunrnr&#10;WbNI13qLkYKx8VoZixvtt1iUD5WxmpYlY3ITGc8ioZABKqr3NaNvDs1ONS3PllsUAW7SAh971bps&#10;jhIyx7Csia/ZYy5OD9aAJ9Xu1RDED161zN7cSSAwISQ3GKmJnv59qDqa2bHR1hukndvuDoOhNABY&#10;aYyGCWTGR1XFbNMcEkEHin0AFFFFABRRRQAUUZGcUUAFFGR60UAFGaZcP5cZaq/zLGsu88npQBbx&#10;3opEOVBpaACikLrnrSgg9DQAUUUUAFNcdxTqazgMFJxmgBVPFRzKccUx50hl2knBqYMrrkHIoAdQ&#10;QD1GaKKAAgVWaNRJvNWajmA70AV57ZGXdisG7iSObzMD0NdGDuBUdqx9WtwULMNvfNO4D4mEkQVR&#10;wK57xZBI8GUO3rzjnNbemTKY/LByQfyqvrqk2shxn5TxQ2B59bW5g85i5Kk4OT3rKuJFFxsXJOeM&#10;GukiVrjT2hjUB85+lc5qNrcWsjsCCRyzAfmKRa1I75xE0UjgA52hs85qS9hE8O8f6w859Kp/a7e9&#10;KMu0xqR8x9aaNRZvNs41y+MAk8ZoHYkjmSCBvMJZz6VmzKswLyRgckquc/nTo1+yt/pGHkUcY6c1&#10;BqM0gt5GxyAAo9c1LZXU5/XbRLmJzGvzZHIGcj0rF0+N1xCowitjHrXVyIII4YWbdIRk+2aq+RDH&#10;f/aVAypxiokjRMuxuunaY8dxsWRuh61z3ii1hvTGQoVmXO49q0PEredaqFPz84NYt9dBrYufldcB&#10;S1QyzzXxRBc2fiaeJrh7hUAxldu0EdKybl/JgcgNuPP1rX1dvMvpWaR2Z3zk9W/+tWJcu6HD5xnO&#10;fapsUWrFYp7Mg/L2561FcJsUs2ODgGn6dEQrOMMCemehqHVDkhDl8A81RLZY0UEK8h5LH5MdQah1&#10;IMZE8xc5yScc1HDM8Vv+5xkDHNW5o1mt4o33Zzkk+vrQA+D/AFUa9QBkj1p97g2z7jkEc56Coxlc&#10;KT8qgKTinXQBshECPmH3SKBXsc7Of3h3EhexxWlZ/OhRiu3qce1UNpVgpX5gec9K0oAI7V1bC5zg&#10;r6UwGTMWk44LAVWuSEG3Bb1GKSNzzMjBtuR171UlmLtgtx7d6YMrucyfKBz6npTJWJdcKANvenRj&#10;c5DHaM5FRSsHlbackDnPer6mTZXuW5KnqeOailVfJTJJyegpASW6kBTgZqZ4dsoB+ZtmWPQUydyt&#10;cowEcZ+6Mk49aGWTy/lOMmnqSz5I69cjBqe6ZUiRRnB6kd6mwgtdkUGCeQcGq1sN0jHcevNTzjy7&#10;dSCD6mmab8u8kA5PemkMju2BmVByR2psuQoUscE9qe6f6QxB3AHk0NGzzKzAKq/kabQhked2CMDG&#10;M0SBum0gdz6U3eRLtwCAeB/WpLok8lDjH5GgAiB2l1BOPSpbmX9yuTjjnPrSWmwPhiRmliBljlRh&#10;wBkgdRigCva3LvLtLYUc4pUlgkmByB7Cq9up8w8Hb1B/pTH3LLuJ+hFK7Ga9xBHLAC2Co6E96uWq&#10;JFEsYGMD5fQ1WjfdaBCoOFGR2zU1nKjSK7g47YqmUizfQyBgJG28ZxWZMixzMibiuMiti+k3v5pG&#10;Rx27VmXTEXJKqBn9KEDVwtnPmJ8uU78dKdfxs4RiMjPNCBm2npjv61OwaSDaAQw6Z71MkBlOoAyA&#10;x9ajYArzwKnZWHzY2hjgDFRyLuYDHXjpSJsRsCozuzn0rX0yWSSwbeGBXoSe1ZEgbbn7tWtNuHGI&#10;lBOW60LUcTQaTyVJJAJ7Ct1rprvw5GS4YxnaQepxWJLAuMucbh+VWNIeQ3JtwwxwUGeSf/rU2USQ&#10;SmdWVY9uORxyafcRMMNswG4zVqaNYctgBi2MZqLc8kTKQTk7selQ0WjA13apHyHeOD27VV0l5JJ4&#10;kI3FW79619dgc6e7qRkDk47VjeH8m6Vj1Ge/ai4nudHqzl7eOOMg9eTWExYgIcbsHg1tvtLAE9Rn&#10;PtWVdIomZiTuJ9aEwZSK4j2kY9Kk8PKJNVij3AZb8qdtAcqDjPXNM0q2RdVCA7cfdJ9aOhOzOtu7&#10;gXF232RuIzguwxk/StPVdiqPLU8KMjHPTmuWtGeRYYsgKZgW45HPrXTaxM6bUALKwyTjp9KxZ0xd&#10;ynHlQeCpPvWfcSxG/eIqxz1PrVoybj057AdqrzAC+EeFDbM7uu2qirCkMtYzHESy/wAR/Co5WwzE&#10;fNnpx0q1bRlt6biGB5z/ADqlICJWzgj1HU+9WjMqT/d+7gkVmOmzf8w3dAK3IY9wyw6NWPqYjaZt&#10;g25Jzk1dzOSK1uGkZmUEH3PFTW5GWjyCx96hi6nZwRT7QKt1IOnHX3prUgs2+A5BAJ6V0Ok3OH4O&#10;ChG4H0rnrVik4jGCO59K07Vgs2cfLnt6VLNondWxbVIWt0Iz5Zyf7wHYe9L8Np5rLVbrTJQsqsxl&#10;VdpJ8xOgX8Kj8OSRo5nDAKmCx64BqTVby40bxlbavaIpHyyLno2ODmpuUe6eAb43gSeeSNzBcKVI&#10;O0qDwQfpivXtKj8i5XaMJkHmvnPwBtmtr/UFWRRL+9jibouSc8/WvddDuQ9hbSx3JdHRdoPBVscg&#10;j1zWsdTlqqzO92AEZHPWpsNtG0/lWf50pi+dT93JIrStpg0acdq0sYMmt3HIPFTvHuUOvaoNgfp1&#10;qxCSCAeKBD7d1dcgYYdas9Rmq0ysrCSNeP4qnQ5FItDhS0UUigo6UUGgBoGDTjSEUCmACqGvavZ6&#10;LZG8vnZYwcAKuSx9AK0Olcd45uLqHWtOIgZ7QI53Y+VZDgDJ+lTJ2QHn3h7ULnxTqdxZRSXEMNu5&#10;dTJjzCWY9cV7Bp9gtrHFCg4jHesHwXoFrZ6xqGpx7XeZwHkx99u5+ldgAKzpwa1ZUpcwUGiitSSv&#10;fSeXGBjrxn0rn5B9nKygHZJJgnsD61uat8tqW79B9TWPriBrKKNiBluvvTEVkkEl20ADEv8AyrHg&#10;VI/FElmobBkDhhwFXAxW14XYNcXcpAaZWCjn7oxzWNclIPHcgkVmdrZDGmOuScn9KAO3keOCEA8A&#10;dPeiNJLj5myi9hVLSInlfdckF1HCg8LWzjimRa4woAuAMYqvAcO2OOeat1VmikM29ehHNMbRO5wp&#10;NYt7N5FvIoIAbLDPr6VbaRy3kE4z3rG163LSbZJD5SDcSGwMgd6diHqYOiXFvZzy3V9NGiMTJI5O&#10;AoHWuEeWfWNQe6WNxJPeGZSRncM4A+gFaGqXltf2kGmEjYt35s83rGBkrWskMC29vLbRqI85Tnip&#10;kbR0Mv4wXsx0iKMZkLBgUHckcH8MGuI1AwWenJcxIyxi3LHJxk7eRXReNZDc6zYWzhipVpmbtnoo&#10;H61yfxUM9roWmNFI0QlSUPgAg/dH+P51nI2prQs6RbW8K6GnmMuy0V5EB+7znGe/B/SvKfEjG68Y&#10;6nel03NcEkK2efr0r0XUriO1sLWNJwst0qxwDPzMQAGI/MV55LaRrqtwI4vKUMDnruPOTWbNLFiy&#10;VpFdv4iOp6Vz3it1nkhhXa+0/MM1vTzNDavEMAk9QenFc35bHUWaRBnHfrSGaUSlpYogrHjOe1Q+&#10;I5Gh2SEP+fSrcK4eO4YlcHaOeKreKpFktQi4+8M/SjoBmrul23APyLyPXGa273/TdNgRchVbOD7j&#10;vVLSVgbR5xuCzIoKDOMr7UlrcFbVxnbIpI6cUgM24CrdiMPnb0BHSi5BOmPA5OTnkfXNZ6Sy3GpO&#10;vG/PQ960rnbbStC/3lPJ/CqQHKyQtBMsKnOeeT1HtVl3X7zMR2Axn/PNLexMb5ZVdig6HNRJ5b38&#10;iyrlSp2t6GrRLZTuSTOrIRkcmprx1MKggZxjI61DdyIt48cP3B900lx8qqzsBz9cUWFcrWwZplBI&#10;zjgYzWxp0imYoqc9Se1ZoI3hlTDYxWroxMcbyNjJII5pMER64qxRDfkbnGDWSHJaNc4DZJ9OO1aO&#10;olpVKyZwDmqUMTtNjaAgH5mmOwTjlQFIOOmataSZBLvHbrVGVt1z5HOfWug0S2OHmyNqqOCOtItH&#10;PeJZpH1rlARgHaDyK0LKVkgkQIS54wOv1qrOyz63K8S4WM43epzWlYQgybnHVuR0qJOwktTpNAgj&#10;S2WXAVkXOG6cVBcP5urROR998n6e1Lch1hVQQCBzg9qmsUWSZZWOCvQisWzdIo+IZwdZhhUjCHk5&#10;ra1Ab7V/Jxv27hngViRCWfXtgRflySfaugeMhUjAVSwBPfvUglYk03ZL4Ytd78ouGyep560/SlZr&#10;jYGZjkE1JbWw+wTQSYClx09hUdqWgukeI5ANJso7DwazCWQAq5iIK4HvzXoCXDARS7s8g5/GuF8B&#10;ok+oXTkFSyDgdM812bYbRw642gE5zW1J2OarG7Os8C6gHNxJuAXzPLA/U1JrNuZ/F1ldRyHctv5J&#10;C45GT19eCPyrmfBVxHBZLtO4mcs4B71rzSJDrhuo5DmXk556CuhM53FpnJahM97a3Vo1q6Gzmfy1&#10;ZO3rXlXjaF7iG8iRQSYxwOxz1r2LxnDJB43FxEoMM+m/MA2drMCC2K8u8Ygg2iScmeFkHy8kjGD7&#10;1m2bw2PNoQGfDkgrwc11ejXJnsTb7mASUONvGK46eMw3MiE4AbCn1FdP4b5mkCgfdDZ7cVL2GfR/&#10;ha3Wbw5HemDY8yx7SX3Z5IJz39a73wrci3snsZzlZCpGT09q4fw7KU8I2Cpg+Qdhx7YIrr/CLJde&#10;IoVZSYyhZecZft/WqiZS2O0mjNvLBLM37vGAPSsC6bz/ABGLgnEaNgehFdHrbmS1CY4UjNYs8RwZ&#10;FG5SMn2rYzJpSiXW0Nms7VZhkwLyM5NSmdRtcjPvVWzbzp7mRwCM5HFAyOIARMpBFYfiC4jjhiiL&#10;fO7ZAPQVsXEmJG+XG7kVgeJstHbOygrG/wDMVnIpaGgImREZSCQMHnrxVy1xJBEuc5GTVeZwtr5g&#10;AGEBPNWvC0JklUNyhORmkkDJtBRbTxJHIIyfOTBxV7ctvf3EIOA0m8KPrTLy3+z6tDLGfl3YFQsz&#10;y6+yyggjcASO3HNMVjp0dbeOWYEYYZIB71X0VPNDSj+JicVlNdStqBs0O5WA4B6V12j2qwwDIGe4&#10;q0yGU57dUkiLfeLYrRmmWK8iVgACh+bP6VW1h0V0OeV5rlda17bfoATxGVH1qiTc17VRGpjU7g3A&#10;wazLK2vNRlAUssXckcVH4b0i41OYXt5IwgUkKAcFj/hXbQxJDGI41CqOgFIZDY2UNpGFjUZ9askZ&#10;70UUABFFFFAEEru0nlocGmFLleQQfxoH/H8Poah/f/a5CkhwD07UATpOyttkUqasg5GRVVHE4MUo&#10;w46GltmKuYmPQ0AWGGarz3BVhEPvnoKnlYIhJqpGo2NPJ1P3aAHMrIm5pPmParMZygJqlaq8jl5v&#10;w+lSzTEny4hk0AJcMZZREn40+9AWNAOgOKjldbKAscNIe1LcuXgiY8E4JoAsqQsWTVbdJO2EO1R1&#10;NPuc+WB0BpkrbYxFH36mgAaK3U4klOfrR5bIN8b7l9KglSIQllf5h2qDT9Rh+0+UM88EGgdjVhkD&#10;rnv3pVljPRhWPd3zW92yAfKRxVOW5cnfHkHvjvQB0bTRjqwrL1S4YMJEPSqcVxI65z1pXWR0Ib5h&#10;QBIbv7RAH/iHWn2N9tQq2TVCKNoZDjO09qlMTBg4GMnmgNDpqKKKBBTZBuXFOoNAECcPtqK/AMZG&#10;KfcsVYMBn1pHAljHpQBy0jm0vNqD5W+8ah1+4863NvDJncDyKseJ/wB1GQvU8L7msrSYzFCRc/6w&#10;jjimwM/w6jQI0Ltucn5mrP8AGDRIot1kAaUYyO1W5r9bS4dY/wB45YgDp+dVJdLY7r6XM12/3T1V&#10;B7Ui0zzixE0F1Na7mjiBBVTWjHIDOiq2OcHtWn4k0+WaaO6zmSJeijGcfzrLtAl9ESCEkXrzUlku&#10;qwpAomRnldhg89Kp6ev2uWKxwBMx5LHGBUsdyyytHMjZUdfWsrTZ2ttYe4xgg/KcdKTGizqzpHqh&#10;ij3FIgQ2ax2uMznYVIHUDtWg8nnG6uSeXbOPSucuJzG7sPlDfh0qGykXLef7RcvG2CFIGDWT4rli&#10;tyqjb97HJ61DYX+ZnGSGz69axvGV2siNCpBc4yTyM1JojlbpzNIZGXaSxJAOaRbdRahWXzC7H8BS&#10;zSDzAGzz94npV+RYreAM3zAjhR3oK9TIt5GjhczKR/KqSSCUyNnADZwOa2tYCtbBVwu4dPQVkSRr&#10;a20eDwxz09KCLkcIChi7ZPb3qUzSb4oo3GR8xPUVXtbgOjyAfe6Z7U6AP5ifLyQSecAUFWLtvIJB&#10;KZV2t2PrVebUDu27C2BwKmQ7YGUkbcVQlY4AjUBzxuoIepBkr8xLcnOQaszSPJbsB8vGVp0iBplK&#10;EBRwBU1l+8Gx8/M2Dx0+lNDK91C1rZKDJndg4xweKzlCeTjnJ7GtTXRJ5wRT8qqBwetZj8Jt9BVE&#10;tiRxAt8/3WOMVRvIzHLIS24A4GR2q9Gf36rJkLg8Vn3Tq28DJUVREiuEJOFI6dKsbHWNizcsccGo&#10;rbfFIG2nI657ipNTc+cojOVQZwKCdLEVtE/mO5wuMAHOaS+UmRYj/vEetWIwD5a54+8ajijeSUyl&#10;QXY7ST6U2g3EugfKySeKhtQvlO2/lfWptWZwsYjAZQdpIPIpY4jHagFQWPzUWBkSxhiMMfmO41Fc&#10;SkMu0DaBwKnmdWDAFgB6VXVQST6d6BDYQRMHdeetWdSO9EkUEBeuaig/16gc7eTUtyS42hc5PPt9&#10;KAuMtczLKgOw7ckkUy0byLndu4HXNS2TPEHB57kg02VF8kv/ABE9aQEk0RNyXQfJIMkegrLlLMTy&#10;AelaEciBSEwcZ5rPuQVUBB3x0oYzW0nH2RyvGGxj14qS3xHMjKOM1DYZEGM9snFJbyvuOQMhvyoG&#10;mdBdDbAhTOHwACeMetZ93GAisfu9Dn0q7KJX0xDgkAZDDsfSoZok+wD5GHcsTzigoqryd2fl6CrU&#10;QDDPGAarJgxtt6ds9RUSswdArEKWxmmBLNDmXeowMY257+tVmjVXIxkDsPWtmKzcncQCW5/Gsm9G&#10;2djgn1HQ0kDK7RqTnnnnmmwLtkwOp6VJJyBg8HvjrT9h2bgM/jVJWJvqaCuGjJfrxx71WnkngeNo&#10;doIOQ1S5ICscYHGPeoZnea0KIoORjOehpOw2dEJUnKMuDuHJ7Gl2KgY/MDjBwelZvhJ45LeWOY/v&#10;VA2g9q0blnRWAAO48ew71BSZVKJPDLbzMCGUgk84rJ0Oyjhe53O25QChI6+tbO1WIOR9SaqXCCKW&#10;UjncOaRTVyrfStEyyHucjAqrcvlAeSc5/wDrVPrQ8uWHYp24556GqT73bYpyP5e9AriN86go3zmp&#10;URjLGI1bc/Hy9uKjXPKcFlyOlPsWZ5V2MwznPr0psTOj8LtZtpUpkB+0rOGRRySMHqPrzWrrEbKY&#10;wqkOwyc9hiuZ0I+TqELSBwnmDccY49q6XXJ0mkd4921VOD/SspLU3i9DKQhZPM8zH0qO+ULOkikn&#10;K5qqLv8AeYUHOR071e1De8Ic4G3gincTkMtnSNydp8xhg1Xu8K4yOSOcd6WzY+aj5PHNJqDbdrMC&#10;S+eAelMhhKY44THGpBJzntXOXzEXXzAbj0BGa1J3Zo2G7G3HWs/UlUThgvDDGR9K0SIkVwClwqv0&#10;xzipYipuivQ9frUMa7gMnp681OxzMg6kdBQRYfHxOeoHt0NX7NsygI5HOTWe4/fYLckdKt6USJMF&#10;gfmxx6UuhUDtdCZVhkZT+9PGPb0q/rd00+nKzMjyxYAAPQVzOhHFxsdzgsc108EcYZxKOXXZkVD1&#10;Nmdh8JteWG4sdNkkj8q4VrVi55Dcla+gvBMO3QTBKi/aLeVhkjkA8j/PtXx3orNZ6whPkq0EyyAy&#10;Z2cHgnFfWnhbVluNaljRvlmi3L7jqD78VpTZhWV1oel6fLK1qu8k+5q/ZMvlgE896ydGlwSjfdbo&#10;PSta02MhzkNmuk5CxtZSNpwTVqMnjcAfeqoUg5DVYRmwPlH1qBFxJOgI/GmSt5Thz90nFLEVYe9J&#10;OhZCMbh6UDvoWFORx0pwqhp9yrL5R4K+tXqTRaYUZpM0ZosMU0CijPrSAq6tqFlpdjJe39wkFvGM&#10;s7HiuClvJfEOsRuzuLbdmOPPCj1+pqv8Q9S03U9Vt9Mu7S0v4ZEK2wW4/eJJnliB24xj2NavgTRZ&#10;Fha7nV0bdgBuvBrKT5nZFWsjs7G3jtrWOGNQqqOgqegEUVrYkKD0paQ0AUtVUvbhffNc9qM+WiXA&#10;YI2fxrd1S4ihB35Y44UVzmxpBHCSRI7Fi4HFUibj9JL2kks0QDSP9/jt71BBaZ1t9Rkbc/AJJ7dv&#10;w9q19IjjggmTHzFjubuazlBj+0Bt3LBkz9eaBM2tNLLdk9VIxWvWTp43IJAMZHrWpG25AaAiOprE&#10;A06myEBckUynsY+p+YLkyxkqsaksaypbmSXT5dvLsvzfj2FaWrymW3a1UsDMcFh2Gea57xYRZRo1&#10;nuSJGG4A9Wx61SM1ucZLpEW7y7dxGy5IHPzc4rQvrz7NoxtJIxDLbr3BH4/rUsATdCquHJcE+uOt&#10;P+IsP2vTmwCZXBAIHPTn+VS0aXOOVp9S1togS4tyIySMe+K5n4tmF4dKgMe8kurHPQbgenfnNdB4&#10;BuCmpSC6fDZLlm9elct8U7iCXWw0XmKkbhQDwoyB/UGsZnRDczrmD7XJZxxBs28LvI/XaAMkj8q4&#10;6KZJlaRN2wscr6V6RpkAtNK1O6uCQktjJGhbgZ2np+deb20MqCMbQEaNTnvxms2aEd9Gr2oKDABw&#10;TWS7BnaQ8N9K0tRuDGgQLuzyTnpWaqMQDt5Y5+lDQFq3IkZVILewHeqeogOhUHC+ua0NLeIXG84y&#10;FJGeOfQVXvYo3iuMqWyOMjoc9aQFC2Ij+WNdzEdcUXLABHLjGMU2zURM4diRIACueDj/APXVa7Vj&#10;OFCrtToM5xTsBEswjuSy4O48n2pl7Ik9yqht27qc96jkQxOeSS5OOM5NRrHIkykSKCM8HuaaJbQ2&#10;ZFLFcnbnr2qpI2JflAY4znPSnTPK92YywQg5+UcZFNuvlj+RQSRg9jirQjNRQt4z8kk/lTb5TsHP&#10;yA88daswxjAyuF71Q1Nm+3JAMlRgjFMTuT/dt8BSCBitLw8qm0Z8fO2d31FZkgJilJ5JGBxxW3p8&#10;aiyIh5Axj1HHNJjSKTFJJHiOCFY9+pqmshSQqvJzyParRXMzhVVef8is+4kYyEOBk5xgc47VJewu&#10;Ha5aRgRgDB9a3LScLp8zB8D6e1YwU7xnGDzmtS9XydIAweTzk/nQxozLeZDK59Bg4roNDtHuFSV2&#10;24HKkda5zSI92JcByxz7EV3UPyWoMYxkDIrGbKgrldmZ2YbDndgj2qZLhF/dR537sn6dKknQRjJH&#10;LHnFUbNJEvZHVd27gHHNZmppWNq/2xGRSGHJHqK0YiBIwxnHQDmp/DUMskRuJYx5pIH3s4Gf8KLx&#10;Ghu1bYOQePcGkwGzRlbV5MMynBw39KqWzsZNwyMY6mtW9OLFPLU/PECwIz8wJFYtqzRyAuc/rU9R&#10;noHgdkS438kCTB+hWuwhEh0eRAxUkMAfSuG8D3CvLFGFGJJAGr0Ro9m6BgD2+tb09jCruZvh0qls&#10;8QJJ8zJzWtPcF7lSOirgn1rH02MxXFwjDjdhcnrV123OV77cVqjJj7ufz9ckvbiRWR7SKEBU5GzP&#10;OfcGvNvGyLZ2MBhxHFDdbF3fwgjiu6nV59CvpUGWiIXA7g5BOfyrk/iNayzeG7z7ASQI1bZ0yQRk&#10;/wA6TKSPJvEUYXWZFiKAL0I71s+GfLSVnIYBkIwD146Vk67tlkt5igB2bWAPOa0vCchg1aBWyylg&#10;pFIZ7n4JujLZ2do0zLEJ1k5J6FcYP5V6N4XJs7vJcTP52FYcYBOK8p8KyR/2ZbS4JkcsregKtjn0&#10;r0rw+Zk1Irk9ip/lTi9TOeh6hqQRdPMOSSRjNQWsYFtuPOB0PrUrSCdUJGcAE4qK3ZlsCrNufJGB&#10;W5mcrrUgimKp07j1q7oRjktJGU5ycGq2oRLcX2xNvyjLd8mp9MAjEvlEZU4YUgKGqTrF6kKcE56V&#10;la0UeyjXPfJqxrRLTyKowM5Iz3qndt5sIyalrUo0kIe0iYAkFOfyrb0e2xZW9yvJHOMdPasm1wLC&#10;MHjbjNdRpqJboIgSBnPNMRQ1WZROkzKfLWRT9M8Vl67dNbeLgqSExyR7hjpipvF7mG11FUONkQdM&#10;/wAXIJrN8YEPe6fMq48yJOQOx/8A11LKWp1fhCDz7ue6yNrDg4rqDcpBEdx6c1y+hTJZ24WJ8hcg&#10;4ql4h1mUSLZWbl55sBQvJ5q47GUld6DfEWuFrh4ohvc8BRzxVjwh4ae4nOo6qrHgGONuv4/4Vo+E&#10;PCo07/TdR2S3rMWwDlU/xPvW1p0vnXU4BwqcDHeqC9jQjRI0CIoVR0ApaKKQgooooAKKKKAKo/4/&#10;h9DSQf8AH3J9aF/4/wAfQ0Qn/SpPrQAlz8tzEw6lqWUYvAV4OOaB++uxjonOaUfvLssDwOKAC7O9&#10;ljH8RpLv7yxL0Xk0sfzXbN1CimLhpZHJ4BxQBM/Nt8vpxVSO6hhZYTxMw496bFcmGUox3I3Iz2qt&#10;q8Md1tJBVkOVKnoaARcnjyvmSHJPrTrx1WKHJ6VhjUJSVtrgjcOhHQ1pakN8EP4UDuXHuo/Kz144&#10;qnNdHGQuBSxWxdRgmpGsXPqRQIynlkZyw+6aqvHL9vidOBnn6V0KaeCnPH1qOG1AvVXGQvegZT1O&#10;3M14hA7VYg08+XyKtohN8SB8tX6AuY62PlODj5T1q9DbIAcdKtEAjB6VFEnlEjJINAivc2ybchap&#10;RjcrRnGe1bRAYetZV7AyyiVTgDqKANWigmgU7AFB96Kjk3AZ9KQDJtvfpVV7hYlYsOB0FNv7kRJl&#10;8ADqa5/VL8zoq2+X/u89aaQC3CrPdPdT9FGFBPQVjao0s6MLdiB6jrWwkDsAZmycfdHQU26iWOLa&#10;i9eOKGFzg4I3a7WNo9iK3zH1rtEiiNvgYGR2rO1Gw8qPjc3c8UabfMnyTNuXHy+1Iq9zMvoI1eVZ&#10;UBVl5z0rgbqwax1BpEzhxkAdK9H1uRVHmqoYt8orktds5JIRJt3HdxzjFJoqLOb1MPJbGTaNygnH&#10;rxXO2F2zRSPtBIznJ/SupudssDsBjqDniuTVCFKjJjY8N71DNCzaM32Vpo0bLtyvXNcrrUjxkkMC&#10;OQVB6V11rc/ZbUQTKWiB+UoK53xpaqtut7FEfM3YYKOx7kCpY0c5JJ5CfKcFjwc1n3irK6u7bjz3&#10;5Aqrrl48cO1SDJ/dz+tVLLUFdHFwSpGB06ioNYsbcryrPIMbs49auRTxXAQDA4/L2rIuZ2nYkHKr&#10;kLUmmqyncS3AwAOlMGyzqrq8/JIjA+tc7q96ZZNqngcZz0FXdfkaN1RW5IyQrdaxr2QwxImAxYZL&#10;CqSJsWtM+eJ8fKMmtCAiSNlVjnAO4/XtWRbu62+Y+rHGO+Kv2jG3tRO+4Bz8ox+dJjL15tjjJb5l&#10;boB2qFIw7qxJGBwKfJEyhYwvUZYn1qCUN53y5AUd6QaBh97IfvZ49quWFu8W65bJAXgZ61RhcLcb&#10;TyW5C44rVuZDFalFIBIyc/yqkIxZXkeUn5e+QTVMgJubuasT5RSsYOTyTniqrkvgMpA9aaREiOOT&#10;MTbgxJ6E1RChmcZPvg1oxxM7AhsKT6dqpXSDz2RBtKnkjnNVbUmQWkG+7B8zagGWFRSt5jkoParV&#10;rGdkrgYJGPrVaJNuXxkY60yWWIVT7M7n5T0zUkahGXLbgozmnPGBDsYjGPTqabLjycDoew6GqAp3&#10;RzMu1DtBJJBqaVl8hQTjJ4HQ4pyQyPKsSnDYPFQ3hcSqgOQB3HOaQhkoU7XHfuaZAC7O38C+lDrI&#10;Dhhjii1VtsjE8cdKm4IS3G+5y3+rzxU0il2EgOPm5I7gVHDlZXUnIC5DdOaeTttPNZtzseRjFMYi&#10;7Wc4yAc80rsWgMWOueaisd0kqrvAyelWZkKk71wAe1AWK1tDmLBOAnQdM1UlO2UxkGrMEjx3Dfw4&#10;6e9F8BuLbcZPWl0AlscMx+cqAKZabTcyE5UE5BPWorZz5uB93vT8lJOAM0AdRpjbLQwuxI7c/nTm&#10;VWge3IJYZwMVDp8Hm24kyeBu9KsCR1k3EB2HAwaRo0ZtkiLPPE4+UDIPvVdEJkCsARnK1oXkYF28&#10;yqBGewqhciQyZLYH8IHamI1I52UCJhnGTwKo6kiyfvVQ7+jelTW8vlKkjnLZ+bPep7m3cB2VcRt2&#10;xzSEZBXzY48RjkdT2ps2V/dlipU8ircVvs3AP8pHfsRULQsJfMHIYbeetaCauLp6M/mLIR04Pt6m&#10;q+ngiQo/BBOM/WrNuhMzIWyVOB9KqXgNvepIM4z0NR1G9h8E32S9DxqQhOSSPTtW5JcpMgaI8cE5&#10;96ybqQSQnbHyO2OtTaUGmtyp/hPIHUUmCLZl75+tRiQ58zOVDdD0qvJLtzjHPBz61NbHMZDD5lGS&#10;PXPpUmjKOrPHOrHlcEnFQWhxE5JHGMetWLxMfKi5OefYVTX5WyRyP85oJe477kjSD+I8f1qXTSDc&#10;tKhYEdOKgfJOM/L1yafaTmA7o+dx59jQw6mrA/nXKwQnkHJJ7VsagGit8KSFI556VjeF0ZNTZm+d&#10;gMnj9K0fEMw8h028lvmwcYFQ3qbR2MjTR5sbSH7ynkgVpSzvcWpV1wR3A61nadKYbK6WMZOFMYIy&#10;SavW4ka2Dqmc9R70EjLcbHBcZVVPPqaffMGmj28gjpiqzM7bDHu4bn2qxft+43rTBlG8GxXCjII6&#10;1Ru4WNukikAYwd1akg860K5wCvKgd6rToTowBBIHU1aZnMx1BD4BqVRjlec89ahAYpnhe1SQ9l6C&#10;kZE2cPvBxxg1NpKA3LPu6jqe3NR4zuB4z+dTW7eXGQCAD3psuO5q2TlZ1x0PHHeuyV1lhA2ERqAx&#10;FcRYTABAfvKeTmuzgcy6SMptKjGFPLf/AF6g26EGsQRxanFOHJWX5h6EdK9u+HWuGPSLG/UySTQS&#10;GNxIeSmemR2x/KvG/EQWbwXoV/vZJrV5be4bH3uhXgfjXY/Bu7XULS4shJlAhJOencD9D0qovUiW&#10;qPqvSZXKhimMDpnNbtiS4yARXHeAbt7/AMO6bdE/O0ZRyTn5gfb6V1enSNlx2BIrp5jhehoqhJOe&#10;hNXrf7uMVQic9ulX43zSETpGKlxTEOcetPFFi0VpbXczMuATzx61JC0iqFlAz6ipTRgGizHYUHNF&#10;Nxg5pwouAtc/481R9L0JjCSJrhxBEQM4Ld/yzXQE4riPGN/a318NLYl2iIcgdm7VEnZDRx2keDo4&#10;dfsrm0YGdGydy5Dn+8PSvY7WFbe3SFDworG8M6a8SLdXIBfbiMf3RW6amnCw5O4Ucd6KDwpNa3EB&#10;qOaVIU3ucAUqNkcVBdrkZ60ITMaCJ7/VZriVNkQYKqH+dNuP+Qm0eMKThKuWZMbtnk1W1lRHPaS9&#10;gWDHPqOKLEj7QAQOwfcXckmpLe2FxFcI3Gfu46jj/GobBNsSRD1q/YxlZZQG+lMRS8KzyTaNHFcY&#10;+0RHEm0cE89K2oBtGAOtZlhamGaSKPg9RxxzWhBIWQ7xgp1oBbliqmqec1lKluQJSvyk9qsRSJKu&#10;5CCPUU4gEYIoLexh3LxwFVUZJGOTWRLbyXmtgS/8e1pGcLjIkkbqfwA/Wnajeyf27c2qxDMQG0k9&#10;z3q9bwmC1kywZjj5v8/jVWMjipo4LXxvO0AItwowmPlQ4GSKZrF9JczS20GQdgUEDuf/AK1XZIz9&#10;sku5iGd3KgDsO1c7dyyadqd7dkhrfJZTnhSq8CpkaIz/AAvBp9zFcmJhKxcguvf6V5Xr9yJNXt7e&#10;5RpTHdszkDgkEgDFeraaf7L0CCYqiNDas4THBwM4rzjwnGupeJrMP8skjNK4bn6isZHTT6s67xRp&#10;qweAbsQbS5tgwCdsnp+teVXEm+3woG4DbnpxXrnxEtTpelvFa5RJIf3kY5BAPWvIJGjjkXI+9ywP&#10;Y1LKTujIuyDZCVj3OVz0qjG++zjyxDgFQw/z1qxrpFisZIZ1kX5VHYVDplsJYVDkgcFgPSpbGizp&#10;caTSiPpjqvUmn3bLGx3H93gj8aNMl+zX7PGilRlSQf8APNRXT5uWbaWA5H0pdBlLxBZSWpt0kzh0&#10;Dpjjg1EiRANkNu2YBzyCau+IZROsI3nzEXhSOAvtWekytku3seKaBGVIHA8pmLMAeahQjcGxlh3P&#10;an6rNi5URKAw+8SeoqKUkpkHj+I49apMllKQSG+PlkFCOATznjmp7sIrNjsBz71BcMsepRKAVwME&#10;jHINO1N1wFVsZJOCasRW3jZtJ6mspwz6wZWz8z4BzxjtVuI+YCT0HT0zVaFXecHgqDkk9KLAT3S4&#10;kAV/lBwR6Vv6Zuh06PChuDnnFc/MTPdBAMbep9hW7aGUphjj5PlpbDRThDGWXIDYbjnoazjGi3PL&#10;McHn6mta9RgAFChictxisjeBeFVGcdTSKehNagsoY8rjg+orT8QsY7JApAU989Rjmq2kR/a76NUG&#10;FDZKn0o8S4mukQFdqr0HJpWHYh0fqm3bxgKAOtd3aqFtUBTLH7w9K5DSYVt54XGPlAIBFddaOXbI&#10;AU545rGZcdEPu41DxoFyf4vrVbSMpfzbgGG75cDpUt9K/wBqwT7in+F4Hkvbu5UqfIhZypONxI7G&#10;oKUjsPCFtut7h2A+YKaranGHuioQGZBnHtWl4aintlQyE7XRRknrxVa+i2+IEKqQ0iAE9j/nNFhX&#10;1M3UFMulLDhi8ZJwOByayCI3EcaKN/C59c10sURZp4iQCoCk9fWuYKu17GkZwqOMEDuDUSRaZ1ng&#10;C1NtrBgyS0nKAjuDkj9K9PZWnlnmK4EbcA15r4cujB4w05ciOJpykjk8BTxn6V6dpT/ur0N1dvl5&#10;6CtafYxq7mZAcanKuw8HmprsqrO/AwuCaSUEXJkQFSR8x9aaYjIsjNnO3jPetDPcx1na40PWdNjf&#10;bHMgBcDnIzjHrTdQs01DSXggYAyWTuN3TcqZ/mKmt7cRSF41+8+081PpgWG7jWU/KrFGXtg9RQUf&#10;PV3580Ko2HZB8zDu3ermnT+RHGduJQQ3TmpWsltXezAGYiVJUcAg9qqQFzITwCvSgpHtnw2kt7my&#10;K+ajH7UzbSOVLDge9euaYjWlto08u7fdRuWYdtjdD78/pXi3woT5JYIypKjz1GOQAe2PrXtEshbw&#10;LYPCwRrbUzA+45yGPH9DSgtTKZ3elSq2nCd/lyccn0pUkwxPTdgj3qhYS7oo7X+BeST1qxb7J9YW&#10;UE+WibFB6Z7mukxehRu4RA/A2k5JP1qhbSLbzznGd/Oa3NYO4Ej7wPGK5suXaR17NzUsoqas375Q&#10;SQWPIqKNd0LAjHan3jLNcxZ5KnjFW7q2KKoXjcBikmFzS0u1KaejsFIdAQc5FX9Sd4Nbt7hmHlXM&#10;C8d9y8H+dLYj/iTR8btuKreKZFP9nzEgBZdmMetMQzxSpNtdSxpuYRkHjk/LXOxS/btGtpXHMcSg&#10;exA7flXQazclVlEbgHoDjrxXJQy+XpxtVILFiCM4xzUMpG3ZXd0zQ2Onx+fcTZwuenqT7Cu78N+G&#10;bXS5PtkzG4vXUb3b7qnvtHb61leHNFXQ74ETiaVkG5wuODzjqa6tZy5O3BrSK0M5S10J5iRGdo5q&#10;lpKLHNOBwSwq6vyRlnOap6YPMmkmxxng1WwjQFFFFIAooooAKKKKAKo/4/x9DVUyMbyWKMfNmrQ/&#10;4/wfY1IYxGHeFAXNAEZxbw7AcyNT7ePZGSeveq1qWMp88Yer0v8Aqz9KAKkBKxzyVRs7xXgIJyTW&#10;hbJ5loyk43GqYsbSObZG/wAxoAWSDdAuevrUlvB5iVYhOx/KkHSp0jVCSBQBlappkUsC9nByCOoq&#10;eeIGOBW7AVZvv9VUV1nyoSPagaLcSqqjAxxTqZC25cYII7Gn0CGyttQtVa3JVHmbv0p12xZljXvS&#10;T/wQjt1oAdaLwWPU1YzzSRjaoFKelABQwyKZ5gBw1PoAiV8EqeDSTIJQR7UXCN99eo/WnI29MigC&#10;Q4ooooAbK4jXOCfoKqtK+wl+KuHmq1zD5iEBiue4oAwtVma5329tGXOPnY9AKoxQJEiJncw710LW&#10;8cMRVQFH6k1jWmZLyUYGEqkA+SNlQuKzPtYe4BZeF+7ita9kIhPXn0rIgtz5zFfvAYpAJc3KPGQc&#10;574rn2u4YpWSRhnqOOlb106RsV2/MBWPe6cZh5zAY6ketIaZn6hFNKvmKwKjnbnpVSR47m28l8qc&#10;HPHrV91ZF8pxtUfdqtHZREtNg56EDvQUcTrCC2dgrA4JzXLxNHBAQcmORsrnnFdp450kPB+5KZ5Y&#10;DAHPauEsWiXzLK4OXjHQ9qze5aY1ZmEjLgFF7kdfalac3EOAcLg4+tVrlJoIC7KTzk1HaXKSJt3B&#10;SBk07FHAeK18qdAE2c7eecn1zWIQFRgWAHqBXSePFEeqRszIm5crleprmZizKqBB83JPc1m0aEsQ&#10;EqiQHhsYq7GUW3JLcL7Ukdi9vtSQDIALA9jVHXJnjiWFMYcY/CnawzHv5gZ3fkn19BWdPhwrgkDs&#10;KnuBHvEZJGByo6VHI4ZVXOEznBNMVyaKTeFiXdjGMjqa172NEjtk35YjJX0xWbpoD5cY+XG0+9aD&#10;v5k0RAJj6EAZyakLlmSRQm8kgN8o46VHcfJabjhjjAqf93KygDBBzyKqauVXYhJVQTgUgDQEknvm&#10;mkUgRjKkrwcVLqLLKzAOCDjkHrU9ir29kZNuFIrPmVQrbeCe3pVrRARTEbCFG445zUCAMgHPI59q&#10;fBhiSWqQxJHGTuB55BoE0VGI3jG7jmqMyMJCVPJOT71clYDcRxnqRVQMqyspBYMO9aIykTKxEYjJ&#10;201IkU7lfvlvehNhQKpyM96nUL8o79Bx1piIZSoVtzYLHiiUDy0XJAHBOKhmZri6MSclG4xUtuzC&#10;d94ztPIpIBIDIbhpQwOOAcU54laUZPKjOfT61PtAJYYyBkgVCZl3EZG4daYitPG0TqM7iO5FId4t&#10;dgXBPrSTMQ3zEHn86SckuFxjjn0pAJBsMDKfvY64pZMCy+YHIPOOaQg+SWdCc8A1JLGyWStncpPA&#10;z0oBFXT38ib5sgnrxVq+Ls4I5B5FQRhvNTpxxtPrU8wBVogrEE8Z7UDKYUefuJyAexqzfQ5CMhOc&#10;Zb3o8vajOQF24z6mplkUkBVyB2pWEUoo/LDllGSOKWVSXXbnkc+1S3KhGGXIUncRTZVP2dGQnLHP&#10;0FFho39BcNa7I2bA4yRxVgIV3KRkjqKzvDe6RpIVDYIGRnj61sSR+XeAH51BqTS5S1IrHbowb5mY&#10;A8dBVS8T9yrn5fm4+lX9Yg8yw3Rx4cE984H0qBo1k07YCfMTqaLiuRWgSYBDyp44rXlk/cfMwJXr&#10;WNY3BWQKFxlSpGPWr8aiJ3WXJHfvQCsVHKGU7WycfrUMhYuFYAgZwQeRUsuwS/KowfXsaidSudpL&#10;DqD3qk9QGAql+pc4UrgVLq0SOoOR8vIB6nHaoMBLgSgckYwOxp98dyK5PPSpAbYlGQFsAgZGabYT&#10;hLl4yw3Fscds0yzaNBz0zintG6zpMYVDsfn2t3+tAiTUFUfKMAg80W5+YZOewqO9Viy/Ph+4xUxB&#10;Xy04BC7ulI0WoXQIU4BJK9ay5CN+8EE56VrTfPZb/wCInH4VkHCkjt0BNITFjwWJA9uaRtuV5w2c&#10;9OKTIIyOOcUspaFo1YHacGkSja8NsouJZG/ix+dP8R3SJbO7c8Ba0tJUJakoMNgZOM9qxfEGZAw3&#10;gKzDA6ZPrUXuzoekSvo8zS2LkoBjOOOCa6DSJFbRd5j+c+/FZGh26+W4VsDGfxrS0W7CxyK65WJs&#10;4FOxOxTdQs5XkY+9nio7hh5RDkn69qlvCu9uMAdTUFxHttdx5Hb1FMljbMxncwOQo6HvRfq0dmdp&#10;BU9ah00hi/OfTPep5SPJUscBj+VWiZaowTtEXzH5T39KIsgjacrxjNPukIlYZyDzgimRH+D19e1J&#10;mJakXdBgA5HvSjhQDyQKSNiCI2wfoeKVsedtAxnpVDLdmVZtw+9n7or0XwvbpLDBE5KpKPvEY4xX&#10;mVsrbt+cAV3Xhy4mks4xG7/uWzGM9B2FSzSLubSXcTeE9b0NkUSoytH5hxggkE+tRfBW9kh18iGH&#10;zImyzgDJ44z+uaytXmRtVkkkG551LFj1JpfhzL9l8VxLJuEcpMYAOAxb1/GkXbQ+u/hY6JoslurL&#10;siuyRtP98A813umuPMcZwD/OvJvhfPLDqVxFId0dwiMpB4BXPHvnd+leq2hGwPx1rojqjjqqzNiM&#10;gAAVcibGO5qhESBzVqPkDmmZGhGec1YBqkjEcDmrCMeOKLlRZKeQaFIIyKByKbHjBAplDqXHNFRX&#10;U0dvbSTysEjjUszHsBSA5f4ma3qek6KV0ez+1XcoPOeI1HVjXI6FJ/aN7bi2hdp4wHnZvu9fWqPi&#10;TxFca5rVhKLeXTgcxBnm3LIjHIO0AYNd/wCA9B/s6ymknPmPOQc4xgDtXPfmka6RidTCpWMBsZA7&#10;UOwVSx6Cl6UHpW6RmQ28yTAlCDg4NF0N0LAkqO9VtNhWOac7tzFueMVam2sNhp2FfQWJlEYAxg9B&#10;UFxICrhVJIHNSw7PLGBwOKhvzstXKjJxwKBdDOscykADljkfSjxHBm1BDYIOT71a0iJRF5vc8VW8&#10;Qc2spbJG04piINGKzQRYbkL82K0rQkSSEfw8HNZfhKMJaMp5Zvmz7VpWrATSlmwCelInqWQAk/mZ&#10;HPFRX6vJLG0Z+QZDY7068TzVRs7UB5HrVtApQY6U2Va42EKq4FJcTxwRs8jYAGajuX+zqZScKOST&#10;2rNaT+0JywfbEACAfT1NFgb0MHSraQajJc3LF5nJd8dAT2rYuzizY5GG5weKbYqr6JLdCNt88rOu&#10;4YyM8foKr3zF4YIS2MyDcD6AGrRKMbVNqWDkYJMqqPXPtXL6pMZvDDtGolV3c8DPB4P8q3/GTPDp&#10;JaGMl96lcdvf8qwdMU/YoIJCPKjj2rx0HWokaI5fxePscFvpsz/fhE7sB91McAf57VyXw8QnxlaI&#10;FyksoU9zjnkV1/jBWu7Ge+u+JpLcRxEjOxR0GK47wHFs8R2IZc7JQ4fGOBnkVi9zog/cZ2vxgujD&#10;aso3AvDjPPQntXlniLTRHwhxICME9xXoPxLull1eRyS/kwR7kHXJJ4/GuK8VPG8zSyISpcbQPXjN&#10;TLcdP4Tg9ZjkmCiYY2nAx6U20ZVDKSBxzmrGvRmSUOOSOOOlVbVDJazRLkO/BJ5xj0qCzSZIINOV&#10;wwAZiWJ9fas++O4K2SGIBGRipbaOT7NhyBxjFR3LmWWJSvoCB2oEtyDXZBN5BDAOq4K9QR61kqx2&#10;MuCQRya1Pka7ZEHyBufWsi5Lx6iELYUjp602UUL1lWcKxyxGDgVHeOkViVUks3AB9qu6pbg5+Xrg&#10;5FZ16iyWxAwHPGTVIhld9j3MeJBlF607VDmKMKMkghj2pIoZbeSJSGbcDUl4MxkN9apCMqELEjbj&#10;kYqG1wsfliTBA6etLcnejYO0dyahjO3HHP8ADim3YTdjRhQmYsRweCK0bcKfmflscVUjC7F6GToM&#10;9qt28akleRgHkelRJloL1gg3gd8VgW7SPfMOQgzkitS4ZvMkJHyj3qjp4/eSFjgHGB1zQgZt+G4S&#10;9+JkICxkd+apXwCX02CcK2AT1NbnheJY7K4mGA7MB06gA/41iPG/2liqgvu5z05pXKuWtIVZvkDE&#10;EHjPauttEAhD5PTriua0YRw3rJERlhzx1Ndk3lmzRYwoLKCxrORqmmZ966qGJ2jipvCjs4vpdu1x&#10;HtGehBIB/nVK+BaUhfT8q3/BkOTHHCPneWPdnkqN3U1nYT0O9ubZraHT1GShXBJGBwvFQa6sPmwE&#10;tj5hjjqfSt7XpIxbxSSq24ngAVzviIs9vFs4KsCD71bRCZQeFYJ5NzDbIM49ulce6NDdMoDAZJ96&#10;7O8tsWUF0rk5yDk81zOroVvN642dMnrms5I1iX9NQz35mldgCvGPpXrPh2bfmOUYLLnls15hpEqp&#10;dRSkHyxwxx1Fd7YqI5UkViEZFIP1qqe5FU2LsJHO3YMRx+FVnGJGVTwF5z2qa/fLxyMuOBn6UsgW&#10;Oc9HUgH8K2ZijnNNCS2kjbusgKkHpj/Gk1ByqsQrE7hTtNVIEgiLDE0rqgHqDReruu/sbcEjj34p&#10;DZ5V4tt1HiuWOEOoZd20+/OawThZnUDG0jjNdT49/deKE6pujQnnGWHFcndQmC7Ej8SS8j6dqCkj&#10;2/8AZ9ZJtQmkSRgv2QxsCvXP9M16d4eEslhe6YwDJvWcHOQW6dPbbXjvwKvYrXWI98SOTCVZs4z7&#10;fqa9g8NG20+4vJLaTeZmZAh6KAchf1px3M6i1Otsy3nrBFyWiySP4a2WURKMenNYnhITZF1K2WIZ&#10;MY9f/wBVbV4cjHStjJq5Bf7vK3HkCueixHayg8FmJ59625CXGeuOtczNLyydSO/rUsaVitbfvbk+&#10;x6V0F5EHij3cgEcisSxj2ysfXv6VvXX/ACDlkXsR2oQmaVlF5WjxyISwOCc8Vl+N5Gh0hpI4xI0c&#10;iSAYzjB61p6W4l0yPcpXPbNZPi50EEkMh+WSMqoHehgUJZxcKNnJH3R61m2kfkTzwyIN0oyMjp1r&#10;pfAGlL/ZUd/doWkYfIrdhWT4nZU17j5cD061I0zubucw3uksEUpJb7AO5btW5ZWzwt5j/wAQ5HpX&#10;Oaexlj0Wa5cu8bbVx2JGK7IitUzNpXILphsCf3qfbRiOFVHpVWZvJfEpySflq8vQUAFFFFABTUYN&#10;nA6UkzFUJFEIITnvQA+ig0DpQBVX/j/H0NVQZku5XViRnoatL/x//gaZBjz5u/NA+g+Uie3Ey/eW&#10;n7t1sT7VHa/6uZccU2An7Kc0CJIH2WJb0zVN7cBVnydwOankP/Eu/GpHGbQUAFx/yylHfg1ZU5UG&#10;qkv/AB5oatQ/6sUARXoHlGo7gD7PCfpUl7/qTUc3/HrF9RQNK5YUEKCOtOJwpNEf3BVe9comB3oE&#10;Nt/nlaU9BS24MkpkPrxSOfLtVQdWqe3XbGKAJKCaKKAGSoGx7U1Hw2w9alB5wRUM6EZkXGRQBNkV&#10;WZtjj0NOhl3KMjmiVQ6kHj6UAT0UlKKbQCZpr4xzS5x16VXuZRGhYnFCAguJEJKgZPf2rNjURzMF&#10;AAbrVxcEl+3pVW4haQ7lziqsBBeHnkfjVC2eSZ3aNDGucZPetDPmFiw5x0qKEnYeMc0WEVntEfLP&#10;1qne7o+Dyp6DFarjDc1XnUOp3DNTYZyGpuElBcnIGQD0qG3nXy2DY561qa/APIPy7jng+lc1buvm&#10;sOQD+tIpMo62Q+VIyQPwrlr6wim2qVCHbywHPHvXVa7CXt/MSUqqgkgd/audMcksTznPT7uPSk0X&#10;FnK6jJsiRJEYo3Az3rHuURUEkYwU5AHNdTd2gms3DAAhThs964vzZrQHeiumTvb0pMtGD43kW9ih&#10;k8tCYzlmwCenauQt3zcLvJ4Pp2rqvEksEczyEEqThQOma5CLe9w7SnCqepP6Vm0aGrPeuwGF3buX&#10;YnkelYFxdJJdM0SEBe+OtXL2b/R2WNyC1Y4bYpAyDtOfrQiWypM7NMXyeOSaXBAI3ZBFRTfMCBjP&#10;SrEKMNrDBwM0yVuXdP8AlXaByT61s2VuSxEgC+mKxbU7CSmTznNbMdxvjDDcG24z61LWpoRrcrLe&#10;eVBlo4x83Pcdqju1Ml2ocdOgzUdmDFIZFUbzzkVNZL9q1BifnJ659KYzQupXFvFCpDZ61n37bIiT&#10;xnrjir85USZCE44Ht+NZepSlht4IHYUwI4gFgVtmcihpdkDSMC2Tt5/nUcLSqQrISGHGeop1+ThE&#10;PABBpolvQzp5CJSind8vOKiCoAS/UDipCyiUjHJ64ocDYDjvya0MWSWqgxrxgLzmnneJssRtHK+1&#10;WbJQLdwATkenaoHJZi33sevQ0A9iO1jVHMqklmOTTlwZME8sSc1NDjyRt79ulMjiEt4u3jIwRQIs&#10;NGx5Ve2KpGNFJ2ggk/StZsIu3gY61nsjNM5Jwg5OaRRST/X+W4JqOVsyeWeN3TirzrHHmZznn8qz&#10;7cu13I6gsE5JPShkly5UCzEKoCV+Y59agkCm0Uht3GSKc37wFycFz8vOM4pjN8o2jg8ZoAgVgsq9&#10;c54xVxjhgRyRwTjqapOD5isOg9OKsTswjXbz9aAuJeM0jblIOBzjuaiiYr8+PbmprRWecx8sAMj3&#10;pl0pWMKB900gI7iVpAquCCCfyqeIgxgAHG3HNVSD97k59O9WY2OFBPNNDTLXh19mrRRl9sbHDH2r&#10;qfEMSiAXMQVlJKkjrXJaYub5Cp2kMO2c12d1GJdMeFWIVvmIz3qGaRMaGTdAy5YnHHtVa1XEUiSj&#10;DMT04wKv2NsEYqxYYbhgKW+iCXRO/CDkE0gaMlVMFykoGQjjPsK1dQERI2BduMkiq2owOIt5I5PO&#10;2kt5Fnt0DLiRMjPb6VaEIkayrv3fMv8ADUW0EkN8oOTx2qQw5nUA4U8NTVUhyGUYPII70AUXUq4U&#10;qwy2Rj+tXLmJJ9PJA2sOaryFlusnGM4U1qLZiSIMWYbhyBSaEYjIYoi6nJByM06acxjc/C8YHr+N&#10;Q29xvuGSQqShx65qzchHixwMDjjg0gQW+18fOSW6d6lvikQ2/efGPpVWwbbMGBGFAJ+lLeMpJKjg&#10;/MKk0L9jLHJZvGEG41iTsiykRpgZ71LaTBpEBYoSeo6UzUBJDcIr4AcZU+tGwm9Bs33lAX6cUxxJ&#10;JMruS3OBuOakO35e4HGKdpls11cxR4JDnB9qTEdekmLOMll8wLyR0rkbuT7RcyOrgnOAM8A102tu&#10;tnY7iD8ylQB/OuVt1VCzYAwMfWpiuprN9C9ZP5TCFDnIzWppauGLoAGxn6muet9+wlXIIHWui8KC&#10;S5TvlVIOeM0yU7sgvGYFmdQCeCB0NQxkeXweAf8A9dP1omORYgh+bqc9R3pgVBbFE5Xqc8Ggcinp&#10;7qbkbcjqCPxq3eqBFhAT3qvausUzhVB3YwT2q3OPMXcgHA6dKaJsZLAkbXB3E5wewqqwAbKjJ+tW&#10;Lgvk8nI4+lRyKOPlABHNXYxe5LgxKCw6jimGXjJPI7im3DMYU35+U5qJGBwSQBjmp6iJ4XLNzkqK&#10;63wZdNY3XmYLpL8rBuMds49q5NMBtxHUdjXQeH7lUbdsBbIChumaJF0zb8SxKt6MOQevPvUejRu2&#10;swpC4Cp+8z3yOR/KrWtBbmONo9xcKc+9U9Jljt9SidspgYZezccZqTZO+h9DeCL5I7ex1a3wcM8b&#10;HtkkA5/IV7nayIbKIsxHQ4x6183/AA1lJ8FXUUgceXdPICwxwwznPpnNfQkE4ks7d4SHUxLgg9eK&#10;6Kexy111OkicHAHSrcZ5xWbacIueMir6HBAB471ZzlyKTtVtCMDbWdHjcMmrSPhcA80MSZbHXimw&#10;jDN9abGx+tLGcSlT3GaRd9SasDx7azXfh6aKFyo4MgBxuUdRVnxT4g0/w7p322/dtrMEjjRdzyMe&#10;gArmfE+oT3UcNu8hgYtmSMc89gT7VE5WKSbK2lafb6rJaylUkmiwWXb/AKtR7+vFeiIqqoVRgAYF&#10;YmhWMdokf2VOP42z1rcohGw73ENKaKK0AgtwoeTHB3UyTdI5MZww6U+LKtIT61DCzecW/h70EsIW&#10;JfYeCvUVT8RSSfZUiiXLyOFBz0q3tP2osCBmsm/keTV4ldsJCd3HdiKTDyNqBBHCqjsKzPEb7dHu&#10;nHJEZ4zjvWkrgjg1j+KFjfSpY3yBIQuAeaExPQsW6JY6dBMxOdgH1ptmhur8SkfIDnBqezhe406M&#10;ykMwXGBxiodFYrfSQN95RzQTa7Ne5GYWwORRbMDCD6VIenNVLUs8jfKVQHGD/FQWK8ZuGZXX9yex&#10;71hadMyXNxBNk+fIyREHjaP/AK1b+ozx2lhNcyZ2RIXOPYVlTQpPAkkSHEMZIwe5qkS9Cc5NiI1A&#10;ABwABwBWReTMNSitkA/1bMx9On/16s6XeefCsajoeTVbUBjVBdY+YR7M+2c1QluYnjhH+weahAji&#10;ieR899uMf1rnLeF9RsLaytw2+64GOCFHJrf8dyq/h3UpGU7YbcEcjByRkVn/AA7aW4vkv3Plx7SF&#10;TsBjp79KzkaLY5P4gTCw0PcAz+ZEyA45U9K5fSYSl7ZXqkYghUZA6jHIroPjJOsMoiVTsY4cZ5Jz&#10;nj8K5/SHd9SgsSVKvKm70AqGbw2IvFz+XqM2oAbDIqhgSSfb6Cub1W6gmeOJFUoTk59+nNdb8VVj&#10;t7t4bZCHkIOc/Lgf5FcA6KNRVN4BChth9Ox+lZS3NI7GH4lCLrBt4ZOAoJA4701IhHE55GR1PXFO&#10;1mBLi7SdMYJwdp9KXX4Z0sofLHB4bHJPtSsUR2PyzLI/3emF/rULW4jv5DlmLjJbrT9P+/HsTJLd&#10;D/DSSyh5T8uck4A7fhQIogn7W7Djd2rM1EN9sUsdzY4XHStC6Zkl3jknpjsaoX7SST+a2FA9upqm&#10;U9iC+ZvsIK5B+tZSiaVihBK4zmtG+d2C71KqPfrVQ5bnPykc5oRDJ93mQqQeANpB6iqFxmKIEEnk&#10;j61eVlWNvLXJx+A7VlXJl2kMB2Aq0iTPuo8rtY9fWmIoKDqPUVNfr8y5BfODmmlSwUKcA4/KpEXN&#10;KYPdAOcgDINXLe4SS6mhQFRGMEn+LNQW/wAjHaQQeSSOaWyj8yeR+Djr9OopM0WhFfc4QFjycVRt&#10;GYyPuXA2/LzV6bqT3GR+FRadZyy3+wqdjDOf8/WgGjpdJQjRl3KQzAtnt/8AWrJuiLaEs7ASODjP&#10;et+8YxwRxOBtRMHAxwP61yOvXDXF5tQDaOMbecVLQ7G34Osw/wAm4bmcAN7muzu4lt2NucjB25+g&#10;5rm/h9ZtJdRkHBGCpx6c1095Ist3JPk4yzFT9ahsuJhX2RNkZB6deRXZ/D+GALDecNI0qhlPOMZr&#10;kL1PMZ2DbSvb1rsfh7blLQYGZGlO4kdV9B+dR1Cb907u7ia5h3MPljUnBqjrEMR0yNmjOd/bpmug&#10;t4P+JdLg5LDA5rJu0aLSG2neQAcH1HFaWM0zKmtm/s4xnJY9h9a4bU5mF01vINrA8AjkV6FZu0sH&#10;mDOGyPyrgvGNlJZ+LW35YXVusyPjGMZGPc1lJG0Ga2gtHI8ccxUKR6Y/Cu900pHYW0LDapOwbq4L&#10;wlALvU7a1fklvlUHBYgEj+Vdnpjx3ccyRHcY23EH1p09yKp02pWyNtRz1HBqjeGSC3MqsWC8GtW+&#10;cSw28qrjKDI7jNUmDMjQnJDHj2NbMxRhaHZ/a7+NgpHlM+Fz/e4/pUeviePxRYyR7VijBMgzgtV/&#10;whIkmp3zgjCtt4P3T3zVHVY2bWlnbJVWIGfQ9akrqef/ABcsv9LsryJV3PviZjxwCDk+/P6VyOuK&#10;k4hZDkjHzE/pXd/E2P7RpFnbR5DJdMzHrlSnp35FcRLbK0KqxZxtzuPelctbHb/Cu4SLxHpqTr8k&#10;7MhAXO1sfKfYda9v8Po8GvSSTx4iFwhVW6OpHJ/lXz54Au1ttRsGaQxGG7i3MM5xu5r6VvY1k06O&#10;8UYBLgt67TVRIq9Db8PNJHa3EbEMyXDOBnJCE8Vr3txtg3LwfeuY8OT+T5wlJ/fKCPwz/jWtJJ5y&#10;YPReTitkYE9sH8mTf1bkGuUlZjKcda6K6l2W+4PjI4rnRnaXI4PegZpWUBMTPjBxxjvWt5vm6TF/&#10;CVOT+tQaWn+jJk9FqK4l8kmIHAB4oI6lvTJwtuqB8gEjHpWX4rb7SyEf8szyfrTY7gQsxB7UIhvA&#10;yt91gRUso3vCMwbSGt1JbyWxnsM9BXPeKbQR6kspkLSOMn35rR+HdyZbG8suN0c4Y+oGMYP5Va8T&#10;aes8kUhcqy/d4p9A6mmsSnwvoV0VKtDcRnJ64JINdpkDiuPM0c3gGGRFyEK7cezda6i0+S1XcQSV&#10;5NWiWUtVYNcxx55PIq0lyU2q/Wsne0msHg4Xoa0rsGVBgdKBF5WBXdkU0SK2dp6VRjlZIgh5zVlf&#10;3VuznrQAx3M06oD8oq4BgVV09DsMjH73OKtUABoFFLQBUX/j/H0NRK4SWYn1qVf+P8Z9DVURvNfy&#10;LghAeSaB9CzFlLNmPVqci4tTSTESSLGv3VqwV/dbfagRU4Omn2pZWxaCltgGgki7iq6yGTbDjnPN&#10;AFibi2jX1qzF9wVXuMNMkY/hq0OAKAIL3/UNUUnNpF9amvP9Q1ROP9EjoHcsxfcFVrzDSIh9asxf&#10;6sVXk5vEzQIiuSRdon8IFXlxtFVJAGu2HfFOjnCHa3H1oC5aooBz3ooACKODxRTG+VsigCvcIYpP&#10;MXpTo33CpWYOuMCqkmY2HpQBeooNGapsCOYNsOKyrh/OzG4PFa7n8qo3NurHOOaaEymj4BU9u1Pz&#10;tByOTVS43xPu5wO4qZJUKA9aYXKr/u3bGcNUMTYZh781NdHKMRyPWsyGfZOUPKnnPrQMuknHSq8j&#10;ckGnl8jIzUM5IUseDSFYoattktmBHauSlsHVWeMnKjgetdfPyrBucisYnZIQBxUspHLXN4FQxOn7&#10;wcbSayryQG1ZUOW29q1PFtkrzJNCQrqpz71zkE5D4k46KB60i0Z2oIX0yQ+YEyep46dq5e+tEOkh&#10;+Q8oJy1dZ4n2RWy7x8pbBXHGe1ctq832kRW1uV3Ywc9qh2ZpE818RwSrebI3BBGSpb071iSCME5H&#10;Bb04roPF+IrwoGAdR1PJrFlV44kDkfPyRioZVzMvLqFZQByR2x0qgzbE8zP3uxp14kklyVUZC81F&#10;O4kGwcIODVbENkaMDOuAWLHnjgVYZfM+TcFGeuO3pUUXlxE9SW4GKdhQ53Pj69qQ0y9b7ZADFleO&#10;h61oQhwm3+JemOgqnaOuwnrg8n1qaZzGjgDcDkDnoaTNCWF8EqrfKPvH0NSaLFJB5tw3ViAPp61S&#10;09XIjj77hurbuGDIY8k+SMjAoAqzvhi7ZwTyo7E9ay5XUyE88HFWbmcgbVyR3x2qkCdqsVx170Ay&#10;zE5c54wCN3PSmzbZEYouCCcLnrSWsjGJpcAh+BmkuCQMDqFzmqjuS3oZQAIbDfNnr3pShbbGrbSO&#10;fapJUjPK5685pbZA84ckEDGDjmrZnYviRo7cDJ5G0e1MtoA8fIJGc496nvyphCDnvTmkdoVWMDJx&#10;z6Ckhle58uNQrkru5qbTYTI7SRYZUHQc81QlYtc5YEgdM1seHI/JSZ1JIJOR6c9KokZcLg/dO7rm&#10;qsiuYHfHBHY9TWleIUbCLhR1JrL1IsrwoM45J96BvUrXUQMKwlieaZDCsa7VY5k5b8KlZmkuNx5X&#10;tzjFNeTbM5ZPkHCnPX1pCZWaPEmzGccLT7ddodgeT0FLO23LDikt13c5HTkkUCK3zjB5Oexq0yK3&#10;Bz83X/Cmqi8gEZIxk1I67V3McEnGewosBECIpmlTmpL1j5Kuw4NNkXKb1J7g5FWREXtAC2cdR2os&#10;BQh+dCxQAZyDTW3DPPzE9aswKEkBPyjr9MVHINrEdeevrS2AWAkSKygg9OOprubBEbTYkXdubPzM&#10;a4OLzWI8sAHGR+Fdbod0155FryjFchsccetS2XFle5Z0IkRzkNggfzq1q9t/xL4J0JYPnfkZxTNZ&#10;Q2lwUXBzg7ver1j511pL2m0SKV55x9KRbKM9szWCTB12lQQtZccfGzJBHp3rftbWUWbxk42jd83P&#10;4VizurXShFII6jpxVJ3JCRyJfkJ+UZzipOAnykk+uOlJIvlOMtk9elKzBlGCF3ckUyrooain7vzG&#10;TODwB/OtPTbthas3JbGBnuKg2fKdwzgcH2qWyRGjY4I2nHHagXUyGtSt/NJEv7t8uq45pXAQkANn&#10;vkdKt3rkqoQc7sbh1NUnlE0nlng4yaSFsNghGWBOCecg0ly0ak+Xlj0YjsfanAkRq/p1HeoJSnm4&#10;Ocdf/rVPUsh3Mrh1AqxrYjm8i4Q4YcbB0xVdju3sMDt9KltoPNgLq+5g35UiPIbGNseAM7RWv4Ws&#10;2+0faDIQcYGFyBmsmBX+zSCMZU9vQ10XhlVtoCHYk8naO5qZaounuP8AFc4lljtNi5VfmPr/AIVy&#10;c8uSAqlQvAxWnq14kkr3EsbH0XNYqzs+5n+VR90dcU4qyCbuy5FKTlExnBro/htKWkniYEmM792M&#10;k+1czG6qAwJz5ZrW8DSzW96y25y2QfpQ9hQepe8ZKv2rEe/JPzH078VQt5AISMZDHv6VZ8XHGplu&#10;c7NxH41RtdxgDk8Bc5pdBkJAV84GRzWntb7EJCMbuRzVNYyZcnv1rRWIfYS0nzbWwo7dM5psbMG8&#10;4kdRkjsaigXeO5Aqxdhm34HzZ7VErCNlXAA7+9MxasyK5AJBJwMVEOS2TjbzjHWn3fMvHc1FEcy7&#10;B1xyKCSwgBXcFLdsVp6Q7rNGWwSj5wR1rMgBRCQOvcVfsZedi8M/QUFQ3OytJFkgaWWIhSeMHpVa&#10;6e0/s+3RSWm3847g1a0i3abT5EMuVx1A71kMGM+0DlDuAPTNSdFuqPXfAk0q/wBr2Zz5UVlHIg6j&#10;cHxx+Br6J8ByNP4QspJWZpQu1yT3HFfM/gopHPCzEtNLZSecPbg4/lX0d4Hk8jTJISEUEK4AHPI6&#10;1tTZz4k7i3+6vPGKvRMDis20/wBWN351fj469a1ORlpTk571IpIaq8TfNipwxJ6A4oYi3GSRkUss&#10;8VtvmlYIiKWZj2A6moYZCMZrlPiNql3brBZ25CJc7klb/ZA6D65qJOyuUldmJrfirTNYunt7mG0v&#10;Z2y2nJH80lue5bPQng8Vc8D6TcX1413c+dJEGz85z83fmsrRfDCQa3BqkIjjldSiKoyRnv8AWvVN&#10;FslsdOit1Ayq5J9+9YRTk7s6G1FWRbhjSNdqDAp9FJXQZhSGlobpTAqSXC/MADkCnqoEPTJI/Osg&#10;zEX9wed6yKm09xitjzAxjVeQRTJ3K1zJ5CBmOBnrVOHbJN5u35XPNWPEwb+ypRHnceAR1Bqlbv5Q&#10;hRgcsuFz3oQmXJv3f3Dn2rLv1aVwZCQScVtxxhV3k5NZt0olmAYZG8DFCEzR0nCW/l4xtPNU0RYN&#10;ceXPDL+RzVyKEQ3BKk7cdKzYFkvNblDpiCJAwOfvGgEbsb+YM4wKfgUkbBowRwKUkYoKsUPEDAaX&#10;KhwdwxyOMdTUejI0dqXc5D8jPXFGttE9ttkwQSAV9c//AFqtvHi0+RRuC9KYtznI/wBxqDsgxk/K&#10;uOBTdQZmk3YAB4AxViJBLbyyLxhzz3rK1NpVubCQN8nmSF1H0GKolGD4lIvrS4tHwY8YIHRiDxVj&#10;wDCYdPFoTzCSWBHOCciq/iX9xKojOCCpbHual0meRHmkBAyCPrWbNOhyHjKA6p4hazxnIaRgV+6A&#10;OtcDp3y6t58QKHzDt3DBwOAc/Suz8T3Ms3imWKxkAaSAxyZX7oGS2K5+6hjtbm3EK5Y5LfTtUM2h&#10;sQeKbgXbG4mBL569e3FcfrM9udQztxKiKn3eo+tdb4jgb+x/PCjbI5UHuMAZ/nXnWqTSG4DjgjgE&#10;dKyZstipelW1OKF/kTfhgPTPNaniCQR3ETw/KqblCn+IdmH+e9YQDtfIZJHfDZ6+/NW9ZmVpt7Jy&#10;Oh9BSALZo9zzDgjkmspd6zg7wfQ+tW422xThugHHoaoaccTSI5BwM7Mf1pAMmCM5lzznGKzdRn2h&#10;Bt3Zztx04rb18ImmpMigSsxT6cdBXMXfmbUk6P6GqQDtRZBEp3c4HHpVe1fzEKlhyPXpUd3vYJjo&#10;BjNR2nyj5CN3Q0ILFqclAF3DrkcVmTSEvgDC4x+NackDysQSAqcj1OaxluFluJkC48s4arQrCSAS&#10;NvOcZ4FFuCBuflj09KazZJYZ6U8DcOTgjvTsLYsx4UBTnOM9OlTabHtMpyArN1PH/wCuq0BfeMMc&#10;AY5q4kTSRtGGx26d6hlFaQwJdR72Ytu+6O9WtDM13r0nysIojk5/rWO4cakkJf5ly/scV0XglRJP&#10;ehEBKrudgcdaGM1NSZkhmmPzFckZ4HSuDTcZXlUgseorrvEV2sVrJ8uVHBrlbK3Mj7WxknAPekxo&#10;7/wSyQmMkkAhuegzW1IUMm8YPBBxWPotpLBb/OqjylGeeTnvWvbK5gYugUr1yc1iaGVcxyee7DLL&#10;jjAxXeeDBKbHTYIkYu7Ox+XqCcDP04rjEc7+ASOMfSvTvhWkk99ArcrFCFUkZ3FiSePwFOO5E9ju&#10;7m08mxjTbh0jG9MYyfT61ykz+bpd0IxsK7hgn3zXfX0WVOcc9cVx2rQpEL9QojxH5pYeuD/hVtGS&#10;Zk2MbrBuPQYxj0xzXN/FKIfZdAuViHnBLiB3HGQCrLn/AL6NdTpE7XWmRuYtmV2kZ9PSsvxzD9p8&#10;PwcBjbTEgH0bAOPyrOS0NYO0jnfCtxs1G0uo8KLeZS7EZ4Bwa79VjttZ3wYVbl1aTA4FebaP51jB&#10;cTghliAOzHUjnNek6orLdRuRtGwKcdyeamDKqrU6JWZ7RwFwYpMYPpnr+VUwzxrK38QkDKT2q1pj&#10;74JRIPm24PPUj1qO2RZ9RMbnC7d2B39q2OcyfC0D2mo6mzFdruHGD3PNT3cQMszEKxBH4cVT0Rm/&#10;tbWEUhkSdUDDjnng/hV62tpCjF23GR27YwD0osW9ThfF8fmWztnd5f3vYVxE8QOkSzwkOiEkKvYZ&#10;r0TxMgj0dmZfvsOSPrXK6XaWxtL+0dX2LCW4OAD1/lUvcq+hg+G76RNTgkAKgYzgAmvq9Ln7V8PE&#10;NtA7OtwysO5DHnmvkOO7ht9WAUNIqYwBwWJr6p+H+oCb4c209oxWOV0cgjnAPzfjVQ3JqbGhprg2&#10;9lvzuYMjemRWjCxjQryRnk+lVNHiV9A1C8x81rqIjQD+62Of1q0XCu6cZPNarYxe4lzMHjAHpTRA&#10;BbgEHBA4qlIN0DtG5IAzVzzZXjG9cMoAIpkmrp77bYbmH3QDWR4gmdjlB8q9T3NaFsP3RbuKyNXm&#10;VZGGMkISfpQxFG1czTKgb867DToS8qJEPu4rivDqGeXeRgK4H4V6tbWsOn6eHyGZl5OMUBLQ5PwL&#10;GLPxfqKyR7Vnd8fNnvnNbPjGRYjHKvCr1rKgY23jK2uAF2zDJ7e1P+Ichj0t5DnI/wAaXQfUt6KV&#10;m8KTxDmKJnJx065rrrC4Mmmx/KOErh/h35s3hK95H+u64zlcdK6u3nK2YAGCopomS1FsPnleVufm&#10;wDWrKvyKelVNKtvKtwpOSeTn1q1qAxAGB6VVhCRRrJIPapbrc8qRpwB1FRaZna0jnr0qzCnzl6Bk&#10;qqFUAdqWiigQUUUUAVnxHdBz0xRJKzkrEuM9TVhlDdaFUL0oAjgiCDPc9alNFFAFVw0MvmKMg9RR&#10;ugV2lRfnNWiARzTfLT0oAht0JcyP1NWGYKMmgDFQ3QJUUAQ3c6mIgc0kx/0FTS+bCpwIs08XIxjy&#10;/wAKACC4XYARTWIN0jdqUygjAiAp0cQZOaAI5bZWnMnn7Sajls1f/lvmrBtVNH2RO4oAgt2aCcQs&#10;25T0ar9VXtVUdBipIZOAjHJoAmoPIoooAgIKvikdRICGAqSUA1CDjrQBZqKVW+8nUdqloIp9RFdZ&#10;Qw5BU+hoIy3NTOoYYIqDypFY4bcPQ1QyCe2DgjAwayL2wkhXNsG/3c9a2xKnIfK49aezI64Ug+lC&#10;ZLRyS3O1vKnR1b0NVb3Kt5gIwOmK6TULWOZGUgbz1Nc5eWckYZQxYDuaZQ6yuBIu1mGeuKdKOcN3&#10;rn7meXTvmx8pPpSw+IrZcm7Ijx0OaTYGhd98Gse9IGdpxWpJd21zFviddrDOc1h6re2luJfOnQbR&#10;6g81LY0ZGskEKC3Jrh9SIt71PMkUq7fKq9eta2raqiXqiWVUVh1J/WuL1m/ebXALVZJIVXJlfjJ9&#10;BUs0irl3xTefZbM3F2zCJ/kQqM4rky7eQ1xbqJCEJUk/KOM07X7q4dQLqaSVV5jiz8p/+vWRdSTx&#10;aRM4lIjI/wBQg+Y/WpuaqNjjbm4a8vZJZZC4c8ntxUBnhiiaRQS/8IJ6+9R3RVQAo2Bh0A6Vmys3&#10;mKrMMkdSetSgkQzTKS6ryxPOKy9xLYI4HarMyvFlg4+mepqspJBbqSaTMifAkQksOOcetLCTgYHU&#10;8d6iC4HXrVm2UryBgHpQilqa2nKCynOBjJFSalIAQVGAT0x1NV7eUrEVI6jrSs/mOFaTASmalyxB&#10;jXzcbcYPXrU5LFZJGfCt1yMcUQKDCDKxYdgKivL4oksfl5bGAfT3pbgZzqG3Mflye1Rru8pt2dvT&#10;A4p1wfnVQeMc0ko3wpb84HUnuetMhMnhwkMUca8Drk9Kjlyy53d8NmplclweNo4A9DUQ24JI5J49&#10;6pCZVKFHIzu9KsW8A8xCo+UdcnvUTKTASVUv2JqxaFkCowwMVTYkSShWfPOMYwe1S4jWSOJSyqqd&#10;h2qFWKvjHJ6Z70yLzI2llLq0Z9qSEV02SXRJU7cYya29NDfZimz5WOT24qhpmHnPmjAAyBntnpWo&#10;jASCJQwReeetUKxO0abhuG7B6etZ2pp5kpLJyo4+tbJZcdOo6ispomeSTJI6nJoGjMu0EFtn+Jxz&#10;z0qqfKWBFRcEHJ571ZvFkackAlccE9BUCpmcAkHHWlYT3I/LwAHJPU896njRMBfXke1K6kKTjr69&#10;qAPugnnHSmIjZE3sEXpUM7opjBbAY4qyUwxBGSaWSCPGQgLY4J96W5WxSkVmmfb+netFVAtUA+Xc&#10;efc1WhQBwqrjjrWlcIIrZcDO4YGOtJuwJXM6SNWPJA45xSNGdoYHcCelWpFwpyQcnIFQDeo3AjjO&#10;R2pbjsUoAyPhnLN3PpXX+FJI/syhcBskbu9cmySeYWGcdq3PDkrQStgDDDrjkGga0NTxFHm3R8H3&#10;b2qDSZ1tiTIeDwCexrSuLn7VasgAbBIPFc+N20h1O4YBUdqQ73OjSVEkbB+Tuex4rm7yHy7xQJMj&#10;rkdf/wBVasEhKhXOVIxgis3WWRZQVPAGBxQiSS4OWEgAORxzxUcSqApPY447UzOYoleM55xzTY5S&#10;GMezA/nVXGTsIw7bSVPXmnaYxEvlnHzHkCkkKbRuDE4P5VR0ySSO6dckMfujsPrSEXLq2R1ZkBBx&#10;nHoaz0tTuzvAJOMY5rWk+WItt5A5GetZKv8AvWccYGV56UxkNyVGQoJ+vSoXADqecsKmlR5Bnqc5&#10;ye9RzpIsUZGTtJOfaoY7kEqAyHkkegq5ogUM3mchTn9Kps8jsWI2ljgAVPp/mrcEDlsgBTSYLcks&#10;02Lgx4DNnkdauiQoCSfl6/QVMbVojvb7zcn2rO1SR1tniJGW6+v4VJexTvZhMjEY+mKocY2g0/PC&#10;8EgcVGQqysCc57GmZskh6HPOR1NdF4PmS2JZQPPZhsP90Vz9ujOu1RjPpWho+6PUFQtwo5waQR0Z&#10;v+PIknuVaEfvDEMvjqKzCqogUsCNoH41reICXjiZiMhec9QO1YhGXAY4AFMsOBkk4YeorT04K9lI&#10;Hyyk7c+lZituO0nG49fYVqaWwWzIYHJJ/Sm0MyZQsczPjkE7VPOapY3sWOAQfWrWsOdwVeFOckmq&#10;wVmycdqDOZXueuOMe1RIGMwJ4B6YqzOoMRB3EnjGaqDIfpyehNBFy5IfurjjrVixUfaAvCE5wfSq&#10;UhAPJ7dKtW3ChvvYxTCO56DoLOqNGXGG5qjfAqZwEOQxxVzw7NHJbqzbUPlkBQe9Ur25LzswIIxz&#10;t6Z9ag60dV8N0S71uyJLBpUdDjoBtr6W8KTo0FnIeGkhRdpHQgCvlXwHqP2bX7NtrGONyGHru4z7&#10;cV9P+GnVrOxGP3aAEEHsDjrVwMa6uenxuCM8c1aRsqT2rJsyyqpUnaa04TuG2unc4JFmNu3erCcL&#10;mq0KkCsL4i+KovCnh1rzcn2qRvLt1I3ZbHJx7Um7biSu7I3b7WbGwmS3nlAmcZCDk49a5fxDqzav&#10;qi6bZQ5gUjHy8lvWuG+HWq3raXqbiaWYahOHupmOSTjgDPTOea9C8D6VMskt87OpyAox1FcspObs&#10;dPLyLU3fDeiPbXP2i5cOQo2gdjXS9sU2JQqgCnVvGNkZ3vqFFHaiqQwoPFApH6UMDDKeZrDR7eoD&#10;E/WrR3wTllHyrxVOzUjxRdsVP3Fx9BxWu5jSAtKQB70yDP1K4EyoFHA6j1NV7aPzbpfMGXAwPaob&#10;eOaS8N2m4KxyF9BV+1lj+3AEAMy9xSJW5anPkx4fp2NZ5DM6NnGWzWne4e0YYxnpWRMZje2lvGAc&#10;7i/ONoGOfejYfUvzM010iqf3YOGI7062WKPVJI1B3+WGJ9qtBFSDCr0FUYBu1rzyPvQhc/jSuM1K&#10;jkTIODipKRvumqKexzFz5kmqNBv37CCTjpmuhuGkSBiqhmArm42J1W4uoA21pAuSOuK6C8uY4rdy&#10;4yQpO319qbRJzmn3Hl2rQsCxdsj1rGlLoiiQEvkq1b0SFlNw6gNs3bB/D6isrVJQrROCMvnjvVAc&#10;9qsyGG7jb/WBowh9cnn+lTW8iJZqzkBg2Dk9q00s45dOYOvzNIJB9a5TxddJHKLUMqs+3zFHXnpW&#10;bK3OcilVY9QvpIG82SNkiweQCDnn8awtS/deTIvPt1A4rvJ7SJ9OlUKoByAa4W+cSW1xCyhSjrtO&#10;Ow61mzWDItbuo4/CyAhiUl3MR6H096868hrjUFl58sqRz74rrtbtxfaTLagHAwV7cgiuXvCseoKk&#10;bMqoSDjjPNZyN4mDsDXDA8/MQD1BGaL2QuhjB4PLGrVnBGspDk8k4PpUFzA7bxtB5/l3qRsaoK2b&#10;ncxPU57Gqemt/o07qoEsjBVc87QOpqzJEVs2II5GMZ71U09PKgULyAxPHrx+dAivrt3JkWoC7D8x&#10;PUmsi7YLEEYjCmtPXCXuEYZRgOSO+axbh3kYqBnB600AXCRLZs6DrySapWRLRhz0HXtU966JaspY&#10;gkHmm2u6O1j2qMFckY5/GqQFm2cK0q85ArJjVDNMnC5OSR3q1HK0d4wAyrjAqrcKY7jb1yOcdqaE&#10;2UkJ+1EMeM4OO1WZnwiqD83tVY83IcEHIGcVZlRvOyQ2eMHNAlsTR4U5IXLL1rQt03Wssqkhk6j1&#10;rOyAduM7RmtO0k2QSK43A5I9qTLMOQA6gJDwwjI59c5/lXR+A9i6Zf3Cg5aRVLYxwAeM/jWBcqgI&#10;zuOeDXS6Kkh0WKHIEIc7RjFEh2K3iGSExbAQzkkfT61kWKDzVJwSWzg9Kt+IjGtwgC4x156+lVLN&#10;GZo1Xl+MZ4qWUtD07TY2GhXM7gO7yrs+XhMDpUpzJp20ptY5Jz3OKbpM8UukQhUOGfO08Dp1xUd3&#10;mKAhCxz1A7Vk2NDIrRIvDD6k0R2xz+WVwc8969V+CkazSiVXRFMZ+6fvY9fzrgpFz4E06MYcy3cn&#10;Oe+MAD8DXqHwbsDbWcplXy2hVcA+pyTVxWplOWh2eoR7pNiD5a5rX7bybqRtu4S2zBh9M11cmJJM&#10;r9M1z/i6JkZJFyAuU+ua1kjKLOU0O0A0iMAN5qKRkHg4NZ2oQy32n6kiAeZFGX2t04INdJox3RMC&#10;2CM/jVFldbl5guPMUhh61lJaGqdjzDSjI91dRjawK7fm/i+tel2EltfaPbGFiSsSo2TzuAwf1rz3&#10;VENtrc8YV1w/Oe+a67w0ssVnhchWGSAON2fSsorU0k7o7KyACAlDll3E+9JoJSW+MhG5WyuT2qra&#10;yMto6l8yk7V49aPD8ohWSJ4zGySZAY9Qc1sY2M60LxeIb9t+FnfO09sZx/n3rYj3Jp4ldhh2JU9q&#10;z9X8mG9+Qj5/mx3q/Axm09Y1GQDnPvQUc34yskPhmZUbbtIxz6n9a43S1caxc2yrGQ8QDHPHTGK7&#10;rWY/tNlPaNyu4ggjoa8800SWmox+Y+WRgCMnkZ6VD3A47U4Hi1d1BUEHcvI4bPt0NfQfwlunHhWz&#10;sWfzIpELrz+lfPGt2z2/im9ZsCCeUyrz1BPAxXvPwNkMmj28OA6rI4jwfQ9P51UdGEtYnpOniUJr&#10;EauiZhVxxkkAf4j9aZDvlcZY5YZzU1m7i8Ma5AkjdcA/3TyKbaKTawT/AN4YOa2Riy/b2+LWUbRl&#10;gcVYuVjktRhNmOuO9NUiOE7s5qKS5BiOSAKZBGzyxD5W4rmtYuZXu9iKW3JyR1xW1d3HJVe/Sqtt&#10;Y7FlnkHzMpG4jtTGbOl2kVpo0MsYIkIBZj1NdZPqMU1kAMkEDg9qyLaHOloqjO2PA/KltJCYBARj&#10;jrSFa5k664a/s5ArgjPzZ9DnFTeMlm1DTEVXKoQS3vVrXo4o4oJCBw+OfpUVwJW0SaXDP5UbHAGe&#10;gpFXsWvh2Bb+Er9M5EOSufpW/bqZbCJYzhnxnPpXPfDiTd4NuH43SrKVI5+ldJoG94YmkTb8in9K&#10;cVYmWrOgijxGo9Kh1JiYBGByTVrISIHtWdeSAsO/41RJPE2YljFXo12oBVHTYmJ8xhgdqv0AFFFF&#10;ABRRRQAUUUUAFFFFABRRRQAUEA9aKKAG+WnpRsX0p1FADQq+lO4H0ooPIoAKKRT1B7UtAAwyMVWm&#10;iK/Op+YVZpHGVxQBFbTrKvQhh1BqaqNwjRsssY5HUVbglEqZFADmGR0zUEq8cdasGopPU0ASUUZx&#10;TS46d6q4DqTI6mq8sxA4qtPecbduPemJMsTNCpx1zVG5jVx8kjJj+7VaaYk5Jx6UzzO2cUDAieKP&#10;aJw/plelU7hL4kbDG4PUEYq4GHQ9qGnQ8A5xRcDm9TtbuQ7JEi6fwA1yut+FLjUnG3MeP7secj8a&#10;9CkmUk5H0pBMuNufrSC9jyS48Aa+q7bXUJUj787f5VhXvgrxDayfvLhJFJBCBcfqete6zTxjAA3D&#10;pWbqWJVyoAH0osNSaPn/AFXQr5UZnsmRxwGdicfTFczqKX0F4wuvNLL909q+gNbt2eFisaSbeRXl&#10;3jywknigkMbxbZeWjPXNQ0awnfRnnviZ3+xIpJyDkBR+tc1rd1I1sLQnDHBOOp9q7LxNA9nNBA8b&#10;BZQeo5I45rg/ELGS+YABfl2jJ/Ws2aNnP30+JSxIAGc1kIyytIzdV4Xip9QCqQqkkknPtVNMYO2k&#10;ZthcdRnnPX61WkO1hg8mrNwdpD9cjGDVZFdjk8gehoYiVVG3IJJ78Vat3P2cgphh0NVmG3bzyeOK&#10;mC4GCT/WkVBluLzDGx7jvTUYmUBgAw44p8RKWxGcBu+adYJ+8HcDnd05qmzU1GjlitQW5xyce9ZE&#10;xkkmyeRuye2K2J5ndREB8vrWc+A2f7x70IlkMoWSUHOCRwQf0pxUrKPbqe9Rxj96oCg81L8uXYkc&#10;8jmgSGxH/SwCzFT696NQcEDAKHuM9RQrnzVHcdKXUAoiDZyQeeKYhgDqpZVJXjqakiDtIMc896iU&#10;k2bMoOTzwO1Ps3Z4gMYcnII/lVEslZgJMsvtn0pZcmDaOh65p8hyPmAyGySaZIVwcyKFUdD6+lNC&#10;JNKRn24G4j1rUZgsm5kB4656VU8O7/tLnysDbx81X1QfOW5AOOPWmFyaRsxqsZ3EjJPeqEspQ+Xu&#10;UhvvHFXncRt0BC4+orJuo28wyIxCN296AIg4kByx284IqiDumcoACcAcVoLiFXRNu4jPNQW4jDk5&#10;wq80irXJWWMQfMvPrms+GYGQ7lyp71o3KlbcnP3uRgVUjgDjOzG3r7mkhNEkmUUdWJPHHOKiZkL7&#10;c5KfeHTFW5IyEYtnAGOfWqMRDByeWJ5xQMmtArzc5A9zVy6iLw5xwp4GKqWPEgG0MA2CTWusZOMY&#10;2Ac0ikUU8h7VQVAZT0xyarXKnZ8o2gjp/wDWrQkiAY7Bz6HtVS82Ro2WIwe3NICkUJboMAZrT0iE&#10;ykyIRgfrVEjIYjru281e0cmJSCCWZc8dBRuBp2w2gjr6e9ULjKXQ2ZZic1YjlTI2k5Y8ZHSquocX&#10;qzK25ecAdM980WAtNKC+0Eggeuap3qq8WGyGHp15p7SKZS6DHy4xVR/vFt5JHGKFoILZ1EQibJI6&#10;YPGKc3ySIdxyRUMKZY4P1FSXCiNk3cbzkVQE03zxAbsADlsVRKnzwQ2337tWiEV7YjBHGM1RkbAI&#10;Ug++OlCAuwuXyFG7ArOlJEmMgBiQeOav2soRThRk9SPesyciG45VmC9qVwCeQCFgMbu3tRBL+4Kl&#10;c459qQ7JV3YOCM1FaMu1o2HPZv6UmUmRykGXd/EenfFXfDglm1iMRAZHJ45IqiIzI52tgg4Ara0Y&#10;yWyyeWyrKBy3fFQxxV2aGpAqZUyQVrldWZjOqt261vb/ADptrEjHJbP3qw9TUeezq25QMfjSQ6j0&#10;KURO3K/Qe9IVDOOCGNOLcqM4OKar7WBz+GKZgmaujQr5U8zt8sa7sjjHamaN+91R1ILMSCMH3qmb&#10;h1tHbccHgjPWrfg2MtdMyKSyjJbPQelDLTuzo/EsqyzokY2kKAxH0rIyAuI0XOMEnvV/WXEl/wCY&#10;gKqQMA8mqI2zB2dcBTwe9BoQRcyD6+taIV100SAMMMQVPcetZ8s0cVyE3YXOQx7Gt5EaTR15ADZ+&#10;Zuhp3A5y/ZWkU5G3oKbNsbBA2AdKdqMeySKMk4cHgDgVXX5SMDPJoM5Ma6kZJPXniq7KFmGe3Iqz&#10;nMjKDUIfarNgNnjB6YpGYk4+Td6c59atWEmW6E+9VAwK7c4PbFS27eUDtycU0NaM7PRZUhgZQ4Pq&#10;Paq8jHawRepzxVfTYhLZC48zjGMetXYEUQF2J68k9MVJ1xehueB4EuZxkbUDbTg9c9Pxr6Z8EmRd&#10;F0lZlIdo2MinqBnj9K+ZPCAV76VoX2CJfMZcdecAivoz4R6h/afhyxndmaQAxlWOSuCR+VaQMKx6&#10;hYPtA25NbdowYAg1h2gCqQckk8YrndY8eRwaiuk6KsM0yORcysxCx49PX61q5KK1OPkcnZHosk3l&#10;xFxy2DwO9eWX/na2ZzfruklJVx1Cr/dFaOp69fT7AHBc45XoBWnoWiSXcKb/AJAcEsR1rmnNzdkb&#10;KKpq7KXgPwxDDb/Y7c7LKM7pARzIx9/wr1LRrdYkY7RwcD6VV02xhs7bYigAdSK1rbHlDHet4QUU&#10;ZOTmyWiiitCgoo7UUAFIxpaZI23JxUvcTMhf3fiCVmIw1uMcc/eq3cDzY8YyB0qG8G6/iUYwy8kD&#10;kVbnCq0aKBj0pkEdpEPu9gOtV9RtkadXQlXHQ+9XrfAZsCo5QPtIY+lAGfeXm2NEmBAB5PrUlmP+&#10;JnC42/PGzHH1GKZMi3OpeSVBjiGevJNOiRrfUf3PzKUHHpzzQBsEZGKxrdmTWfKcngkD34rXSRWU&#10;Ece1ZF25j1+2YqSkp2Z9CBkUFM2qjmcIOakqnrUnk6ZcTc4jjLcdelMbMfTlK6JDNMx83zN5JOTk&#10;seKvzW6XsHnTDa+MLjtWfoZkmtl85DGByFb6VqefGsTIWIHb2qmZ3MuRpbWOQDa2UIxiuM8Tag1u&#10;9vE52nYXHHTmu31FlS4RCR8wzXJ+J7OK51MGQZEcKBe+SSc0hx3H6ldR2XhwTkhmKoi5PJJyPxrk&#10;tTjW8vIZmlDScMTj0HTNdPrUMN7p0IUkRxxBR7H1rn1sT5EjDrGoOfqcCpZoiCadU8Ozscp5eI/x&#10;PNcPqCb0kJyQRwfUg10XjG1VA1vC7hpGDtk9B2rEurdZNCO4siwg4VerfWspM1gcprd59ktwAheT&#10;cACDjHvXLSGJ5pGJXcF+Y10GofZ5LZvOyRk4buOOK5IEK6RSYJYtj3FZM2RduvKtYN/8QGcetRad&#10;iUFmAKEE4pNRRVMYGNzd/rVy2thawgkbW2Hf2GMdqBmBcyDZhRgA5P1qH5IFUDHIz8w6Zqe9EKxY&#10;PysTkEDrVWziH2oJKCykZIz2oCxkXspyWZt2B1IzVPSxFPcOrAgFa2LtYWklk2AAcAetZWiQJHeS&#10;OZGCP8vHamhXsZ+ofu4/I2AIOD7063B8krkgbckE9KdqyPvwwUHOaS3R5IWcfdjX5z/KqGIiq7g5&#10;5PT/AAqnqjO0uRj5Rg8VZtXXDLzuHKn+eaqX0m+3EzAEMe3rTRMipC8XDn7wOM/SpYpfNYED8c1W&#10;uM+SI1QgE5z6VLp7KICGXJ9aZFy1GzAZHBXrWqoD2wCFRxyRWPDJmFnHPBrW06YfYS7JzwMGpZrF&#10;mPqUkccyo7Zduw7iuptIJILGziJITGTyc/SuX1Rg2qRSsduOCoHpXaXk0WbFVbAYHCnrjAxSbLSO&#10;W8SN/wATGOQnGEBAxUvh+2E2qwqrlsMMVFr+HvgmzATOPetLwISNftpBz8xBB7ZBqXsDO8gkTyfL&#10;G4BHKruGCRVbUWIiJHJOMcc1ZlMkl3IWUBc5BB56VBexrLJDz0IAye+RWYzq9QsreLwloTXVqGdG&#10;4AyoBwMcep/pXoPw/wALPcsjBgI41P6n+tch43Lz3ejWSMxMRLEDuMDFdX4KZori/RUGGt0OT6gm&#10;toLU55bHdaeoePewyd3FZfjdRHo11OwyYoy44znFaulTCS2iIB3ZBb2qr4+SQ+Hb/YoZjAQB69P1&#10;rR7Ga0ZxGkRsY4ycrnkge/NWZ4cB3XG2JSSTS6UjC2jBO3CDI6/rV/ToPOZ43wwkG1uOBnisTc8j&#10;8fp9n1aKXIAkwSc9at+GrqVneSFm290J60z4txkpauvyywuISO23dyfrSeAJ1xcw8s5GR7Vl1K3R&#10;39q8e5G9AGPt6VLfRxQzTTwtwQHPHQegqv4eh32TllzIRg5HOKIw294ZF+6duBWpBHrENrcXVvcF&#10;ioZdpz3Ga2I4xBYsY1B9MdqwtXBiSKMYJYEg9xiuieJo7CARkkmMEkjrkUITObvJmNzcBiHyQ68Y&#10;IGOled66TH4quovM8weeNjMOQCBxXodyqLegDIynJz6VwXja0+zXyXYkJSYkMzDnPY1MikjmfG1i&#10;bXUZ52T5iy565APAIr1D4DW323RLhbcsLqzvwy844K5H1yc1yfxXhNvbW7HZ+9iALjqSpB/qa679&#10;nG4JvmgMriMosoUgbSQSOv0NNbg/hPVdJvBJqtu8iIALhlY+m4ciraRiNZI1GPLbBBqnrQNjrMqx&#10;KESZ1uAcd+n9K0LqTZdF3Xazggj0NbLQ55Ihvp1W13E4+tZd3ebse5FUtV1IvbbTwWPaqbtIHREI&#10;Zm4UGmM6DTh5s4L8jODV3WpRFZM0Yyy4AA75OKj0iFoLb5wN2aNTAZ4FGCDKvU+9NEvc6uxXNkPM&#10;GCRSQLuUMozs496uKmU2qPlA4qPSQA04PYimCKmsIJNPEqgEBx271EoK6Bcpt+Z424P0NJqUkkEg&#10;tm5hkcH6H0qvd3Lw2EwPCqDSGTfC8iX4fqFXaN8sZXHvXUaK4EEMZ5IXbn6Vzvw5VB4NLJDsUzuw&#10;59a3LKTbOhHCgc0IG9TopJD5SqRWPcSE3SRw5JJya0byQR2pYnnGBVDSIz5vmuOTQiDfi4jX6U6k&#10;XG0UtMAooooAKKKKACiiigAooooAKKKKACiiigAooooAKKKKAGSA8MDTweM0hOD7UmcH2NADuaKO&#10;1FACFQQQRVFgYLgMCQp61fpjqG6800AK6sAQaZKDgmqcjtaT5/5Zk9PSrqN5i7gMihiEkz1zVZmO&#10;Tg1M7FlwR1qBsjgHBpDK0jODgkmqztnIx+dWGB3lvSoXjcgMR1qkIp3HER55qskmE6k4q3OOSprO&#10;ulKtuBzmk0wJfPIyQwxVdLkncOn9ajYnGcVVlLA5NCGTXVyFAw9VjcdTv2k96hlLkg4yD1NUJmPO&#10;M4FNgaX2sgcHr61DPdEgqTx3rKa4bA25I9fSqslyxHHzd/pSuCRoXE4Nuy+Z1HQd64TxQUexQb1V&#10;opC+GOM8Y/Gt+S6cSfveAxwuDmuI8YXcsbTRbAxODlj27VDZvGNjlvFVyl9exzycoifJg9OOf1rg&#10;tXtY1gebah2Zbe3BNbeuXytaTx+WWkbjGcDBrjNbuw+lTRspJVcgnoMetQU0cfe7VmeWNmMZ6A9q&#10;ZECYt2OvSoZWxhQrEYyAacMC28w5AU4z/SkkYvUFdWjGMkDvSIU3cHnnnHWmxpxgAevHpTpDwG2A&#10;HFAxqfOd5zkHgVbjBJJZyCzdvWq0QxhiMEjNXbdJCgdVGB39aEio7k7qm3YOBnmrVsu0bkIO1c8d&#10;qozA7gF74/Gr1pGjKzFtvy4I9PaixsTplx8xBAGfrVaZlyQqjCcDP86njkURM38LL1FU7gF4gY+S&#10;3tQkS0R26lGL4zg9ulPlRAzRhTlas2URcbM/Mo6gfnVG5kYXGxx8/wDF7GqBaBbKd4lbBboBU8yy&#10;bAHj/iycn+VRaWxnvVGCFXkjHSr1yjEPvB4OQaCCkgJTuAB92ptHnjBl8yMF+wzUTkiURMTnbkjH&#10;amWbL9pKwtjuT6CqSsSXXk3ysODhsE4qlqL4IighBTrk1ZO1ZXDAcH9abIhc7wPlHUjtTsOxd0WV&#10;vNiHQYJBrohJGLRsR7icmsDQ9qTGTJJCYwe1a1xcpHAByN6ZUY60xWKltPvjmYqDkDn6VXlAKhmP&#10;PHanaOZZ4mdxsA42mhjl2B28dqARVmBDFRgA9M0mmQs0h3AEZwcUt3IiuQzDcQAR1wTU9nbNHbGb&#10;nDZIFSWR3W55AqEbQcZP8qaiqDhAxIIBGcVDfXLKowoWPd8zDr+VdFplvDPZLcPgpj060MDHu0YW&#10;8i4K8YyelZFqM3DwkgE8AitnUrhpGa3Ixg52+/rWXbQSJI8mfkzmlYC5ZRGO4Cli3rxxmtZzhl2A&#10;dMn6VUtlZAeh7HPT61fdFjIBQ7TyKlg9Cq0YkRzgL3zjrWW8W0s7MeexFarBkhLDnA3AZ9aqXgka&#10;PzSfl2jIAoQGY6gyYGemfrV/TZFWNS+7dj1qkxieZWB4J2gA1etgIpt24ZXg8Z470wJLlo2VBnAY&#10;5Wobh0WIgvt+v0qS78v7QhXAQjIzRfx+XEkn95iD9DQBSD7yxOR6U0AqWO45HBFMndkYjb05JPek&#10;Q7QS2cnmgWw6F1hmTP8AF1qe9dGwyE4Xv0rMuS3mHHb1q5LtaCMk8sMnBphcs2bvIgi37Tyeaq3C&#10;bSSD3zUNozyM6/McH8qZ5plcxgkHBNUBftyMBmwD6VW1QqzecMrnjJ7VNZ7hEc4J9agvcvAFOR3w&#10;BUMb2FsZF2MygAsMVBBF5buGILNiptNjKzJv+8R0FQXLsNS3j5Sp5pvYF3LtxELaRmA3NgHikhIV&#10;iRgg9SKR9zyEnJPGfx5qRsQyDcN3bAqGaXsI7CK13vnLdBnmsmTzGAzzjmrN5cGSUK2CuPyqvIxD&#10;RgZG4MenoaEiZPQp87TySyt0HepJFLAcEf0qKbJlbAHqSetTMjGJccKetJoyRBd4a3Ckn5a0vB8j&#10;W1yXJOGG1Sv+FUgqlCWHHQVqeGYlmYEErjow6A9qC46s1tZ8yKUv5asAOMHvWZH80SsxCs3OK1PF&#10;cp8zzDneW+YHpWbZqbgDAAGMigsr3IH2lSy5GOR9K6fTQj6XHCBlQmTu/hrnbpcXAJGSOp9BXTW8&#10;Hk2Z6ErCCx789P5GiwHJauNl8FXJA5Ge9RhXOHBxjvU96oc+Zuzt5H05qDzR9lbb3wQcdqZi9yqm&#10;RIxbIzxRMUY7FPA6e9IeuXzn1FJNgMR1K96QCgBo8HpweKlhVRhWJO48n2piHCHnAIyAafEjAAjn&#10;I/WgEb2inbIIQQu7pxmti92GEqfuhhyP1rn9CuEE5D/wr6dK1blvMtjMCSrc4PekdMLs6DwLLZQa&#10;nIFLuoQAAdyTz/Kvc/gK01vpbW1x5iw2sxSMsBjaxJH0r538NyeXfw+XHuZmGQOn417J8NNTvUSa&#10;W3bZvmZ2j/hY4AGaE2mTNc2h6T4k1efWYbq3tL2extCrR+ZGDvc4xx6VyHwq8Oy6fp+oarq11Jma&#10;YRQRt/Ginr685rorSyafy3mZWMvzFEGASf6V3/hHw2d8V9eoGkQ5VMcJ6UO8tDNtQQ/wroH2l0u7&#10;nCqOVXFd1FboAMDGB0psUark9xx9atKD5hz6V0RpqCOOUnJhIzrGVxkY71oWzHylBGDVFB5kqr3H&#10;NaKjk1Vgj3HUUUUzQKKKKACoJ32j5uhqeqcxLX0UYHyj5mqBMh5/tuNT0EJb8d1WTzKxbpnANVJ2&#10;K68pIGPs+B/31Vxvltl3dTzVXJHxLgGq96/luH9OtW0IKjFZmtyqJoYSeWBO31FAPYNPhYR+c24l&#10;uefSpbGRHv5lAPyqM+1XgAiADoBgVRsYyt/cScYbA/SgVtS8VB7VjauZ4phIPmVJAy8e1bdU9WC/&#10;ZSSM/MM/nQVJaE9vMs0KyjgEd6o65GLnTbiNhuQpjHrT44i0r2wb5AobP+fpUOuyG102SQruCr0p&#10;om4XRW3tYZgGKjAbHoaTWFWNY2RT87AcVZukVtNHoFBH0qtqX/HmgbJ24PWnuDM3WUxPA+84CED6&#10;1g67PvkaKF1aUbVA75/+tmugnIngDMMYfFclprRTTTX5Ql21BYowxyFUDkfpVCix00rppUEUaZBb&#10;n269ayJZGPh29aJC9zLMkUSpy3XJ/Cr2vl5/D1y0PykXYTcDjrngVmeCUDhJLjc22QllzjO0c1lL&#10;Q1itDDvLRhbedKzvLv2sCeM46VG9h50DxMCEdMKMZBrc8QWbQ3Kaczguw8+QgYzuJ/wpbEQraLuH&#10;AJBOOmKzZomeJSMYjeLKN3k7ufxPNc4kUaTQ3UrctGQvHHWt/XPkOoRSAF5JOAvQ5Jrl7aYuYYPl&#10;Kqu0EdhWJuh6GSS8i8zKAuMA1f1t5I/9W20k855qkoPmW8oUEpJkA96lvZ2m8wuCGJ6Ecg0xmDde&#10;ZHCWXnkkD15qaDC2R5CySOMnqRSSFlypYNj9KtajEtrpcE2c7xnd2zQM5+6Jlt5cjvjJP61mWCyS&#10;TeUDtHJGK0FlSRim48k5GOagtiIb7Yuc0ySrrU0XnoincFXBPqahQgI8LLt3DPHrU2ogC6YDqO1V&#10;mdfNfcpJ6E1QxixMLKSQEZJxhqzLkF7SONVwqnPWtCFmNjLkEBnOcHoR1rM+/bGRSDuI/L1qnsRJ&#10;XK93IYo4o3JIZcVJGSsQQcDOc+tVdVZhqCoTuxjvVtc+X/eHrSRFie0UpGN3Rug7V0McIi05Q5GS&#10;emKw1xHagkZx19q10dTajJw2OMnrUs2powjHv1yMurEF8c9M10l4yRaojMS/lNsB/u1S0mNX1K3O&#10;QT5oBJ7e9a+r+R9qu+qMJFJ75zUtlrQxNb2nUTIgLByAPT3rV+HsY/tqF50yiNlj2Xtmq+oRedsw&#10;F45zW34PtCq30u4YgVMr3JPQ1LY1qdAHLaiu1ivJBWi2hZrl8qr442k85J6flToSqzx3GOHzj2xU&#10;2nyRG9K7ivmTxgOOpywFC1Bnb3iGHxBptuzNtW2cjngjjBP4Zro/DxUaopQ4zb/Ljoee9YPiZlt/&#10;HTSNBlvsohA77cjB/nXVaEjL4msbcDKtbSZHpgjmtbWMJdzrre3YlHXKHaCQPWqfjWQxaUVmyBK6&#10;Rgj1Jrfgtt4JDYOOK5/xVPFJ9ns5WcSeeHCgDDY9fbmi9yOpzlkqpMYlbcFyuKv2PyPtI4PzflUF&#10;1HHFf5T5c8kCpuY5Fdkz2z2qCjiPihBDPDqsgJTykEhPXnjmuQ+HMim7V3JEmwMvv7V33iDyrrUJ&#10;YFTcLiHyplJ6jHH864HwizQ+IpbQxquwMCoHAIqHozVJuLPUdIOy4eQHdFIAV9sUzxAxgnS7iQsr&#10;kBwP50vhZxeWMiEhXT5147f5FS3kfmokfXPNWZoiBieJXePfuDYJ/hyKtaBK39nRxTElk4BPGRWb&#10;YxuhxL8sROM+laMCrHd+Wo+XAK5oBmPdgf2lDEc5LkDNch8SrOR9NhG4KRKyjufwxXYX7BfEFoXz&#10;gykDPIJI4rn/AIlFTYsu3cySMyr/AC5pMaOZ+J873Hw/0q5bAkaRQxI5Py8n9K0P2eL9bbxOlvkk&#10;SQEMUwQMEH8KqeL7bd8JDNkube4QnJwBn/DP61jfCq6Nn4j3riP/AEdh5me57fmP0pIr7J9SePbM&#10;yKzRMSwhypXtg8/0pmqFpbeG7kOZdit9R61paxCbu1tw2SJLWQE+h2A5/wA+lYNi7S+G9Ndmyywu&#10;pI7hTgVsjmZylw6/arlM4AlO0N1x6VPpmLnU0Ccqp5IOOaw/EW611eWFQB52NpAxk10+gW6xrAXG&#10;H3fnxVIDsFBWEuw5HBqhOGN/YOy5CzK+MdR7VprGXgOemORVJW3ahbptG1VGCOuSaYmdtCwVDj8a&#10;h05NomHqcmpIlzkHHBogASaTqeOlMEZ1wv2iaRNoO37vsaoaoUMN9DNIFdEVmJ9MVq2+S82BkEnA&#10;96xvHaKj7pSqvPbhVHXdg9P1qWUi78NGT/hELmNSWZLhi2TwAcYx+Vbdsf8ATdgHAAya5H4aXDw6&#10;Bq02zcquBtPHQV2Gjq8oe7ccORs9hTTFLexp3n75VjLYBqS3QJKiZ4FRKjGXdnPFWrVGaXJ7VVjM&#10;0x92lo6CmK+5uOgpDHiiiigAooooAKKKKACiiigAooooAKKKKACiiigAooooADTeAMdqdSH0oAji&#10;k/eGNuvY+tS55xVa4jI5BwexqeJi0YJ696AFNJ3paQ9KrYCOaFJhhhVNZmsnCSj92xwpq6kilygP&#10;zAZpt1Ck0RRxSFY//9k="/>
  <p:tag name="ISPRING_PRESENTER_PHOTO_2" val="jpg|/9j/4AAQSkZJRgABAQEAYABgAAD/2wBDAAIBAQIBAQICAgICAgICAwUDAwMDAwYEBAMFBwYHBwcG&#10;BwcICQsJCAgKCAcHCg0KCgsMDAwMBwkODw0MDgsMDAz/2wBDAQICAgMDAwYDAwYMCAcIDAwMDAwM&#10;DAwMDAwMDAwMDAwMDAwMDAwMDAwMDAwMDAwMDAwMDAwMDAwMDAwMDAwMDAz/wAARCAbRBj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9/KKK&#10;KACiiigAooooAKKKKACiiigAooooAKKKKACiiigAooooAKKKKACiiigAooooAKKKKACiiigAoooo&#10;AKKKKACiiigAooooAKKKKACiiigAooooAKKKKACiiigAooooAKKKKACiiigAooooAKKKKACiiigA&#10;ooooAKKKKACiiigAooooAKKKKACiiigAooooAKKKKACiiigAooooAKKKKACiiigAooooAKKKKACi&#10;iigAooooAKKKKACiiigAooooAKKKKACiiigAooooAKKKKACiiigAooooAKKKKACiiigAooooAKKK&#10;KACiiigAooooAKKKKACiiigAooooAKKKKACiiigAooooAKKKKACiiigAooooAKKKKACiiigAoooo&#10;AKKKKACiiigAooooAKKKKACiiigAooooAKKKKACiiigAooooAKKKKACiiigAooooAKKKKACiiigA&#10;ooooAKKKKACiiigAooooAKKKKACiiigAooooAKKKKACiiigAooooAKKKKACiiigAooooAKKKKACi&#10;iigAooooAKKKKACiiigAooooAKKKKACiiigAooooAKKKKACiiigAooooAKKKKACiiigAooooAKKK&#10;KACiiigAooooAKKKKACiiigAooooAKKKKACiiigAooooAKKKKACiiigAooooAKKKKACiiigAoooo&#10;AKKKKACiiigAooooAKKKKACiiigAooooAKKKKACiiigAooooAKKKKACiiigAooooAKKKKACiiigA&#10;ooooAKKKKACiiigAooooAKKKKACiiigAooooAKKKKACiiigAooooAKKKKACiiigAooooAKKKKACi&#10;iigAooooAKKKKACiiigAooooAKKKKACiiigAooooAKKKKACiiigAooooAKKKKACiiigAooooAKKK&#10;KACiiigAooooAKKKKACiiigAooooAKKKKACiiigAooooAKKKKACiiigAooooAKKKKACiiigAoooo&#10;AKKKKACiiigAooooAKKKKACiiigAooooAKKKKACiiigAooooAKKKKACiiigAooooAKKM0E4oAKKK&#10;KACiiigAooooAKKKKACiiigAooooAKKKKACiiigAooooAKKKKACiiigAooooAKKKKACiiigAoooo&#10;AKKKKACiiigAooooAKKKKACiiigAooooAKKKKACiiigAooooAKKKKACiiigAooooAKKKKACiiigA&#10;ooooAKKKKACiiigAooooAKKKKACiiigAooooAKKKKACiiigAooooAKKKKACiiigAooooAKKKKACi&#10;iigAooooAKKKKACiiigAooooAKKKKACiiigAooooAKKKKACiiigAooooAKKKKACiiigAooooAKM0&#10;U1uooAdRRRQAUUUUAFFFFABRRRQAUUUUAFFFFABRRRQAUUUUAFFFFABRRRQAUUUUAFFFFABRRRQA&#10;UUUUAFFFFABRRRQAUUUUAFFFFABRRRQAUUUUAFFFFABRRRQAUUUUAFFFFABRRRQAUUUUAFFFFABR&#10;RRQAUUUUAFFFFABRRRQAUUUUAFFFFABRRRQAUUUUAFFFFABRRRQAUUUUAFFFFABRRRQAUUUUABqu&#10;txtvvJ8uY8bvMKnb9M9KsUUAFFFFABRRTWlVPvMq465PSgB1FAbcMjmigAooooAKKKKACiiigAoo&#10;ooAKKKKACiiigAooooAKKKKACiiigAooooAKKKKACiiigAooooAKKKKACiiigAooooAKKKKACiii&#10;gAooooAKKKKACiiigAooooAKKKKACiiigAooooAKKKKACiiigAooooAKKKKACiiigAooooAKKKKA&#10;CiiigAooooAKKKKACiiigAooooAKKKKACiiigAooooAKKKKACiiigAooooAKKKKACiiigAooooAK&#10;KKKACiiigAooooAKKKKACiiigAooooAKKKKACiiigAooooAKKKKACiiigAooooAKKKKACiiigAoo&#10;ooAKKKKACiiigAooooAKKKKACiiigAooooAKKKKACiiigAooooAKKKKACiiigAooooAKKKKACiii&#10;gAooooAKKKKACiiigAooooAKKKKACiiigAooooAKKKKACiiigAooooAKKKKACiiigAooooAKKKKA&#10;CiiigAooooAKKKKACiiigAooooAKKKKACiiigAooooAKKKKABvumoZ7fzlkGPvYqaigBqLsAX0FO&#10;oooAKKKKACiiigAooooAKKKKACiiigAooooAKKKKACiiigAooooAKKKKACiiigAooooAKKKKACii&#10;igAooooAKKKKACiiigAooooAKKKKACiiigAooooAKKKKACiiigAooooAKKKKACiiigAooooAKKKK&#10;ACiiigAooooAKKKKACiiigAooooAKKKKACiiigAooooAKKKKACiiigAooooAKKKKACiiigAooooA&#10;KKKKACiiigAooooAKKKKACiiigAooooAKKKKACiiigAooooAKKKKACiiigAooooAKKKKACiiigAo&#10;oooAKKKKACiiigAooooAKKKKACiiigAooooAKKKKACiiigAooooAKKKKACiiigAooooAKKKKACii&#10;igAooooAKKKKACiiigAooooAKKKKACiiigAooooAKKKKACiiigAooooAKKKKACiiigAooooAKKKK&#10;ACiiigAooooAKKKKACiiigAooooAKKKKACiiigAooooAKKKKACiiigAooooAKKKKACiiigAooooA&#10;KKKKACiiigAooooAKKKKACiiigAooooAKKKKACiiigAooooAKKKKACiiigAooooAKKKKACiiigAo&#10;oooAKKKKACiiigAooooAKKKKACiiigAooooAKKKKACiiigAooooAKKKKACiiigAooooAKKKKACii&#10;igAooooAKKKKACiiigAooooAKKKKACiiigAooooAKKKKACiiigAooooAKKKKACiiigAooooAKKKK&#10;ACiiigAooooAKKKKACiiigAooooAKKKKACiiigAooooAKKKKACiiigAooooAKKKKACiiigAooooA&#10;KKKKACiiigAooooAKKKKACiiigAooooAKKKKACiiigAooooAKKKKACiiigAooooAKKKKACiiigAo&#10;oooAKKKKACiiigAooooAKKKKACiiigAooooAKKKKACiiigAooooAKKKKACiiigAooooAKKKKACii&#10;igAooooAKKKKACiiigAooooAKKKKACiiigAooooAKKKKACiiigAooooAKKKKACiiigAooooAKKKK&#10;ACiiigAooooAKKKKACiiigAooooAKKKKACiiigAooooAKKKKACiiigAooooAKKKKACiiigAooooA&#10;KKKKACiiigAooooAKKKKACiiigAooooAKKKKACiiigAooooAKKKKACiiigAooooAKKKKACiiigAo&#10;oooAKKKKACiiigAooooAKKKKACiiigAooooAKKKKACiiigAooooAKKKKACiiigAooooAKKKKACii&#10;igAooooAKKKKACiiigAooooAKKKKACiiigAooooAKKKKACiiigAooooAKKKKACiiigAooooAKKKK&#10;ACmmVQQNy5boM9ac33TWTqPimx0jVdNsrm4S3uNYmaCzRyB50ixtKY19W8tHfA52ox6AmgDWzRTU&#10;OVp1ABRRRQAUUUUAFFFFABRRRQAUUUUAFFFFABRRRQAUUUUAFFFFABRRRQAUUUUAFFFFABRRRQAU&#10;UUUAFFFFABRRRQAUUUUAFFFFABRRRQAUUUUAFFFFABRRRQAUUUUAFFFFABRRRQAUUUUAFFFFABRR&#10;RQAUUUUAFFFFABRRRQAUUUUAFFFFABRRRQAUUUUAFFFFABRRRQAUUUUAFFFFABRRRQAUUUUAFFFF&#10;ABRRRQAUUUUAFFFFABRRRQAUUUUAFFFFABRRRQAUUUUAFFFFABRRRQAUUUUAFFFFABRRRQAUUUUA&#10;FFFFABRRRQAUUUUAFFFFABRRRQAUUUUAFFFFABRRRQAUUUUAFFFFABRRRQAUUUUAFFFFABRRRQAU&#10;UUUAFFFFABRRRQAUUUUAFFFFABRRRQAUFgD1oqveFk+ZUZyqkgL1PtQBYDA0VV02eS5tI2khlhZi&#10;SVk5ZatUAFFFFABRRRQAUUUUAFFFFABRRRQAUUUUAFFFFABRRRQAUUUUAFFFFABRRRQAUUUUAFFF&#10;FABRRRQAUUUUAFFFFABRRRQAUUUUAFFFFABRRRQAGsmbRYb66sri4thLLYzedbsQcwHZJGGH+0Uk&#10;ZT7E1rUUARwjCfjUlFFABRRRQAUUUUAFFFFABRRRQAUUUUAFFFFABRRRQAUUUUAFFFFABRRRQAUU&#10;UUAFFFFABRRRQAUUUUAFFFFABRRRQAUUUUAFFFFABRRRQAUUUUAFFFFABRRRQAUUUUAFFFFABRRR&#10;QAUUUUAFFFFABRRRQAUUUUAFFFFABRRRQAUUUUAFFFFABRRRQAUUUUAFFFFABRRRQAUUUUAFFFFA&#10;BRRRQAUUUUAFFFFABRRRQAUUUUAFFFFABRRRQAUUUUAFFFFABRRRQAUUUUAFFFFABRRRQAUUUUAF&#10;FFFABRRRQAUUUUAFFFFABRRRQAUUUUAFFFFABRRRQAUUUUAFFFFABRRRQAUUUUAFFFFABRRQWC9T&#10;igAooByKKACiiigAooooAKKKKACiiigAooooAKKKKACiiigAooooAKKKKACiiigAooooAKKKKACi&#10;iigAooooAKKKKACiiigAooooAKKKKACiiigAooooAKKKKACiiigAooooAKKKKACiiigAooooAKKK&#10;KACiiigAooooAKKKKACiiigAooooAKKKKACiiigAooooAKKKKACiiigAooooAKKKKACiiigAoooo&#10;AKKKKACiiigAooooAKKKKACiiigAooooAKKKKACiiigAooooAKKKKACiiigAooooAKKKKACiiigA&#10;ooooAKKKKACiiigAooooAKKKKACiiigAooooAKKKKACiiigAooooAKKKKACiiigAooooAKKKKACi&#10;iigAooooAKKKKACiiigAooooAKKKKACiiigAooooAKKKKACiiigAooooAKKKKACiiigAooooAKKK&#10;KACiiigAooooAKKKKACiiigAooooAKKKKACiig9KAELqp5I56c9aUHNU2EiXUcaw5hwWLE8g1aiG&#10;FoAdRRRQAUUUUAFFFFABRRRQAUUUUAFFFFAAajkTzKkooAZGNgxT6KKACiiigAooooAKKKKACiii&#10;gAooooAKKKKACiiigAooooAKKKKACiiigAooooAKKKKACiiigAooooAKKKKACiiigAooooAKKKKA&#10;CijdRuouAUUbqTePUUALRRupN49RQAtFG6jdQAUUbqM0AFFFFAATtGTUf2uLzfL8yPeQWC7hkgHB&#10;OPYnBp0ieZGy/wB4YqnLpMJvI7jy2aRQyA/3Q7Bj+ooAvBgw4opsabPl7CnUAFFFFABRRRQAUUUU&#10;AFFFFABRRRQAUUUUAFFFFABRRRQAUUUUAFFFFABRRRQAUUUUAFFFFABRRRmgAopryrHjcyrngZPW&#10;obLWLPUgxt7q3uArtGfLlDYZTtZeD1DcEdjxQBYooooAKKKKACiiigAooooAKKKKACiiigAooooA&#10;KKKKACiiigAooooAKKKKACiiigAooooAKKKKACiiigAooooAKKKKACiiigAooooAKKKKACiiigAo&#10;oooAKKKKACiiigAooooAKKKKACiiigAooooAKKKKACiiigAooooAKKKKACiiigAooooAKKKKACii&#10;igAooooAKKKKACijdRQAUUUUAFFFFABRRRQAUUUUAFFFFABRRRQAUUUUAFFFFABRRRQAUUUUAFFF&#10;FABRRRQAUUUUAFFFFABRRRQAUUUUAFFFFABRRRQAUUE4oLYoAKKAc0UAFFFFABRRRQAUUUUAFFFF&#10;ABRRRQAUUUUAFFFFABRRRQAUUUUAFFFFABRRnFNEin+IelADqKN1J5i5+8PzoC4tFIZFH8Q/Ojev&#10;qPzoAWim+aufvL+dBmVRyy+nWjULjqKb56f3l4680GdB/Gv50WYDqKaZlB+8vPTnrTTdRhQ3mJtP&#10;Q54NAXJKKY1zGj7TIgb0zz2/xH5imtewqMmSMDGc57ULXYlyS3ZLSE8VXudYtLOJpJrq3jRcgl5A&#10;oGOtQP4jsVgaQ3VuI1VmLeYMAL9459u/pVKEnsiZVoR3a+8uUZrNPi7TUufJN5b+dwdnmjdznHGf&#10;9lv++T6UDxnprBv9OtvlIDfvB8pOCM/XI/Oq+qz7M5v7Swn86+9GlnFG4VmxeLNNnQMt5bspUMCJ&#10;QQQeh69DUd54y022ifdeW67TtJ8wfKfTr19qaws77P7geZYVK7mvvRrbqQJzXKaH8XNB8RTvFaat&#10;Z3DRct5c6tjB29j/AHuPrWqnjLTmCt9st9r42nzRg55HfuOa1lhKsdHF/cc0c1ws9edfejXorLl8&#10;Y6Zb58y+tV2hid0oGApw3fsevpTv+Es08yKn2u33NuwPMGTt+9+Xf0rH2NT+V/cdX9oYXbnX3o0s&#10;UoHNUI/Etg4XbeW53AEYkHIJwO/c8VYg1OGfBSZGXOMhs0nTkt0aRxVKW0l96LVFRJfQyH5Zo2+U&#10;Nww6HofoaVrqNDgyIMHB56VG25tzRte5JRUf2yHbu82PbgnO4YwOtH2uLbu8yPackHdwcdaNSk09&#10;iSimC4jYcOp7daUzoB95eODz0/zmgXMnsOoppmUfxLz05pQ6sOo/OgYtFNEin+JfzoaZV6so+poW&#10;uwDqKaJlboyn8aPMX1oAdRRuo3UAFFGaKACiiigAooooAKKKKACiiigAooooAKKKKACiiigAoooo&#10;AKKKKAIpY/MDdj/CcZ2n1qvZ2McEp2QrGDK7cJtyScsT9W596u0UAFFFFABRRRQAUUUUAFFFFABR&#10;RRQAUUUUAFFFFABRRRQAUUUUAFFFFABRRRQAUUUUAFFFFABRRRQAUUUUAFFFFABRRRQAUUUUAFFF&#10;FABRRRQAUUUUAFFFFABRRRQAUUUUAFFFFABRRRQAUUUUAFFFFABRRRQAUUUUAFFFFABRRRQAUUUU&#10;AFFFFABRRRQAUUUUAFFFFABQeR6UUUARwIyA7m3c+lSUUUAFFFFABRRRQAUUUUAFFFFABRRRQAUU&#10;UUAFFFFABRRRQAUUUUAFFFFABRRRQAUUUUAFFFFABRRRQAUUUUAFFFFABRRRQAUUUUAI33T9Kgur&#10;Tz5kfcw284HerFFADYhhadRRQAUUUUAFFFFABRRRQAUUUUAFFFFABRRRQAUUm8Z6iloAKKaZFH8Q&#10;pQ4PcUXQC0Ubqb5i5+8v50AOoqP7VHuVfMTcxIA3dSOtBu4w23zI92N23cM49aNQHS52HHJ7VTig&#10;jskZsNk/MxY/KKln1WC3i3NNGoxnJYd+lYer/E3R9JRvtGpWcaqrE7pVHA69+1aU8LOt8EW/Q48R&#10;mGGofxpJerRuhyR0pqyDPB3d68E+LH/BRj4T/BfS72613xhpVnHZnYVE5nmmb5htVF+ZjlGGACcq&#10;R1FfN3xM/wCDgv4R+GZZ/wCyYdU8SLHOYY2trJoxMwXchUyY+XOMntzXvZdwTnmMly4fCya7v/gn&#10;z+K40yihpKun6I/QmSYKN0jKoXnJOAKR7+FePMQduTX5E/FP/g4y1K5W6j8J+A444XkaK1n1G9Ee&#10;wBclmCI2eegDgnsR1r58+If/AAWw+Ovju6Dafd6X4chjZpxNaQmRQfn2GQzNN+7LED5VGc8dq+2w&#10;HgvxDil+9gofM+bxHiXl8P4F5ep+9GoeMNO0Xc11eWkQijaZy0qrtRfvMcnoO57Vy3ij9pbwf4ai&#10;umu9b01Y7IFps3CZQhN+DzwdvOPTmv54PGX7d/xY+KiQtq3jvxBJLHcSXhggnWxVWMjyABoQhOG5&#10;2vgEls8Mtefat4s1HUtQkkvtSvLya6SSdjcXEk0l08n35ctuKhtxY4IOd6gjetfYZf4A1P8AmPr8&#10;vofP43xUry0oUkj+gLxJ/wAFavgv4Y1aztrjxtoTSXYODFfQyLEM4y+1uOTivM/Gn/Ber4LaNpE7&#10;afqlxq0yb08u3tJZS56KRgfdJwM9K/DbxBuulhWO4a3iUNYyjzA0z7pXZXb+9jdkEdDuJ4Zaq2s9&#10;wbyWeGNWYRs3Mojj3qPmG7IwMDg5619hg/AfKI61JSfzPAreIWbVF7tWP3H65+Mf+Difw7an7NoP&#10;h3V7yRomlV5I0hg2mOYoW3MDtZ1RcgjJYAHJFeZ+Jf8Ag4z8R6rq3naZ4D8jTFEccgubwJIrh33D&#10;C7xtwygjcDgdR1r82rOZdQuRFNHdSTtbPKwaYfvWZWAODEx5wwK5G0KWyMEhq2NxD8yr+8heYExg&#10;MzE7SABs54KnPoQeK+ow/hHkWH/5cxn82eZW4qzacLOoz7k1j/gv58YJ76O4t9N0WONrkzpbPHLl&#10;1klZUiB8wEn5GGBz+6f+6cc3rn/Bcr4zXt3dpDfaDaMLp1gdLeZlhwJHGCZyGI3Lxznb0r5Cu9UY&#10;jaRPLHgxmON1eR2XOwkDlVZnmIPo+az03uW8zzo3hDrlZVXY33GjYH+IKST3A5r2sPwDkUNsJE4J&#10;ZljautSpP7z6a8W/8Fefjp4miZpvHF9askUcK29vawRb1HK53IzbxnacMCVbdkAZrnF/4KI/FqTb&#10;BH4/8RNFptxsMfli3m2AZi3tuQ7m5DEEP0/e9BXg1tJ5vk7mmyAskwlkUKWEabo8+uO3UZ6VajsW&#10;hiaSG0hkdZpPKSOZW+yAISxdgn93J5IwBnivU/1XymjC1PD018kc8q1RzvOUn/28z1LUv2xvil4m&#10;s2juPiF4naOSJEdhdyAoAMZxku0SFZGxvYguCeDVO4/ay+J14LfzviB4qjj8yO3JttQdFfCnORjJ&#10;bk8AE5L8fMtcHYJJdpbx+ZOVZvs9sjOFUBztfcfxovLZRfCFRFcTLvnVTJ5flsVYbtwKtgbSc+bj&#10;5T8pwa7oZLgFC3JH/wABj/kcccRPn+JnTz/tEeP73UH1Kbxx4muLqSQ3DJLq92yySuVEgxHIq9Co&#10;zgqVbAyayD8YvGWt6ULOfxx4nuIEV1W3uNYmxs83IZY2kCeaCrc53Db04rKkg+1Wc+1pPtLRi4nT&#10;ndNMS3znMRKNtZF8syZ/dk9qPslwyTCOE+XEgZtmHZQuA+ce6SH/ALaD1FdFLKMAvsR+6P8AkdDx&#10;MlpKTNEfGbxVohij0/xR4kt4UiWLyhqEiC48v7wwsmG3tg4zzVqz+OvjS3Me7xp4i2WbG4YSXcyI&#10;YthjVNm90bknrD2PzVzGl27LEs3+lTGNvJWYMuCH4/1Z6gZ5NLFpqWixyzMGtWZQ26RodyLI5GfL&#10;BO0nAyPXjmt55Thamvs4/wDgCHTxE4aXPQNE/aa+IuhN9gtPH/jFTbwrZqV1K5h3qGLOeZX+Yyja&#10;cFOh4FaUn7XvxOsLyO6j+IniSO4ETwh1ujNIImbzMtvA3NkfMCX46givN9Ks2bzoXjjklNu8k0Mr&#10;LGoIZVbbtOS52u4L4bDg45qW4t5Jltrq9jaKG5ggRZYl3Muw4O1e4bIUn1IHesf7FwXWhH/wFCnW&#10;l7T4meo2H7fvxeNtdRt8RvFiq0AzJvLNEYzmN0Rsqo3Y5QLz0INdP4f/AOCm3xy8N3s39k/EfWHt&#10;LeVSyXVvby+XJj7xaSNipJ6DIJrwJLv+ypZJTaRzSyeWJIhIFUbkMbPuPCqSQQTxkd6mlQWttLN9&#10;jC27XTKIbpf3vmqucZER57jg/Q1yVuHspq/u6mHhb/Ci6eIxEZ+45fefU6/8FtPj1p+myCTxFZ3V&#10;0135pMumxs8DCI54RgoVR8+fJ6j71bdp/wAF8vjBq0EK3U2jwyRwxXHlxRSxm7jLYk3kzcMRnAXY&#10;3PBBwa+LZrD+0NJk8z7JI3nog3lMj5CGY7lTKdidpHbBpsWnSRxSCa3ktfJH9nyxYMS/LubGMkdE&#10;c9E4U8jBI8up4f8ADsv+XEP/AAGx3U80xPs3D2k9+5+ifgr/AIOH/iRbXduL7wrpOoAopliiupIQ&#10;qk4TDNvwWOBnaTk/er1Hwd/wcg2OoX0H9qeANWhhkSNp2tr23umiJbDKN/2c7tucAsc1+VUM7NIk&#10;YZ2kivXnOZHVvPkXYwZSECAL/DvO371T2UZWCOFVmuFkuvKkVirRrtjyCSVk45HevExXhLw5idXR&#10;UPRs2jxNmVH+HXZ+0XgP/g4E+Fms3dtDqNrrtiskPnPc3Gnv5cBz8yNtZ23Bcng7cdSBzXpngT/g&#10;tB8F/E2mreTeJdN00SO0ZW5mSCTIWM8o5BHBB+hFfgZbwXV+kpex8rcSQJLjZGqCJs7QCoBPbKkZ&#10;7HpVm68P3EpVpszi4K2rKJ4xvyxkdFjCbkDbo8ZGUePB9K+axXgXklT4OZfM9LC+IOaQ0lVi/kf0&#10;l/Dr9ur4afFa4m/sLxboepPCoJS3u4pHQHZzhWJ/5aR/99r6ivQ9G+KWh69IsdvqljLMyeZ5YnXf&#10;t+X5sZzj5l5/2h6iv5Y5b3ULPVY5LfMNyJonQsQpmIl81Nz7VK7VS3OeOFBroPBPxq8bfDDWPtOi&#10;+K/E2kTJvgiktNQMykh0cqdxOMbkH/bI+hr5bHfR5jK8sJiLeqPpMN4kYuGteKZ/Ukmo25AYXEeC&#10;NwO8dPX9RUjETShTIhbBbGeSBjJ/DI/Ov5zfCH/BTL44fD6TT538c6pMtvIZHiuZEuFZR5Y+bHUq&#10;3VOvavdPhP8A8F8fiV4Dj0/Ttc0XSdaihePzds0sMytmPMSAiYFY1zhsKGJ68Zr47H+BeeUYc2Gq&#10;Rq+mh6mF8UsNOV69GUfRn7hKnlAcqMjI96crZK/MOenvX5b+AP8Ag4q0GfTpJNf8Kapp5VwqxwNH&#10;cRspxl925D/EDgKTyODkCve/hX/wWu+DnxD1SGzPiSHSnmaNY5NTK2iTM56EuQFI7Z618Rj/AA1z&#10;3B/xcPL5an0GF8QMor/DNo+0gSfSkB57V5/4H/aK8I/ECwa60rxDot/CoBd7a+ilVAc4yVYgZwfy&#10;NdhY69Y36q0dzE+7oVcEHv8A1FfJVsHXou1WL+aPqMLm2Cr/AMOovvNVDlaWq9veQtGzCWMqpIJD&#10;DgjrUwnQnG5c9MZ/GsLM9JST2HUUw3Ea7cuo3HAyetKZ0U8sv50m7blDqKasit0YUGRQfvUJ32Ad&#10;RTfMX+8v507NABRRRQAUUUUAFFFFABRRRQAUUUUAFFFFABRRRQAUUjyKgyzBQOSSelG4Z6j0oAWi&#10;iigAooooAKKKKACiiigAooooAKKKKACiiigAooooAKKKKACiiigAooooAKKKKACiiigAooooAKKK&#10;KACiiigAooooAKKKKACiiigAooooAKKKKACiiigAooooAKKKKACiiigAooooAKKKKACiiigAoooo&#10;AKKKKACiiigAooooAKKKKACiiigAooooAKKKKACiiigAooooAKKKKACiiigAooooAKKKKACiiigA&#10;ooooAKKKKACiiigAooooAKKKKACiob7UINLs5ri6mht7e3RpZZZXCJGijJZieAABkk9KkEyseGU8&#10;4698Z/lzQA6iiigAooooAKKKKACiiigAooooAKKKKACiiigAooooAKKKKACiiigAooooAKKKKACi&#10;iigAoo3Um9fUUuZLcBaKCwA601pVTqyjjPJpgNaP5gfenluKY15CpwZIwfQsKz9Y8UafpNrK9xd2&#10;sMaRNI7SSBVVAMljz0HrVRpyk7RRnUqwgrzdi1O6qcsyqo5JJ6Ck83GNrK24cY718/fGv/go98Kv&#10;gbDdLrnivSLa6tFkb7Or75pTGCzKka7ndhg/Kqs2egJ4r4t+OH/BxBo+kSXWn+B/DN9q10siW9vc&#10;3WYbNmdZgHLfNIAu1WI8sHFfWZTwHnuZT5cLQdu7VvzPlcZxpluH0c7+mp+qDanDDFuaRAOQOe/P&#10;+B/KuF+In7S3gz4YaVeX2ua/pmm2NrIIpbq6ukihhOMncxIAwMk98Cvwm+Pv/BaH46fFvVrpotat&#10;/Ctj5exILO0Cfe8zBEk3mudwxg5jB9BXzx48+Nmu/E7VptV8SaxqHiK+xLDO9863Em1iG3JwrbQg&#10;K8DHbIr9SyjwFzCpZ5hPl9D4rNvEqafs8BT5l3Z+53xe/wCC3PwS+FnnWbeJbq+u1gZ9tnYzXAjw&#10;2xVBXq4cruXIIB5xXyb8U/8Ag5Dur+7uIfCfg+doZLloYZtTu1t8QqJHEwSMSSA7WhIDYyUf0Nfm&#10;P9u/tOYm3SSOS4nMyQSAKkTEjjcZMkr93b1Oc9qj1OWS4kliWQyXl3GQzFCrRTbjuQjf8rEjeQRk&#10;bduOa/Tcp8FciwbXtYyn6s+MxvGuaYmPJOfL6H1R8Sf+Cxfxu+JF5M0vi2PR7WTUJbhRYhI5I0kE&#10;gWFJNm9ljRnRWxyWVuuK8F8ZftAeOPiNNKviHxjr19A0eyaOa/ZhIhjZJP3a5RiSc88n0Ncjosyu&#10;6+dGzWq3THBj+djtzsUdyOuB2pw82G0/eW7W7B2hjmKHLNGd2SPc4X61+g4PhbKcH7uGpwXyPl8R&#10;j8RUnerPn9Sa3murKe4uJpvvFJsJIArBAjBc7TtJ3kH5lA+f5VAKGu8f2hoV3SK0kKtsQY2SH5GU&#10;noSCRkDnnFWrS3a0nZ7iO6iSOf7SzGJsSBQrHp/DhlJI7MD3Fdd4J+B/jb4jQxyeH/BPiXVGnAdm&#10;sNNke3JaQKd00bMechsHsM9K9CtiMFgfikl6tHPyyraxV2cPLbtaQNZzSeZKs5Kyqf3e3C5y3Toy&#10;/wDfQ9ajbayLJ582fJZmjEgDcfeceu4fKQPuZz2r6u+GX/BJT49fG1IZB4Il0WHUF8y4utWkEX2c&#10;kkBVR3Mi/K6AkKzARtyQGjl9z+G3/BvB8RvEkbSeKfFGj6PI8YTZZxSXCh0lBBJzHwwHdXPo6dR8&#10;3jvELIML/GxMNOkW3+R62E4fx9fWFJ/d/wAA/OqyuZrG7uZPtEnmeTgwy3BXylI69j+o+tWrZodO&#10;1S3k+0eZJHIqxSs29Rg7gRvVwy7i3cA4Xnmv2I+G3/Bu34J0eaxk17xH4o1iK2t4Y5LNJooYZ3Eg&#10;MhLLEjhSMjhgcdQ/f2nwX/wRY+BXgWNfL8Gx6j5caQxG+klunVVbcrfO2N27HXt14r4nMPHTJKLt&#10;Ri5/I9zD+HucVlzKCXqfgJcyhFby9QhlnugsxMio7GQtgooaMIp+h461f0H4W+I9fBFjouvakwYK&#10;0cFi0zoG4Jb91udPVQNpHGa/pV8C/sefD34foy6X4N8P6ex2+X9n02ONlA67jgiuyt/hXolsZNul&#10;Wm2YYcmFA2PThelfJY76QEL2w+FaXqfRYfwwxnJapVj9x/OX4P8A2CfjB458uztfh34ku7aOYmKO&#10;VDZW8nRAwEyRoR8shwgRiJBiRchh6B4U/wCCQPx88QyxSQ+CY7ea4mSF57q8jikjLt5gkBYeYBGr&#10;IuA5UmMjNf0DQeHbO1VY47WONV+7iIYAqwmnKn3Y4x+FfNYrx0zGf+70ox+bPRp+F8F/Eqs/C/wx&#10;/wAG+/x38QpbyTXnhfS1kRRM0+oSeaCAeojg7e5f6HpXV+GP+DcD4oXl2YdZ8X+GYU3+cZYY5bgM&#10;/mDcTujQHK+qkH0NftWlptH93HYd6cYjj7p/KvGqeNXEkn7lSK+R7NHw1ytQ99zb9T8g9C/4Npta&#10;glhW8+KDpFuWaY22kdZMxhzgyAcqCOQ3uXHyV0yf8G0PhuMQzSePvEl3OwQ3JlsrcJIcEPtCoSuV&#10;4yQcV+qqwyActSlT7151TxY4oqavFf8AkqOin4d5Ul8MvvPzOtP+DczwDdWqwah4s8dM3my3Rljn&#10;tQ6uxAMYLW7nytvQbxn+7Wlbf8G9PwwaaSO4uvERt2JlCNegKHy0bf6tFUr5ZBCkYOFGOGz+jhhY&#10;/wD6qQWxz6/hXJ/xE7iX/oKl+H+Rt/qFlN/4cvvPzjl/4N7PhuiWqw32rRtb26ozx3VxH5sq+Vhi&#10;I5FGMxydv461m/4N9fhLLrv2y4m8TXA27DG9+WjJLDkbgXX6hgR6jrX6GJEoX7vP0pvl/wCz+lTU&#10;8TuJXp9an+Bp/qHlXWJ+d/iL/g3t+FWrM32OTXtNYW5VZF1SaRon7MA5ckjrjeB/s1nj/g3d+Hd8&#10;kck+qa/DcvDELt0vCVlkVCrBQRwpJDZx1r9HxB/nFH2eT+9UU/EriOG2KkZz8P8AJm/4UvvPzi1T&#10;/g3V+GF/dvJFrPiaFZrlrl2+2KWCldu3Hl8464qrL/wbq/DeSwg+z+IPF9jMUCXYS4hZJVcIZVUG&#10;I4+UHBx978q/SY2/HX9KaLXJ/wDrV0f8RR4o/wCguX4B/wAQ+yX/AJ9S+8/K+L/g280iS3zJ411p&#10;ZJAftEUCRtCDn5SoCx7iq8jtuFc54y/4NpLlboSaP8SLto5gy3CXuko+GcbTIpWRF3BTxmNue9fr&#10;ult5XQUjxln7ke1dVPxa4og9MT/5Kv8AIxn4cZR/y7jJfM/FzXv+DbPxlbQXEml+PtJnm8uMRJda&#10;f5YbackHbkc+9cb4k/4N7vi14V0m6ksfEmjX8kyySyTYkWZgd+ECLEfm3CEZP8Lyds1+632ZM/cP&#10;5U2SzjZc+Wv5V3UfGriWL9+cX8jmreHOCa/dysfz4eIv+CLnx38PabJ9l0XTLu1QG4SGK9EfnNjn&#10;crxg7fRCQc9cCuE1P/gmj8c/DU2nw3fgvUp9NjMTrCWgYozoiyMVU7sLz9MV/SEbAMDujjbPT910&#10;qJ9EgupP3ltFIoGMtEN2favewvj1nEda1NP+vmeRW8L09IYhfcfzIeKPgB8QPCNu5vPCPizSbS1m&#10;WKZptOu40QBCWfPl7SoGScnGBzxXLahp50NrJL1ljSEiN7eVtrSKSfkHfClpPmHoyrkNJt/qFv8A&#10;4a6Tqu3z9Lt51kcSuJYlOMoVPaub8QfsueC/FNuy6h4a0i63hlKvZIylTv4IKkYO88GvosL9IOb/&#10;AN4w6Z5FXwtx0NadSP3H8xN6sSaiZptWt5JriP7NcNGoi/1ZUNlW+UPtDkM+GYqXID7lFe2W3NhD&#10;bMsrtboka7kSKaNVyBG2T8wUHczjq2F64r+ibx7/AMEjPgb8SJZJNQ8AaTvnkaVxbrJaqxbeCMRM&#10;n/PQ15D8Qf8Ag33+DOu6RfQ6NZ6xoNxdvK8c1veO/kO3zLxL5gKhgOCCD6HpX1GD8eMkqNKvSlD0&#10;ZwV+Ac2hDRJn4b2l7NqF6rNi6jjJUseGWB/lztwfXBbaRvKjBJANuyO61jx+6kWAusxAGCSVySFT&#10;7uCTxxg1+nfxB/4Nyb63snuPD3jq8W6ji8uFb+xEinAZgCQX48wxk4C8Kflr5/8AHP8AwQs+Nngm&#10;TdFZ6Xr0YiMnm6ZcFZMBpCVKXCKoJHQA55FfeYHxP4cxb/d4pL1VvzPlcfkGMoO1Wm4+ibPje5kh&#10;sLLfbSfNcbHEsbebgB/mwo/34xj1jI7VCjXOo+TFbwyRs00dqwVv9a8ali+48Kx6c969r8ZfsV/F&#10;XwcJJNX+HfjCOPy3iWSKyeaQIqmTlIWbgsMZO4Z6CM/MPH9dtrjR5LWzuobi1kn2zxLJGYvMDNtI&#10;5A+nTAP8Kn5q+to5lgsXrTlF+jTONU+Ve9F/NDLPxRqfhbXpJNO1C+0sLFiYW16YZleJwnyktt3D&#10;AwPZB1Vq9o8Af8FFfjV8Fpbe+0T4gatCpt/sMVpfyG6iSRfmIVJVMYCE5VTkqplLDDLXjV9ercX3&#10;nNGqIwN1sC7lbBCqhP8AeQLjH8QXdznNZOsgX0MccUcy27OHDAb/ALQknEUPoHVwW9WAIpYvJsDj&#10;VyY2lGS/wo7MNiKkakfZu2m5+iPw5/4L+fEjwnCq6xo+k+ILBcSx3Cyytcm13rgSDLReaF3I2CgZ&#10;2Rgu0Gvpj4H/APBxV8MfEi2dv4ss9e8MO0TLNLJA9wplXnAEQOMjgA9a/GHTmW3ltbeMiJZJPO3h&#10;VRPMLxg/MM4T5TggHkHGSK1TqdwPtHy+d+6KLIrP5co5xHtV1XaT2AKjqMnivgc28IuHMany0JU/&#10;RnpYXinMsHU9ypzep/SB8Nf+ChXwn+K+q29noHjTSr68vCEjgW5Hnb+pjMZOQ4wcgjIwfSvX/D3j&#10;DT/FFqs1jfW9xGwJDRuHBwcHGPQ8V/K1YXd1YxK8dmsw3/bJIrcCApECqrE5Xaiu0gf5DEwAuFIL&#10;EKqeo/Cb9vH4sfAuZI/DPjzxU1nYqbby7lzNZoVaNyY4ZS3lrhCqoChG1SVAVsfmOcfR55Ic2WVv&#10;lPU+xwPiNi4zvi4qfnHQ/pnt72MpuEyMuM59vrStP+/Ubl69Py/xH51+KP7Pv/Bwb408IzwweOtH&#10;h8RWu8ebfWMoS6Rv41ETYTG3JBHGa+0vgb/wXC+Dfxm1i0t5NSu9Curl9kcd/EYNxZokU7/uMC3G&#10;c4JFfkmeeFnEGWtqrRc7dYn2OXeIGW4r+LLkZ9wIGKcgdamxkCuJ8C/HHwr4+0qK90nXNPvrW4UN&#10;HLHcoysCAcgg4xgg/iK7C3voXACyxnP+1XwVTC1qD5ayafmj7KjjMPWXPSkvvRYoqP7VGW2+YmSA&#10;wG7sehp3mqV4ZeenNZnUO3UVCZwbnZtO3Gd2OKkMyg/eX86L62DfYdRSBwe4pc0AFFFFABRRRQAU&#10;UUUAFFFFAEN2diMxUsqgkgDOaztE1v7Te3drKrxzWUoi+cbTIpBKyf7pwQD0JUjtWs4ypxkcdR2r&#10;DsvDcMGvNqa26w30sSW0sixDc0K72WEnOMKzltw69KAN0HNFNiGFp1ABRRRQAUUUUAFFFFABRRRQ&#10;AUUUUAFFFFABRRRQAUUUUAFFFFABRRRQAUUUUAFFFFABRRRQAUUUUAFFFFABRRRQAUUUUAFFFFAB&#10;RRRQAUUUUAFFFFABRRRQAUUUUAFFFFABRRRQAUUUUAFFFFABRRRQAUUUUAFFFFABRRRQAUUUUAFF&#10;FFABRRRQAUUUUAFFFFABRRRQAUUUUAFFFFABRRRQAUUUUAFFFFABRRRQAUUUUAFFFFABRRRQAUMc&#10;CiigCve2qXsTxyxrLFJGVdGGQ4IwQfrRDE3yeYoLltzMOMNjH8uKsUUAFFFFABRRRQAUUUUAFFFF&#10;ABRRRQAUUUUAFFFFABRRRQAUUUUAFFFFABRSbx60u6gAopN6+opGmVByyj6mjYB1Ixwp+lIZVA+8&#10;v51Bf6va6dA8lxcQxRoDuLuFAwMn8gCfpRHV8q3JlJRXNJ2QSSMCOCR6gU03CKu7cu3G7r29a8g+&#10;P37a/wAPf2fdPkm8QeJtLsW2SMkb3Sb2KZyFTO5iCMYUE54618F/tH/8HE2j6TBfWnw/8M32sRuk&#10;0cOpXkwtreLY21JgqnzGQnJxxuAIBr6nJuB87zWS+q0bx7tW/M+TzLjTLMFpKfM/LU/UPXPGNl4e&#10;h826uIY4+MkuBjPA/P8AWvnv9oT/AIKffCz4FW1zDq3ifS1vo2MT2vnRtOOuR5e7cTweMc4r8WPj&#10;v/wUd+MH7Q1zcw654jbStMu8vPY6W4iimWT5mQyL87Iq/LtLldzAeUCc18/y2X224uJZRFJdMpnl&#10;kWZI/MkI+bduCBvnfdgISVDENxmv2vh7wJTtUzSpbyR+b5x4lYmq3TwseVH6lfHj/g4XkvkWLwP4&#10;fvGt5YfN+1Xk4iRN8bAfu1yflbBwa+K/jR+318WvjlNcL4j8bapZ2OoQs9zZx/LFszI3loB2bz5B&#10;z/D5XYivC7R5HtoGtzDNI2ZPJZh8qnhAoP3jnkDBz6Gp7lPI0+3bb/o0yEvcFYmYs3KqMLn/AJax&#10;Dg/wV+y5L4f5Hlj5sLRV/wC8rs/P8VnmYYn+NWbEuJ11lpbplkm84RvJtSNvL3fMI2d2xtG1GLd8&#10;uPWq9vZR2MQmaF2Fs7S3G6NY2XYQjRlAcfc2k5wMFs8ZqxfS3V/cNaySs0ywq8KTXMWwGQ4WMhi5&#10;BUdQZFwOoFdV8OPgL4q+N+vWml+E/DfiDxFdLBELYW+Zg6lo1zIW3rGdsqFz5qhQ6EgAivpcZisH&#10;hKd6slT+aRy0ac56QTfocbeCO2j3XHmfaLgJtBhEcc6uwYLlcjLfe9sY71XTy9PsWaG1+eBWCF1L&#10;Kwbghv5V99/Bj/ggJ8VvGhT/AISC80XwrCzQtI6g6hPtK4ZSyeUOM427XXsWr6o+BH/BvH8N/BkV&#10;hdeMrjVPF2oQrA0qNvt7R/LWMMDHHh9rEA7TLyFUbTtavgc08XeHcBDl53N+Wp7mB4RzPF606Ul6&#10;ux+NmlaHNfX0lmi3jSW+9FQQGUQqXTyWZQCVLSPGvzdd6+or3D4O/wDBPj4wfGyESaN4F8Q2cLwe&#10;X9o1O2awjlctCwB80sxbMrlgMnarHy2wRX7r/CT9hf4d/BaWG40HwbotheW9uLT7QlgnneUAu5S6&#10;je4JhQ/MWPSvXdL0NLWNcW+1lbe+B8rMeCfmAPT0r8vznx/rxdssopL+9qz7TLfDKvU1xcuX0PxV&#10;+Fv/AAbz/EzX4CfEHiDRfD63G98WFs11NGv3o/mZk+bgq2COD93tX0x8J/8Ag3o+HXh5Ix4qvNU8&#10;TTeakzkO1qsm0YcfJt+83PLn8a/SPyQo/wBXt+gqKSNmf+L8q/Ncz8WOIsbtWUF5Kx9hhfDrKqX8&#10;XU+evhF/wTB+DXwZuBJovgnTVuclftV0015Oq7VXHmTs7gYiXgMF6cV7VovgDS9Ag8nT9PtbSE4B&#10;WOERrx7YrdjVh/FTtrZ618JjM3x2L1xFSb9Xc+mwvD+X4bSlQSI7XS0gUKFQY/ujAqwV8sYC0RSA&#10;CpNwJ+9+tcntOY9SnRhH4AiGFp1GaKDYKKKKACiiigAooooAKKKKACiiigAooooAKKKKACiiigAo&#10;oooAKKKKACiiigAooooAKKKKAIpE3fw1Wn02OUFmHvjFXSMLTOc9DR7R9DGpRpz+NXMG/wDCdjd/&#10;LJDFIyqcF4gw57Vwfi39jn4d+ObVrfU/Cfh+6hZDFtezQ5jPVTx0yTXqzxsW6E/hR9m9q6MNmWKo&#10;O9GpOD8mcNfJcvrfxKSZ8K/Fr/gg38E/HOnzNp+hzaBeTKSG0+YxopKMB8nTqeh4r5d+Jf8Awbha&#10;jFqQm8L+LoZGyfLbU4pPkB+/llGQQQgEn3yCwIwM1+xrQ8jj9Kiki3twp/EV9tlPihxBl6tTxDf+&#10;LU+Zx3AeX1/4a5PQ/nj+Ln/BID40/BlLu6m8Iwa4ljGzCfSZVm3LmTYVWXDZU4Y4BIr538TfCLxF&#10;4B1W40zVtH1WzumuZI0+2WzIrAEbMP5ioARnBKkd8EcV/U5qGjW98oSaAMvceXuFcT43/Z18J+NN&#10;Ia31Hw3pd5Cw3GN7MM2dpGdw5z7A1+lZT4+42CtmNLn/AMOh8djPDGtC/wBTnf8Axas/mBlvLN7K&#10;ZPs+9FHkOzEMpiXcGbd5jZ5aLHOCY3Gw4IqMNDaFvtEdwLpWKoUhVVkQbyzEZJIK4+b5+2NvAj/f&#10;X4wf8EUfhD8Vra4aPw3a6TdNDLBFLYB7NoiXdlk/dkByCQcSLIp4yrDIPyJ8dP8Ag3L8Q6RHcXXg&#10;TxRDfNJM06WOrWsaxxhfMPMsaYOcoMGDnHWv0/J/GnIsW+SrUdL11PkcVwbmuHTvQb9Hc/MKS0j3&#10;xyeU32dlSF2J25kBUtj1O1hx/tD1FLp81nMP9KU3rMGEvlyBRKzOPUgKqplhnAJFe8fHP/gmZ8aP&#10;gFd3y6v4A1m402yhklbU7HbJZmBGJ3HaXYHEKkg7PlI+UA14k1jL4eaOG6TyZWRjH56eU7YJjUYb&#10;HynDDd04Poa/UMuzzLcype0wtRVPmmfNVMLOg7Vov7jr/hP8dPEnwlu459F8V69pElvcR20s1g0c&#10;SzxhVMyBN4XPmW0RGCOIwMjfX1Z8C/8Agt38UfhRLp8XixI/FliyQXEsyyNBeSW5MYYDY4QyssVw&#10;yjbkmX7w25r4n0uw+yxwwzL53+pxIsnE8LpvERxysjEKpI5G5qvGD7VLHNmAC6EUZeORQ1yzAKck&#10;HcrSsj/KwG3eOm6vHzjhHKMxv9Yw6ZrSzSvQqXw838j9sv2cv+C5Xwt+LUlra6zqEnhm9umQCHUo&#10;9kZuD5QKK6748GR/lYuCcN6Gvsj4f/Gjw/8AEXSbe80rUrW8tZlDQyRTK6TAhTlWBwRh0PHZ19RX&#10;8uOpQF44XjMz2/2Hb5szYIRXIEhIIDwlhsypyTkA5rsPhp8XPFnwW1yTWvB3iTW9F1K1jiuVnhuo&#10;4hPEkYOJ0w6yLHtTEbiUHyiDGvJr8b4g8B8NWvUy6p7Lyev5H2uT8f5hhmlWfPHzP6iftiT42tHl&#10;cEjPIH+Qfyolny+Mx/KcNz0PBx+o/Ovwz/Zo/wCC9nxQ+Hphs/Elpp3jC3TfLM0brb3TgrEgbHyo&#10;2HSQ7cJneMvg4r79/Zj/AOC0Pwf+P862b+IrPw7qUjRmGy1UG2kmjfy1VQ7bY2cycYV36d6/Fs+8&#10;LeIco/eVqN6f8y1Z+kZbx9luLtTqNwkfakA3LUwXisHwr450nxDaiWzvrWaNiR8sqtjGM9D2yPzF&#10;bguY2YKJE3Y3Yzzj1r8/xFOdOXLNWfmfa0MTSrLnpNMkopvmr/eFKHUnqPzqTcWijNBbFF09gCij&#10;NFABRRRQAUUUUAFFFFABRRRQAUUUUAFFFFABRRRQAUUUUAFFFFABRRRQAUUUUAFFFFABRRRQAUUU&#10;UAFFFFABRRRQAUUUUAFFFFABRRRQAUUUUAFFFFABRRRQAUUUUAFFFFABRRRQAUUUUAFFFFABRRRQ&#10;AUUUUAFFFFABRRRQAUUUUAFFFFABRRRQAUUUUAFFFFABRRRQAUUUUAFFFFABRRRQAUUUUAFFFFAB&#10;RRRQAUUUUAFFFFABRRRQAUUUUAFFFFABRRRQAUUUUAFFFFABRRRQAUUUUAFFFFABRRRQAUUUUAFF&#10;FFABRRRQAUUUZxQAUUA5o3UXtuAUHpRuppkUg4ZTj0NC12AjkwCKGYAYz9Kjku4uP30asy7h8w5H&#10;rXGfFf47eF/hNol1qGv65pumWdnCZZZbidY1VcN6nvtbHrg4rWjhalaXs6MXJ9lqcmKx1DDw56kk&#10;vmdj5y+Wzbl2rnJzwMdfyrH8ReM9P8P28klxd28PlqWy746An6/wnpzwa/M/9rP/AIOEPDWgjVNN&#10;+HlhcatqVuZY7bUp4Auns8buny/Osz5JDfIigjkSr94fnH8fP22viT+0xqVxF4m8SXk9jdNK50y1&#10;dILI71kO5l8w7lHmHO6QnGeK/XOFvBfN8wXtcV+5h/e3PzrO/EbDUf3eCXM+7P10/ar/AOC4nwr+&#10;B817p/h2+m8Va9BE8Zj0yP8Adw8EIkkjfdbf97jIHOK/PT9pz/gsT8U/jusi2mpzeF9PW4ukt7ay&#10;uCJLm3cAxqSY3cTAcErIuM5wBXyNa6jsszGIUiaFGFvG37nyYyPkOzzFG8tySBnbyfNHyGTT4pJ5&#10;ZI7VmaZjKys8qt5QeRYDGB3D+YF3Z439epk/oHhvwryfKIqToqtPvI/L804qzHHyanUcY9kHiHxr&#10;qHifUrnVtau7jU7i8LTNPd3UjXAzI6uofBJLZDAM5UjqhHFU9UgaTT5N89tNKEfBgknZonZcMjK0&#10;YUKE2nIOeU+YnekUjXTvd+W1uzL5K7xFArFmUnB4I24I9RnFdL8Ifhr4o+NOqWeleG/Cuq6g1/dR&#10;23+j2wnihm/cHdIy4CgiSMkZj4dc7sjP39T6tgaXNVtTh2ukeDRlUqvmhC78jmtTt49IS508tI32&#10;dZrcv/cnRtkq+xDKpYDbjHzeZtWSRqXPm6rdzSJteTzCilM+WoZTyPp8uPVgO9ffH7NP/BBn4mfF&#10;nVLe68cra+B9DuIx5lvFIt7qEcWYikSlk8tWUblZm8zJTJVgcH9Bf2e/+CMvwY+Av2O9t/DJ1jVb&#10;NGZb7Uv9InlcmN8lCqxK25OMIMV+acReMuR4CHsaN5z7rb7z6bAcGZjmMuaMeVeZ+LXwW/Yz+Iv7&#10;RfiVYfDfhDVr6zaVQ15GghtkhLrICSBn7mfu88jFfa37NP8Awby+JNalhvviF4kj0MZM7WOjoJma&#10;bCYR5JAU8r72QsQbgYYHmv1t8KeB7Lw9bNBa2EdjBGdiogIyEOwfLgKOFHSt8W5i2qq7RnnivxPi&#10;DxzzfGXpYGCox77yfzP0DKfDGjSXPi58x8efA/8A4IrfBP4MxWrJ4Zm167gEb/aNZlF7JLKrhjKR&#10;ISiSHoSqr8vA5r6c8M/DnTfDcVrHZafa2tvZp5UQSDZ5SEA7QuAOAkQyM/d9q6xYNppzplenX2r8&#10;nzDPsxzB82Mqzk/N3PvsDw7l+F/hU0Q2sMaAbcH3xirWcHFRQw7alK5Ned6nsKMY/ALRRRSKChvu&#10;mimyDch7e9AEDZ3r9ac0m04ZlHHQms7xB4m03wlp7XWpX1pZ2qg7pbiYRoMKWPJI6KCfoDXz78a/&#10;+Cp3wP8Agnp94da8f+GZJLeKSR7a2u4ppmVFLMNgbPQGuzDZbicT/u8HL0TaPPxOPoYd2nPU+j0m&#10;UyBdy7uSADycHB/I8VOJFJxjmvjf9lj/AILD/DD9qr46R+BfD7axb6hLBcXNlc3kCQ2uoxxTIh8k&#10;k/PncD8ueOa+woJkbncu7gnnselZ4zAYjBy5cTHlZthcdSxHwFlfu0tNWRX6Mp+hp2a57nUFFFFA&#10;BRRRQAUUUUAFFFFABRRRQAUUUUAFFFFABRRRQAUUUUAFFFFABRRRQAUUUUAFFFFABRRRQAUUUUAF&#10;FFFABRRRQAVFOpbt+lS0NytAGTrOgWurWrJcW8c/ByHTIrxX40fsG/DX436bPa694T0XUmaMwJK1&#10;ptliyXbKuMMMFzypyO1e9GI471D5flMWbCheSTxgV1YbNsbg6inhpSi/7rseTi8lwOLX+0U0z8rf&#10;jf8A8G8GkznULjwfrWqWMlxJNcpZSus1uzFSUj3EK6qJAozubCknBr4x+Pv/AASa+MnwLiumn8M3&#10;OvadAArz6TdPI1yUQnzWjAJVd+JP+Abe9f0SFFY843ZxjvVbUNFhvIiphiORg5TJ/wAfyr9Qyjxj&#10;z3BO1SXOvM+GzLwzwdZ+0w8nD0P5WPEugaloOsLa6lb6lotzbbtizWzQyQTYBcsrAFVDBAVP3WZi&#10;cVnkLbyzTMzM8nmRsskryM8jJwQVGASWbAPcGv6T/jp+w54A/aJtYZPFPhnTb+aNTL5ktr+8DMDu&#10;2sP3indg5DKw6ggjNfBn7UP/AAQH02a5vtQ8A382n3VxcXE8Fneb7q0Hmi4V7dm2+YkbRyRJ5m87&#10;fKyDk1+38O+OGVY5wp46Ps5W1fQ/Os34Lx+B+ON6fRrVs/Jn7MwtIZt14ZJpltWniuW2oSpkCZVT&#10;8x2nAAJODgGiW3JEcazBWhRbghIlcMxIz8pKoV2kEMVJyRwc4r3j48/sGfE79nqW9uvEHhW+1TSZ&#10;pmeTVrKF2iuIwzr5jJG6hC4OSkseVUckA5rwuMSIDBMY4Y2ikaRIkWMRZVUIO3OVwgx6tx1r9fwG&#10;bZfmVPmoTVSHa6PmZc0LKSa9Ue2/s9/t4fEX9l9AvhvxZfR6Zbor/wBk3MzX1hbEGNvKWN9uFEgG&#10;6SFkwTgGNv3j/d/7MH/BwZbyXVnp3j7Q/wCzbW3WOFdTsh9oSSVBGsjeWirtTyRK4/doM9l6H8qd&#10;OaSJ9+6Pzo7b7JLEvyq2RGvQkHcvRxwVfAODU+l3nkRRQyW/mXCeX5WWCKEAON/Qfu2G4MyvvI2q&#10;Yz8w+Qz3w3yHNIuc6Vp91uengc6x2DnahUaP6W/gL+2N4F/aE8JLrnhvX9NvtPLBGkS4RWVioYKw&#10;z8p2kHB5wQa9XivIXAdXA65yemOtfy1eD/GuteE/Fr614d1LVrXUI2IkvdOme1dYPODMA7CRohI0&#10;CMQ5VdnGMGvtL9lr/guh44+E0Nvp/jpYPG2kqIlWe1VYL63zJApBZmKy4xIwVkDbpSWl2utfgfFf&#10;gbjMNH2+Wz9pD+X7S9T9DyPxKUV7PG6n7mJIsiEqytzjg96j3MZRjnmvmP8AZO/4Kd/DH9pzStPk&#10;0/xNa2uqXFtDLJY38ghuondIyyFPu5BcAlc4Jr6Us9Vs7oRyR3EZEnzLhxhhx0/MfnX4hmGU4vA1&#10;PZ4yDh8mj9Ny/N8Hj489Cpr2vqaK/dpaYlxHIMq6t34NL5y4+8vPA5rhlpuev5DqKQMDQXA7igBa&#10;KAc0UAFFFFABRRRQAUUUUAFFFFABRRRQAUUUUAFFFFABRRRQAUUUUAFFFFABRRRQAUUUUAFFFFAB&#10;RRRQAUUUUAFFFFABRRRQAUUUUAFFFFABRRRQAUUUUAFFFFABRRRQAUUUUAFFFFABRRRQAUUUUAFF&#10;FFABRRRQAUUUUAFFFFABRRRQAUUUUAFFFFABRRRQAUUUUAFFFFABRRRQAUUUUAFFFFABRRRQAUUU&#10;UAFFFFABRRRQAUUUUAFFFFABRRRQAUUUUAFFFFABRRRQAUUUUAFFFFABRRRQAUUUZoAKKKKACigt&#10;ijdQAUHpRuFNkkVV5YDPA96AAEEVG7hFyWVeOpqOTUIYiF86INjIBcZPXH/oJ/I+leaftAftQeDf&#10;gR4S1DUte1zTrOOxtJ7kLJdrG8ixozPtAO4kBG+6CeD6VthcFWxVX2NGLk+iSuceMx1HDU+etJL5&#10;no806+UzedHtAyTnIArxr9oX9uv4b/s3aBNfeKPEem2KRq+IwR5khVXYhVzknEb8Dn5T6Gvza/bI&#10;/wCC9useJdIutI+F9m9vBNG4k1e+iC4ieGZF8scOcnY6kjkEHvX54+M/iJrnxN1W51DXNca8uZ3H&#10;2i7upssqNIW8yRTwWLzMxAHy7dp64r904N8EMXjbV84l7KPZbn5XxB4jpx9jliu+rZ+jH7W//Bfv&#10;VvF+ozaH8MtHjjtLp1tY9U1BgqMzGVXeMEgFPLUEE8E1+d/xX+Lvib493La14u8QahruqTxEK0yr&#10;I8Q2kKiEtnarljgKQM1xr2MqwLNIVjh2RyTIu0lnCj7v7s/wlCRg8BTjDjM8+lt9sZWRZI1uGhmZ&#10;P9WqKATyqoOM8/Wv6MyHgbJsmhy4Wkm/5+r/AFPy3NM0xeLmniKlx1nHaxteG1l3MysYTtGYjt5f&#10;5ZV4B77T9DUyCa0gEbxtHI0m5YmVsOVjfdyWP91uMHoeOCK0/CPg7VviH4iXSdL0mTUNU1FlFhZw&#10;RrI6zS7EOweWxxiRSDuQZYZeTJ8z7R/ZW/4IWfEL4y6nb3XiS3/4V74fXeGSezjur+ZGMEisCpj2&#10;yfNInzbgPKOQc4O2ecWZXlUefH1LLsnr9xnQy+ti58lGLfyPh7TLTUJ5ILe3hvrq6ukQo0ELu8zs&#10;rBEjCyKGYsNoAByeMHpX09+z3/wSc+LH7SGuR+b4evfDemXNwHl1DWreOMhQIyzRx/Osh23LMqsq&#10;BpIJAZF6j9aP2Vv+CUvww/Zm23Vj4dhvtauGhlur28jaeQTxxxgsjMPlXMbsFHy5f3r6g03w1Bpc&#10;arbwLCF/uqACPTFfgPFHjrObdLKU7d2fouSeG9aolUxj5X2R+d/7Mv8Awb+eAfCFjZ3Xji81TxVq&#10;NvMLgRTlbe2RiIWK+SnyFRNE/wAuSCsh9a+5PhV+z/4S+Del/ZPDeg6Xo9kziRo7W1ERY7VXnA/u&#10;pEP+Ae1d9FEojxtIpGVcY/vdOetfh+ccWZvmk74yu5R7XP1DK+GcvwKvTprm7kVtCob5cBewAq3n&#10;BxUFrsdVZWVlYBgQeoPQ1ORzmvB9T31GMfgFopPMUfxD86N6+o/OgoWimmRQPvD86XzF4+Yc9Oet&#10;LmW4C0VG97DFIqtLGrNkKpYZbHJx9KPtMe4DzFywyBnrT31QXSJKKQSKw+8Pzpd1ABUdzMI4W+Zc&#10;4PU0/cMVFcSKo5X9KHsB8+f8FAf2KtF/bp+Cl94X1ie+hDBp7OeKd4GtpfLljDKV4yN2fmyOmeK/&#10;Aj9rD9jHx5+xz421jRdas7q48NWupXo0zxDbQrFb3TrPcKhmCoiLK8MKxrGVP3lCkptY/wBM3iTX&#10;bHQrCS4vriC3t44mZ3klEaqFUsSW7YAJz2HNfE37RH/BVf8AZxHjLUPBOsaxHriWl4ul6nPDpr3N&#10;jbSyyPDIJJFGP3Xzl8MCoyciv0/w84jzTBTeHw9H2lJq7SV2vmfH8QYWkp+0W5+JHwa+ImqfBz4g&#10;6T4m0+8ntdS8Pahb61pqb8+fsuEmBfLMTGhHlmNDGX8/AZSAR/Qb/wAE5/23dE/bS+Dmn6taSNa6&#10;5p9va22r6bLKsk1hcNbJKwIALLu3Z2u5IFfEH7QX/BELwD8bvBEfjr4Aaoun2esWzX0WnR4uNNv4&#10;5YJrlDEGAkhkaSS3TLFh5JK4LECvHP2T/wDgmX+1d8E/jtYXnhXTbbwStq32O81H7XC9jd2f2kNO&#10;gtm3FtyOojUGMgxmQOrqMfZ8VVMo4jwX1iVWNOtDpJcr9LI8vB46phalmm/kfuhpd1HNFuSRGVz8&#10;pDZzkZ/lz9Ktr1rzv9nbw34u8MfDfS7fxtq0GveJvIje+vILI2kTzFVEgVN7jauMKc8816Jg5r+f&#10;alJU3KMT77D1HUpqbJKKb5q/3hTt1BsFFG7im+Yv95fzoAdRRupN6+tF7bgLRRupvnJn7y/nR5gO&#10;opolU/xD86duoAKKKKACiiigAoppdV6kUu9cdRQF+gtFNMyg43L+dHmL/eFADqKa0yp1ZR+NCyK4&#10;4YGgPMdRRuooAKKKCcUAFFRteQofmkjH3f4h/EcD8zwPWnhge9AC0UbqM0AFFFFABRRRQAUUUUAF&#10;FFFAAelQ3IOT8pb5Txjr7VNRQBiaFq76nqWowtYX9v8A2feeQss0ARbn93G/mIf4lzKV3DjMbDqD&#10;W2eRRRQBFKp7c1UvY0iC7lkbdxlFLbfer/8ADTNntSXOupnUpwl8aMTXfC9pq9hJDPDHNHIpBVhv&#10;3Aj0Ixn618u/tJf8EhvhX+0XdXV9daHHp2rTRsiXdk0kUkTlxLvwGVG2yBcAowI/hIyK+vWT5fu1&#10;C8ZA6N+VenlufY/L6ntcJXcH5fqeVjOH8vxMP39NM/D79pv/AIIOeNPgUdS1DwPqE3i6zhj86C3e&#10;JrO/gRZJJAUcMYJZF2KuAUdg4bjrXxd8QvhbrfwxuLq017T9Y0n7FepDLBcxCMqY3lRdrbgN4w6K&#10;2w5IZt3yk1/URfaRHfQtHcRedGoxgruyD14715n8Wv2RfBfxk0TVNN13w/Y3sGqW8kE5ltkYEOrj&#10;K8Ehh5shBOeTX7Vwz4547DJU8xj7XzWh+YZx4bTlUdXAT5fKWtz+Z230NtSt/MkimkWOJ/ODNHJI&#10;s6o25/l8s+WoHUiQZGNrdDGssOmXLqJnRriTf1CyJiTIOWyAfnjALb+Yz93HH65/tT/8EAdFvLK+&#10;vvh7dyaPPIJGg02SL7RZbisjfNvy8eW2jKE4zwh6H84Pjx+xP8S/2Xri6l8SeFdUsLLy2tItYjBN&#10;nJErhlJblsk9QzL8v8OK/oDhnxEynO48tOooz82kfm+YZXjMFN08TDl9FoeepqEyXzC1uJLK4UIU&#10;kDKpDoxxvAbO790hySw5BygINfUX7If/AAWK+Jn7NMdhpd5qD+LdFtY7WOO1vJdlzbxRvFjZIMqw&#10;FsJE5+8ee1fK503asn7mMTWxltJU+SRdqKDtyY24QkMW3DqBkdaq6dJeWFzCsKwRrGokdw7RqF2l&#10;tpZM4O3K+uT6172acO5bmdL2ONoKfn/kefhMdPDS5sLNxl3P3y/Y/wD+Cwnwz/aNg0vT7zUY/Dvi&#10;G6EcItdSdU+0T7oo1jjYkBmd5PlA5O04zX1zZ63a6tHFLDNDNG2HDKwIwQCDx7EH6EV/KxpNzdaJ&#10;qlmbVljnmnhlF4kyhrJ/MG1y+Q4wcHLY6V9N/sk/8FWvit+y5cafb/2vfeLNDBUyaVql2kkhUumP&#10;LmkieZRtiKjGQCetfz5xd4D8l8Tkk9f5J/oz9M4f8R8RRSpZhrH+bqz+h1ZVx8rK3XofTg01mYsM&#10;fdzXxX+xN/wWE+G37VEUenzXSeGda3xh7DVFih82U+WCYnDsJMuzENtU/I3TBr7I0nXrHU7ZJIbq&#10;GVH5VkkDKeR3/EV/P2bZDjstqeyxtNwl6M/WMsz/AAOYw56M9e3U04D8tPqvBcRqDl15PHPXtUwm&#10;U/xL6da8mWm57g6ik3j1FIZFB+8KL9AHUUUUAFFFFABRRRQAUUUUAFFFFABRRRQAUUUUAFFFFABR&#10;RRQAUUUUAFFFFABRRRQAUUUUAFFFFABRRRQAUUUUAFFFFABRRRQAUUUUAFFFFABRRRQAUUUUAFFF&#10;FABRRRQAUUUUAFFFFABRRRQAUUUUAFFFFABRRRQAUUUUAFFFFABRRRQAUUUUAFFFFABRRRQAUUUU&#10;AFFFFABRRRQAUUUUAFFFFABRRRQAUUUUAFFFFABRRRQAUUUUAFFFFABRRRQAUUUUAFFFFABRRRQA&#10;UUUUAFRtLtcKEbk4zipKM0AFFNMqqeWFBlULncv50CunoMl4akkkVFOWAx6npUZu4XkVfMjJJIxu&#10;HJHX+R/Kua+JHxM0f4daBe6lqFwix2du9xIFddwVFLdzjnHGeKulSnVl7Kmrs5sVXp4aLq1HZHRv&#10;KqAsXU8ZwD1HH+I/MV5j8fv2svBf7PHhe81LxRrlppdraxO7eZMqsxVHfaoJyXKoxCjk7TjpX5+/&#10;tyf8Fy08G22peHfh1HbX2uLPdafDds/mWaYSaFZ1fq7KwicKuVOV5wQa/Nn40/Hrxl8dvFV7qniT&#10;WNQ1zW43a83lViSy+Zj5ZhjyqrtnkBUA7t5VsbTX7Pwb4NZhmVSNfMX7OFj8rz/xIpQ/c5dq+596&#10;fto/8F8dR1XT9X0v4bWNo0Ek0lmutTs/lmELIrGOPH32OxkbBUjeeQDX51fF/wCI2vfF/WZrvxP4&#10;g1LXdUun2Zubhrxo4QAY5MMjkfOsnzRyDaJM45JkzIr02SrbC5kZrd3gRliY+airtikKiRf+fcMT&#10;gjbKTyDVO5muLNYttv8Au54Flfy8zI6kk7wpfyhwDznPB4r+l+HuC8syen7PC0Vf+d7s/LcZmuLx&#10;U+fETb/Iklne71SSSSZZZJrlpJN4WbLlw0m1jwV3dCOC+5h8pFV7d2liZY5LtmitiboCcqCBwW2j&#10;gjJDckDA6gc12Xwf+Bni74zavHo/hbw/qHiW9nMUcVvawMGiR5IlMjbQVCL58RZnIRRIhYgMK/R7&#10;9jj/AIIDSazHpOrfGC5863gRJIdFspZWUKxjkaK4LAHgKUKr8vJFTxFx5lOTUuXGT9/tF3YZdlON&#10;x9Tlow07n5o/CD4BeMPj34jh0vwT4Rvde1KV1t1aGJvs1q2IysUs28oAvmRMWPUIRg4r9Gv2Vv8A&#10;g3f1HxGLXUvitrTQ2hgtwmmaWQ0qiMxnDzPHkMyhgwWIHj74PNfqJ8KP2efDPwX8N2uk+G9Hs9Js&#10;YFQ7LeBVBYBFJJxuztQda7w2/lqoTco74FfzZxX43ZljU6GXR9hDvvJ/M/Ysj8PaNNKeO1Z4r+zr&#10;+wv8Nv2WdMW18GeELDS5BH5cl35O+6uBhV+eZssQREvG4Dp8tezWFssEKqsKx7ewFWhHj1o2c96/&#10;Ga+MxGKqOriKrm33P0DDZfh8KrYeCQqjmn0i/dpaxO4CcCoZTtVtqncv3TtzgmpqCcCgDM0S6j1D&#10;c6W9xBHG7QhZ4GjP7s4DAED5T1B6GtGZwkTM3CqMk+lIZ05AZd3pmq0uqwm2kcTR7VypYMCFNGuw&#10;pSUVzS2HK4ZN2flHU0gnTfgyL129e+cfz4+tfKn7WH/BVn4W/sm3TQa1rK3GpLJErWFlGbq6QObg&#10;F2jTLKgeJwWIwCj/AN04439l7/guh8G/2ivHWm+G5NUn8MaxqxH2CLU4ntob+RmhRIo3kADSMZmc&#10;IDkqjHopNe5HhHNZ4X62sPLk3PIjneDc+VSPuKRVCtyvA9a5n4k/E3S/hr4QvNV1a6hs7WzieWSR&#10;nChFVSxPJHQDNax12GXTXmjmhKqmS4cbR8uRzz256Hivy8/4LY/tDa9428QeHvhD4Vv7OPUPEupK&#10;l6HmDNbW6/aopWaM5KrskVtyktiFiIztxWnDHD0szx8cI/h3l5I4s+zmOFw/tKe8tjw39vX/AILb&#10;eOviV4suNC+FWsNovh2zMkdxfIn+kX0qyXKkROWZREFjjZJdrI7Oo+bIB2/+CPf/AAUk+KGt/tFa&#10;P4J8YeJrjxh4f8QPKI5r6DZcW80klnscAImI8JMAhGU8zeRtr89/ifcWa+PdQ02xkjtmsboWSCNZ&#10;MSJGQshxJ85UN1wwH+z2r6R/4I8aTLrn/BQzwY0cVu0McTM6fZ3V4NlxbkyH+6APkyeAWA6mv6Mz&#10;zhbLqGTSo06Ciopvm63t1PkMvlNyjOpH321rzNv7tj+h2xBNr83rmpqhsWzarkEHp+VTV/KZ+ox+&#10;BBj5cVBdjezfeG1TyDjH41PWH4+10+F/DGoX4GfsdtJOfm252qW6ngdOpqoQc5KMd3oLEVlSi6jP&#10;y+/4OE/2xdY+Gmh6T4D0HV5tNvPFau+omKNtraesc6yRlx3ZyoIHOxXPY1+PD6DJCzSNBcC3ffaP&#10;JMsm5GCAyr5x+VvL2yAOT8xkLf8ALRM/a37QvhTVv+CjH/BV+48O+H0TVLO31P7LePBbSsdO0yHW&#10;WjumKYPzbt6bumA3oa/YD/hgPwDP+zDZ/DG78M2N5o9j4fj0HE0A3mNLTyQfNXDbxuOXyCTzniv6&#10;Ew/EmX8M4HDYWsuecleSjpJerPgcNh69dzxEFzd7/wAvQ/Lz/ghf/wAFCT8FPjpH8LPFl0Lfw/4t&#10;v/s+jqdxntNTc6faQxfN/wAs5I1jXaPuja3RwT+4Vm1vcRLLHJEwYBgVwcg/dP49q/Eb49f8EIfi&#10;t4E+OGln4YyWeo+G2uYrnT57q6NvceHXM0rDJeOR5Fh2W7g+Ywbywuxs7T+vX7MemeLNH+CHhG18&#10;cXlnfeLrPSrWLV7u1DRxXd0sapLNtKqB5mN20Iu0gjjPH554grLa2Ijj8vnpUV2uzPYyOtzS9jVT&#10;PToPuVI3So4pFVOWX86bNewxA7pIx7bh9P58V+d8yPqulxrKwbO3HNL5mTt3LnGcZ5qhqviWx02H&#10;dPcwwjBwZHABwCTx34BP4GvKfHP7dHwv8C+PtM8L6t4w0G11rVruKxtbJrmN7h5pZBEnyBtyAucb&#10;mGB+FddHA4isr0Yt+iZwSx2Hi+Rzuz2ZWwn9KhS7hd/vx7s44bvkj+YI/A1k+LPFGneGfD81/fXE&#10;MVrDA0kjSsNpUKWP145+lfm/+2L/AMF+/Dfwm8c6p4d8F6TD4y1KxaS1e7S68u3t7mMyiVSWTcUR&#10;VGcfKCHBIwTXdkvDuYZpPkwsDmx2cUMIuWrqz9Olu4ZASskbAHBw3T/OacpVx8uG+lfmL+xn/wAF&#10;6dP+LPxVs/CvjDQpNHXVr2Kw067imEsfnyGFERgPuhpZXUMf7or9IofEdm3htdQjmia3mhM6neNr&#10;rjOc+nvU5xw7j8srexxUfJeoYPOKOIi57W38jRu7+O0XdI6oi9ST0rHu/iDotvP5cmpWayNJ5AUz&#10;KCZD/B1+97da/MT/AIKif8Fb/EfhjxjdeAvhZeWv9oafZXD6vqQAc2arLdWrRgZx5isqNg+q561+&#10;W/iD4/8Aj3X9VfX9R8aeKJdQxFqc08uquzCeJw4fanC/Kq7WjyVAj6lWr9A4f8J8ZmOGWJrS5E9k&#10;eFW4oqzquGCiml3P6mNN1CC5tVkjZWRgCGyCCD0x+Y/OrUcgOOnWvyg/4IVf8FDfEXxG8W3fwl8W&#10;XlzrM2mWrX+mX0zM8y26SQwC2Z2+dtrSCQMw5HtX6tQfvEUkY5r4PiLI62UY14PE9D6PLcf9Zpe9&#10;8RbzRSL92lrxT0goPSkLAdxSNKu37y/nQ9gIZ2ycY3dqjmuY0wu5Vb3PT/OD+VeB/t5ftxaT+w98&#10;F9R8W6nAupR2kAMNqkoWS8mcOVjXr94I54B4VjggGvy/+In/AAcneOPFl+Y/DXg/SdG8wtDJ9uun&#10;vWLfPgJGjRkkAgkHHvivruH+Cc0ziHtMNH3e58/iuIKFOq6MFea3P25W8gLqvmRtJkjgjqDg/kTT&#10;zMhU/OvbPPr0r8M/2P8A/gqN+0T+01+1b8P/AAmNb0dbHUtRjfVvs+mrtS0/tCHzSDK7lCY2wGQl&#10;gSMc4r9Vv2qP2y/Dn7Jnwik1vxPfPa/ZbdNgdmVrqZ0ZViQYyz5Gdi5Y+lPOOCsfl+NhgZJSlNXs&#10;jnpcSUPYzq1/d9PyPdleNgF3L7Amo3dQylZI9n3uvb1/Wvwp/aj/AOC6Pxh1HxBE/hBIfB+k3WmJ&#10;Nate2ZnkmkkkdVvl3LlCwZQFKkDIOD3q/sj/APBdX4v+CPiVoUfjq+tPFfhvVLuztropa/Z5bSGS&#10;WFJLpTCiiQopZtroc7cGQjivcl4T51Gh7d20V/M5aPFUKkVP2TUH5n70W9zHKm5XRh0yDkVPu4rn&#10;Ph74vtPG/hOx1Szm8611K3juoZNuCyOoYZHuCPzroNwKryOua/Np05Qm4T6H11OrCdNTgSU2fmF8&#10;bs7T0OD+FBnjU8uo+pqOe/ghG15o1LcAFuT1/wAD+VStXZFSkoq8tDMOnRxeIJL4Kq3EsaQtKOPk&#10;VnbBB479fetOFh5Z5Gc1z914/wBGhebF9Zs0GPMxOp8vPTPPGcjFfO3xu/4K0fCD4FeN5ND1vxVC&#10;uoKQslvbQyXDxt9oSAhgoO3BYZzjFejhcrxmKfJSptvyR5WIzzB0Xyud2fVJbaefwqRDmuB+B3x/&#10;8LfH7wVaa94V1qx1jSbwBo57eVXB4BwcE44IP0Iru4znvxnrXHWw9SjL2dVWa7no4fFU69PngS0U&#10;gYHuKN6+o/OsttzYWiijcM9aACiiigAooooAKKKKACiiigAooooAKKN1G6i4BQ33aM5prnKH6UXA&#10;rzhm4+XB9B0rjfif8GNG+KXh+407VbK3uLS8gkgkjktxIMOpUkDHB5rtET/epzI2w/StMPiKtCp7&#10;Sk7HHjMHQxUPZ4iCaPzh/ag/4IN+DfiNZLqHha6uvDOtW8ZKzRx7459vnSZZDhcs7wggkZEZr84v&#10;2j/+Cb3xa/ZpF8ureF9S8QaPZXAij1OxiMu+MNJEsmxZPMUiOPeeNgLpk4INf0btbCWPHzce1Y+s&#10;+ELTVreaO4tVl85CCZEEg6emD/Kv1ThnxkzvLZ8tZ+2h/ePzzNvDfCVtcIrH8sF8ipbyM37y4e3Y&#10;3MbSNxOSyNGfOVkGFB6HqD6VCrq1w0N+t80dw0dzdBpCjQqqeUVVl2vwruhRUYBcvgha/c/9sj/g&#10;jD4I+O819qujWcfhvWZopWE1jaRGOSRvtDAyAhTjMy52lTheCDzX5Y/tSf8ABOb4nfsvJdXWqaHL&#10;faKk3mvfWNuTbxpslV8xszukCxnK5IKgkNgkV/SXCfiflGc0uWU7Vn9l6Jelz8szLJMdl03CrDTu&#10;kzwG11IWNrDdvLItxqc2PNgSNpIZR5Zc+VuyoBaRUckM2x8N8rxyfVH7If8AwVi+JH7KRt7Wa4i8&#10;TeG4WWWSCaZ/OkUyRKxSdwxUNHFGEO1kMkj9SZAPlnbdWmm3VtdStLcxwt5ZhkVysZ+Qk4/h3JJk&#10;df3gHU1VFx9islWNDDceYxDzNmJ8KT8gHO1QCwI6Ee1fYZlw/gc2w/ssXTVRd/8ALzPNw+NrUZ82&#10;G0l3P6AP2Ov+Cs3w5/ab0vTof7Sh0HxJeSxW8ulXsyRzG8aJHdFYMPMHzEf6tQWBHFfW2n61b6ra&#10;xSW80TLISQysGDYODg/Xiv5VLLXLzTtQjvrDz7KZmaRJrUyRSW8rSCYpFN94PEUBDrkivuD9kT/g&#10;s/8AED4IXui6P43ZvGHhuzEceSP+JksDNBCroxLxTkxxnBfY0hunPn/KzN/N/HHgjKhH6zkcm+8J&#10;dPQ/R+H/ABDqUbUsfqfuss65++hwcHnoeP8AEfnSscyrj5uetfP/AOyJ+3d4C/ay8KWupeG/EGn3&#10;VxIqfaLIv5V1ZkopZZYzhgQ7FeCyhmIyduB79Z6hbzKrJLGwPQhgfb+h/Kv58xmBxOEqOli4ckkf&#10;rmAzTDY2nz4edy5RTfNUsRuXK9RnpTt1YHohRQGzRQAUUUUAFFFFABRRRQAUUUUAFFFFABRRRQAU&#10;UUUAFFFFABRRRQAUUUUAFFFFABRRRQAUUUUAFFFFABRRRQAUUUUAFFFFABRRRQAUUUUAFFFFABRR&#10;RQAUUUUAFFFFABRRRQAUUUUAFFFFABRRRQAUUZo3ZFABRQDmigAooooAKKKKACiiigAooooAKKKK&#10;ACiiigAooooAKKKKACiiigAooooAKKKKACiiigAooooAKKKKACiiigAooooAKKKKACiiigAooooA&#10;KKKKACijdg0hcDvQAtI/3T9KN646iopbyMRNiSP7uRz+FHkBFcECVePvcZ9ap63qdvp2nSSSSQrH&#10;GhZjI4VcY7n05/WvMv2qv2tvBv7K3gW+1rxNrmm6bHChWKKSQFriQqxWMLnJLbSABycGvxz/AG9P&#10;+Cvvjz9pG41Dwx4Tubjwn4bW7msh5coWa9hQSrhu+GimTcg+bKY619xwd4f5pn9RKlHlh1b2t+p8&#10;PxHxpg8tvSj8fkfoB+2Z/wAFmvAX7NzX2l6fO3ijxEls0gtrJ1EKkGQLFK/IiZW27wwyFOSMV+UP&#10;7VX7d/xF/ax1W8n8Sa7e2ejyBk/sy23Q2qRhpOZcAZkbcUZSjYXaSpBwfCzYyXWpLt8yZoYmdneU&#10;o8Sxqxctv+8zMrMfRVY9AcSTQzCZl+xyyTY8wKoO+5gkBjLv227N+W6Aiv6x4R8M8pyWHtacPbT7&#10;vf5H4fnHEGMzGX72o+QmtLtZxeRtJEjRtKoMaMIbhcRk7iSAuACeEXODU1hatOfOhkaJGk+87bl+&#10;cfxYORlgAMkZJAql4d8M3+qXrWNja3VxqE8smyyiRnmLn5CigAktkgYAzkivvH9jn/ghh41/aL1O&#10;z174jNqHhXQXmR/scyK1/dRJIsm0nhow+5xuxkEuR1Wvoc74iyzJKPtsXU9mv5W7v/hzx8BlFbHV&#10;+TDp2/A+Lfhl8MfEHx38RQ6f4e8P6l4m1qe4EENvbwG5RFCeWMjcUUEN1k+TB54zX6KfsYf8G++r&#10;a8LPVfitrF3pcCyQTjR9OcBrhUaGUxzyqoVBnKssSqWZflkUIrH9Jf2Zf2NPA37LnhG30nwj4Z07&#10;SlgREknSEfaLg7FBZ5fvN0OQetetw27Rnaq7VHtX8z8XeNWYYuM8NlP7qn/M9ZM/auHPDuGHXtce&#10;+b+50R5P+zx+yv4P/Zw8PRad4P8ADtnotvIVnuWht1E91KyRo7yyMqvJI6xxF5X3O/lfNhgK9ajj&#10;8pAqqq050beOD+VBjYyL97rX4jiMVWr1XVrSc5vds/ScHg6GFh7OhBJE0QwtOoorM7QooooAKKKK&#10;ACmzNtiY+gzTqbKQY278dKEGnUzr+aJIJG/djKHJf7vTv7V+fH/BYX/gpqPgL4OXwT4Tu7V/E/iZ&#10;5tPaRzCzWsTpdQZSOT5C3nQmNTINhkUqehFfcnxk8bWvgP4da1rF3LbWtnpthNdSTT48lESNmLNk&#10;gbQBzk4xX8+PiD4i337aX/BTqza4S4vLXUfGljYWtq8yN5unRatFJCUikwvluk0TSBckB/UNX6R4&#10;c8P0cfXqYzF/BSTa7XSufE8T5hVjVjhKb31l6dEc3+2/+zxB+z9ofwtutW1G71bx7430KPXtflu7&#10;g3UnnSrItyomKoQNxmcnaTGV2Y2qhbwfRJ7Y3VtOy4UqJJBIfLLuQQZMgPtYEb9phBym3cM19zf8&#10;F/tMmtP2kvDcNrH/AKDp3hOwjhcTSJGji6ugQVxsTMZHBPzEx9zJj4Ts7Mi2Cz2dw0282E0cnlIY&#10;4ARhmHOGLYBGDwAMEKm7+kuF4/WsopVH1j/7c/0PmaM+a9M/cf8A4IsftQXnjP8AYY1q48U3pmuv&#10;AF2+nrNI7SSLbW2m2skcsxZn/esssgY/IDtIC5BFfHGlfFKT4g/Fv4+fHzWNVtprfTbLVPCfhhZb&#10;dJPLJla6ijX9zu3Kkr7nSWE7SQc9a6r/AIJ8eLZvg3/wR/8AjFqy/arS617WdQtdJaRWWQSPoVgk&#10;TLlgWIeOR1C7Cd3DLnNee/EPRl/Z+/4Ix+F4p47i3m+IniZdYuoInDSSW1zZSsEkyzO8ai2XJV23&#10;bQoyXAP5jgctpYfM8RVoLSdVQXotX+RyZjiPbwVKe0dD47vLWObV7eZprhP3k8sgtUASKRnXLklM&#10;EbpEfaEUEEfu2zk/bP8AwQO8CR+L/wBtKSaLUI5Boek30yxsoZI1N/p7ZCoqElg6fMQVG9T0Ir4i&#10;tL5rkyW99aS2NrqW24SAMEhJZVgaYBuRF+6Rwehr9JP+Dc/w9faj+0P4wvZHlXRdG0+6021hNwQs&#10;lw1xazOwiUeWUES25Vt2eAa+y48rVKGTYipHrFHu4NRdWEILSGiP2Zs0KW67vm28CpTTYD+6p2cm&#10;v5BP0ePwIRjgYrH8c6HaeM/CWpaLdBZrLVrSS0uFWQozRSIVbDLyuVJwRyO1adxcIFz5irxkHPT3&#10;r4d/4KJf8Fg/CP7G2mXml6a//CSeMjFG1tolqu4Qo/nnzZ2YxiNB5JUnL4P8JPB7soyjGZjWVDBJ&#10;890ceY46lQp+/rfoe0fs1/sG/DX9l7WrvU/Buhx2ep37NHNqFxM1xcyKXjd1LPz8zRBj/tyNXuSz&#10;xkMPOjOEDkbx905wfocHn2NfiF8LP2xf2xv+CnnxIvNJ+HOpQ+ENNtWdp54oC1pYRfu3RbmaQZaY&#10;CSN9kUcfyMpO4EZ2fjb+31+1x/wTf8SXnhH4iXPhPxhb65u/sTWI7edUtw9wkIRihhDvEsckhQfP&#10;tkU+ZgqqffYvw9xmJrxw1TEwniesLu6+Z85TzyNCNo0ZJep+w3jz4o+Hfh7pcl1rOsabpUMMXmyS&#10;XM6RJFHwN7MxAC8jk8c145+z/wD8FHPhl+0x8f8AU/hz4N1lte1bRbK41Oe6gj3WPlxXKWxVJlyj&#10;NlwwAPI5r8AP2gv2xviJ+1r4murrxhrGoXFvqV809vYQ37RWNtAZpPLRoCm1vLVlQjc8hCsQcrmv&#10;0G/4NoPh3qFv4n8e65ceSYbWL+z0MZATzd0EspXuUZWjYHodwPcV6ObeGdHK8mr4/F1OapFJcvS5&#10;FHN6+Jrw9nFJH7ARN5gZc4x3HUV8y/8ABS79uy3/AGF/gNeeILeyj1LXNQlks9MtBJtVpvs08yO5&#10;zllUoGYLztBr6U5hLbercfSvyC/4OY/G32my8IeHJJJJbO5nS9SBBhI3ig1CNy79twmiTB6kY9q+&#10;M4LyWnmmcU8JJaNXZ6vEGMeHoRVLeTt958YftHf8FYPjN+0lEw1LxZN4X03WJpmbTdIjhtzHbtI+&#10;yFZvKkcqoBJk98Zrtv8Agjl8N7f48f8ABQCwu9aK6qmgRTeJ3vLhjGjzQXdk2fM2p5iqJyQcbSa+&#10;N7Nm1OFfKjTzp7gubpoJVDAl0DsokQR7iQgUr3Bwc1+gn/BG/Ubf4G/CL4wfFzUEtbf/AIR3QLrT&#10;bFgp4maOGcKxYuqgmCI/MrDDqSpBwf6a4jyvC4HLan1GnyOUVCKX8z0Z8bUdOhLnfx9z3j/gr1+3&#10;DqXxZ+J2i/s2/C/ULpZtXkitfEl/abDHptpvltZreZs+YOMtJsG9Iwzdq/L39o97Hwl8Xr/wxpt0&#10;L238Oh9E81d0st+8DhJ7hi3zKplilBz1HHRUz96f8E7vhrceD/hb8cf2oPGDFtWkg1trNs+YHcRx&#10;6k1zBJnaEXBQMqqgCAeWpRzX5r65PP4y8R6rf38OZ9avJdbMESxBB9pkM7qqbuIv33CsQ5cjA5Fc&#10;PAuHp0JSwGGioxh7sp6azerf6GNH21bFqtV6Ik8NXX2vU7eGNds3mQJazQp85lhYPGwDEKSQO5wW&#10;ABNftV+2D/wUYb9m3/gnl4F0+3N0vxB8ZeENO/s+3imIlt7ifTm3TMCCI1jcAgYKFhivyH+Avgb/&#10;AIWb8bPBnhG+kaEa74jsraR7e4AEtvJeQiaEKcPJGqEy7/l2kbF252N90XWmv/wUL/4KieG/COmJ&#10;Lb+Dfhy9o9zZLHtieDT9TZ5h5RG8LJvgGcBQBt+UHY2PGODweJxVGrXXuUeapPza0/EWIxFX2n1S&#10;i7SlrLzj0R478Zfh3H+zZ+xBo/ijV9Xnn8d/GLUINRumQquoNaXFr58SuNsPBZGeQhcgTKd43A18&#10;o+HtZka3ihuJBiS1W2keNCzsixoWclmfKkEDIPcc19qf8Fztat779pjSfC+kLF9m8K6FbW6xqwWO&#10;2kS41CGQjsCqtBx2UnstfGNzp80kcM6rJcS2sayxqZVVFkRt+0/3gSz8d1EfqK+i4ZlVrYCNWp/y&#10;81X+HojHKYwhGc5L4ny/cfoN/wAG7PweuvHf7VOu+LFWaPS/DemTQB0UtHLfPNaMwZ+mBH8wUnmv&#10;3GtUaNF3Nmvzt/4Ny/hm3hD9kTWNXkW3kk8TeIW1BJ4yGWWKSxtSAp7gMpHHcGv0UAwa/mPxIzR4&#10;vPq0ekEl9x+j5Lh1ToqRYBzRTIeBT2OBXxJ7BHKPnFZ/iLVYdG0m4nmdY44Y2dmLiPAAJ+8eB9T0&#10;q87jO7P3eTXnf7SPxBs/hz8H/E2sX3lNBp+l3VyY3cL5gjhdyvPqFNbYaj7arGkteZpHn5liHQoS&#10;qrdI/HT/AIL6/tVSfGL4v6V8PtN1a3bR9Kijub6C0mIfz1a+hVmPTJViBD94H5iMc1+e8Ruri7vo&#10;bGSYIzNeRSmU7lBXbnp36e5rpfj98ZJfil8cfFXioQ/6VrWo3N9bW/3nMclwTCijqSPNcADvWHpN&#10;3Dea7p1vb6bAl9cNHb3DPIGgnllYB0x02hSTj1r+1eF8r/szLIYaEUklqfmFOdadOU27Sk7tn3j/&#10;AMEWfDmi/Arwr44+L+uJdWen6HZyada3E0iws3lpa3ErBVZQSTtAJnBJZRtyQKtWelat/wAFGvjx&#10;rHxP8eXGoR/DnwHNdm0spZEjt7m6tpzdxxuoCBg1vMTKcOYxa8sM1zfi3S73Xfhb8Df2fvB8mpPq&#10;msQ6O/iCS1iGP3qpC0ruj72kWUwP80bRqG3OCjrn6Q/4KZy6X+w//wAE6/Dvw90FbGz1q+jsdDR4&#10;Mr9m/wBBnD3MYdpGbY1tIwVjvIcpvjZtz/n2Z4j/AIVI1X/Gq2S/uwWl/meVWjicTCVflSh8MV3f&#10;WR+XX7RXxOPxa+OerXltI0lv9pkexWPCPcRNK8cMyDoGKzQjj5SqZHNc/wCCFa88TaXJFcXMfmSQ&#10;mMpIqlkaUJyx4IDdcVVvrSLS7i2aXTo4Y4YELmV9qXUjBiZXOAET54woK8tGQGyK9q/YG+Bd58c/&#10;2zvCNra6f5yy6zp+r38pO8CIXdnNcRMo4XEcsibvuszOo5Za/VsZXjhcF7Sv9mLf4Hs4OhGnQjh6&#10;a5l5n7//APBPXRL3Sv2L/hQmpy3k2pN4N0c3jXBy/nCwgDn8WU/nXs8p2xMOvBGKx/A2gR+FfDlj&#10;pUCMtrZ2sdtERwI1jRFUD/PauK/au/aI0X9m/wCCuv8Ai7WrmGGx0awuLo7pQnmeXE8m0Enqdpr+&#10;G/YVMbjZQopt1Jv8T9FjXp4bCK5yH7Y/7dnhP9kHwJda14k1KG1RUPkIhXfcSGK4ZY0yQC7NDtAz&#10;yeK/G/8Aa+/4La/FD45X95D4Vu/+EL8P6hLLaQxxKpuLm3WWR/KMjO0aEKrjzPJ68buK8U/ag/ag&#10;179rj48axresNcXVna+alohkLJChmNzFvH3cCKV0x15wOa8q8PeDbzxp4rsLHT7Ce9k1S6tLZQso&#10;/wBNuZ54oI0V/u4MhI3LwvnKW68/09wZ4e5flmH+sY+mpzW7fQ+JqYqtianNUm+TsetfBP4l+PvG&#10;R1vxhN8QvHX2fw7byavd38eqzsbiYpuUszythZGZJDGAiqpB2jzGx9Jft3/sueFvgv8A8E5/hp4u&#10;ngmf4g+Lbmzvtf1QxpHd6ncX1hNcSwyyGORzG7RgBVw0RG84AzW3+2R+yDD+xj/wTX+GvhUWcM/i&#10;PxF410PVtbMWHaG+NiVlWNCDHIEMCJj5vlJkKkA16D/wW9utN0H9hr4TWum28aGRNLVpGlO7yYdL&#10;vTGuUdI925gc5AYEDODXNLM6eKxuClgqfsqcqklzLdpdzw6lF88q0YpcrseB/wDBDf8AaK1D4Uft&#10;X6b4bt7m/bR/F6W1vLp5l/d/anuLaBbkbSpH7u0mBRl6MSRjNf0A2jhrReR8wBHvX8vX7Bs2rT/t&#10;t/B0Lb3BuF8XaRF5kd3vUD+0ELhlZ3Axti6HIDS+hr+nbwzHJb6BZrMuyZYUEnOQDtOa/O/GLL6e&#10;GzSnKP21c+94b2lfuaiybVqLzlkddrKeh4PY9KSWZLdWyyhgN2CccV8v/tFf8FV/g/8AsufE5PCn&#10;i3xZbafqQto5WiAaRo1JkGWwOB8q8nj5h61+WZfl2IxcnDDRc7eV7Hu4/M6GES592fUrSrGpZpFV&#10;V6knpTkdWIIKnv1r4+0H/gtP+zrrUkPk/Ebw8txJDFcBZcwb96klNzKAzLjJAORXs37P/wC2j8M/&#10;2oJbmPwH4z0HxQ1qA8y2N8s7Rj5SSQpOBhl9vmHrW1fJMwoxc6tNpLd2Zz0c4wlVqMJeR6+HB7il&#10;qut9Aq5MkajJGSw6jOfywfyNSNdxKcGSPrj7w69a89a7Hq8yW5JRUaXkMhYLJGxXqAw45I/mCPwN&#10;PDg9xRcdxaKAc0UAFFFBOBQAUN0pvnpnG5c/WkM0ePvL+dAXQ0sPalxiqt3rFraws7XEKKqeZuZw&#10;AF/vfT3rl9Y+O/hLQDIb/wAR6PZrCu6R57yONFX1yT0ralg6lfWEW/RNnLWx1Ck7Skk/VHaZVV6j&#10;n3poXc4Ncfo/xx8H+IbiO3sfE2h3jysAnk3cbhjngDB611lteRScLIjH2b60quFqUv4kWvVWHTxF&#10;Oo9GvvLFFMFxGzbd6bsZxn6/4H8jTtwzWR0i0McKaKG+6aAKs5z7fhnH4Vj+IfCVtr9u8NxB50Mq&#10;kPuQMrAjkY6/lzW0UbevynrUnl+1KnWqQnz03Y58Rg6VaHJXVz4D/bc/4Il/D34+BNW0GGbwjr0M&#10;zTvNZxj7Pe4ilZVlhyUZDKULY8t8dJEOGH5NftL/ALB/jz9kC9uT4n0+a902VHtE1K33m0mJWZdz&#10;fMh5EGcyFiPOTDOSr1/SxeW5mBG1uBxgDn8+PzrmPFXwy0fxVpM1nqOm295b6jEYbmCWBWR0MbKw&#10;YYIOQcY96/WeDfFzNcm/dYh+0proz8+z7gClin7TCfu/JH8uIuo2ujLD95sLFGInDTOhA3qu7pkb&#10;R8uGIACA42Q6nO9vdQRjEiQqpkW3ITYcnCFmDAxum8g4I+ZsA7CK/Yb9vn/ghv4X8dDU/EHw+s77&#10;RdWvJXup7W3klmhuJCsjbhEZY0QO21GUcLuz71+Xnxu/Z88UfAbx3cad4m8P3Wl6hYvKROqTIt3P&#10;5rkyRSyltylVykhO5woZsESY/qHhPxCyvPqfPCVpdm9T8ezbJcRltdwrJv8AI5bw58SdY8Da/Z6t&#10;4b1q+0nWLGYmFllJMTLIJVwqKWP7xV5LYzjIY/MP0v8A2J/+C8Z0V9J8M/FK3ukuFnitpNVt5MW7&#10;qywKkrrJJvClsksCFxKMKAQjflw32mG2O6No7iF1u2Ry7RMFwRlRg4PmsAcgBSATkiobCN82tsIZ&#10;zMmE2xEKxkBVl3K2Bw5cDIznPzjcGft4n4HynPKP+0U/e/FGeV5jicHPnoVOW3RdT+pb4Y/GLw98&#10;W/D0OsaDq1hqmnzEOlxbSLJHIGRWXDKSD8rKfoQe9dgWyRyPzr+aX9l/9sHx9+yR48j1nwrrFz9m&#10;kCxT6Xd3DvZ3MCshRzEceS26BUDqPuvxgfI368fsG/8ABXrwV+05aaboeuTjwv4zuD5T6df4j+1y&#10;ILWNmgcnYwMk5wM7vlPHGK/k7jbwnzLI5fWKP7yj07r5H7Jw3x9QxlsPjfdn+B9yQ8J+NOjlWVdy&#10;srL0yDmqOl6pbXtlHLaXEdzHIquGRw25WAIIx2IOQe9SadbR2kO1R91z36Zr8raa0Z+kRkmrplyi&#10;jcKTePUUr23KFooBzRQAUUUUAFFFFABRRRQAUUUUAFFFFABRRRQAUUUUAFFFFABRRRQAUUUUAFFF&#10;FABRRRQAUUUUAFFFFABRRRQAUUUUAFFFFABRRRQAUUUUAFFFFABRRRQAUUUUAFFFFABRRRQAUUUU&#10;AQ3UbSbdvG05PuKci/uyDnpUlFAEccKr/e/GpKKKACiiigAooooAKKKKACiiigAooooAKKKKACii&#10;igAooooAKKKKACiiigAooooAKKKKACiiigAooooAKKKKACiiigAooooAKKKKACiiigAoo3DPWms6&#10;46j86NwGvy4qO4nWNl5XcQSoJ64pXkRo2+YbehIPSvGP2pf2w/CP7Mnga+1zxBrFjb29rA8zxGdf&#10;MYDcF2rnJBZSvHcEda2weBxGLq+xw6bfSx5+ZZlRwdL2lZ2PUdd8V2Wg2D3F1NGsSqxb5hxhSx/8&#10;dBP05r86v+Cg3/BbfQfh5pGoeHfh1Nb614qjdoHuPNT7Pp5ZJxgtnaZI3jUlCc5wDXxT+3d/wWB8&#10;YftQalNpekzSeFfC95AbS4iRi804zdI5yvRTDKm5RzhD6V8iavbyarO0gXyVuLqa6R/Mwr7ywUkH&#10;nILk89q/prgHwWS5Mfnu26X6M/E+JPECtiv3GE9yH83VncfGL46+JPjv4p/tnxlrV74ivlaX7It9&#10;cPGtvH88uY40/dqm5iQIyzNIAx+UGuGh0truMQ/8sxKYriWTC7Cqlo32527iuS2Tu4qW309poPJW&#10;OFbaQiRYWbfnJJHPXGFZcD3Fdb8JvhH4o+N3iS38L+E9CvtZ1DUniRVtI2WGGRnSISSNj5Y9sqks&#10;eNrZ6V+9xeAy2jy8qpUlr0R+butOvU5YNzn8zmY5FaNpRNJbhmMuEVzJDKcBOCPlU+XICVzjzK96&#10;/Y8/4Jj/ABE/a31nTJNI0ltK8Oq0Im1m8thHEkTGGRjGzYeYkSS4wCMoR2NfoL+wz/wQo0XwR9j8&#10;S/FSRfEWuxyrdQ6dEhS0tmKQyMjD+MrOs2D02sK/RPwb4E03wRpdtp+m2UNraWKLBCkUHlLGiKQB&#10;jv161+CcZeNdOkp4XJFr/M/0P0bhvw7xOLSr4t8kOx8v/sUf8ElvAP7JD2+pJZf294kkiMc+oXy+&#10;Y8WTE/lp2CqyM27qc4r62sLcW9sirGyr0xwu0D29KkgVkVsq3X0qfG4dDX835tm+NzGu62OqOTZ+&#10;z5XkuGwFPlw8Eh0P3afTYhhadXnnrhRRRQAUUUUAFFFFABRRRQAHpUT8Kc+lS7sGq93J8rYbkA98&#10;UIPU+Gf+C7vx1X4P/sW69Cbua1m8UQS6BB5EfmrI95ZXcbBh0wFAIz3r8tP+COvwqt/iF/wUM8PW&#10;t1HPbp4ds21dlUNBumiv7VRv7Ou53BQH5gIx/EK+qv8Ag5V+NdydT8AeC44vLt5L5dcluS4xH5UV&#10;0gQL/DICwIdvlBIJ4ryr/g32trzWv2tPFU8cbXrWvhu4vZHMirFHcrfWLSKoPKq6FXyeGByODX9D&#10;cM4H+z+DquIW7i5fe+X9T8xryeJx8qsO9v8AwHX9Dmf+DhDVLfTf23LGJjdpbf8ACMRWpBhjuFOd&#10;QvSirz8qhvOTyz+7G2PDbuK+IRpy64bOG2dleO1e2lUTMYyqyAPGQvyblJDggknGBX2P/wAF2PGW&#10;q2f7fkMN0tva7fDiyeeIxK6RLqupFfk7gngHoTxXxtFry2JdlhtbeM3YvfJIVTZ+YMywZU7ii7S+&#10;4d+OtfpfBVNwyeg59jhpybpKX8zk/wAT7A0nxN9l/wCCaPg7wzDp9u914l+IdnOUnUHzYXs1tV2B&#10;iGZdyxAlQeZFHUjPqX/BaS2tfhd8Lvgt4C8m4mh0zTLJ5UEpkjIgsJ4vK8tsbjukVv3mMAjFcF8F&#10;NKj8U/Er9knwXoe2a2iv9L1u7uLSM21wY2vlWVHPLHYYFBJAxkZxW7/wXj8dTeIf2xdH0Z7Oytbr&#10;R9EiurZpYITOX+0XMcjGcozCLZGhRSVbewORnL/Ncq/tmjQh2qVH6t2R48Zc6h7XX3mfDTauxZcS&#10;TLDsFvG+WwoyO47HIG4/Mc4YBea/XD/g240Szt9P+IGoD7P9pk1lrVWCNHKzLFaljzwQUSI8dnU9&#10;CM/kvorefdwq8jJpccHnSGW4GDIojP8AzxwV4PbpnhRlD+0P/BuF4fVf2ZvEOqt5b3F94imkYoxP&#10;lg2Gl4BwiDleeR05rTxSrexyKpHvyr9T7DLaNSOIhBH6WwnC0rzoisf7oz1pgfYh7f0rmvij44h8&#10;E+E77U5Gh2WNtJO8kjbUjCIzktjnACkn2Br+UaVN15KFPd6H3eKxCw9H2sz5F/4LL/t6af8AsnfA&#10;W+0+2uI49c8R20+m6cxkKpHK9rdKjvtIYIsqIGIIx6g1+CvjbxfrXxF8eX/iDxFqM2sazqV0Wubi&#10;5jK3E6orSM+BtUAGVkjRVyq52ts3MPaP+Ck/7WNz+0h+1tr+oNdSNpuk6q2iwCHy2gv4bS8ugzbG&#10;JBZ2ONrgBxweDXkPwss/+Et8Z6Jor2rf6bqdnpq26xbVk33UalVTkHaZF/eKWBLKMsSHH9dcDcO0&#10;sly+M5xXtJJtvtofmuInVr1/rMvheyP3a/4IYfs92/wL/YY0e8+z/wDEx8bNF4m1FWA/eyz2VsgX&#10;cQBs2QoRkfxD5uc1+fv/AAcBeOZtX/az0vw4dU+2f2ZpX2p7eRztjV7u7VHx/A67Ij8vzFWUgcjP&#10;7H/s/eFo/hb+zH4Y0q3t5LNtN8OWdqEx86GO0RFOD7p39K/Bb/grr8R38aftweKljkCW+iY0+dTb&#10;n97cLd3bsXY8M4WSJWx8pCFRzX5r4eueYcS4nMX0bPRzmpyrD4SWt3J/gfNttpy6fZKvnPHJJBlS&#10;6hltznqdmX/hx84APl/7Vftx/wAG7Hhqx0D9lLWrpbi1u7nUPEd0Uu0t2CTRNa2c0YVuh/dMgHP8&#10;B9K/EjQtbv7rULeEwIi4iW3G1PLjb91lQwPG7y5Tk/dEma/oV/4I2fD2Twb+wH4Ajlge3fUNJsLy&#10;RTMX8wyWUEhlYgcM7fMVPTdt7Yr6rxexHssojRT+N3N8tjOOKj7h9ZXR/wBHlbdt/wBodvev56v+&#10;C7PxR/4WD+3Ze6bZXF5dWei2VvZLGG4jnF1eCRh2BzLFz/0z9q/f74oX7aT4G1aSORY5IrSRlYsV&#10;2kIcHI5H4V/Mj+2B8V7v4k/tleP9QvVtbyXUPFuqadYxiCMhlivnRVz5bl+WB2kjOeozmvifBnL1&#10;LH18b0jFI14jrxnjqdL+Rc/z2PHI1e20aFlZmmZTEZLiNpVaUEvHgqQCfMUDGRzxX2Ro0019+xf8&#10;L/g/4TivLXxB8cfGNjqupxWluPIazubf7EY5MFcYdwSuN37h/nBUkfINi9xrPiGyjs7xmumvLbTo&#10;RBBGqBHnYIEWEQkZYjau8xA4IYmv1p/4JSfB/Tvjh+37N4ivNKhuND+Efg638K6as0KyeVqFvLaX&#10;az+ZhGWZTdFSMPjPLV+zca4pYXAvGS2prmXqtF+LPn8VhZ4nEU8Ktpam3/wVSsLf9j//AIJf+E/h&#10;/oGpT6faXWnWHhW5RIVUyQtpdytxKys7u0kiW8w2g7maRQDlsyfjnoNhC+rw3Ekdvbz29uLtYoSX&#10;DzOS0iqRwVDbwAOFUJ90fIf0z/4OJ/jtfXXxF8O+B1itRZKovlhmijzbNG99arJuflQRIcEBeM8u&#10;N0U35xNrSXiNN50kMc7vMsPkYeLc6/LknOVT1ZiAfvxr+7PD4eYCpDKfa1nrW1CjWlUqT5dOb/23&#10;RHrf7Cw0/RvG3iHxNfL9qtfB3ha9kiRQJQ0/mr9n2qf3QKOhZXDbnKEDJFfpj/wQn+CEGi/s/wDj&#10;r4ua1Y3DeIPGEtzM15JEBLdQPDDPmOQgvKrzSTje65PlqMECvzd+DOl3WveB9L8O2NtGdU+IXju0&#10;0oRNAkoW3keEP5aJ8igE2+xwcgyPgLyh/bL4h+Hf+GPf+Cbl9pmnz7Y/AfgB7NrgQkPttdM2ltg5&#10;Z/MtgxHXEh9a+d8SsdFeywVF+9VaT/wpq/3swwcXUqTxk/s6H4X/ALY/xJb4k/tZ+Pb+SaHyLrXt&#10;VRJGjKeTAdQkVYyu2P5lwV3YwCea8/8ADFhc399axwx6THqF0Y4l82BVKySS+WokO0tks2MK6sSX&#10;wwLIaz9V16bVp/7UmUJcXzJPFFC4EVwZMYdi33surYHO8TBhnivUf2QfAUnxG/ao+GfhmaBGuLnx&#10;To019DEfNJgTUoPMHGThE3KTzwdx3Y8xf0upTWAy2nFbQi39yud2GwtWEY019s/oJ/4Jl/Cab4Pf&#10;sdeAdOuI2W8k0eyu7vzJHZhK9rCG3ks4LjGCQcYAHUV9EHA+Y8YGefSsLwJpUPhvwhp1hCBGttZR&#10;RRqeMBUVcfnxXO/GT9ozwX8BdMtNQ8WeJNJ0W1vrqK0tDd3CRtcSuwVVj3EbiScADvX8SY+pUxuM&#10;nVSbc5Nn6Dh+XDUVGoz0FXUjORtzjOaWUBkP0qlpGox6vZQ3EMqzQzRrLHKhBWVW5B4q2TxXHKXK&#10;d3xIhlO1GwN3HSvz0/4OAf2krf4U/snSeHobjbdeMYriwBjzIVVrK6YsQvO1sYyOvIFfoHftJHFJ&#10;tSRyVPC9Tx25H8xX4V/8F+/ivrHjD9pjQfD/AM0lto8Cl45ImME0jT39uyCIYba8asFl24B5DjGR&#10;934Z5YsXntO+0PePjOMMU44aFH/n47fcfn9aWim5muZF2zT5kk+zyBo4pEj3qqp94KwHGep6V6P+&#10;zBpVs3j+1vLmSa103w/bNrdyLOR4pzHHGzZKYIbcyFQP4m4HNefeI7G60m10+zvImNvDbZg84eWJ&#10;8OUyowMqQGUOVP3T8/BNe1fsj/DSb4p6/wCFfCdq0i614+1uCxuZUG2W305XtoZ2D9HYC6diR8pV&#10;SBzX9c4ytCFKVV/DFO/p1PlsdK1K3dr8j9CP+CIn7N58R6j4v+PmvrcpJqH2nTdLgu7ZbcSWp+z3&#10;iziU9V2eWqngYQ88V8h/8Fpf2lZfjJ+2BeeGdN1Zb3w/4VZ4UKfvEiv/ALbdCd2Kn72wGIJkEKSe&#10;K/YrxxpNv+yB+wZHpOl2zfYfCfh02qwhlHmx29g4K7u5AhB3dzxX87XxC8V6t4w+JnivW7y6uLS6&#10;1jVtV1e4tQARJdTPNLLDu/hVGkxn+H5vSvyPgWrLOc4r5xX+BPlh5Lp+BVXDqNSng4/YXN/4EYi2&#10;Ft/bfkw3Ua/apZLfZaowjjkK4KAnaHRs4GzZycfMa/Vz/g3b/Z0h13UfEPxG1KzjX7HctplqTCyC&#10;SYR2Tu8eQA0Y24yoUbhg7+a/K3wfo954n8RaHpMdq13qGv3FppUSRrCGdrzEaH5TuK+Y6ruYAZIy&#10;RX9LP/BO34Lr8Bv2Pvh/octvDa3lrodj9tVYkizcG1jEpO3hiWHX1HtXV4rZ48Jlv1al/wAvnZry&#10;R6mVUZ1sZGC+FHtup3EVvpUgYDaEO4EgcY56kD9a/Dv/AILxfta3Hjr4r2vw9W5ntNP0eZr7Vdsi&#10;MTsmvYYCY5YnRVVJJXOTghIz0Ir9kvjz4tXw38OdauvN8oW9jOx8s5kUCJ2yo67sKxGP7p9K/mT/&#10;AGk/iTqni748eNtV1pvN1K8164NxPMkd1taO8ml8qF8/JKHlnCqeQEXjAr4HwbyGOJx88bW2ht69&#10;DbiTFxqYqOFgtlc5C3iebSvNj+2W9vHIqIRIJ2QSbEjc7URAyurM2M7FRiRgGvuH/ggv+yT/AMLr&#10;/aRj8ZazaLNoPgsK0Pl5ET6h5tnLFh/usIoxgbck7tw6Zr4XsNZlsby4tmhjVZJZd4khEzSALg7i&#10;2I9yqiEqxAz5oOMNj+hr/gjV+zPD+zz+xn4e/wCPhZPEUEGukzEh4vtNpbfu2Uj5Sm0jaOAeK/Tv&#10;E7P/AOzconQX8STt8jlweH+sYmFBbPU8r/4L8fDu81T9k+LXbZHk/wCEd1SDUpH/AOfOKCC6Msyn&#10;72QmSCoJzjHOK/Ov/gov+0dbfF34UfBPSbWSS+bT/Bmm6jqMKWqrJcu1vJC7RyE7uY9wRiMbh7V+&#10;3X7enw9sfil+z14w8PX8i2tvrGi31lJLhT5SSWlwhf5uFIDE5PAxX82PxD1yaLxvq1tf30d9Z+H7&#10;m40S2u3jGLqGKVhDHE8ZYIFiYshRFySCqqcNXg+EsoY/CxhW3ouTXq1Y8/MqChmMqK+x733n0l/w&#10;RV8Dt4w/4KB6ETZrJDpNidQVJoy8lu0d1ahXZx8u8xiIj1LP71/RNYj/AEJSQCdvAPGTX5S/8G2/&#10;7MNnofwz8SfELVLS1a8v75NK027ACyXllFBbSrM4Un70vnMGfBZGiPRhn9StV1+PStOuJFZWESOy&#10;gHuvBH58fWvzPxRzb67nf1dfFT0Pqshi6NOeKqtcp47/AMFAv2ntL/Zg/Z38QeINQuEt47ewuyrD&#10;a7b1tLqVBgnnLQYA7kYr+b34x+Mr74reNde8VapNH/bGvXTX0weL96sp+UiXaSCypg5X5O3WvvP/&#10;AIL5ftrzfFX4nr8M9NnibRPDssF5fbJAVmvEkv7aS2cjoBDKCynkFlzjIr859Pu/sdo0bTOscDN9&#10;oV03GSNVIReSPmd8cZGR371+w+FvC6wGWvEVfjnq/OPQ+exGMeMxksU/hjt6dfxLA05tc1OxsVt7&#10;i+uHlihhjt7VnafzV2AKFGWyzBRjqSAOTX7lf8E2fh34Z/4JofsLt4m8fXlto97q1s2v6q06rCbU&#10;tp8Es1smcHKNCw2nkFWHY1+ZH/BN/wCCNn47+Md14u1ya1s/BfwvuDq2p3Fx89us9lPb3iQkMFjy&#10;FmGUALYib5uM173qviX4g/8ABZf9qeaz0+SbR/gr8PLqX7RPCj+XfLbXSxtIHxxK9vcsnln5dkjS&#10;H5Cpp8dRp4+KwDap0FrUl18oL1/U8ylmFWNeWHw0OaVP3m/U9F/al/4LcfEz4rad4in+CuhroPhv&#10;w3C0t74o1qHdDN8rHZADhS+x0PX+NSeCK+T/AAd/wXF/aQ8Gaw2pT+N9N1qHeLVba80uKNCeCoOD&#10;ksSRkD5tp9xW1/wVk+Kel/D6e0/Z98B6bYQ+FPBpgkvoo496NOttdWzwPH92XbE0LhgxYFNhG8gV&#10;8X6fq9xeTx3HnC5vVIZGiiS3fy3+T7qkEoMnJ80j7/ykMor0uG+D8qrYFOvhlGm9pdWul+p25fUn&#10;XhKrNy37n9Gn/BLL/gonb/t5fBv+0L2LTdN8Sae8EV7YWsgeNC1nazyOOc/6y4KnP3W4PNfXEP3D&#10;+tfjv/wbOaLIuuePLxfJWC1maydI9uTIIrKXdxGp5SSLqx4TpgAR/sJE7SNJtzjIr+b+NcrwuAze&#10;rh8J8CeiPu8jrVK1OU6v2XZFmH7tPpsQwtOr5M9wKR+Ub6UtI/3TQBSlLibhUzjAz0zXkn7Tn7Wv&#10;hP8AZX+Hl14i8TahHZ28EfloAcGVzE7oidcu7rtUAEliAATxXrOoQSSW7rGuWYELuHy596+Af2zf&#10;+CW3xC/bf/aP0O+8SeMlh+F+loZW09ISt607TTh9vGMPaXHljI+R0B7V7WRYXA1cWpZhPlppdDwc&#10;4xGJUOTCxtLufn7+2N/wWQ+Jn7Qniq9tvDOqTeEfCt4bq1trawmLXTRRyTASiTcWikKsNu1UYGA4&#10;wVAj+TNX+IOsa5rs02pa/ql/c3mIZri/umumkSMb28xXWQy71ONjs+/dglwSsn9Efh3/AIJSfA7Q&#10;fAUPh/8A4Vn4WuraGDy1kutMiuHEm1VExYgMXyhY4I5kPrXyd+2d/wAEBtH8YXOta18LY7Xwje3V&#10;lLN9hWOOS1uL3zJHUlWhJQCNo1VlZ0Vl/wBScc/t/DnHfDUJrCOl7KK2kvtecj5LEZZiaVP21eHO&#10;z8ddL8X6x8Po5rnSNa1DRbq1lkZW0nUJbE3DmPcjhYmQjaNrY3kgbMNGVd3+u/2RP+C3vxk/Zy8V&#10;6bp3ijV2+InhuAx29xHqN5EtzDC7wR70ZIQ7fKszBnKj5sl2HNfP3xz/AGcPGH7M3xebw14s0i68&#10;O39iN0UkaJLHcQ+ZNCkkTK+ZLdzCAECqcnlccV5oL2SLT4ZYlk8m1JkgV3E8csbIVOQvzYBPT+HP&#10;av1SplOS5xQv7NTT6/qc2HrKC56O5/Tp+x9+294O/bF+HGm+JPDeo2si30EM1zaGRRc6dK6Qt5Eg&#10;z95Wm2kdQTjqa9vF3Gdrb4+dvO4dzgfmelfyzfsg/tg+Kv2RvjRpfibw3qDfY7eWKK7sPOSGz1SN&#10;pkMsDh4n2llttueozntX9AX/AAT4/b68K/tvfCqx1zTLgWOpwmCC/wBNll/0mzufJiaWOQbEyytI&#10;oJxg7lA5OK/mjjzgGvk9V18L79P8vU+synOub91iNz6gDZoqvbXUbp8siN0bhux6H8am8xf7wr85&#10;PqLjqKAc0UAFRyQ7zn0qSkf7poAp3Nl5xyR+mf0ryz9oH9lnwv8AtA+FrjR/Emi2eqW0ylVWeMS+&#10;V8siBlZsFSPMJ+Xkdq9ajUA/xUSwh2yd1bYXF18LUVWjNxa2sefj8soY2HJiII/Ev9uL/ghh4l+F&#10;mlXWv/DMahrmjLK7XWkFPNvoIP30puoMsqvIP3KeRtRvkH7xM7h+f/irwvfeGvFkkOoWf9k6hpr+&#10;VLYXMIWa3iSXKjZIxSQFlJ3eYwJBXPWv6qNR06PUIXjePKspU7lypB9a+U/20v8AgmN4H/as0qa5&#10;uNBtrHXjbyQx6jBFHHcACKUKOY2+XzJA3LA8ZyK/oLgnxsr4eccNnGsdudb/ADPyfiLw/lTTr4D7&#10;j8AfDgs7670/Mi2q3BQLO8MXlxMHBfzQN6jg5y0Qcg4JC81q2CNo2pW+oWt/Hb6tYTR3UUsJNvNH&#10;MshIkXy/mjaFsjMciyZcsq7kJf2z9s7/AIJ2/E39kC9n1LUbCTWPDdncpF/adpZKkcQZ5HWVx0H7&#10;uFGdz8qMVU43Cvnp76Se7mnmHmTXEDSiRGSJvNLK7ISDyw38hfmGelf0hgMdl2bYf2+FmqkH03+9&#10;H5RiMPWoytJNPzPub9gX/gtR4j/Z+h0vw5478/xV4bjaKOO6luo/temRIsKNID5Z88Y3nB2yZB/e&#10;OeK/Xb9mn9rfwf8AtL+CdO1jw/q1vc/a4FleMMN8DYw6OM/KysVBB5BIB5NfzV3Gvf2hN8zLA0wT&#10;91b26tIFc7E2YIMnzdmwCRgkV6H8DP2ovFn7OXjyx8U+DdUOmlUgkvA6h4rqMyQmZZfusobGSoLD&#10;GetflfG3g/gMxbxGWL2dTf8Auvyt0Pq+H+NcfgK0I1HzU/M/prS4XGNy9D3/AApw5FfCP/BP7/gs&#10;f4W/amks9D1yL/hGfFL7GW0muFePUD+6jYxNnj95Ju2dRg19zWGqQ3sIkjdWVv7pzjr/AIH8jX8n&#10;53kOOyvE/V8bTt6n7tk/EGEzOHNQlr26l2H7tPqKOVU4ZlUk4AJ6nrUm8eteWe8LRQGzRQAUUUUA&#10;FFFFABRRRQAUUUUAFFFFABRRRQAUUUUAFFFFABRRRQAUUUUAFFFFABRRRQAUUUUAFFFFABRRRQAU&#10;UUUAFFFFABRRRQAUUUUAFFFFABRRRQAUUUUAFFFFABRRRQAUUUUAFFFFABRRRQAUUUUAFFFFABRR&#10;RQAUUUUAFFFFABRRRQAUUUUAFFFFABRRRQAUUUUAFFFFABRRRQAUUUUAFFFFABRRRQAUUUUAFFFB&#10;YCgApHOEP0pGlVRksoHuaRp0EbNvXaOpz0o6XDzInlVXByvT1qrqWtW9pbyM8kahFJOW9OP5kD8a&#10;5v4t/FvRfhb4OvtY1S+t47WztpLklnG1lWNn/HKqx+gNfjp/wUg/4LK658abq98MfDS/n0fQoWa1&#10;vtTdhHdSndcwuIz08l4p4yH/ALyDByK+u4R4KzPPa6hh42jfV9EfIcR8XYXLo2esvI+rv+Ch/wDw&#10;Wa8O/s+R6h4d8G3Vhr3jQxyx+XGhmgsZkMivHKEORIuELJkNhh0yK/Ij43fHbxF+0X4tu9a8UalP&#10;qFxJcPKYppiLeJmmmIMK8KYwZflypJbjdkkyefJfyprMc8f2y6uLlWmkDXA8x/Mmd9qyNkbVY7lc&#10;g/OWJyrKKmt7z7JqUF0VjvHUE5YldgeTBkQqVG5gCpQqehIBr+xOC/D3Lcipc1OKnW6tn4NnGcYj&#10;H1XOvUfKaFqrJcQ3LfLJk3KTsRt2xlygAPB2thl/56HCjOaiQRrbrGr3Ee12kO6RWTpuZVPRmIz8&#10;vUVvfB74M+JvjZ40tfD+gaXeX19qTAJDG8hVpWlWIoWxiOPc6rvPCsw5r9bv+CcP/BFW1+Ecek+L&#10;vilDa6z4usZI7qysYZC1rp7iK3AOCMNKrxSHJ4y3NVxhx9lmQUufEzvV/kT6nJlHD+MzOp7LD6x7&#10;s+Pf2EP+CO/jT9qC6tdS8Tx6p4O8EzIszSvGputQcPAzCLHzIjxSy7XAwCpI6Gv2A/Zh/Yt8Dfsq&#10;eGLTSPCWgpp6xqPOunRTcXTYVC8so+ZpCIVyThSCB1r1jStMj02CNIbcxxouwDy9rDado6cYx6dq&#10;0EVvLPynpX8h8W+IGbZ5X5q0+Wl0ij974a4MwWWxvKPPPuxttEqfKo6VaHAqGAEVKc7q+HPtow5d&#10;ELRRRQUFFFFABRRRQAUUUUAFFFFABRRRQBHL98VR1q8jsNOnk/uoxOBu7egI/nV6XO7OKz9cEa2F&#10;w0m3y1jZmz06VUNZJHPibqDa7H4F/wDBeb4gt42/bkt9PVUuIdD0q1lCiby1ikF5qDP5nKYzGkZO&#10;QG2yKd43sR7b/wAG23h7TdIvPihryae1v9h8zT4bx3KuLdlgJQqFXDBokziNSAwJLZBPxh/wU48T&#10;Wfij9ur4hX1urqtjqk+mQzPmIvLHf3XmMjNxtDO6qem0RnoRX3//AMG4fhS+s/g18RNUmW1bTrjX&#10;JbJI41A5js7HYFVuifMgRTyqsgbnNf05xFCOG4PjQW3LFffZn5bg3U51KPxXldnwp/wWT+IVz8TP&#10;29/FWoeVLJZWdpDpy29xuBtoo7u5VX2OA6h5QWVyNp8xT3FfNtnDZx6jbrcQ3sf2yOKQ3FtcIzxb&#10;pZFJXtuA5x7V7/8A8FXYRe/t5fEBbWO8ae11SaNZbqUI7SG4k3AMnyLH86gEcuWCvtU5rwzQ/DUE&#10;Wsx201vay7pvszpHLukA3PlmHdQSM49a/Qcipw/sujTgvsR/QmnGXsbSfR/mfpN/wST8DaX42/4K&#10;B+HJ5tHuNvhH4SWUtjLNJuktJGvLcxI+CAcLMxV8jzBlgcDI8D/4LIeOP+Eo/bt8QxrbyTnSdPtt&#10;OCl4pGLJf3MrqqLGjfNHLCMFhnAyHGAn2t/wQv8AD1r4m+Ivj/xVHHHHb6Xa2/hQhWxY3DwWdmxV&#10;VPzMAh3cZHevgP8A4Kv+JP8AhLv+ChXj6JrMwr55sLdFhkWR7SGWVzcqwljUxlxOpY8bUTmvhcp/&#10;2jiysntTgl6ESopU6Sh/NL8keB6XaW62HnWbQta3U7WxWaYCPy24zyEQKWJGcSrn/lm7Zlf92/8A&#10;g328MnQf2GISftrJLqtwbaSWMxFoTDbsmRkBiBiPIQf6ph2Nfg5p9xqC37O3lbroxTzhMymGVn8t&#10;pNzM4l2qGJYkD5SEywr+hr/gir4LfwV/wT++HahYUTVNNt79I4lbFvE9vCIoctziONQiseqKoOWz&#10;XH4wYjlyjlXWcfyPq8lqNYiMF2PraXcRJj5umBjrXxz/AMFqfj7N8Ef2NvFk1jJH9t1i1m0mBTL5&#10;To9xa3KqyHqTwWGMn5Ce1fZUrLFGzZ24Gc+lfmn/AMHJ0V0/7JWgxwrHLDceKraHygcMpFjqGHz7&#10;MV47nA71+FcD4eFbOsNQmr3lf8T1OJIzeCcU+p+KN/fL/ai3U6yJNdzm5kbeh3TMx8xmK5ZsujOd&#10;wGRID0Ne8f8ABN74eP8AFH9tT4d6XNFdK0viKxaQSurRqlreJPIAo5VmiFx1/uR+1fPOpag6S/Z8&#10;wKy3AiEjsAFzwTn2zzX3F/wQt8OS+Jf2/dOlaO3mns9BuNYIZwDBOt1aK+R2YJc7SD0LgdxX9ZcU&#10;V44bKa01po/yPk8PTnC0Ja6n7kfE+ePwh8FdQVvu2umNGiM21piImwgPrnA/Gv5i/wBqDxa+u/tC&#10;/ES6juv7QvJtfvoLhom81mkF5IHKyDKshlMuAOSjxY+8M/0tftf+IrHw1+y544vNQ8jNrod9MIpX&#10;2q7JbSPtz9FP4Zr+YfX2tdY8UaleSWcsLTX9xPPCjvD5TPdKzpInmxsQMDPGcGvybwXjpiK092zs&#10;zanz5gmt1T/UPBmiPqviDQoYYHuo7y9s4EUH5vNkuUt1BHuXxX9RH7J3guH4cfs3+CtGjKrHp+ga&#10;fAU/hXZbRJ19tv6V/Nr+xV4f/wCEi/ag+GFnHbWtxY3fi7SIVRmZvLRdTgbeuH3YAyclyuB9wLmN&#10;v6b/AAXJHpPhexge4jjEdrGByFAVUycfQVh42YrlqYbCrq2/6+49LIako1G6jPGv+CmPxbm+E37J&#10;PxA1Cx51CPw9qElu7OEUSpaSuoLHhfuE89ApPY1/NXriSTm4hNxcSXE08dw0nnIzM7DYAGyP3qjg&#10;jILCMP0Oa/cL/gsZ+2PZ3nh+4+CPgTS18afEb4hWkmlR2Vv80empeQ3loZZnGQrKznAPUjHWvxQ8&#10;SeG9Q8O+JNdsruxvLDUNNu5ba+EzBZIJhK6zIsZ5LBhheM4zX0HhDS+q4OUZRSc/v+7c+dx2IdXE&#10;1Ky6aI2/gD4dt774s2txcWt9DY2d4LuXywDtXIKxiNcK0J2svmEYVif3i4yP3k/4JB/AJPg/+x3p&#10;HiHUIrePX/GckninUGRVjVGu44iEYp8vyxLFjIPKfe71+IP7GPw31L4r/GHw54ZsYNOkPinU7XS7&#10;2Ty3P2m2e8tmkQkdQY41J287fPPRWx/Sl8H/AIdxfD/4PeHvC8cMYt9F0u304CJCsSiOJY9oB5/h&#10;HJrzfGXMlRoU8BCfvN3l6dEelldGtVxk6kor3YJJn4Uf8F7LW61r9u9oZSrW82iWsschG5dkeo6m&#10;sij1JaeAYHdQOtfGF3phEH9n20d1bw6j5dlcujj/AFTSoqnyz8xYlJAwHOEb0Nfsd/wXV/4J6+JP&#10;ivqEPj7wV4ebVrzw3YFp4ICzT3SB552WNVBLN5gQ4AJyRxX5Y6R+z58Rp/GmoWNv8PvF0t1BJLbs&#10;sOialsjhOxpSWBjUsoSLaOuC39x6+y4L4gwNXKaF6iXs1s2jglTnT56UvjPuD/gi9+y5pvxY/ad8&#10;N6vc2t1/Zvw/0CC+juofljl1cmwuGV0bp+6uEx3/AHZx0Nfp/wD8FFPAd/8AEv8AZI8daHZM7XWs&#10;aFqNiIjH5sjLLayR/u9oO1/m4JBGe1eZf8Ef/wBk/UP2dP2cbWfXNHk0rxF4kmXWLy3cs89gZre2&#10;U2zuzPvZRbqXcHDOQF6V9eatpo1KzZWi3LtIIIr8H4x4kdfiH65B3hB6fI93LctrPLJ0px1m7n8q&#10;PjXwhJ4U8Z61o+rWcsOqWF/Pb3tuxCsjRTSq2FY5aHf5qjDBSEX5e1d3+wn8S9I+BP7WfgXxZ4id&#10;m0nSdRti6lvO2M13HnCHAXavPXgDNftL+2x/wRS+Hv7YGtLrX+neHvEgYRtqVnIQZIg08uShXaWM&#10;07ZyDkKMjFfPOkf8GzFiNXhGo/E7xFLpcNzEsiRWO2ae0jcPgs88o3NjH3SvPESda/XKXiZkuOwD&#10;p46cotpqyPHjgcdRlyOlL1ueqfHn/gu18PdM0BtM+G8WoeP/ABXqQ+yaZpenxnLzPAWiyO6+YYwS&#10;mT8wxyRWF+yV/wAE3fGn7UHxM0X40ftEXV5qeqWHkT6J4c3tHaw/NFdpcywn7sqSTXMRQgECNa+k&#10;f2Q/+CXnwz/Y2RZvDOhyf2gwImvbyWW7uZ87M5eR2dRlFwu5lxnAUV9JWtm0EC8bdp4VVwAK/Gcy&#10;z/AYODw2SQcVP4py1l6Ltc9zA5FiJ1PbY2pddEGj2Eem2EdtHGY4oFCqAOAB0A9hVp+Fb6U+IYWm&#10;Ths9DXxMpXlzs+qh7kUiG5cRwyM27aEPTOenbHP5V+Dn/BwR8Nb7wx+01D4o1aS9uNL1LSXsbO4n&#10;cGOK68+7liswhhclQsbsGP3vNA7iv3guhJtACM3PTFeV/tDfsjeCf2m/D1xpvi3w3YapC254Xlts&#10;yQyFJIwysOVI8wkEdOtfYcF8RQyXMY4ysrxPnc/yueKjScOkmz+ZKw0aOe1t1Nmtpax3lwr2qulu&#10;SRF8wby1VzGoWNiCvUy+hr9hP+CFH7Iek3MeofFZoW3Kg0TSF8gRo0Iisp/PGfmJLKRzjcBXYR/8&#10;G6PwbPje31NW8Urp9vJtjspL53jRBMzooGMnDYJY9V4PFfcnwk+GGnfBzwPpnh3Q9O+yaVpNrDaW&#10;0SgLsSNVQIfXAXO7v0r9F468SsLj8ueDyxtOe55eX5LWljY1a8VydDzX/gov4C1D4kfsj+OtI0cI&#10;uqXWh362qM21ZZDZ3CqjH+EMzAZ7bq/mt13S7fw5q+oaeY54b+wvbm0NvcOUls7qI7WtznkupQxs&#10;Ou1C5GOa/q81TSlvLeRZVk2SKV+VN5GR6YNfnv8At7f8EJ/Dn7TWu6pr3gyWz8H+JdUkE1/IbOSW&#10;21Ib7uXDKsiFXL3MZZyzKwjIKMAVryPDTjbC5RzYTGfDPr2KznLqsq/1qEPi91+iPyz/AOCcF74Z&#10;vP25/h3ceJbqOKwtdXsNWtJrjBxP9pjEL7F+VGeXCru+YE7gMs4H9Cvi39obwf8ADnwPNrN/rNhb&#10;6fY2zSyzF0+WGKFpGZixHygAkkV+Ny/8EAv2hLa4s2S+8NveWNxBJbXdnqN1alGEg3zlmUNGQgyq&#10;IDtIBFfQ3wE/4IE+JfEjaVqHxs8d6l4wa1SJjo9tcTWsLRnIeKS4YyPLlcggqhOeo6j6Tjipw9m9&#10;aONrY20Yq3Klq/Q8+jUx1JcmBp3T76FX9oz/AIKxeMP2z9X1jwN8CfDceqaXBYu954jvgfJityJL&#10;ed0Uf9dImQ9CGOK/I/xXBFqGoa2JZ/tlw15K8H2eURefvkCltrcmQvFEuOucjqj1/T38KP2W/CPw&#10;P+HA8K+H9BsdL0eGJYCsFqsYYhVUzHA5Ziq8k5GN3avxw/4K3/8ABNfxV+z18SPFHjzQbOTWvC+s&#10;LqN7eXgLR/2IzC5mSMIF4UADDf3mGOSK7PDnizKoVZ4DDxVKP2XLefq+5yTyvGYevHG4h8zn7rf8&#10;tunofKv7JXgm3+I/7UPw90y7tWktr7xfpFnqMRnV9u6/t0lRl65aIJuB5+aT3r+m7wBpUHh3wJo9&#10;iqrHb2dlFCigbQFWNQAB7Y/Sv5iv2Svi1YfB79qH4e+JNSst2l6Nrtpdyqtyyy2TG6i3MpPG0jlg&#10;3OOlfsv+0V/wW6+GPw5+BrapouuWXibW9asUe103S51nuw8kZO+RM/LGOEVmwrOwXOTWfixlOY5n&#10;jsPHCwurWutkduAzOlgpynWVpdLHB/8ABdn/AIKCL8Ovh63w70G6mt/EHiSzVp+VjAtH8+KUEEE4&#10;IDD7p6Hg4xX5bfsa/sp+Iv2vvi/pPhPw3a6hNDdX1vJqV7HbxSJZ2csywzSOrLGeI3kYMRk8kcs+&#10;NTw54f8Aib/wUs/aQ1KTQ7C41nWPE0891cXFq6xW2nW01wpbzZBlAifadyoCN4zjrX7df8Etv+Cc&#10;2k/sO/ByzaSMTeLtYtre71i4K5aO4NtAk0SH+4Jo3Yez1pWzjC8H5KsJQa9vNbrpLq2c+Cp1sRiO&#10;erD3payf93oj5U0T9iv9sf8AYB8Mz6T8L/GWg+PvB+jRudO0jVcxXhjiWEwxqRHsyfICYEinDfeX&#10;qOG+M37c/wC2T8MfB2pat8QvCvhjwh4etbaePb5iS3V85DkLCsckjNIUSQ7WwNyc4wa/ZG8RZLRv&#10;MTdGyksT1A71+Jf/AAcU/Gu+1X4u+F/A9v5n9m6XBFqlzF/q1ub0zXkKYJwGj8tbgMem50B6ivme&#10;B83lnmaxwuKoU5OWrm1r/wAOaZ7k88PFU6VT3J9D86/iL40uPiD4z8QeJNSuJNQvNYee9lkMxkw0&#10;kzMW2nheMDK5xWX4e0qTV7m1mskuGuILiOFGht4rib7QWQRyBXPOx3jPIx8y56iprHTfK0gw3CtH&#10;azSJbLDA+yQBn4YbVYEZPBII9j0r1b4HWieD9ZuvG1zpUc+oaa8mm6BaNK0kd7qxMaJBKgTLeVud&#10;5AHHmhI0VdzKK/pCtOGEpXS+DY8fFOVChz0d1ovnoe9+BfhZqHxp1Lwf+zH8PY7poZrqy1vxzNHq&#10;pWaARpFa3NsC+CscMU8eE5zIkYP3Gr9BP2m/HPg3/glT+wPfeGfDdvb6fdf2dJaxu8O6W/vnspAS&#10;SOWkY24YHoduegq//wAEiv2G4/2P/gxqXjzx4bW48deMoW1vWby4RhLZRSxwzvaM5YjZHNFM/TOJ&#10;ACPlxX5x/wDBYv8AbHuP2kf2otQ8M2801noHhHWJ9OfzZPLkmubae5s7iVX3fc4whyx3Lc7ShHH4&#10;bRrLiDPHhKavQpPml/el1+S6BLBzpYePsn+9qaSf91bv9D418S6tfeM9c1jWtX87ULrUrxtRvZ2n&#10;yRJJI0gYt2ABXg+o9aNC8PX/AIpv9M063s5LnVL9vsgEI2NPM7bEK+hY/KV/g5Y4xRZXX9psbhvm&#10;WR2W5uU3vvweZ3DKo/eA7cBA3zbi0jPJI325/wAEIv2GI/2hf2n7XxVq2nwSeFfAM/2+FiWzJqUT&#10;wPFACeGVFkeQnuykdjX7HnWbUspyt4mptFNeqtovkehh6LjbDUz9TP8Agj5+xba/sdfsnaPYst42&#10;ueKGTxDrT3a/vftk9vbJJGeMqsZt0Cg9RX19FFsxVOwtfssUcahtkeBwAAPTHsKvEncv1r+Is0zG&#10;pi8VPFVd2/zP0TA0FRp2RJRRRXKdgUUUUAFFFFAAelV7yJZLaTdtJKkcjIqdmwKjblT9KLomSueD&#10;ftZ/sReCv2wfBd5o/ijTl3XcUix3kUWJrYtBLAJEfqGWO5kCqf4sNjjNfjX+3P8A8EcPHn7L2ral&#10;P4fh1bxr4VkiaRUjjJu4I91zIsThR+9KrDGCE5HmLnqM/wBAl1EGCqHWPPY1ieJNN0vWdJC6pHDN&#10;G0ZZg/fcCD+mfyr7ThPjzMsnqctN88Ox8pm2RwmnWoP2c1u/s/d0P5VtR0268FeJJo7qwe61TT3S&#10;aKwuMNuQlU5C8spdJBtHzEyADkiux/Z1/ac8S/si+PtJ17w1qBhn0397cssytb3dqsieZBIhjYkT&#10;eQFJDBgpJBHWv2L/AOCiPxi/Zp+HOl6lpfjy38M3c13GLKHTooo5L66uXErCGONU82PcQAspdFVi&#10;DvXGR+Wfxw+Jvwd1qzQ+Dvh7DaWNrdstpHeag0IjjVZAN5DyZCl7UMM/eEo6g1/R+R8Rf25R9jis&#10;NZT6taHwlTF1+f2dKHtX1cNvvZ+r37A3/BanwH+0TbWeg+KLr/hE/GkkXmz2N64SCR1EMTmF2IHl&#10;mUzBPXyZcfcbH3RomvW3iGzhuLG4jmhkwwdGDK49iPofyr+ZX4D/AAT1z9tH4sR+Hfh/oKtdafdW&#10;wGoS3joNOt4plzM7p+9jeOWeJyoG8nfgE8V+7n/BLv8AY6179ir4EyeG/EHiibxDqeoajJq1yzs5&#10;jspJo4vNhjZ+ZEDxuQTggSdOa/FPEThXKMtq+0wVW8+sOiPs+Hc0r1akaDXKkvtan1PD92n1DFOi&#10;ry6jv1pzXcShsyRjZnd8w+XHXNfk59qSUVEL6Esq+dHukOFG4fMcE8fgCfwp/nx/317d/XpQ2luJ&#10;NPYdRQDmigYHpUMy5b8Oo7VMelRkH0oA5vx14GsfH2hXmm6pa291a30bRSRzR71kUjBz6ZB9R9a/&#10;Mv8A4KAf8ELdP8R6brHjL4Z7tL1pPOvrrSZGYQ38ZWZ3iWTYXywaNNjB1+XBBGRX6pzRl/4T+VR3&#10;1stxa+WyZJBAJXIr6ThvirMsmqqrg6jWu3f5HzWccL4PHptr3+5/K/8AEP4e+IPhF431Dw/r+k6h&#10;pOoWV4Uuobhsq0iSv+8jIKiSMxhvnRArAEDmue/s9EaOG85PlskjSyEq4CMUwQQGQscEA5JL/wB5&#10;a/o+/bG/YI8J/tefD6/0nWNN8q48ota3UaLHLFN5cmxwwwflZ84JHIr8Yf22v+Canjv9jq71S8m0&#10;241rwTbXZNpqEEEjG3hXzGU3C5bZ+7TG90kAZl+Zciv644F8VstzmHsMZ7lbvtf0PwrPuGcdl1Xm&#10;lG8Oh852E0OgKskLXEVyG88XS3SCQsrRSIyEIxScOAGG4ZGAME19/f8ABPn/AILa618Gb3T/AAn8&#10;SrqTVPC9q4tV1b701upaBN7eqqqzSE/3TnpX576RpN5dgsZIba2mjjVZ3a5jjSRfLBlJ3s3X5gwZ&#10;x8pIVcYEcskp1WGTy7KaQbmnuVtgfMycSDb/ABYOBubDbSTivtOIeFMvz3D/AFfFQUv/AEped/I8&#10;XA4yvhK/tqFTlku3U/qM+D/xj0P43+C9M8R6HeW91YapAlzA+eSHjRyD6MoJUjseK7CK5V3wrKfm&#10;2kA55/yD+VfzZfsW/ts/ED9izxtb33h+6m1Lw/Iwlu9Ju5GaGeCS4tN0ak8RsYIUUehd/Q1+2/7A&#10;3/BR7wd+2n8PrG/tbuz0zXF2Q3mlTXCLcwShIWfCE7ioknCbsY3EDqa/j3jrwvx+QVfaQ9+h0l1+&#10;Z+58N8cYXHL2WI92Z9PQfc/GpKr295G4+8Ovr61MZFDY3Ln0zX5j5H6ApJ7DqKQOp7j86XNAwooo&#10;oAKKKKACiiigAooooAKKKKACiiigAooooAKKKKACiiigAooooAKKKKACiiigAooooAKKKKACiiig&#10;AooooAKKKKACiiigAooooAKKKKACiiigAooooAKKKKACiiigAooooAKKKKACiiigAooooAKKKKAC&#10;iiigAooooAKKKKACiiigAooooAKKKKACiiigAooooAKKKKACiiigAooooAKKKKACigsB3o3cUAB6&#10;VC7qvBI+metSeYv94fnWffataC3eQzQmMJvLhxgKRkHPpjnNG5M6kYpuRJPKuM5Xb06184/tk/8A&#10;BRrwF+yr4U1L+1tXUax9mnexsI97S3kkYcbEP+/Gyk9AVOehrxP/AIKT/wDBWbTP2cNL1bwt4fgO&#10;reNr2znRbRc505ds6rcSuvSMeSHx1KsMdRX42fGP4w+Jvj746vPE3jLUNQ1O6neWT7RIgmREFwz+&#10;XErY2ri46Hk5HrX7T4deE+IzWSxeP92j0Xc/JeLuPLR+rYB+93PU/wBs79vbxt+214ovG1i6ls/D&#10;8M5ksNKyJIo/3s5iZj5bMHCTovUcofSvDdRDNJdXAkb/AEdAxSWMcjeGEYXZkHAJycYHNV0tJltY&#10;5Jm8zazW6tJu2yGPDbgp4JAIHyknn1rY0Xw5f6lri2+nQ3epXOqMBaw2GN8rH91FhT13McD1Nf1f&#10;g8twOV4f6rQiqcYn4nXxVWrW56km5v8AE52WFUsxv2yIYxGrody7M5xkflX1N+wN/wAEoviR+2lr&#10;lvqjW934b8HwyiKfWLqJo5LhA0Bf7MjAblaOWYJIMqWU4PBr6u/4Jnf8ESPt8lj4++K2nz+VGyXG&#10;n+GXt03PF+6uIzNITuLB9yPEwCn5lJ+8X/Vfwf4dtfCukWum2NjDp9jYL5FvDBGYo4o04VQgG3p3&#10;FfhPiD4zxw7eX5JrPZz6fI/U+FuAvrUVisf7sXsjyD9lD9gn4f8A7H+gwWvhPQIIb37NFbXGqSRk&#10;3t1tVNxklPzfN5asVwF3ZFe6W6iIKFU9fSp+SvQ0xYjvH3utfzHjcbXxlZ4jFzc2+5+y4HL6GDh7&#10;LCwSRYooorE9AKKKKACiiigAooooAKKKKACiiigAooooAKKKKAEP3PwrjfjeXX4U+IGimaBl064P&#10;mKAzJ+6bkA8Ej0NdjK/yEbhuI4ryX9sa4vI/2c/HawmALL4e1CI+Y+0ZNtJ1Pb/CuvLqXtMTBea/&#10;M83NavJhptdn+R/Nb+0Nqza18ePH2ox4a41HxZqDyOUlWaKSW7lZYjkoU2uoVts2VLfdzgV+wH/B&#10;A74cReG/+Ce2ra/BhrjxNqVzf25t7dllhjaztiItyqpkwyFlZt24bRuORX4x6hrP/CQ6tfSQzSXL&#10;aneXN1Kqfu4p2lkXGGbqskkjYYddrEdDX9BH/BMrQrrwV/wTP+FkdvZ+fO3hLTrxomj8kbpbBCVH&#10;94knr6yY7V/RvihW9hk9LDL/AJeSivuPhMpTlR1/lf5H4S/8FEtanu/24vivJb3Ec1u/iO/QM4E2&#10;Ab2VNrJnt5SEg9mHrXBeC/EU3iHVdLV5be4ZLy1v4Yy80kyEyKfMJfcPOLAKzK0bsvy5T7w7n9tK&#10;Sa3/AGs/ilcrb2c7/wDCT6rHLaykbJJ0vpYJGGfvRkQFgeh8wetcL4Wvo7a7hnR2mSEJCVCrLDIg&#10;YMZFV1aKNo+oPldR96v1TL4qngKfK/sx/wDSUcknCVKLt0P2u/4IleGv+MT/ABxql5HE1nfeJ9Qh&#10;WL7MVNvDFp9lD5BjjVi4U27vhZGU+aNpJOK/Jz9uiCz1H9tT4qx3Ec0cFv411WWdRIRJclLxwS7E&#10;/cGFChcK6hVHzK1ftr/wSy0d9I/4Jx+GJtPig8y+0uO8EqWDW7XKzWccu8rufe7FduV2g+navw7/&#10;AGx9UuLf9pn4ki5a6t7q18U6vDJEzrL9mb+03zEXH32XOWfoR8o5r8q4JnLEZ9mTv/XMdGLpRpuj&#10;BL4lc5GzS5F7Dps1vDJeQzLxFCFaMpD+9Tc0bYIjETjLDBMhyMEj+j//AIJhaX9h/YK+D0bLcOh8&#10;H6JMv2lE3AtpsDnBXg4YkZ9Qa/m/sfElzpviiFZIT+7m+QYz9rRZVUsG7uVJBUc4r+lL/gm/q8Wq&#10;fsFfBy4WSLaPBGicIwOzGnwnBryvGnnhhMPrpzf+2nvcPpusrdj225m2wMzN5eASWxnb74r8x/8A&#10;g4y8J6jqf7LGg3NvG19NpfiW2uvKVBiJG06+jbODkjd85P8ACFJ7V+i/xR+INv8ADzwbqWqTXEcM&#10;dlaTXBkJX92EUknnjjHfj1r8gP2o/jf49/4KxftCX3w1+HsbDwD4ankvdVu0l3W+oQ291PBHMHGS&#10;UeK5tJY4x80hDtjIAP5twHg60MfHMFpGk023old9yeJsVSnFYaDfPHU/LlDDaG8jZr1YrN3s4YGd&#10;Yl2hwQJN3O9m4x1Ir7o/4N8filpfgz9u+cahLbxr4g8MX1haIXUlrk6hYNsGT1K2wOPQZr5f/aY/&#10;Zy8S/sv+M9b0XxXo91ZzafdyQRXAtFt49QtwsqpdLJHmNxtt2OWIbdKg6sM2PgH8HPid4/8AFWmW&#10;/gPQ/GF1qdvcpCl3pFqzRRXBlUmZbgAR5D7WG8v8qk+ZGAWH9LcRfUszyiVJ1VaWu6PIw9Rygpw0&#10;Z+8H/BTj9ojwD4A/Z48RWfjbWLoW+tWNxpSadaM32jVWktbndbpGPveYgdc9ODzgGv55fEenTaY8&#10;9jci+sJ2hi1K1+1QtuSCVmMciLIAsiIqlC6kg4Zs/Ka/Xz9ir/gi34u+LHjHRPid+0nrWseItY08&#10;QzaZoF4Uuo7WICB1SZX3KrrL5ymJTsCyEg5zX2R+0n/wTM+Fv7UlnZW/iTwrbw3Glf8AHjd6cotb&#10;izjKSRMiyImSpSRh5XQdeK/HOHuLsr4ZU8BTftOf4pfy+S/4c6cPlePr1Hi5by92z8j+d/4T+Nr7&#10;4VfE3QPFNkljJf8Ah3W7XXbQSo8scs1vIkqssi4B3MgBb7x2vuAWRTX6Cad/wVW+Pn/BQ2Wx+Hnw&#10;f8FTaHeatPbW19rcVyl1Z6bC6hJjLKLedFSJpY5QX+fYh2K54P1x4R/4N4fgL4Y8WR6kbfxZfW63&#10;EU66dd6q81rJsYMRIuOUbGCvcEivsX4SfBHwx8EPDFvo/hbw/p+h2NuEUQ2VsLdcBFXnaPm+4Opp&#10;cVeIeUY1RrYWhz1Iq3NLp/wx6VPh+tU/ivlXZHzF/wAE5f8AgllY/sYaTJ4h1e8/4TD4maxHs1PX&#10;p42jkRHxL9ki3Ow8pZHkJkYbjkgKpwBuftO/8Effgz+114ok8R+JfDd7H4kunM0uraddvYXc/Dqq&#10;M4G7G12JBGCcZNfWUI+T7rLz6U4jJ6NX5RHiDHxxDxcKjjJ9j2qOT4SNP2fKfLH7I3/BJn4P/sXe&#10;M4dc8FeHb4akIGtlvNQu2upY428rn5xw4MCDIwcSP719Q27Oke3bjBqcLnsaXZgdK4sZjsViqnt8&#10;XNzb6s9DDYelRVqaKl/Yx38LJNGrqwI9xWdH4T0/zWb7PGfOcu48sfNuG0g8c8VtBDnofypxTjp+&#10;lYRqVIr3ZmdTDU6jvOCuNt4hGvyhQOAABgKBUhamxghfwo2kmj4tWdUdiSiiigAooooAKKKKACii&#10;igAooooAKCaKKAGhf9kUpHFLQTgUAQzcf4Vk694ctdbtJrW6tzdW1wjJJFIFZJgRghga2JQScgGm&#10;KhfnH6UU6kofCZ1IU6nuzR8zfGL/AIJMfAf442eoLrvwz8KyXV8JFkvYNNjt7wMx4YTRqkmR1B3H&#10;GM1wPgn/AIIQfs3+E9Ya9fwD/aUyzCW1S/vrme3tAqptQW5mMOAy7gfL3Z796+2NjEdP0pvk47H8&#10;q9ilxJmcYez9tO3+I8+eU4Sbu0effCf9nPwj8D9NjsPCfh/TdEs4UEQjtLdYV2AKAPlGT/ql4PrX&#10;oESBIhhce2KVFOf4qkIOK8fEYivXn7WpLn9Tso4ejS0poz9bt5LmykWORo2ZCAU+8uR296/Bn/gv&#10;94D1Pwj+2TpGvXitNYt4atobSWaMzeZL/aF85Bx8u5lI2g9civ3uu4vMjZSrEFcdK8p/ab/ZP8If&#10;tX+AJPD3jLQ11C1mVjGw/dy2j+XJGHjlUbkKeaWU9mANfW8D8Tf2LmMcVWheJ4ufZXPEQ9tT3joj&#10;+YHTGk1DVbGwt5/3LM1nJdPaKS7v1ZmBAZyDtyp+b7q/NX6ef8Ecf2EJvjZ440vxxqsNq3gXwHst&#10;dJjZpJU1S9gms7iO7PyhpvlSN1m3lGkLloxJvA9gl/4NvPh1/wAJ1b3Y8ReMP7O8+CZ4FkiVhEkg&#10;Z4hL5bSbmUEBsggnIINfod8JfhLpvwa8B6L4a0a2aPS9DtIrK1WQl2VIo1RCzYGWKrkk/wAWK/VO&#10;NvE/C18F9VyiTbqfE3vHyR4eCyWpWrwlV/hxWq7voeL/APBRv4gN8Dv2T/Fniq3jVpNE0q+uEjd1&#10;8uV49PuiiHd/DnCdDkPnBr+bnW5JLzxhfXk19czNdandTy3UoLfuDcKxlcgoOX35JBG5pB1BFf07&#10;/tz/AAfk+PP7MPjXwrHafaJNZ0S/tkj3MhLyWcsa4ZeVO5gMjkGv5qPiZ8O9f+EvxS1Tw7rVm1vq&#10;9pfyWl7FlJIdrSiHcHOGaM+VO4JAB+bG0ZQ+h4H47DPDYinL+Jc5c4oQp46crWXKvu6/iYfw08Ja&#10;t48+InhTw3a27ahqOtava2FqhUxk3NzNDAx29WVA2QPUV/Sp/wAE6/2P9K/Yz/Zk8M+F7exht9Uj&#10;02yk1uYc/ab5LSKKaXd/tPEzf8Cr8W/+CHVz4L0X9vzw/N4u/s9Z4dKnj0yW5MQhkvHvLERsrE48&#10;wFHC45zKuOSK/f3X/inoPhzQ5LyXVLKKONpI3/fplZI42kZOT98IjNt64UnoDXieMmZ4yeKp5Vh7&#10;8nxeTbO7JZYbXEVp6x7nUxTr8o3LuboM9f8AOR+dSeYdw6V8Y3v/AAWV+E5+PHhvwDoF5ceLNe1/&#10;WINNK6NEbqG0Wa4a3E0sqblVFYR5JOPmX1FfY2myedEsm1l34+VhgivxPHYHEYRL6zGz8z6zA5lS&#10;xMb0y9RRQTgVyncFFN8xc/eFAlUnG5fzoAcTigHNR/aomYr5iFhwQG56A/yIP41VuNftIbfd9oh2&#10;tgKwcYYnpj1z29acYuXw6kTqQgrydizIfmFLnmuIuvj/AOE7O1kkbxBpDRRjLuLuMqoJIGTnuQR+&#10;BrnJ/wBsf4ZQWC3UnjDwxbWrSbFlkv4lyw54JbBx1rtp5TjZw5lSdu6TOBZxg2uZVF956B4u1608&#10;P6dPeXkkcdvawvPJk/MEX7xHOe4HHcj1r8lv+CrP/BZC60rxBc+AfhlqX2maGV7fVNXt0ZoraRkl&#10;R4kcMEyoYfejfDYzk8HX/wCCwn/BWq20fwUvgX4d65oeuSeIrF0vNS0W5S4Gm2ssNxAHilQlS5yH&#10;Qk/KN+eWSvyPmt5dbvAqswSQOvll3X935oUM2CH812O0EEFFYgkMRX7d4c+HkY01meaw06Lv5s+L&#10;zzHLHzVOMuSit31nLs/Isvrc3i3VY9U1O+1DWpL6RU8274ubyckzRhyVTzXLPK2ZQr7Ud8bwyjrf&#10;2dPgzrf7V/7QGg+DdCjbULq+v7OS5aO28z7JZyXsVvczlv8AWBBvyZgN3GCAOa5PUnksrtPD+lmS&#10;8udQuGjZba3WMXjSStC1uuPLdi7lQAzgABVwhDNX7mf8Ecv2D7L9kn4BQ+KPF6iTxh4siF9dNMVj&#10;+zRzRQSraJGqoE2CJWIy5zvO7gmv0TjLiKlkmBjPCr4vhXmT7JOPsIJU2tW12Pav+Cdv7C/hf9iX&#10;4D6XollY2q+Ipokm1295ka5u2hiE5EjgHZ5ihvqvqK0P2lv+ChXw5/ZatLo+K/E1jp7QQy3Kx70M&#10;02x7hGSNCcu+YHXaASWUjGcivjn/AIKm/wDBamH4Ka7c+Bfh/dWGqeJDBGLm/jcTQ2coeRGjXcQv&#10;mjCOQuWAwcdK/ID4ofF7xN8V/Gt1qniLxBcavrEqhJ5b+TzJ4ofPkn+Z/ubt7S8DkCQZ61+XcOeG&#10;+OzrEf2jnM3GNTW3VlYjOLw+rYP3bfbW7P05+N//AAcnapqep3Vh8N/Bn7uN5oYrzVbpo43CoSkg&#10;jEfrjCk89K8Hv/8Aguv8cpJo/wCyvEFiraZNh43tWXascsdy/mF5CeF2o2WAAdQVwQD8VtBcG5aO&#10;4try6iRBO8cv7+S5kQgyQRrH8wfaRx1G4eor6o/YX/4JRfEf9uW+0+e6t77wv4BjVVOsy3EQkubb&#10;fGZIrdWiYsdroVl3YLQkZ4OP1DE8K8M5PhfaYmlGP+LU8+jUqqpeVSd/U9w+CP8AwcO/EfwpNYw+&#10;JPDei+JdOihtvtE8M8lvdSQtGdrBQNruQkPA673r9SP2I/2+PB/7bvg7+1PDN3H9qtpzbX1s0gMl&#10;vOsUEjqFznYFmXDdMsPUV87w/wDBPj9n/wDYc+C+pahq+m+Hdb1eyspLma78QJA3nyNGJBGoYArG&#10;ZrUugHKsD2r5l/4JKfFTTdX/AOCrHia48C6Wun+B9Z0/UNP+z29uLc28sN7bMs8sP7tkEv8ApPzN&#10;uwQiYJG2vyzOsnynOsFicflNB0/YJNSatF90kd+XZliqGZRwspXUup+00Dbl4qSq+nn9z+NWM1+J&#10;n6OFFFFABQxwtFB6UAQyHeOn4Vw/xc+E9h8WPAWr6FqkK3FprVjJYXJMG4ukqlCAO3DH5u3Wu5Zc&#10;n7tIY8A8NWlHETpT9pSdmcuKwdLEU/Z11c/Hf/gpN/wQ+m0Y6p44+GUKzQ7p9TvNGuGaQh0W5mMk&#10;TthgXYwRiJQRha/NXxJ4Im8Oa3qVrqOl3mk3FncSC8tZ42WSBg+CpRsHBIIwcZwRX9VGo2H2yLDR&#10;huOARzXxn/wUV/4Ja6L+1bozahoyR6P4whBa21ExBc4hlUJK6IZXVzJkhi6ZHKNyD+/eH/jJWoWy&#10;/ONYX+Pqfj/FXAc6cfrGA27H4OxmEW18kz26xicwwJbhkkLqiNwBkYESyDJ48wYPetz4efFvVvg7&#10;4yg8U+HdXk03UbOKNYL22ASRAGj+R0VlaRV8lFJEhyHDYNdj+1F+zV4v/ZY17UNJ8aQT2txPciOy&#10;Q2zJbXkD+Y5uEbLLHudFUR5SRAXfZgGvINdkt/MWRbmNLW5UwmbaqiJjLI7jy+VyRCkhJ+ZRgY5A&#10;r+osPUy/NcL7aladN9/M/MKdJxq+97jR+03/AATX/wCC0Gh/GuPSPB/xBVtH8YSCGJNRLJ9l1m4Y&#10;xQhkxGm2RzIcxksVCls4BI/RbS9Sg1iCC4tbiGaGdBIjq4YOpxggjqORyPWv5SLfWLjR/Nt/LyBI&#10;Z5BGkUTQlxtUbvLIRlb7oIfAyEVFy4/RH/gmp/wWk1T4Q3Gj+CfiQ019oMklvb6dqM0sJurJQ1vD&#10;sY4JYL8xILO+FPzDGB/NviJ4MypKePyf1cP1j5eR+n8L8bVaFsNmDvDpLr8z9sIHXY3+9ipgeRXN&#10;+AfiFpPxG8MWWs6RfWd5p2pQxXNrcQsHWaNwGVgQcYYEEH3zXRLIqsBuXPpn6f4j86/m2pTnTl7K&#10;puj9ko1qdWmqlLYmopvmrn7y/nS719RSUk9jYWijNFMAooooAKKKKACiiigAooooAKKKKACiiigA&#10;ooooAKKKKACiiigAooooAKKKKACiiigAooooAKKKKACiiigAooooAKKKKACiiigAooooAKKKKACi&#10;iigA3UUxRtZs89KfQAUUUUAFFFFABRRRQAUUUUAFFFFABRRRQAUUUUAFFFFABRRRQAUUUUAFFFFA&#10;BRRRQAUUUUAFFFFABRRRQAUUUUAFFGaN1AEcpw4qOaZdrbWVSB3NLcSqH25Xd2Getcl8UviZo/ww&#10;8H6jrmqXkNrbabaS3jszgfJGhc4z14FFGlOpNQpq7eyOXFYqOHh7So7LubHiHxRY+HrFpry6t4sI&#10;7fO4AbYCW784wc46Yr8t/wDgpx/wWch8NwXfgn4Y3Sz61NbSJe6oHDrpa4mQrGQSHmEiLuxn5Ce5&#10;ryL/AIKZ/wDBXLUPjRcah4Q8FNFpnheG6uLK81I3LtdamkazI0WdjbYgWZtySFmCkI0RyJPz9uI3&#10;ea2eOGCVo5Y1+Rwu9ihBJx8zEs+7DJk7T83ev6X8NfCP3VmWaw5tb8j2R+G8VccVMZUeFwnu0/5u&#10;rNDxb4jk1zVbrUNU1C81XVJ5/tMv2+UySTne7udw+5PuwMn5dhrPhVr6XzktpIY/MVZY1mwzfeBQ&#10;nnJbK8AEnyWwDtNJDZ3C2aNBCL1bpg0k4G5dzkpgMCOmG7jG09MV9BfsMf8ABPTxZ+2x4wtbfT7O&#10;60zw9DOIr7WJYWEEOJIzNBE7KyyTeTPIwUNuAGeOtf0Hmma5flWB+sVmqdOGm5+e0KdTETVOmrt6&#10;bHnfwB+Avir9pHxlB4b8IaLfahrOowLDcvBbpFHAJJoY2mnKxl1jUONxIGR9a/Y39gT/AII8aL+z&#10;Vpuj6/4h8vWvGCvHdXMsiiZbWQrbM8UZyg8tZIXK/KTh+hr3j9iz9h3wb+xn8PrDRvDukr9sESi/&#10;1CSMtcXsrKgeYt1G5kXKduuK92SDyogo3/e9K/kXjzxWxua1XhsB7lDXXq/U/auF/D2jQSxON96f&#10;8vRDLCyjtbZVjG1V6ADbt9qtBc7aIxgfdqTpX46pTesz9SjGMY8sdgoooqigooooAKKKKACiignF&#10;ABRSB1PcfnSlgKACimmVVIyy89OetNa8hRsGSME5wN3XBwfyJAoi77A3bVklFRpewyBdssbbsYw3&#10;XPSpAwNAJpq6CiiigAobpSGRR/EPzpHddp5FCYPYr3Ayw+tfOP8AwVS8XP4S/YZ+KUttP9nvofDO&#10;qzRYQncV064YAf8AfJ/I+lfR1yCynbyccc4/WviX/guj4s0/w5+w34sjuFUGbTLq1O59oj822uFU&#10;Mo+8pYZ2/dO3IO9I1b3OEsL7fNcPT/v/AKnzvElf2WX1vNJffY/CXwd4Vl1Lxro9hBFfXVrPq9ki&#10;TMw2jzbyKBGZhxyZMlvuleBzX9I3gLwz/wAKr/Y30DR5ryGyXT/CdvYxxyw7kgK2SR8r/EEK7iPQ&#10;Gvwv/wCCTvwAufjN+354Dhkt4JF0C9k8TSFWLkiGa1DsB93y2e5lAU/d2xn0r+gb4x3UWjfDTW52&#10;QbIdPnDyAhCNsLMTk8YKjrX6t4rZpGeYYXAro/1PHweHlDD1a38sLfgfzG/tAXyyftK+PmWNJlk8&#10;TazMZcmGOTdqc42BPUA7sHseeK5h7VtQlaysbeGOS4+W3eNU2xt33EHj3rX+ORTXfjh4uuIfss7X&#10;niXUZEDQpMw3Xk64XyyeQobAXOMELlckSfBX4Wax8XPif4f8P+F9NutU1LULq0FvbWkrmOUy3UcD&#10;NJMR5scYaRFcqCF3Dviv3ScoYfBQnNpLkW7seTgaP7qEZ72P6MP+Cf3hSXwh+wP8KoZm2mHwPpIl&#10;AIKhvsKA8ex7V+Af7eXhO60/9tH4tLLC2m7vE2oz3e+3UrZ/aLySRpfdV4LH+EcnFf0nfB/wfeeG&#10;PhT4f0W+xJdafpVvZTzKp2u6QJHu5+b1GCB0Jr4J/wCCyP8AwR3m/aqMfjz4f2tvH48tkt7Vre4i&#10;byb20ElxI8TbeBJvmjO9uMR4JwDX86+H/F2Gy7Oa88RtWur9PiPezjB1JYanVh9nQ/FM2ggnjXyl&#10;i86TMI8p2/0eP52XPZN4A8zoWIXOeK/an/gml/wVB+Fvwq/YA8I6b4o8U6fo954L0K2sJ7aRgkw+&#10;yadEWIUkMT8rL9QR1r82tI/4JA/tD6tr40+H4U+ILZku2tmu7oxLb8rnzEAIG0HjzMhxnZjYSw+p&#10;v2Wf+Dc3xp4o+w6l8WNU0/R7OS4iu5tF08y3VxcLuiPlzzs37s+WZExb7GjyVWVRlx+mcc4zh7Mc&#10;FH69io2WqUbNnk4KnXU7UJNfI2v2gv2svHv/AAWY+NUXw5+Bdprmj/D2Ob7LrviG5gEUEiLuWZsq&#10;+6RRHfri2ykp5dXt9nnL+hn7DH7Dvh/9ib4P2nh3RYXe+bbLrF46IDq939nihkmfanVhDHhQQMKg&#10;JYgmu8/Zx/Zw8L/su+A7Pwv4P0O30XS7XapSJGkkuMKqLLJK/JcrEN2SzdPm6GvR1TI+42c8ZFfz&#10;/nXEntYLBYCPJho/fJ935n1GAyinB+1xDbmc9qPw90zWJP8ASNPtbj5tgLxDIALkfwnjkfnVrTPA&#10;+maXMsken2sLeZ5vyRJwSMegNbZDIOQ34Cl2s2OD+VfMfXK7XI3Ll9T1o4DDx99QVx1suBwML2FT&#10;U2IYWnUjqCiiigAooooAKKKKACiiigAooooAKKKKACiiigAooooAKKKKACiiigAooooAKKKKACii&#10;igAooooAKKKKACg9KKKAGhVz92nN0ooPSgCpexrMdrK2GUgkDpXzB+2f/wAEwfhz+2jCt54g0dtP&#10;8RQQuljrFkoW9sZGS4yQwwrBTOSu7gMBX1JKM9jTdjFeh/KurAZhicDV9thKjhLyOPGYOhiYclRH&#10;4+eJf+DaPV4/ElvqHhn4qXFmtnqJvrIX2mg3WnKj+dCIpYvLXcnyR5CoMqSQQpjbv/Cf/BBXxN46&#10;0Wx0/wCKXxp8deJNP097d0sLS8MdunlRRIuDKJHDbkcmRX6Mg2nBB/UAQtn7rflR5DSH5Qy4r6yX&#10;iFndWlyOa9ZRTfyZ49ThnBznHnbeh4D+yR/wT1+HP7Idq/8AwiPhnT7G8mTy2vvs6fbJYyY2Ikl2&#10;KWO5c9K+gLYbVX/ZOBT4YyF53VIsXNfG4vGYjF1nVxE3N+Z7ODwFHCw9nSWg+kcZQ0tB6Vm9tDrK&#10;s+EO5vuqOaxfFnjTT/Bmi3V9qFxbwWkETyO7yBQFVSzZzxwoJOegrcum2RMe+DjB71+ef/Bdf9p/&#10;Vvgv+z/Z6XoEjJqHiS+/siO5IlZrdbi2ulfa0UomWYeWSucLlRkjGR7PDeUyzPMaeAhvLc8XOMwe&#10;Dw0qierZ5P8At7/8HAGm+CdTvvCXw0sl1K6XFve6tdRbtPhO6eGRAEkBLr5S5wrYyPlPAr86/iJ+&#10;218bPjv4oazufGnjK4utc1URRadokjWatc3BEZGy1SOYyOziPac5jK4HKhPYv+Cdv/BJnxR+3N4o&#10;/tjVbu+0XwDpeqq0uqQ3Bnn1uaJ45ZFBbHyu0zDcd69f3fGa/ZT9lz9gf4Xfsc+GNP0/wv4bs47u&#10;1tooHv7pBLeXZhRY1nkc7R5hVFY4Gcg4HFftOZZxw5wxS+p4agqldbt9z5nC4Otjkqleo7dz8N/A&#10;X/BNf9pL9q6cfbfDPjaxtZsTG88XX8lt5W9hI7eXI0jGXfK7sXhxlXXeWZXFr9pn/gltqn7K/hG8&#10;8RfEDxRpMEt7dbLfTNL3ym6uDFdySW3nMI2WaOGBW3qpRtwA6iv3O/a9/a98J/sc/Ci48TeIb63t&#10;4N0sUEYfbLNIlvJLtRT95sxn5R34r+f39s39pnxX+2z8StY8Q6lcSQWGn3LpptqjmOHTLcSTkIXP&#10;yyOqMELjqkhPQV63BueZtnVb2zoqnhlul1OLOcPOlNYahJWlq/dWi737s8i0DzNTutQt91zdXFva&#10;KIvLUtsiVSiS5Hd87MdjzV07fDcU115dxcX19EYLZIpEfyYmw+CM4Cv93f0TdgHZkixZ3NvYRyy2&#10;F1L9qu7WcPPLKUig80iPGxcAKNwKOh37sbAWxXsH/BO39h3Wf24/jXDp1vbzWvhbTb22vNZ1BYzJ&#10;LCGkga4gzJGY1m23IGXbBSNswy4Kn9TzDMKODw7xFf8AhrXUwj7jtLU0v2IP+CYfxO/a60W7+JHh&#10;e8s9Ht9NvWGnX95vtHvLtUguovmVWd41eTJCoVKg9RUfx/8A2gfjx+zZ4km8B658aNf1ie4hu9On&#10;SDUZLiO0tdzWzCTzI4W3f6PKm9Gdo/NXJfhD+k//AAUI/a98L/sB/sq6N8MPBsdjda5PpdtolhZG&#10;YtHBF9nktRNchH3GMLCzMyGQsyFVUvhh+K3jzXNW8eeJNZ8TXd9HHdahfT6nfTLI0jPLclpXUPEk&#10;JdWDsASWzgr5rH5a+Q4axuN4gnPFZhBexT/drlWiMqic8VGEHdfn3XojIvzJqUzTPcXl0Zrlpbjd&#10;Dt8x2+U+YHBVx6/xEdiafNoL2l1a3skd0ZPsiXdyIkZolBJIjKODhmUHCq2T2RulR21xIlhNayRh&#10;ZLiXKyMZt0krQtFOPmZ8YzuHIwRmv0c/4Irf8Eo5vjNr2n/FHx1psC+H9NSMaPp1zDK0ktzvs7pL&#10;snGCgiaRYyflLDAzX0/EXEWHyPCLEYjaOiR1xp1JVfZ4eKPi74M+LPCvwd8ZX91408P3euTaTKLe&#10;y0u5nSG1nlHl3EbGGbOYInXftKLuLFT8qhY/py+/4LefFbxPp0en/D3wrp1lpFotu6aVa6FNf3CQ&#10;GJBGnlrLHGhaMOGkBdecAoen7cW37Nfgu10ya3uvC+h3CygtMZrRZGkYjBbdt/u8Vu6F8JPDvh21&#10;ihtdF0u3WGGO2CraxfMiDC44z371+GZp4qZZi5+0q4JzfeT937jvo8LV+b21R6s/nt0r4H/tQf8A&#10;BQDXbX+19H8d6pH9qWKCTUoXtNJjb5wJGhlRI1jSW4zlFyURyC+K/VL/AIJV/wDBJGy/Ys0xvEni&#10;O4bVPG2qySSyysscyWMMn2Ui1SR1aXCSWokyHC5lcYr7es9BtbFVEFvDCufuqirj8quA5baqsFHt&#10;XyPEXiLisxofU6NNUaS6RPYy3huFCXtJbklvH5aGnUsYwlJg1+en09PYkooooAKKKKACiiigAqrf&#10;QrIjMw3DByNu7P4Dk1aPSo3QsKDOproeN/tPfsk+FP2n/BF1o3ijSbe6iuY8LI0YZrVwsipIjdQR&#10;5hOPavxB/wCChn/BMvxX+x14tnk02KfXfCs0e+G7XA+wI8tywgdf7iRoCZDxg4zX9EBjPllct06j&#10;qK5P4hfDXS/iJo2oaXrGlx31lqdpLbTrcIHSRGUoVJ7ZWRvwzX6JwH4jZhw9iPi56X8r2Xp5o+D4&#10;m4LoY/8AfYf3Knkfy12+JnuGSO4b7UskbW8cqjzMiRfMSQ8bwWG3/axRZW8NxII5pmhVj5ds/mCO&#10;MSb1LEKfm8rbgqw6MEJ+61fo5/wU/wD+CLmpfDm91bx18MLWXWNIkV7y+0VkPmw+ZNcSTyxHGMBX&#10;iUR9QqE9q/Om9gkt7y+tJozGi3UpBmU28rbJAnlFAfkwxOckZ3nJJXev9l8L8WZdn2F+s4SXM3un&#10;uvkfh2PwOKwdd4WurSXU+oP+Ce//AAUp8UfsPeOLDTbq8utb8Cy3kttqWmmSWX7DGJYle7gUgkAR&#10;wKDF3DMR1r9xv2Yf2mfCf7Tfwy0zxL4X1Wz1C3vo4hIsZAa3mMaM8TjOVdeCVPI7iv5jYrsWxmZb&#10;uOGa+G5mlIDRE/ei28ZzgDAAHI+ReCnt37FP7ZXiv9jn4g2et6FIr6TfXP2e70hnZre9gMkTeVEn&#10;WMqofYepc4ORxX514k+E+HzWH1zL6ap1+y2n5vzPpOGeMsRlb9nP3qf5H9KSzB34aNuM8Htz/gfy&#10;qRecfWvnX9hj9vvwh+2H8NLHUrHVLeDXIreL+07GUiN7W4aON5QAeSgZ2VW6Eqw7GvoaO6jI2+ZH&#10;u4ONw75x/I/ka/j/AB2W4nA15YXEw5Jr5H71leZYfHUFXw0uaL6dfuLaHK0tRwOCvUU/ePUVy3vs&#10;emLRRRQAUUUUAFFFFABRRRQAUUUUAFFFFABRRRQAUUUUAFFFFABRRRQAUUUUAFFFFABRRRQAUUUU&#10;AFFFFABRRRQAUUUUAFFFFABRRRQAUUUUAFFFFABRRRQAUUUUAFFFFABRRRQAUUUUAFFFFABRRRQA&#10;UUUUAFFFFABRRRQAUUUUAFFFFABRRRQAUUUUAFFFFABRRRQAUUbsUjMAp5oAQnIqGS4j8ljuUrt3&#10;Hnt60550jOGZQ3pnk15F+09+0hpP7OHw31bW9QMMkem2kkhjLDkJBJINwz0Oxh74PpWuFwdfE1lQ&#10;oK8nsu5w5hmFLB0va1tjV+Pn7Qnhf4DeEbnWPEmp2On2dvE8jvI4UBVVi2ST2CN/3yfQ1+IP/BSD&#10;/gpj4g/bJ8fTaToE19pfgW3kZ4ll3Rtqbh7mNJnQfMiNDLGGU/3M1h/8FFP+CjHif9tbx5JZ2lwu&#10;meELGeI6ZYjb5908UkwS7n2ncS6EAxgZUeWSODXzOl1LfSxrDujAbClhv+0NnB+ZsEc8ADnPTmv6&#10;58M/CunlcYZrmkFKo/svZH8+8ZcXVMwqeyozfs+xYtNR3rbyLcLZR3UqxPNExgjg2R/Pu8vc7Lia&#10;SPJHzcnsamurCM2MiN5X2ZIoQ0EwRkUDouCRgBuRISCTx14qTT9Nkk1BFRB9okYQArKw8zfkbQ/3&#10;ixw3ykbTg5OM1+iH/BMP/glDqfxJ8SaF40+JOmOfDccovtP094CPt0gMMkdxLERzE3IAfEnBLKF5&#10;r9J4m4kwGRYSWIxMrJ7RXU+NwGBr5hiYUMNt3PN/+Cav/BKnVP2pfENlr3iiG903wNARcRK6MRrE&#10;atHLGEjIARHWV9si5BGSM4r9oPgv8I9B+CfhHT9C8M6LFpemWAWGOCJNiptCIckj5vlXO/vjGa3v&#10;B/gmx8DaLZ6fptmlnY2MSWsMEMeyONFVQoCp0AVcc8dq3BAdwxu61/FXG/HmNz/F803y01tTXw+v&#10;qf0dwnwfQyunzz9+p3ZLaggN9anpsQwtOr40+0CiiigAooooAKKKKACiijNABTZPuN9KcWxTZXXY&#10;3Pb1oArq237xUU43cWWXzIyVyCAemME/zH51RvL63tbZ5fOUKieZktwBjIP0r4o/ay/4LK+Cvgn4&#10;70vwb4btdQ8beLr67Wzj03TI45pNymdTEXMo2S+ZCiNuxt3AnFd+W5Rica3HDJyXVvp8zy8wzTDY&#10;RXlK77H2zqF5HHudpE2eXu+VugwcHjnsenpX53/8FW/+CrX/AAzpr03gTwZqsf8AwmF9bmRpotki&#10;aRuS9jdyPKkWSaNoUk8mUqGwAcA5rxL9sX/gtV8SvDngnVPDOofC/VPBOpeJtN8myuNUby2RLiOY&#10;o7gM+4bfmYKchgE6sBX5pa1451DxvrFxqF5M15rGoq2o3d40sjLqE7SmYts85GjQtLkgj+Hb3xX7&#10;BwP4Y1HP+0MyS5Y/DFaqXnofI5ln88dHkw+iP3w/4Iv/ALRV5+0X+ykup6vr7eINYttTkt766aST&#10;c8nlwTnhpHCgNccKm1dhXC4Iz9kRnp9a/NP/AINvde2/sveLtFa6Zxp/iuRrUSoRcG2OnaaOSXfg&#10;S+YpGc4Va/SqI4xmvzDi6hGhnNanCPJG7svy+R9ZktT/AGVQn0LFIxwppc02X/Vt9K+fPWKd/fw2&#10;jL5s0ce5gBvYDJPQfjRFdRTH5ZI23EgYYdRnI/DB/I18g/8ABaSz8aQ/sZarqvgrUtY0nUPCs39t&#10;zXGmttleC3tp2dSvV13YJA5IrzH/AIJg/wDBYzwx8cPBFj4S8dapFovjbR4YrKY3brDHflIIg0ys&#10;xGWd2bgdSa9rC8K4vF5csdhteWTulq7Hh18+pUcR9XmvQ/RDeOefu/pX5j/8HGmpyaN8EPDYhvGj&#10;k1zXItKuI0cKsiG0vpV3BvvD5G4HJ2n0r9Etc+JOm6X4WuNSjvoHt4Y2k3Kwb7qFz37KpP0BNfjB&#10;/wAFRvijd/t2ftq+Efhl4ZWG+bS9RTQ5JVui9vBeG9khdGCu6hrdGjZn8ncoaXLDBr6Tw4y+rDN6&#10;eMq6KlzN37JHj8RYyhWpLCrVvXTueu/8G3H7NRj0TW/indR/Z5r8vpVkh+ZxbFbG5BU/wwsVBVTz&#10;k56V+in7XMEz/ATxRNDL9nNvpN7IzMwRFAtJOWJ4A9zxTP2T/wBnyH9nD4H+FvCdnll0mxtoZ5T5&#10;kgnkjgiikYb3YrvaMOMBQMAY5xXoHjjwvb+MvCWqaPewyyWmp2kttMEHzFHQqwHvg15eecQRxueS&#10;zF/CpKy8rnoUstmsv9lLeSufzLfBD9nDxV+1d8bZ/CfhqyuNUbUtXFrJeGMyW2m6fJeBJJp2QfK2&#10;1ojyQTvev3S/4Ju/8Ez/AAr+w/4GhuI7O1vvGmrQQyaxq3l5YuQhaCEH7kYeNG45zz1r0j9kz9iL&#10;wP8AsgeAf7G8I6Otv5krPd3UkYN1dt8uSznkjcoOB6cV7JDDtjVVVlx6ivY4z49xOav2GH0pLoTk&#10;+Uypxg6+6RNZjEX406WHfzTohhacelfnp9MQiJVXoPypYxz93FLilA5ouTyw6D6KKKCgooooAKKK&#10;KACiiigAooooAKKKKACiiigAooooAKKKKACiiigAooooAKKKKACiiigAooooAKKKKACiiigAoooo&#10;AKKKKACiiigAooooAKKKKACiiigAooooAKKKD0oAp3y+ZblQNxJ6etfmL/wcDfs+614o+A2m+KtP&#10;tJr618Maql5qcvmtGbTTI7S+88AeYoLFzH85UhVdiQRX6eyo25eD1rlvi18NNN+KHgfVdC1axTUN&#10;O1K1lt5oXXcsiuhUg/UEivW4Zzr+y8woY13tFu9ux4md5YsVSv1Plf8A4JJ/tD/DXVv2KvAen6Br&#10;Gjw3Om6TYWepW0DRrPbX32aISxy/KP3hYjIOG6Va/be/4Ky/DH9mrw9Paw61Br3iFo38i00+7iaS&#10;NmSdY2kYHESF1I3vhRgkng18L/tkf8EKvHfw98b6l4i+E73et6OGe6fTJ7hobiRfPuLmSKED5Bgv&#10;EkIkDgOGO2NSGHxb8T/2SfjR4E8QTQ698OvHFvGilWlj08tA+I5BLMhG6Jd0qnlndgsm9duQa/YM&#10;BwjkGaZi8esTzQfvWbSd30Pl6mKxsKP1RTSS8i1+2Z+114g/bC8aSXniq8a/t4W3WmgxOzW2j/vp&#10;p8vIvyyT+XcqrgfdCHOMV5S3iBZEnXbZizgPCYKhJApYSOcj92Qp5JAwp54r0j4bfsAfGL4rXlq2&#10;j/DrxO0M1zAjyvbeWR5ykBleQAx4c/vGbkAk9WfH3d+w5/wb4+ItR1zSde+M1zZ2ujMkV7P4e0iJ&#10;hcTXgETtHcTEbWhO68QgdQyDuK/T8dxNkmTYW8Wko6KKad/kjho4erOKp0W5LzPjD9hP/gnr43/b&#10;q8aWUel21rH4Ja9MGqau8MiWtlbqYWeCEDbvmZLrejDkeSWDjaWH64/GXWfAv/BJf9kL+zdHbTNH&#10;ultMJHHCxfVr42pjjkyWdw/mRBt2cDYT0Br6o8GfC/wx+zX4CWx8N6PZ6bYWUQZFhiCAlIlQntkl&#10;E65/Gvwz/wCCwH7Z9z+0p+1FrWjpdTJofhHfpIg84GOa5tri8VpAFxnKkjhSfRwea/N8DnGJ4xze&#10;NOfu4aGrj3a7mmYYenRXsoy9/qfOf7Rfxy179oL4s6x4h8VXX2u6ku9Q8mWZ/Oazh8+Ux2kUnQRx&#10;CWRt45ypHUV5zapDLcWdqJ7mWKF41eBnkCrIpMUm4gZ2qN2PcHvWjZ6k19dyQ27qZGtHYJczN5T3&#10;YZXcoNo6eU5YlSVEgJYZzXof7NX7M2r/ALUXx48P+DdLt1n1DWryCd7+G4P+hWazwqkig/K0iqYn&#10;dTxlmDYya/dZVaGXUGqsVCnFX+44KdN0vdjuezf8Env+Cdtx+2H8atN1PUI76DwPpxWXUcoPs+pO&#10;ssEpsD/FJG6yztIfSGNTjeK/oK+G3gGz+G/hDR9F0+3WGx0m2t7G1iQ4WGOKJUUBTwAAo6ZNcD+x&#10;Z+zFov7K3wJ0DwvpWlW2nTWthbm/kgthEby6WCJJZHxnLMwzx6H0r2ISqqr8pVs49xX8i8ecY186&#10;xrn/AMuo6JH3GR5aqMPa1tyPVZvsdrLNuZTGhYELuPA7Dv8ASvkXwJ/wVDh1T9uvX/gj4j8MXPhm&#10;4tEafR9Tu5w0OqIk4iGPRpBvdB3CMRkA4+tdanb7FJ5RUsU+XPc44r8PP+CmHxVt/hz/AMFVfCGv&#10;6SDYHRb/AEy61BztjF6qatKJfNZZU2gJFIcSRHcImLHMaA4cHZLTzWpUoz+zFv7loZZ9jq9GrTUN&#10;mfuVY3KTxKyurclTg5wR1FWl61yPwp1q38S+BNF1C1kmmt7q2geJpVKySoY9ylweVbByQfauuBw4&#10;r5CtRVOUqa7n0dGfNThMkopokU/xCnbqk2CigHNFABRRRQAUUUUAFFFFABTZhmJu/FOpsg3IaAMX&#10;XtEh17TZreZMGSNkyU3BcjHTvX5r/wDBTr/gjO/xcTUPGHw9XT7PxAiyzXFqy+TFffM8hfd0jYED&#10;k8Z61+nUkbbcfN9cVXlts222bdIpVgy7fvD0r6Hh3ibMMmxSr4OVl2Pmc+4VwmaUuWatL+bqfyt+&#10;M/B9/wCGfF+safr8N1Y6rZ3E9vcRS4jkiKNg/K2Cy5B5XrXL3ZS18tfLtAzAxop53FhxweAT15r9&#10;4v8AgqJ/wSw0f9pjw5/bXhrR7ay8aWryT/brRNr3R8iYhHA+8Gk2Z+tfi38XPgrr/wAA/HF54d8V&#10;W0VrqVjceVJDcxZhcbssybseZArD5XHyvgqDX9q8B8eYLP8ACKo5/vo6OD/NH885rk1fLMU6Nbbv&#10;0+80PgJ+0T4i/Zj+LNjr3hq9FneWMa74Hh2xzqkyyMpTMgbLqFU8ZB+XyflaP9zP+Cbf/BSbw1+2&#10;p4DskjktLHxNBEs19payB3TcsLtKo4JQvKcHaeA3zcE1/PTZamkgmMG6S4umih/cFI4ZPMOfLUKT&#10;gnGBmu4+Dvxb134FfEzTfE3hXXpNJuNN1CGTzICI2vVWQMXcMQpjk8hNy9FGAcZrl4/8N8Jn+H5U&#10;uTEbxl38n6noZDxBiMqrc8duv6n9SUNzHJt2SRktnADDnHWrCH5l+or4s/4Jef8ABSzQ/wBtHwVa&#10;6dfXNrpXjzSYkOo6WZhEboxpGktzDHkk25Z1wRwGIyeRX2fa30M6K6yxsrAEEMOa/iXOsjxeV4ue&#10;CxkOSaZ/QuS53QzKgqlHfsXKKaJFP8S/nS7x6ivN2PXFoozRQAUUUUAFFFFABRRRQAUUUUAFFFFA&#10;BRRRQAUUUUAFFFFABRRRQAUUUUAFFFFABRRRQAUUUUAFFFFABRRRQAUUUUABOBTVkVujKfoacw3L&#10;j1pqKsf3V/SgB1FFFABRRRQAUUUUAFFFFABRRRQAUUUUAFFFFABRRRQAUUUUAFFFFABRRRQAUUUU&#10;AFFFFABRRRQAUUUUAFFFFABRRRQAUGjNIzAKaAIpPlNNNwoUksoGM5z+NDTRkj517/xenB/WvFf2&#10;x/2odF/Zf+EWqeINU1Kxs57O1ke2hnI8y6mWFykUYz88jsAqqMliQAOa6sDga+MrrD0Vdy0RxZlm&#10;FPB0HWqdCv8AtWftt+Cv2UPAkmteKNStbNWBWKHzVNxcyeW7bFjzuLFkK4AznjrX4b/tu/8ABQjx&#10;h+254mkk1bULzT/DFvKbjTNCgfMEH+tQTSMvLylXYnPykKR1BrD/AGxv2nfFH7W3xdk1bXJ41sbb&#10;zrHTtMAOBGby4lUHcCN4RgVYqdxZRg5wfJb7TLr7Oskn2lrq5JigbcFDRNEYyNoI3YZZCThseZyX&#10;yRJ/Y3hz4Y4LKKUcTil7TFvVJ7RX+Z/OHE3FFbNa/JKpyw6JDNSEd/ZFFaGSSR2hWRjseMRjJkIy&#10;DtPTPA96fYeFdW1/W4rO0h1a+up2Fha20StIwuWmRFi8uN0YFmZR8wf7w+Vs4NrRfCOpeKPEmn6X&#10;Y29xc32rXS6fZQKhjZ5pJvLWNThQWZwVA2nJBGDgiv2C/wCCS/8AwSdh+Cek6f468c6VDeeLLqJT&#10;awXKsyaTG0cEw2qxIWbzdwYlVI2tjZ8wk+l4246wfDmAlVxEuaT2j1v007Hm5DlOJzGv9Xwsebu3&#10;2MP/AIJd/wDBG228L2OkeO/ida3T6xtjurDQJXElrpxItZvMfubkSxyqc8bHIr9LfC+jQ+HNOtbO&#10;1h8uGGJERQu1YwqqoUfh/Kp9N05dPRURGHHpwKtxrjHyt19K/ifiLijMM6xTxONlq/hj0iux/R2Q&#10;cP4bLqKhCC5u5LbgqG+tSUUV4R9AFFFFABRRRQAUUUUAFFFG6gApH+6fpQHU9xSO4APNLmQXsNkG&#10;5BVXUZha2skjfdjQsTx2Hvx+dWPMUL94Vyvxs8a2fw8+GOu65eTxww6Tp9xeMXkWNT5cTPjLEAcK&#10;eTxxWtGm6s1TXV2OatPkpur5H5u/8Fp/+CmUnw60SPwH4H1prfxBqE4ttRuLQkT6ZDJBPG7ZPyrI&#10;64CgfMpZWA6V5/8A8G9P7L+m+LvGvjL4oaw8mpalp19eaTFHc7LiORpPsF2twxGX84b5Sc44kB6G&#10;vgH4/fEW6/aS+PvjTxbeQzWa6hql7dwG5gFvJa2T3dw1tuSEBN0alQXcSFRGSUbBU/qJ/wAG314I&#10;Pgz8So7eCNbVfFssrxKZTMsj2lmyktIVAIRkGBGPuH0r+g88yJZJwxKNDSU1Hm/yPz7CyWIzBVK2&#10;rscv/wAHFOlQv8N/AeqW0pSG38QR6XIkTpDmGS3vPMOTlyqvDE+1CoK8lJflMf5VaHpfmSzLNLJG&#10;1wWiMkkkY3JGEwYyqtK3zAjmTOQQHjOWf9v/APgvv8O4/EP7FV1dW8MMNzpmprqEpVMSSKtpdrhC&#10;eCSD255r8O9TMdvqjNDHayG4hlXdakqwZp227XPy55HSvp/C3FVMRkUJP7DkvvPPxtFUMRKiuruz&#10;9Q/+DdzxhdL8ePiBobTXkkN5Bc6o8bLH5VsyvYQiPKySOH6khsGv2DiO9eOcelfhJ/wQI8ValpP7&#10;eV9FN5ZS58O3cEsbHzHiVr6z8tCV4ONrMJDw20jPFfuvZ3EccH+sXc3bPNfifing/Y55KfeMT7bh&#10;3EKpSlBrYsDg06Ugxt34PFYuoePtF0jVNPsbnVLGC71SQw2cMlwiyXThSxWNScsQqsxAzgAnoK1l&#10;lVxx830r8/lFxSlJb7efoe9CtGfwu5gfEHwpZeNvCOpaLf28k1jqlpLazIpIZkkQqwDdjgnnIr8O&#10;P+CiP/BGv4i/BH4oX3iTwLpepeLPCl7JdXmyxjK3WkF2lk8lLeLHmxBIUCkDzA7r84yDX7xSAl/u&#10;sV+lVtS05b9V8yBXXPRlzj8K+i4b4rxWTVW6WsJbrv5Hj5nlNPFP2vWOiP57Pgz+zL+1x8S/J8F6&#10;FH8YNO8O31tDFPLqV19k08KWhjHmTBA25LcZKqitE5kKtJID5n6lf8Ezv+CVOj/sU6Fb+INambxB&#10;8QNVaea9vmTyo7JbswSzW6JzuVJYNyyffJkbdgE19j6folvYZjhhWNQeiR7QSau/Zw+0Y+6eK9Li&#10;LjrFZnD6vTpqjCWr5fifqzPLMgpUJ+0q6sfalTCu0bdvGKlqBpfKlVTG5yQMqvAqeviT6IKKKKAC&#10;iiigAooooAKKKKACiiigAooooAKKKKACiiigAooooAKKKKACiiigAooooAKKKKACiiigAooooAKK&#10;KKACiiigAooooAKKKKACiiigAooooAKKKCcCgAopqzoxOGU7Tg4PQ04HNABRRRQAUUUUAFFFFABR&#10;RRQAUHpRQ33aAK8sCsjblVmxxVW40SC5hZZI9y4wQy7hg9eoq4Bjs1LlsfdaiMpR+GRjKjCWs4mb&#10;baNDC52wrsYg/wB3p7AVdGY0b5VVFGR7U8IQfu/pT2Xcp4qnUnJ++SqVKK/do8F/4KA/FyP4Q/ss&#10;eMtWWeS3utM0K+uLcom5neOzlfCD+JhgcV/Nb4h1CW61nUJPOvGurrzVYG53jd55EsYPKSZcltxO&#10;D5ygnDCv6bf21Pg+Pjr+zB418Mqq/bNY0HULOBivMbz2csII9wXFfzY/EzwPffDrxxrHh/WtPa3v&#10;dDvrm0u4tpSUhJnRXC8HDeXE4PAKsCNoOxv6E8FqtD2NaC+M+BzygoZi6s/5UcpobxWVvbG2k1WG&#10;a4uYo5HiWPdFC0qxttCZG/LAMO2RnrX7j/8ABCP/AIJ7wfs1/AbS/GesafPB4k8UQR3NvHcSKzWF&#10;nPZac4gCplWxLBK5cndlsV+UH/BPr4B3nxl/bK8C6XNNZf2fp+r2N1ekMGF2sd3afaY9v9xkYANg&#10;DLD7oOxv6UPA2l2/hnwtpunwxpDBY20cKBeFiVERQPbg10eNHEFajRpZZT3esn3XRHVw/h4Varc9&#10;zejfjG0jb0yKbK0cndQ/YZ70qzpKrbWVtpKnB6H0rjviZ8ZPD3w18OX2patrFjY2dlatdTSyzKsc&#10;cQRn3sc8LtVjn0U+lfztRozqyUIJts+0xFejQheqzn/2o/2gtE/Z3+EeteINWvre3tdM066vGaQj&#10;YqRW0j7j7ZAGfU4r+e/xr8QNT/a+/bfbVYY9YuJPFHiGK2sYZZFSCNbi/Ijyh+baGljI9VM3oa9d&#10;/wCCrn/BUzUP2ztZuNC8KW7Q/D/Rrvzbibyo5bjUp4XuIon5dc27xzxOoO4yGP5ZEPzDof8Aghf+&#10;xTefG749W/j3VNNhg8JeF7vz7K386ZhLqUEthKG8xUCHasiyAlVZ2eVGLKjEf0DwvkMOHMmqZlmD&#10;5akk9O6a0X3n59j8ZUxmI9o1s0qa792z9uPg/wCGo/Cnw58O6bCJPs+n6fb28Zk4ciOFEBYdmPOc&#10;+ldWzqB1X8+lUo9Rt7Oz23DRwBcgBmC4Axn8sj8xXmXxq/bT+Gv7Pek3d74q8ZeHdFjs43keO6vY&#10;4X+XcDwTnqrDgE5BHXivwSngq+KrzlSi5OXRI+5ljKFCEVVavY9VSVZYyyOrKpIJXkZHB/IilFx8&#10;23dz3HpXxhrP/BdL9mvQb6azm8fR3jQtIv2iHTLq4tTskkibE6ReX/ywZ87sbXDZwc16n8D/APgp&#10;D8Hfj3q1vp/hv4heGb6+uGjUWf21Y7gF8bFMbHcC2RgEc5FdNXhjMqMXVnh52W+j08zFZ3g27cx9&#10;Bwt8tSVWg1O2mj3JNEy5A3BhjJGRz+I/OpFvYXC7ZYzuG5cMOR0z+o/OvMaa3PUjJS2JaKAwboc0&#10;UigooooAKKKKACiiigAqOaPjOM+1SUN900AVdokQ5VV49a+Wf2+P+CbXg/8AbI8G3ElxD/ZviK1g&#10;kS31WCH9/ERFME+X+ICVlb3xX1PKGXnax/CmOu0cJy3qP512ZTmmKy/FLEYSbhNO+h5ObZXh8bR5&#10;MRBW6eR/MH+0p+zFr/7KfxOvfC2u2txbTW9zILW/PyrqcCmQJIkg/eMSOigYJ4zXnZgkXUfKY7fL&#10;ZbeP5FIhCqQd/mdPm4OR1BFf0jftofsK+Df2x/AE2i65psYmWF2tLpItstrI0cqowfqdrsG2+w9a&#10;/Cn9sP8AY48XfsR/Em40fxTZ6je6V9vd9H1pkzb3sDM8cfQYNwUtiWjzuUFGIw4J/s3w58VMLnNJ&#10;YPE+7X7v9P8AI/n3iThnFZTU9o/fg9meU/DLxjqXwx8WadrXhi6vNE1q2uIpra4EgdEmjf5NymPJ&#10;JeGKQhxtY7SwzgH9sv8Aglh/wVk0z9rbT7Hwn4iMOl+PrG2867iJCpqqqluHu0CKoGWkkUpjClGz&#10;0OPxBtIJntFtRbrBc3iW0qRsQyzs6HqTwCwIcA9V56c1Y8K+JdQ+Gmv6NrujXH2XVNH1K2vrTc7u&#10;to0UgmRlYYXyzIgBGSD0r2eOvD/B8Q4bmilGcb2n1v5+TfQ4ch4hxGW4n2kdup/VZb3cU23aysG6&#10;YPXvUpZf1xX57/8ABKj/AIKi6f8AH7S9N8FeLJ4dP8b6XDDA0pmVotc2pEhuUP8Az0beMxjJVfm6&#10;V+gcVxHJGP3iZDA/e9+K/iPPeH8VlOLng8Yne+l+vof0Rw/n1HNMP7ajv2LCHK06obdwFbkdakEi&#10;n+Jfzrydj3h1FFFABRRRQAUUUUAFFFFABRRRQAUUUUAFFFFABRRRQAUUUUAFFFFABRRRQAUUUUAF&#10;FFFABRRRQAUUUUAFFFFABRRRQAUUUUAFFFFABRRRQAUUUUAFFFFABRRRQAUUUUAFFFFABRRRQAUU&#10;UUAFFFFABRRRQAUUUUAFFFFABRRRQAUUUUAFFGaQuBQAhNQzTxiBmZ1C465/Cia4jXncvHvXhP7b&#10;P7WWkfssfBbUvEmpXhhkWKeCzbbuMk4tpJY0K4PV0A6H6Gt8Dgq+LxCw1BXk3ZI87M8ypYKi61R9&#10;Ljf21P22PCP7IPwq1DWNY1SKHUPs0v2K23L5skpilkXC9TzE/T+43oa/Br9tr9snxX+158V5Nf1S&#10;4uotLWSZdO0r5tllG008gLJ3k8uSMD3UYqx+1X+054i/az+K97rmrzMdON3IbG0LzGO0ieeRoYzl&#10;sfu1mf5h5ec7dw6jyvDWl1b7X8yZWbLSDEhkbjHTdkDkDzCa/tHw78M8PkVGNap+8xM1d32p+R/O&#10;HEvGGJzWt775Y9Irr5sjt7q40+O1W3jYzNvmYAn9+uzOVYFXzjnAm/4DWz8PPh1qnxa8UaFoelaP&#10;f6lrOtNBDZJHYb/tXnFSsmcRsqBWDl/m+X5t+OaTwD4F1L4meNrHw/pVhcPqWsXP2WC0hiMhZ3bD&#10;42lDwSowZPuq3OATX7b/APBK/wD4Jp2H7KvhG38Q+ILdtQ8c6nGZby7kWMJYicQSzWUaxgAoLhN2&#10;/wCblQA2K9LxC4+w2QYXmhZ1n+Zx8O5DVzav7KlG1t35dTn/APgl/wD8EjdK/Zu8P2fjHx3p9rrX&#10;xCukim8t4FWDRUHkSCCMDepeKVHIdW4DbFJQKx+9NOh8u2X91tG4YGMYqRIt0W7ay4OAAKsIjCLv&#10;+VfxPnmd4vNMY8Xi6jlJ9Oh/SWTZPh8vw6oUYJf3urHLyakpsQwtOrzT2gooooAKKKKACiiigAoo&#10;pC4A60ADHioy2QaSSZd4O5T+NUtU1210zTZriaaOOOMFnZnACgDd1+nP0pxi5OyJqVFCLnLZalkT&#10;Kp+ZlXb156dP8R+dBuoy2NyMSMjDDkdP58V+cf7fX/BdrS/2aPF914d8C6Nb+MdcsXNvcNMzCzs5&#10;gs+5JHQ53K0UeVBDfOB1IrrP+CaP/BZ3Qf22/E3/AAifiHR/+EP8aKGniiN15tpqMStDGHjdgoWV&#10;5JGHk7S4Ck54zX0tfg3OKWC+vOl+7PHw+f4WrU5EfeBIbcF+9274r41/4LZeMP8AhEP2GPHUzT7r&#10;fUtPuNNERZVjVp7WeNXLFWGMuOCrA9MN0P2J5itE8igSKy9jw2R6++a/NP8A4OML2S1/Zn0Vby2n&#10;uLKTWrWKOcMY2gnEF7Jv8sEGXf5CLtHQEHjrS4Fwyq5zh4y0tI4+KK0o4F+z7n4sWFw098ZDb2m2&#10;SV1VF2hpJ22nbxj91+9fBCouVbEakE1+r/8AwbN+PbJdU+IGgNNGmq3N1NqMVt5wYtbRrYRmQrnO&#10;4NMwz6bPUV+VNxbXEWsm4j8lWR/MeOO2YsEJcAkAAKSSACVJyR83evvj/g3m8YDSP23LyNWjjs9T&#10;8MXkCg8SO7Xdip464BgUH0zX9N+IWFdfI8UodEmfM4CSpThVR+kH/BYX4aHxn+wj8QpPtMxbS9Ev&#10;dUjIXhWisLplz6Lu2jPvX899/aPFJfQyRq0Mbm3YdPL+63PpnIx9RX9Nn7ZnhWLxv+zV4y0y5XZp&#10;t5oN/bXzbQ2yKW2kQnBRwdoJbBRxxyrdD/Mr4tvtS0/xfrlrcXFss1lrt3ZOQB9keVbl4zB5mAux&#10;C0kisNgKIvy4r43wXxVSrgq2Hl0aYs/pRp46Tivjij6C/wCCW/iCHwz+258LdTW8+zwTa9Bp7SgM&#10;sckkkqEAp1PmNiPnhM5OK/og8YeJLTwP4J1PVp5Ps9vYWct5PvXeQI0Z2+XIJ4U8Ajp1r+ZX9mL4&#10;uax4Z/at+HviqSRYktfFmmvIiwFFuUN1Cm0DHyYyPm9wa/WL/gsb+2K1v8ItF+Gvha4uG8R/EuSH&#10;TvLtreQMtve29xExd9qrG0jbo2YCR4hl/LYrtPH4l8O18wzjDRjG0ZxafonfX5HXg8z+q0Jp7s5H&#10;9lx9Q/4KNf8ABUvWviFqFrZt4L+FskmmaUsRaeFr+2v0lgkLZVGuFjuZmMkbOvlrHwe/6r2PzdVZ&#10;dnGCMZ96+Yf+CU37Ja/snfsu6Do8ixf2pqUUOq6g0ajaryRLGqAqdhwsKcIoRRwhKhSfqU8ODjvX&#10;4zxZjKVbHKnhtKdLSPps/vep9Fw/g5UKDnPeepNRRRXhn0AUUUUAFFFFABRRRQAUUUUAFFFFABRR&#10;RQAUUUUAFFFFABRRRQAUUUbqACim+YvrTt1ABRSbgO9J5i5+8KFrsF0OopvmLn7y/nQZVBxuXP1o&#10;C46im+co/iX86BMjDIZSPUGgV0OopvmqF3bl29c5oNxGD99eTgc++P58UDuOopqzxuF2up3dMHrQ&#10;J4yAd689OetADqKTeueo/OgOCOopcyAWikLqO4pPNX+8KaaewXQ6im+Yv95fzo8xSfvCgB1FJvGO&#10;tJ5y5+8v50LXYB1FAOaM0AFFFFABRRRQAU2U4ibjdweMZzTqKAMWHQXTxK2oedeENbrZ+Q75h2oz&#10;uJAB/ESQMntitiIYWnUUAFFFFABRRRQAUUUUAFFFFABRRRQAUUUUAFI33T9KWg9KAM3V7N7q1kVc&#10;bmUgZ9a/Pv8A4Kaf8EZrP9rczeKvDl1HpPi5MyT3EtlHMbmFI7rYiAKrCQvLFzuBATIK/MJP0QkU&#10;+h/KmPEHjbPmdPSvUyXOcXldb2+DnZ/1oeXjsrpYnWe5/NfoPw6+K3/BLX9oOz1zVPCN9o914cuv&#10;LN2ln59rd2Md7BJtimYMux0twQgkQqTny4l4P6k/B7/gvr8Ftf8AC1pLr+o6x4X1ZVSKWyubRrp4&#10;2IQFw8YkXZw2csMAHJGMj7c8e/Bjw78TdOkt9a0fT9WjkQpsvLQTLgjHIPBHt3r578ef8EZv2e/H&#10;+q3d3efDXTbWS+kLN9kDW+GG/wCYbOgOelfoWacZ5Rn0ITzihL2kdLwdj52OU4/DT56Ej5l/ab/4&#10;OHfAvhvTZLf4c6HqniLUlE1slw9qI7SJlkkiRy5zI6L5cUvyxDeuwCQEEj8x/wBqj/goJ8TP25/G&#10;SzeINTvptPR7iex0jS4A0UKOzpHGoLNLLO32oR/LIoJQoAGGK/bTS/8Aghr+znb20Z/4VxDdQ8gW&#10;920kkJjI4TaTuCZ5A6g8nivcfhH+xZ8NPgHZQx+GPAnh3T/svEEkWnRmWFN4kChmBOAwB9R9a7Mt&#10;4u4YymHNl+GlUqd5MP7Jxdapz4t/PdfJH4sfsC/8ETPiB+1H4o0vxB4w05fCfgKP7OLpNStXjvtY&#10;jjaIzQwKzsYYpYQ6iRj1JIPFftJ4M8K+A/2I/gPZ6PYQ2Oh+H/Den+UHcBd0UMGS8jfxOY4csevS&#10;vSriBbS12rG0cccWQ7KNqbeO+McZ/Cvxs/4Lg/t46t4+8fn4P6NcLZ2sI+2ahPbTGRmRlu7N4HCZ&#10;ZSTPECOuUPcVxUsZmnGmZxoVPdpx6Logx855XRVGhFSqVNn2Q3/goN/wW31j4janq3hf4S3ENnod&#10;rNeaPf6rLtf+0jG00TfZhhFZWCJ858xACCVYcH85vFfiu68XeI7678Qale6lrStvVr+RpgZm8yQI&#10;rb1C4eRxgRqo2tygDrLn3tzca1cNZ/vWW1YypFsH7lXlWEOCvCpnCnsPuAlApNi50vVtfvLNLVJf&#10;MukSWI2sBnklnfbsjXAO52M5CqMknoDX9C5LwxlmVYf2cYWa+31fqfP1oyl8Xvz6tkepW9u81xc3&#10;MPm26wyusTr80eU2ZJUYUrEqhicbXZwdmCh7L4WfATxA3hpvHGpRt4d8NaXDFc22pzxeRNqt0qxt&#10;DbWZcqZLl0UmPbuJOCARX3z/AME0v+CJd945sLXx58Wo9QttJtWE2maBuMf223xa3EUkx/hkJMyO&#10;ojVgwI3AjI0P2v7WH9qv/gpd4C+DWj+TJ4J8Hpps+q6fa2iJA4g1G4tbi3BEny4tZogGAIQgMpLY&#10;FfN4zjbCTxE8Dg1zxppurJ7WWyT/AAMcbGvOnG0UuZ8vyXUwPip8e/2nPBn7Lel/GKb4h2fhvw/p&#10;NrBFpOgpZLcS6xp4iLLfyzPiTfLlYyiAjg4r7A/4I9/8FN7r9tuwufD3idIF8ZaJaveXMtrCyQXE&#10;amFPO9FLm5C7Oxhb+6a+Of8Agu/+0rb6brfhH4S6VeQW+l6BZWt7ftECYWVFvrJoSMYGDCMocYIz&#10;XC/8G/N/rVx+3hG2kzf6Cvh67ivWSwxDIwutN8wM44H7lYypP8TSehr4/MuH8PjeGqmPq0VTm05R&#10;tpZXOnJsTXp4zn53yJ2S8tn+J++1mcr+FTVDZlhH8wAqav55P1MKKKKACiiigAooooAKKKKAChvu&#10;mig9KHtoBVmVW/hPtXif7Xf7H/hr9rTwDfaL4isFuo2hl8jMY3IzRSxcE8A4fqTXuEqkj7pqOcAc&#10;lT908lcgVtgcdiMHiI18M7SXU4cyy2hjaPscQrx6ep/NJ+2n+xZ4r/Y5+L82n6jayrpMlwY9F1VI&#10;tv8AaCGSQQPIq5EcjLEnyHBVSvGGFeOQXXki1uI5Ps3mS+QFX94LaNRtbH947mH0LAd6/pe/ao/Z&#10;P8J/tW/CTVPCfiTSlvLS5haOAgASwOY2jWSN+qsu7I9CK/Bz9uD9gTxd+xD8Sbqz1W1urrwLqmoz&#10;/wBlasVBRoN8pSFyflDiGHzCCcng9Oa/sjwz8TsPm1FYDGPlrL5c3d+p/PfFXCdXLJurP4Dxjwj4&#10;qvvBHjLS9W0+4uNNvrCaGfT2hLR/YZEuJJmc+sZkMahTyCsmeCK/aj/gkt/wVUs/2j/DsPg/xlfW&#10;9v4y0+C3KStIoXVI/Lt4jL1/1xlZ90Y5UfMRX4mvJdGe4iht2E0kr3UjOrRpCNkkpQ7eArKAVzwS&#10;R61a8A6tqPw+13TdY0u4bT9S0mdNTt7yfdvtJIZYZRtA64KZAPBxX1PG/BeB4jwThNWqx+CfX0Z4&#10;+TZ3isuxUMRTdl2/mXd+Z/VRHeQuF2sn7zhefvcZ4qRXVWXtz3r8/P8AgkD/AMFOov2ofDVj4J8T&#10;SC18ceHtPSK5y26PUIYYoMXIbs7vK+V/6Zt6Gvv2O8juI1YMp75zX8O55w/ispxc8JjFqj+isjz6&#10;jmVBTo79i8Dmio4ZV2feXnpz1pyyK3RhXk8yPoB1FFFMAooooAKKKKACiiigAooooAKKKKACiiig&#10;AooooAKKKKACiiigAooooAKKKKACiiigAooooAKKKKACiiigAooooAKKKKACiiigAooooAKKKKAC&#10;iiigAooooAKKKKACiiigAooooAKKKKACiiigAooooAKKKKACiiigAoozSbx6igBPurUcozG30pJZ&#10;VJ4Za4r45/GbQ/gr8ONV8Q61eQwWOnWU13IxccokTSHAzzlUYgDrg1rRozq1FTpq8m7I5cRio0ab&#10;qS2Rz/7V/wC094d/ZX+EGreKPEF7Dbx2NpLJFEXUNO6xO6xqCfmZtjYA5ODX4I/ttftl65+2P8Xb&#10;vV76+kg8N2t3KNGtJNyeVGsjMjOMgCbb2ODgjtXUf8FIv27NY/bL+JUlhJNMvgvQb6aKyhDfupbp&#10;LuXy70H+8YWwIz2OcYNfMd3YTPIvmSSb5IXJd5VG+ZwZCdp/uqNp9M4OK/sLwt8OY5Phv7Qx8b15&#10;fD5I/nHjLiaecV/ZRfLCOiSLcx2ny2jnk8yIyzNNLGjOBmLyAGic5Rd4yD0y/RSRq+CfBl78XfEe&#10;laTpELXmra5dRWVlaxAAyNK6x7cqqDjeuWxhQQTVPw54d1Dxp4rs7Cx0u6OpapqEVnYRRIFmlnkY&#10;rtUdVyGjOccKYz2NftB/wSE/4JfD9mfwZD4w8aWqXXi7Vo43hjAYjTrdoYWCsjDPnCRcMRjGK+t4&#10;243wnD+ClVqu9R/Cv535+SPIyPh3EZriY4ejH4d30+80f+CV3/BLm1/Ze8E2fibxEs8njrWoBNeO&#10;WZVs45VtpDZ7cY/dSQH5uM+awzzX3PawfZoI41UBVIxjpU0NpsthGOnUcdBUhtsIv+zX8O55nGLz&#10;TFvG4qXM39nov+GP6TyXIsPluHVOgrS6ksP3afTYhhadXmnuBRRRQAUUZpCwUcmlzIBaKb5q/wB4&#10;U7cMdaOZPVAFFM+0xkf6xOenPXp/iPzpPtMf/PReenP4fzph5Eh6VDMVETbuFwc5qR5lUcso/Gs/&#10;V9WjsbOZzNHHtRjuPO3Az0HJ+lC1aj3JqSjGLlPYcfLRsFl3N0Unk4r5J/4K8ftUD9m/9mPULHT7&#10;iWDxH44ZvDGivGm7yb25tbowyEYbgNFjoRweD0rO8Lf8FS/DvjX9vmD4M6VbtcQvYTzPqjCVrdbm&#10;C9jtjAvH9xyRJnaZNq5zxXzp/wAFifFFv8Sv2yfgf8PJ3jWKbxBp+tzqN2TLHcSwxxod6p5jedIA&#10;DE5JU9cEV99wrw3iKecUoY6Hupc7/wAK1R8PxBnkamBk6P2vd+SPyf8AFMVxBqmoTX8y3+qXWrSL&#10;dGOJhJcXZkkjldmCIOWBIGOdp9K6D9nn4oXPws+OHgfxHY3E0a6FrFheXG35GZBcIJI/fn5iPQZr&#10;Y/ba8C3nws/ai8aaBcWqnyfEd1OsbHDSu9xI8S/MSGkZZpSWXZGQJSI1yGHnL65NJfkt5n2ZXjKS&#10;iJmjtG67TkbR0zkHPpX9TyjDFZfZfBUTf4HyWGqxUKc4H9THwe15fFXwv8N60GYjUtKtp8E8YeKM&#10;g/iDmvhP/g5NhNx+yLoLCVFW38TWszrtDYUWV+MnPGNzKOeMsB3r6m/4JyeN/wDhPv2JPhjeSMGv&#10;I/DOmQ3kboVkt5xZxFo3U8q44yp5Ga53/gq98G4fjL+xP8RNPFn9s1C08PaleWBVN0i3SWVyYWUD&#10;0k2fpX8kZLOODz6Kmrcs7P7z9BzSM6mWTaf2UfzkaW6m8vrW4uTDHeRlRuBm8xiylYip4XG5WIU5&#10;CkH0r6j/AOCQfjFvhz+3z4MuPtEsj6g/9m+THM6Ihur21VmmEgCMgDApsJ5IHU18v6nHFa3UzMzW&#10;q+YYhB5yvsUSBkdsYIcb0QrwfkIG37h6X4O/FK4+EHxQ8JeJtHtbOG50XUbTWnQloI5ngmErlpI8&#10;/uQtsmd2F+YfcB2H+sc9ovG5bKnT+1Fx+5aHweEvRaqVD+nv4gXtqPAmrNfO0cH2KbzghwwHlsSR&#10;77QSK/mL/ars9L0n9pf4iw2rNJYXni/WUhuredV2tNqUjx4Cwy+cnlo8bE8D5gSMGv2C/ax/4Kw+&#10;E9T/AGRNAh8H6hZax8R/HFhFZQaDYyRSXWn3d3ZyCNpYJCBtWcpHn725goG4gV+RP7W3wa1j4L/G&#10;LULfxSLafVNcd9auFfMlxDNcOZvJfztsjEFmYoyjIjJ6xx7vyrwoynE4CVWWI0ctLPR2XW3bzPSz&#10;jMY1cZTiuxx/gJpNO1yPULe0kW5g1GC8SBj5ZgDsDDJGQsYRDLgkNgsZMDkV+n3/AARq/ZX1T9q/&#10;40XHx48eQ3GpWukINI0BpoJEjkjja2uoTAjBfkjQhfNLMHdpFGTkV+Xem6S2lTwiNbq1huERg1qq&#10;7Y2lbZ5YP3m+8SoGW3HgbmcD+jz/AIJTWPkf8E9/gzP5UNu194Q0e5ZIyw3lrCHc2MdSwyfoa9Tx&#10;azmphMBH2Pxz2fl1RvkuBjiMXGdTse/+G/DyaFptrar5jLaosYZz0CDCgY+tauQDQ33abyGHFfzD&#10;KV/ekfosI8vux2JCcCo/tUYm8vzI/MxnZuG7H0qQ8iovJ/ehuPM/vbe1BoS0UUUAFFFFABRRRQAU&#10;UUUAFFFFABRRRQAUUUbqACimmVR/EKDIoGdwx60B5DqKa0yK20sobrjNCzI5+Vlb6GgBx6VE5wKJ&#10;b2GA4eWNSQWALAcDGT+GR+dUdW8TWOnxSeddW8aqPmLOPlz604Rc3aOvoZzqwh8bSLKOMZ3DGcZp&#10;0l0iKDuUbsAEnqT0/OvBPjV/wUN+EnwQsL6bXfG2i2M2n4WSDzh9qwf+mQzJg5HIU9eM8V8mfFz/&#10;AIOEfh74eNxH4X03WdbuoZTGc2j2sUwWMlR5rupG44AJQjnoelfS5TwLneYSthcNJru7pfifN5jx&#10;jluDfLUnf01P0q+1LlQzJ8/Tnr1PH5H8qbLfQwt800SnkjJ9Ov5V+L/xF/4OHPiRrcpj8O+AdI0m&#10;Zpd0a314bg4ZnjCkIkWSAwbBLcc4IrwH4of8FmP2g/iUbxD4i07Q7VLlkW30+0VFt2A7uT1/2c5N&#10;fd4HwP4jrW9rFQ+Z87iPEbBQ/wB3jzep/Qjf+MLDSmC3F9bx54+Zwp6Z/lXO6z8f/COjlY7nWtOj&#10;8yV7dS9yigyKSGXk/eUggjqMGv5tvGH7XPxU+MN4ZNe+IXjK7tbe2CA/2jNbrArTfLIyho03eYvz&#10;YRiSmQSAa464vdYvdUvLzUNU1RJZblluh9qdZvOfErkhj82VaXIbAIR84AOPqsL9Hysv97xHL6Hh&#10;4rxOr/8ALukkf0j+Jv27/hP4OhaS+8ZeHre3VXYzNfxCM7FLMN27HABJ9AK4Gf8A4LA/Au1Rj/wm&#10;+jTbbUX3+i3Mc4ERO0j5SckdcAZr+eFp3kIjt5IY2AW6Kxr5XlEKVLDDHDf7XQHrUd5bNaiRoWjn&#10;ji8syNIvmXCqrBjksR8p6dga+iw30fctiv39eTPHqeImazfuyivkf0AXf/Bb79ne0hZpPHFu0yQC&#10;UhLSWQRpuxkkR4XnjJ4zWC//AAXU+Cpbzv7cjMIjaUNFE7ySSbDIAqhMnMalR6yFV6kV+E9pPdX7&#10;XyyNJceXFMLiJYnDhWlEzMGL5wGUAOfmK5BAXmiyvZtOuLiaHyfLiA+0Ok0m5Y/4kBL4LkZwo5Jr&#10;06PgHkq3lP7zlq+IGbbKpH7j94rH/gur8Cb0Wxn8QfY4btGKEW8jSAAZZSvl5DEZ461sQ/8ABbP9&#10;nw28k58ZWayRxtKUaB0Yhf7uUGT29jX8/wDJa6pe24EfnKsmSjkfcYncpGXx90FT2zxUmpR3Ed19&#10;nVFjW2aS3t7dJZJFkOQkUxVgQCQxOVyNwHB6UVfATJm/clNfMKfH2cW9+pF/I/ok8Kf8FZfgT4k1&#10;mLTU+InhmxmunZYnub6GOFiq79xcsAPzr0bSv21PhjrjKtn438MXW52iDQ30TLI6gFgpDckAgkdg&#10;a/mOuJ4pb23mW1hjtyY5/NSJzOG3AM+4neQOGIRh99htypASxuJLsyQw2s4isSJztuX/ANHTYwcf&#10;NjhN0Tbyhz9n+9zmvNxH0fcA3eniJf8AgKPUw/iDmCp++lc/qb0X46eF9cjja31jT5I5ACjiVdsg&#10;5HBzz91v++T6VtWXi3TdYjMlrqFtMqsykxSKwDL94cHqO47V/LR4f8Ya9pbWN/a6p4is5FkSa1DT&#10;yxgbUVgikzZ+9MTw4/3a9A8C/thfFT4fkf2T468U+fcKCHkuPtXmqM7WxMzrG+8ZyMkhScHFeHiv&#10;o+1V/u+KX3HVR8TsTF/vqSZ/TDFqMcsnliZWfGdvfB//AFGpkmXH317d/XgV/Pt4E/4LG/Hz4beW&#10;uoazZa9h5QIrqzK/am2gM4MZT5UCsyHHnFyMrgivf/hb/wAHEPimzu7Oz8QeDNPvIYLiO2nurCbl&#10;o0IVj+8k4JzuBPpmvi8y8FeIMO/3UVV9NP8AI96h4lYOS/2hcvofsWJVVN2+PbjOc8YoWTzJGC+W&#10;xU4bByQf8kfnX54/D/8A4OBfhf4otoG1KPUvDas8SyPeWkssUbOCCjPECoKj5iM8KM9K+pvgp+3B&#10;8OfjZpWn3Oh+JtL1K41JIpDFBLtcM8aHG18NxleMZ5HrXwWYcG55gP8AeaLj6Jv8j6HLuLsqxelO&#10;pZ+eh7dGcLSgc1laP4o0/VYVltr23mSVVdSsobKsNyng9COQe45rThu45c7ZEYqdpw3Q4z/Ln6V4&#10;EoSj8SsfS0MRGa91pktFNMqr1YD8aPOX+8v51O25sOopjXEanllH40okU96BKSew6ijNGaBhRRRQ&#10;AUUUUAFFFFABRRRQAUUUUAFFFFABRRRQAUUUUAFFFFABRRRQAU2RtkbH0FOpH5Q0B6HHfGHxN/YH&#10;w91m6jmNq0djOyzDOYiIyQwxzkdeOeK/mS/aO18/Er9o/wCI2pXavPJca3qt0kkZBFzEbuTKllOd&#10;uw7lDbQcjG0HYf6efiP4bi8U+ENSsZFytxbSocgkHKEdufyr+b//AIKHfAG+/Zy/ao8ZaPfWzW1n&#10;dX+papps0SLIG06e7uJrdAfvpIrbYiQCVKEYyMV+3eDOLw9OriKa0qNLX7j4DiKM1mFOdT4LWXlL&#10;qeL2FtNeX8Fx9qmeBoZdR83O0ESAHcrsBGseMAAH5c7htHyH9S/+CMP/AASdtLux0P4w/EfS1vLy&#10;W3il8L6fexsZNORzbz/a3Uf8ti0e1VI+VQT0r5U/4JAfsdL+1R+2Jpo1Vbibw/4RtxqUxluPM817&#10;S7s3SExvgmN2luVPHKxiv6CPC2gWvhzRbG1t4oYYbGNUVI12qFVSq4HYc17nivxpPCOOU4SbVRq8&#10;vQnK8rlWrc8tjP8AE8sHgr4damy7kXT7SYqIVwxVIyw2jIwew5HPevxP/Zj+LGj/AAr/AG1v2l/i&#10;l4ga+h/sdfEUdrLtNwuyTUknXCJtdgpe1jChmJHlqOQRX7JftN/E/Qfhp8EPFmpaxcKLOz0i5nuF&#10;V1U7BExxuYgDPQE4GTX82v7R/wAVY/FXj3xtHp9rbw+F/FHiC9137IwaaGd5pZ2SdcjYp8m5yqHK&#10;qPL3DO2vB8LcneNp4qNVO00tfmjm4oSljKVKh8KRW+L/AMWZvi18V/FnjC+1CSbUtc1S+voRFEu1&#10;AkkgSNkEUW0BVtyCUO0sN7S7WjT9K/8Ag21/Zv8AK0PX/ibI0gTUJn0SBZZhMXUfYp/MDKThmKkY&#10;3AYH3SOK/Nr9kL9lPX/2vfjlp/hDQ9Ilae8mhl1WR4i8enae1xHDKzv8zjbG5QAhw28EFeK/pP8A&#10;2bPgva/s/wDwg8MeFdPDLbeHdOtNP3EEecIYljaQ8feYqDlixx3Xt9T4rcQ4fL8shkuHtz1NF5RW&#10;68rs6MjwLrV7rRI9MtCzL8wI28DNTVDHcKkJZmVQD1J7VIJVJI3LkdRnpX81H6EOopvnLnG5c9cZ&#10;psV1HN9ySNsAE4YHAPIqeZXsBJRSBwe4pd1UAUUUUAFFBYL1OKAcigAooooAKbL/AKtvp3p1NlG6&#10;NvpQBRbcQV+VWIxkHkV5H+1f+yn4Y/au+FeqeH/Emj2159qgkWGZoFMtnM0RQSxM3KsFkYbh0P0r&#10;1822Zc4YjHpTbu1+0WkkckZkR0KspH3gR0rXCYitg6qr4adppp/cefjsvp4qk6dVc0WtL9D+az9s&#10;v9kjUv2WfiZqWmXdnfS6Ouo3UVhqNztMs6ebcLEhyd3+riXDAE4YEdRXiNqJgZF85ZOJYchfMOET&#10;fuyxB5BAB9xX9IX7Xf7D3hH9pLwPqWn6jpEPn31vKsd1DbIlxHJ5Mqo6uVHlurMCGyOcc1+Fn7XH&#10;7Hnij9jL4s6h4b1yy1K9s1uGGiXtzG32TVI1mkEUykMQJtscZ8rkgtI5Gxlr+z/DXxJwucwhl9b+&#10;MlufzjxBwvWyucpV9YX0PMPAnxA1PwV41sfEGm6lc6Xq2m3IeG5Lj5IeP3QIjbr03FgFzkkda/cb&#10;/glN/wAFMdH/AGs/BsfhzWJIdL8caKqQ3llJMrm6iiitUaZTnvNPtz/e468V+F1tbfb4fs1vDN5n&#10;lrHHM6OYmLRujncsir94Ejg/cPBwa6L4R/E/WPgL8Q9P8YeHbyaO60W7jkYLKy/alhuFuJUk+c/K&#10;zWyHkEYYcGve8RuA8JxBgvZwVpx2l1v5+T/A5+H+IKuWV1Whsf1E2l3HLaLgqWXtnnBJGasW474x&#10;zXyv/wAE3f2+dL/bN+Den6l50Vrr2muun6talyNl0kURkxlB8pMq46ZOBX1JHdLIn3l6+tfw1mmV&#10;4nLq88JiYe/B2P6QyfNqOY4b6xT+fkXAc0VHCcLUm6uI9YKKKKACiiigAooooAKKKKACiiigAooo&#10;oAKKKKACiiigAooooAKKKKACiiigAooooAKKKKACiiigAooooAKKKKACiiigAooooAKKKKACiiig&#10;AooooAKKKKACiiigAooooAKKKKACiiigAooooAKKKKACiiigAooozQAjMAKiM8Y9PzonYbutZfiX&#10;Vo9I0G6nCrO0cLsEB++QDx+JGKI+87IxrVlTg6ktkZPxN8e2vw38C6trF1JGsNlbST/MwXdtUnGT&#10;3PQV+Gv/AAVA/wCCkmrftO+O9X8K6HrlzH4N0+WWNoUTa2qupuInlJ7K0UoUL6DNeq/8Fkf+Cl+o&#10;+Nr7Uvhd4N1QwaPg2OvanAwxLiS5gktV/wB5QhLDoGB9K/OiDTYde2qYbOKPAd2kO3aEPUO3DE/X&#10;k1/V/hL4cwwtJZrmtO8pawXZdH8z+e+NeLHmFX2NCbjSW6XVlWBJoZWWaQZjlMXnRESGQjAPy9+o&#10;XPYmr2kafPrWqWMdjDLdTXt2lpDbhEknmkdlUAJycSF1UcHJYAZJFUJtQn1Cxdrvy1byczSLbKI5&#10;lLEZOPusQC47sFJHFfq7/wAEb/8AgmRDA1j8UvG2lTTTSAf8I/pVxaqq2C/6NML4g8rK0sYCq33V&#10;BNfp3GXFmHyHAyx+L0e0Yrqz5XLMoq43FQpUVr1Z2n/BIn/glfbfC/RNN+I3jTS1k8S6gi3Gn2E0&#10;asNIjcQSDeDkiYFCpB5U9dxG4fpRZosFuqqoG3gAdAKr6fYmygSNY5FVV5BA/TFWrVzs/wBWw+bu&#10;K/hviTiDF5xmEsZi6jk5fDHokf0lw7w/RyvDKjT+KWrZaiGFp1FFeMfRBRRRQAUMcKaQsBSMyleo&#10;oAjZ1QbmbaMZyegqHf5jcSK+CQQDnp1FeU/tjftR6D+yn8E9c8Ya1dRR2uk2Ut0qeaivcMsbOscY&#10;YgNI+3Cr/EeK/KL4ff8ABx3400T426le+LtB0nVPAGram8dnp1shtb7RLLzkKSOz+Yksyxb2eL5D&#10;kAEr1H02R8F5lmVCdXBw5lvr1PCxfEFDDVvZSP2t87Eq8hlZsDHbnFJe332eFmVlYYyvzYB6Y5/E&#10;fmK+PvhJ/wAFsvgL4/0S1ubzxtY+GtSnCL/Zmun+zbyJ9i5QxSYHMm5Mr/ECOors/An7eng39pDw&#10;v42bwDezaza+GdNuBPqkUe6xW4AmDW258OZEEcbMq9A6ngEE+bU4ZzSk/Z4ql7NNro11JqZ5hJQd&#10;WlLWzPMf2nv+C5Xwk/Zk+Ptx4C1yz128j02CCbUdTsbVJrWy8yaaNlkQnefLEBZtozhSa+t/hF8S&#10;9E+MXgHRvEGg3Ud1petWcN5ZSAeWGjlXzVOw8jK8jPav5oP2mfHL/Ef9ojx14pt5rVpNY8R6jewQ&#10;T2EkczLJcSMsTqdriQiR2yZdgCldp6V+5f8AwRGt77Tv+CfngG0vCu21soorc7/MaaHyYWiJ6AEL&#10;xgqTtCfN8rGvvuL+DcNlWU0cZTk+d7nlZJnVTFYhX7H19cMIUXd/Dzn0r8wf+C3v/BTT/hVfhe8+&#10;G/gfUU/4SrUbd01KWKQE2UE0FzasTg/KwfaRnHIFfpN8SXx4S1Fgx2i0lL7SwKjYc8qVYfVSD6EH&#10;mv5h/wBsJbvRf2sfida6u1y2pL4v1V7i4DhFYG+kYjn53iHADvIHYZBwOanwq4dwuY4+VbGaqkrp&#10;ebMOLsdV0wkNpGp+xb8QrrwF+2f8NNcs5pbV9a8badpF6LWZHknaS/txP5rEnbGysXPviv0O/aqv&#10;F8Tf8F6PhPCtzqN4lj4QsXlVIGuZNPY62wUPGXQx7nEZd8v5Y3Axn7p/KPwpryaFrXhfWrePyRou&#10;rRXxke3QLP5U8Ekz52HdiNGP/LTgH5W6H9LdX8b2/jz/AIK+fs0+LLdobW38T/Drw87W0IEpubiS&#10;6mmMS4AGFWdZN5RQWhIyMHH7Hxfl7p42niofapVYvysj5ajadKNLu7Hzd/wW1+Fn/Cs/25byeJVu&#10;l1LSEvGcLIS6rcXSxRGVpHLNlWJHlqrBWXOAcfL/AJsb3awolp5KRZM8NorbyPlA2okZYAE55fgH&#10;g1+i3/Bw14BvP+Fw+E/E0eng27WcOmPeSq26di15KI1EYKliszkfQnoDX5s6bfps2C4jkZ43ZII2&#10;G3URhjuVuxXB49jX0XBtd4rJcO572OejHlqVIS+w7H7xf8G9nj5fE37FTWLXlvdf2Prb2KxxoD9l&#10;VbW2byt2fmC71bd/tAelfbHxUe3i8EatJdFvLWzmDBGw7LsbIX5lOcA9GHTqOtflr/wbN/Eb+2/C&#10;njrw/NO7/YNXl1nzOFjBlhtYvMPbLLABt9Ofevq7/gr9+0bN8Gv2VNUt7CSZtQ8Xk+GrEW6lpnuL&#10;u1uI1IA5EivyqdWZcAE1/N3E2R1XxXPDRdpSmm35H2lPMFHKJTqbbJdddD8Z/jx+zHrnxG+J3xW8&#10;WfDfwbrHiDwnp3i7U4ru7thDeRQTCVrh1AQJwlu8ZC/MfkHPQR8r8Ff2MviZ8Utcto/Dvwz8ZXqt&#10;5dvHEdLNnDGzyBCZElkWMx5PJDBsZxzX7uf8Et/2VtN/Z+/Yt8C6fNZbdT1Gwtde1I+WWxfT2kfm&#10;ugIyGOCG3d819KPpkNlCdtqjFcqWMe1iMbweBjhgPbNfZYnxfxGFjPLqNFSjF8qk92kcmD4bqyow&#10;lXnsrn5H/Af/AIJ3+DP+CXnwYuvjF8ZNQ0/UfE1nZB9J06O3jWz0u4aKC5jkWF5JEkvhc2zhZVfG&#10;G45r4P8A2zPHHiz4r+M2+JHizQ5dDs/FV1Mml2MsnkT3VlFI08UfP3kEdyCFXMR8tgGJBFfdX/BR&#10;691T9vP/AIKi/D34IW2sSSeGNHk0/XNa014wiv5Wo3UF4+4o5ybaUIE8xcFPuisb/g4D8O6b4G8O&#10;fDXR9O021sktbGL7F5MYYQxrHcI9uxHRNrJh+haMjqCK+m4XzCpDF0frz5q+Ji209oQWqSPn60W6&#10;zxEfgWi+Z+cXhO3k1Xxjo9raiSa61HUbeJZJLdN0zyyrEu2MnlmY+Xt7Gv6bf2JfBK/D39lf4c6S&#10;tv8AZV07w5p0CwtB5L2+22jXy2UdCvzAg9DxX4Yf8Ecf2Yrj9p79szw7vktX0rwey+K7yLAY5gub&#10;UpAfRi8jMAecKT2Nf0PaVYx2FikMKeWqKAqjoBXyHjNnMJ4ill1J/wANX+bPseG8K17xoA5opsQw&#10;tOr8SPsgooooAKKKKACiiigAooooAKKKKACiignAoAKKb5yf3l/Ojzlz95fzo62BO+w49KhfgU/7&#10;TGU3eYm3nndxxnP8j+VU9U1S2soJGmmjVVBJ3Htgn+QP5VUYtuyMa9SMI80nYkn2gLuZc5xjNMe9&#10;jC/eVl9j7Z/kR+dfJ/7X/wDwVh+G37LF1eadca1balr4tfPjsbKP7TIBicfMqsCB5kaocleSBkGv&#10;zg/ah/4L4/Eb4jLeReBUbwjYlFUXLhZ7hlZZs7FkR41OJIwBtY5TG6vvOHPDPO85lzUIcke70R8X&#10;mXHOW4R8kXefkftH4/8Ajv4V+GsEz65r+k6WkMZkeS6ukiVFAOSSTwOD+Rr4++Ov/Be34LfDe8vr&#10;LSb3UvF15arIIxpUKy208i+b8gmb5RkqoyeBuBNfih4/+Ofi74ralDdeMNe1fxJeGZZXhvbqRgSz&#10;OZBGCzL5bxnAZCqgsMCuMsdbk02CORRbkssc32jymGxwCpU+4OG56hc1+5ZJ4A4KlapmdZz/AMOh&#10;8HmXiBjsRGUMMran6H/Gn/gvr8TfiBqb2nhHT9L8O2PyXEcrubye3jaSRBG43iPzAkseU2P8yAbW&#10;6V8ofEz9uH4qfG/UlufE3jXxFdR6lMtvNZxv5dlOs3zH/R41SLBYAA5ztzXlOn+IzNH/AKPbrG/l&#10;xqgHVj+7TLegUnYCeud3art5O9st1EirMVQrHGADJ5pRpgQvXhk5/ukbTgnFfreV8D5Jly5MPQg4&#10;/wA1ve/zPg8RmGNq1P8AaJSfzMmHUo7RpLkXAWTy9oZYPM+0fcGG+Y45BHPofSpGuIZV2xzQsss4&#10;lEG6PIB/jds/KOuM1R1C2kt7WRljbdCzRYjgUqwBkJOR0xkcjpRf38tqjQifd+6MaxBXyqGZmznH&#10;KuxDZ6KcL3r6uNGnTiqdOCCVJVC7bavJNpgtxKWs5AxWPH7uNmyrP5TYVnUcgg54HFRNqjWF9HMz&#10;FUt1iiCvEojKo4Jj2qSDt+9vPB6GsuJsRq8MckUkj/u9x2hSvJxmthNV+w3EqtNJZ+bLJFLtCN5i&#10;uQDlVPzAjPDlVPcgc10kcvLoifRrS2j1HTzEDPHamO5PmKobcHU4kXcDtUpIx5GFfOQDmpbm9jjl&#10;WTyrdpYR59zC0SnzwzK6vubfhgJWQ/MMDuKy7YC+1WKOSCNWUeU0XnkLKc/eYYdV3DjAYZ7GtCye&#10;S2W2RpJILnfBcKyw5QQrmSQug8sEovlfKUJYow3ZFQOdMZcWj+fH5ce0hYhCssSJgqCPmJP3QD8/&#10;ocZqu89rbziWUsUjiKMpjUqXX5mUks2OMngxnHRl+8EimMcUPk+X9llV4twMMmyTBVnXag27yRgl&#10;cj+8MZp8F293C00dr++ZJS3lKVZ8PudicgHbErAkEY55FHQXKkzTsbJLbSokvJts00rSA4jeRwVy&#10;ijaCy57EuaWCSJrSQq0flSOkgTyUdiwiJT7p4z0GOmcLlSTVLTjIHDJdJB8zxz79u7BXYhbcACpU&#10;k8swI7GrV3ZxtFJHJOvlrFGjSvkrFkFlUliSMKQu0Ko4xkVN0ctTUZrN7DIiqJC0KQrF8sCr+7GJ&#10;2PX7wdVB9E/2VQlGLXcM9xM8VveLJJDKGRNuWUq23n+FckY/iFSXUkdnpsbXJhkjkkM7MyRszBug&#10;kPIOF3AYBALNnhlpWkhjGyZlWQALIghXYjIhQlypXarNsGSOu7qRigt0/cVikn2a6nDH7Kt25VzI&#10;zRxbIjgBME4XORljwM5pttIsM0UgYf6GS0RQLhhEdyLHIDhVLABd3RiCeKg1XUvteobpGcPbuIAr&#10;qGij2CNhgDk8jp7VUju0jv1t4/sk1xNcyJHJESG27gVIA5GT0OK1p7HRTTSL11ama3j857eSPyCs&#10;bgJgcsxWR0JJlDNIMHHyrGTwRVlbmHTtUhhN00gUxjeyx7GdHbHGfkKowbnqOelUEvEntPLj3bVi&#10;Y712qTGOjsV+Ytu67gOOtTR+IRc/vpXWIvI87yeXwmUjDEfRhx7Zo9miZFhLc/aI5FFkv2w+S8rJ&#10;hQZgykM2fl+UOeOcKxHSpJ1+3rakra2zvCmIxEqqshOF+ZCX3NjI3DmqdjdNCryMEa0iKlY9iSFd&#10;kisIhujbJUSyc5GSCua0LHUW0a8aON4JfLUWMRtoI40jcMAGLKhWTIPQHtjOFQnLTqTKlaBP/bCF&#10;IUX7LDhlllDWwhVTtMYbzFbcTznnH1qXTh/ZNyt1YeTYyQzhofJXbcLJEGYSGWM+aqlniTJ3/MmM&#10;EjFZpWNFt/LaCXyy5twR/qmT5gw/56KW+oFSWV/ma4mkSRmmj+cqv3iWEhAHbgflXPUweHnoo8y8&#10;zlVR0/eR7B8L/wBv74r/AAVjsl8PeONdurOwt4lEdzIk0ESpEojURyP837u3iAPyOS74IPNfVHwK&#10;/wCDh/xz4EurWy8aaHp/iSxYR/6VDNHbyrbgxrvK+Y4L8k4ZgMDk45r88rgrpPlsVaORUQqqpuDP&#10;GpxGR/eK87euKihvvsmoJGzSKzTLB5kso8pVHl5Hy5ZcHjPUY9RXy+beH+QY6FquGX6nrYTNMTQ/&#10;eUHJfM/ez4Af8F0vgz8X2tLW61K48N39xJFEyajCscKNJ5YX94p2AEueScfKfSvrbwN8ZPDPxM02&#10;G70PXNL1W3lG5JbWZJVcAI2QVJBwJIzn0dT3FfyyWGqXLAXcK2yyWsglhC2y7reVTGjEKMkM6jGy&#10;MMQBkjCqT3Hwg/aF8YfAW7dvDPifxB4d02e5jRoI7opHcorKflTKqAmyI7sZYptwTxX5DxB4AYSp&#10;+8yqs4y/llr+J9tl/iFj6C/exU/U/qGNzFJFuWSFlxnJIqyJRGsYyoLHABPU9f5c1+Iv7Nn/AAX1&#10;8afC1LGx8baWvijTbeGGKW4id47qJNlujSMCPmYFJTjuXA71+i37Kf8AwVT+E/7T01taad4k02y1&#10;iZYpBY3bi3uCz4jKgORuIZ1XA5ywHUivw/iXwx4hyd3rUr0/5lq/wPvMl47y7HLln7kz6rU5/KkH&#10;Wqena5ZajFuhuIZFwOVcHqMj8wc/SrXmqrDLKO/Jr4WSadpaH2lGpGavBpryJqKaJVP8S/nSlgKl&#10;O+xsLRRRQAUUUUAFFFFABRRRQAUUUUAFFFFABRRRQAUUUUAFFFFABQelFFAFW5j3qy8jIxn0r45/&#10;4KSf8E07H9tjwI7xTJpfiLR43vNKu1g3GO6EMojjf/npEXmLkdNy19lyDH8JP4VFLH50L5RuhGCK&#10;7spzLEYGv7fDux5WYZbTxUeSaPww/YK/aBm/4JCfH7xVoPxR0Gbw/wCH9WuriI6lHC8q/agwjDJH&#10;AGQxtHbtISzDBlU9xX1r+0f/AMHAnwv+Gvhe9h8NNf65rUlvcDTbWJQ0V1OsDSRKxXlNzBeuODmv&#10;s749/sseC/2ivDzad4u8M6brVruZttxaiQ4ddrYwM5we9fHPxC/4N0vhB4ia7bQn1vw5JdXBuh9k&#10;l2Kjk5wFACAbAV+aJuvJNfotHiLh/NsTHHZ0mqnwuy0dj5ytlOY0/wB1Ql7p+VH7d37f/iz9s2eS&#10;PxBeS2fh2a+fUbfSZvKaO2TNxHG7OUY7XWaNWUn5SmeMV574B/Zn8dfEbwhfeItB8Natq3hXSLeb&#10;Vr3VLC1LWaxRwgyMijbCZTAQAi5kHlEhTjFft78HP+CAfwN+GOoNf6po2oeLrmObKLqUoK7Q4ZQQ&#10;ioCNwz0PFfWifAjwzoHw9/4Ruw0XTrTQ4rd7YWcVsqQrGYWiIwBz8rHk5r7Ct4tZdltNYXKaPu93&#10;2OXD8OYqlTnyu3+LU+R/+CHHwr+DWgfsy6V4g+Hp03UvEmqWcCeIr7eGvI7029vJLbtzlQCUbb7j&#10;1FfcU2rR2djLPJNEkcKmRiTwqjOSfbg/lX5Y/HX9gP4x/sOfFnVfH37O99b2+m3Uk2oX/hkwxLaT&#10;s1z5j/NMrAExxwoAnlttBwy9R81/thf8Fyfin458ITeF7WWDwHrsaR2viG706Rp5Bc4NvcpCqpvQ&#10;KWB3ROJEITEwZTj5OfBeK4lxssdl9X2sKmrbesfI0y/iCWGpSwdSH7xH6v8A7Tv/AAU5+F37LNtN&#10;H4g137Vq0LtGmk2RSS+kK78OI8g7WaN0DHClkYZ4NfK/jz/g5e+G/hu/e2svBPjDUriCYLKsk1tA&#10;se5AVCOZfmyGB4ztDZr8Z9S8YN4pvf7YvrqbUtSvJZ5JpLmdJWFzPmXzzJg+cu5pZMZZ2dgVbHNR&#10;R6jc3Gl2fk2knnMiG7hVNizTGJ143c5DO/yjnAi9RX6Nlfg/lVClyYxSlU9TjrZtjXUtzH7MeCf+&#10;Dlv4f6nrtvb6/wCDvFGgtcTCGXd5d0IJwRuQlDxuT7o6k8DJr7P/AGUv28/hx+114Yg1Twj4gguj&#10;JGhns5sRz2TlIZTG65yrL9qiQg8huOtfzKeD9JvPiB4ui0HQ7G417ULu4RrKGG3FxJesxSBEZuWb&#10;KzLlXATLoGIDV9rfB7/gmT+03+zX4XtfjF4bsT4Y1DRYYNWlsLC9m+33NpDi5aB1ilWNoSu9XtpA&#10;AfJQISxArx+KfDrIKVNLD1VRqvpJ7vsFLOswoVNPfj1fkf0DRXCA7Qy7vTPPf/A/lUm8Er9a+V/+&#10;CXP7c1r+298BU1qa3k07XNCvDpOt2c0QQ2l7FDEZ0Us7lo/MlJV84OCM8V9Ro67sbl+9jr3r8DzD&#10;A1MFWnh63xQdj77A4yGLoKrTLdBo3ZozXMdhHInmUsY2DFPooAKKKKACiiigAoY/LRSP9w/SgCnd&#10;Bm3DGcqcCvmj9vL9g/Rf2vvAt5YX0O2/W2ljtbwpua0cxTCKRRtbJEjLkYPHY9K+mypWTO1sbfSm&#10;SQ+fEweNtrAg8c125TmmKwOJjjMJJwnHseTnWU4fMaPsa6P5hf2m/wBnbxN+y58V7zwv4y02Oy1O&#10;xdJrCRWXbqlpG+yC8Ul2AWV45QyDZgOTtrz95v7JuMq3l3kwDTF4UBgMny42E9MHOT2r+g//AIKS&#10;fsF6X+138Lr+zS0+y+ILWGU2GpQRLutZTDLy4YgyxN5m0oCOp5B5H4Q/E74P698DviXfaB4isf7F&#10;v9JEzxh4MecsczRpOgUktlkfBLkgowEsRBZf7a8N/EKhn+DUZ/xoaSXWXmkfznxJkVTLcRyz+Dob&#10;v7K/7SHiX9lH4rab4x8N3k1vNp96lpcw70CXFqkkUk9iWz5hykAONvkruHzZr+gT9iX9rXwz+198&#10;HtP8UaDcRndFFBexOvlzWl0YYpXhcHuPMX8GHqK/m5u75XgureOOK3bzVZFZgCQw5iB2Nj5ctuUR&#10;gjOEH3W9u/YK/bg8SfsYfGO11bSlhvfDerfZ4dR0t433TW7XEe+VDGVzMYYmALLj94MjC15vih4b&#10;0s9wrx2EXJXp7W+33T9Oh6HCfE9TLMQof8upfF6n9I0citF1Ujtg05TyPrXn37P3xq0f45/DXR/E&#10;Wi31vfafqdtFcRGGRZBEGQHaSCc9Rz716AHX1HB/Kv4sxGHlh6roVfjW5/ROFxUMRSVansS0UbqQ&#10;sBUnSLRRRQAUUUUAFFFFABRRRQAUUUUAFFFFABRRRQAUUUUAFFFFABRRRQAUUUUAFFFFABRRRQAU&#10;UUUAFFFFABRRRQAUUUUAFFFFABRRRQAUUUUAFFFFABRRRQAUUUUAFFFFABRRRQAUUUUAFFFFABRR&#10;RQAU2b/VN2460NKqnllH41Hdzxi3fdIqgjGSaLq13sTKVk2ilqmpW+m2s11cXEMFvDEXkldwqooG&#10;SxJ4AAGee1fmZ/wWa/4KTTfDjT5vAXhGdV1zUtNaW4niRna0R0nhYZX7r7juGfSvc/8Agqb+39o/&#10;7LnwI1yxsry3vPEmswXGlWEEbq7RyNbzt5rKDnYhRQzdFzzivwp8d+PdR8deJ5Na1D7c91dTm9uP&#10;OYu0iuA5XnoA8jDHqMda/ffB3w7lj6v9q46n+7j8Kf2vM/E+PuK5VP8AhOwL93/l4+z7IpaxMt9q&#10;El3JK17fXF0000jRswdmdmDc8EnIPvkUW9yscc0iB/MhiLRos0jm3TeCwB2ljuGeArKPeqMCLJ5c&#10;yruixHK/7zaFwi4UkdMkEeuRX1l/wS8/4J96n+2h8abXUdWsrifwH4cnH9qTGIlb6aKZG+yq8m8Z&#10;MbDJALBWyHj4Yf01nmbYXJcvliaz92Ke+6fRI/KcvwNbFYhUKW7Z6p/wSS/4JZT/AB58X2PxM8cQ&#10;apaeF9NlZrCwAdG1icGCZZnY5822eOSVMEnedw3yHLN+1HhvRYfD+nRWtrDFDb2+I0jjTaqqBgAD&#10;2rD+GHw/sfhv4T0/RdNsUsbDS7WO0hjjHyxpGiKoHr359q6qBWVOjda/g/jDjDGZ9j3Xqv8Adx0S&#10;P6b4Y4epZfhlK3vvcsZopF+7S18wfUhRRRQAUUUHpQBDKPmrnPib4sbwZ4O1TU44Zrj+zrSa5McS&#10;l3fYhbAA5JOK6NzVe9tI722kSSPcjqVYY6g8VUJKMlKSukc+Jp1KtJxpuzP5yP8Agpx+2r4o/a2+&#10;N2of8JFYap4d0XS7ySx0rRLqzntlAEskAupwwG6ZgWiKD7sZZcbyK8m8HfAPx548Swt/DXgfx1qU&#10;FvFDn7NpV20AZkKq0TeWS5ZyGYjO1QSeBX9OkvgTTX3M1jayLIWd0a3+825mOc5zlmzg8H3q1beE&#10;rOEK0drFG0Z2rtjEaqFO0cAehr9gwPix9RwscLhKCikj4SXCNaUZOVT376n4E/AH/giL8ePjNc6f&#10;dahosPgGzu4/tMy6zMSVXzFODFCCrSNHLKSspU7lwcc1+xn7Ln7E/hb9mr9ljS/hXY2dvNZQ6NHY&#10;6rJs8satObcQzTNj+JgpLBj/ABLnqK94liW0tX8lV8xVJAxhSfrX51/8FJP+C2qfsd+PF8H+GfDs&#10;PiHxJsIkFxN5UEANxc26K7/wsWjVznnZ83TmvFr51n/F2IhhcMvh1Vunmz0/q+CyuC+sq7Z5v/wV&#10;p/4JjfDn4K/sp3Gv+B9Jh0PUPDtzNeS3EW+aW6HlTu4Zj8wUAH/ZA6nFfYP/AAR40G38N/8ABPb4&#10;YwRRurf2FYGUM24mX7LGGfPuQV+oIr80PiJ/wXJ1D9sP4NeIPAfirwTpug3niaylsYdQsdQKW7tM&#10;othHIjKXCN5qAybnUKyHY21lP6u/8E9/Dh8Gfsc/DPSZr61v303w5p9m1zDOZo5HS0hVijsW3Asr&#10;HK7R8w+WuriuGZ4TIIYbMviU3qedw/7KWZynSVodD2jVLNruzuI1O1pkZckZxkelfzk/8Fgvhdb/&#10;AA9/bp8XR+ZIsXiCBtWKlc8z6hMqQDscOhIP8RBWv6O5CJIpFbBVgVxjOc+1fif/AMHGPwZh0L44&#10;+EvFFjbyf6ZA1nKwxJGGWaWVdvUJI3msCX+VgCFya08H8d7HOKlD+eP5am/FOHX7nErpJo/ND+z9&#10;wt2dbi4W6Yy3DRxBVl3DCqNpBQ49CCa+2/2dfiw/iT9o39kfxHcXVqZLEaV4JLxW8v7lre/iIGdo&#10;DA25IbaE+U8hhgJ8Yo0N3p14WmjmKKtosaFpFZXOw7maboVJJVRGCM7pJR8w+lP2S/FslpL8I763&#10;t7h49B+LOjkSus1vaJBIIFzNjLNKcEeUiFVUFigHzV/RHEFBYjDyk9+SX4po+JpS9k6T/vn6Jf8A&#10;Bw78LE8cfswaT4ksbWF7rwzqlrqeeULRfZruNV3cKAS4ABIPzcbclZfxd0myj8Q381pDJJDHFFNd&#10;zCXc6zCKOSRYwEG3zvmSOPOF3yoDtDbG/p2+OXwV0n9pf4Dap4Wv7TzNH8QaVJbOUUNHJHLbMoxh&#10;kk435GQD0r8L/wBqv/gj58YvgR8RtSh0vwD4n8WeGVvJYNGudBDX8yWjS3LrHPgK+5YoULMF2sZ0&#10;jEgbBr8w8LeKcHDBf2ViKnLU5nytuyS9WfQ5hgZ0sV7WSbjUOB/Yj/bP1j9hn4rr4r0iFtW863Om&#10;3likrxidftMUku9mL+YT5bhUbylcI5Z0K5H2R+xHpHjj/gsP+2lp/j7xtb6tB8N/BlxJLYxRiZrO&#10;K6try2uobUysRE85iuG+dFceQ1wobJU157+xl/wQ6+KHx98V2esfEHSrrwX4Rs70SXttdTyvf322&#10;SPzLeNInhaGKSKSRPMXkFCcSE4P7U/AD4H6D+z58MtE8I+F9J/snQ9Dt4rOCEFpN6xqqKWdmZ3b9&#10;2p3ueRjmvO8QuMMrpylPL4KWIl7kp78qWl4vzO/J8rxFery4j4Fqjr9B8O2/h3R7SwtYljtbCFLe&#10;GMKfkVBgYNXr2Fp7aRFZkZoyoYdVOOtWI+nSmyIzAhflJGAcdK/n98zlzSPu5U7Kx+QH7R/jex/Y&#10;X/4K8zfFPxxo+qx+BPFfh5dCGsxRGSPTLg6jHcqjkDAQJBPIXJ5Vj2rw79pvUvFn/BZb9sFofhn4&#10;d1K88L6PPJo1p4iCOLNCl46veSMyIVKxXg/clZARCx2MARX7ieKPhho/i+Qf2lo9pqFu2JQLi2WT&#10;ax3qDtYcELIw9s1c0HwVY+HkX+zbG3sUMhZ47eEQKzMwLMdoGen41+iYbj6NGSxdKi3WjDkUm9NF&#10;a9j42jwzUjJub9y609Hf9Txr/gn1+wpoP7Cnwdj8N6T9qur66mW/1W/n3M19emOOKaRem2NvLJCb&#10;ABnNfQ8bAUIuF6UAcjivgcVisRjK7xWKd5vdn2VGlClDkp7ElFFFZmoUUUUAFFFFABRRRQAUUUUA&#10;FFG7BpqTLIoKsrBhkEHqKAHUySZQjZZenrSNdRqW/eL8oyRnp/nBrL8QeJtP0LT5by4uoIYYUMju&#10;zgAADOfy5qowlJ8sVd9jOpUjTjzTdl5lqW4jgxu2r/vHHfH8yKxfG3j/AErwN4fvNV1K8t7Ow0+G&#10;Sead5FVY0jVmc5PHyhWP4GviL9tn/guB8Pv2bNWutB0GKTxd4rt5Hje2sJIjbJJumiVJpc5UiVFL&#10;KPmGDxmvyk/ar/4KBfFD9tDWI28YahqDaBb3Dzvoemy/Y7SLynZwhkXLMxjldGLjaGaMMOQD+ocJ&#10;eEec5u1WrL2NLu92fB5xx5hMPelhtZH6o/tYf8F4/hn8Ebe40nwTcf8ACfeK5GeCKKwdZLOCRTJG&#10;DJKp25JUPsyCVYHjINfmh+0r/wAFXvix+04fIvvE93ouk3Mj3EOn6NJNbxyRMssbwyuytKfvYIQ4&#10;56jg1836vq9rHrU32N5JrO4EixTTArNctIpXdMqlGLAnayKC23JxTfttxKZhNJLF5YaSUid5GHOR&#10;IAJBvfaM7gQu0YyOtf0zwp4WZRk8OanSU5/zT1XyXRn5NmnEWNxz5q1Rxj2RVlupLgzfbbqTULyG&#10;0aAssu/zMOOTk7WBdXfJOcPmrMRBu4VkuCjRRx5O0ptIOdhRcg/jVbUGjkCxSW726GMREPLI/m5P&#10;LYkZlUgZOA3GKjVfsc07RgxxtLsYknaOOMhcj8O9fo2FwsKUOSB89U993HSvDeWkZkVlWFYsgH5W&#10;wqD72CAeDxg/Q9KtQaqNNk273jltXAjfyyCpLDClQ0eecDP06na0UKKl0ZARJPeGNYkRnXk5+7nB&#10;GP8AZIJ9qW1vIHvI1/1sbBRAhYx7SOFZmVo8cZOfUCuomLtqT20ljaSrMq3FvaS2vlvIql5EffCW&#10;kClnO5VIYKMZGMbQRGsl9PtmmaGPKyBYEQHJhAAKRA9zGg2lv4gM96GvnW9+1Lb/AOnXEv8AaED+&#10;W8jW0PIwBvXkbo/m2kgx/eGMgku5v7OW6MMkksIb5GuXljmXY3ykbnJjUnJcHnkZzkvmXOPPuPsL&#10;fz9PuLeZvsclvCz/ADxK2ZmcfId0bfMRzgsDjuOtY2qWcWnllTzLW+twbdI3by1bD7tzEcA8EgE8&#10;4ofztNgt2ji22DMsZmRpRC4b5l8wsPvdTjrtHTFSR6hNqcu2Pzo4ridXleKaVEUmR1OfnXgZGflP&#10;B6HoWaUqcoS8ivJtdZ5rWC9WOQOUBYPmDBXOPXeCD6CnXccLmLy5fLSGQouBvFuzDpn+Mn07VZll&#10;bVr6SRljVftBYtGzyRxSMoKiJW+baqqFUHoCqH5gaqLeSW14s0yw+d5azMOisQ3Kkdnx261uX1JL&#10;cRW4WOSMwwMskvnCQeXJE6EKv+0D7dBmrFzHDJaSzJN5nEixvEjK7SbSDIR1AkwU29uTVFY5fs8c&#10;j226IBLJI3O0H76Lj6kOB/ut6GrEc9tFa+XsmkjkXyZVC/NMdkYIPB2sCkpXI53jg5pkSi+hCt5J&#10;YGRQyx7ZjAmXfaoC53fhV4XVtFbS7kt/Kh/dR2z71LPlyASYmOFJDfeG8cZ5ps4bZMUt2uLeKOO4&#10;iRM5RH43kq0fQc59qqokt3LLI1vJJeMVgMRDEg5A34ZnPOQB7ketJjVNS1NCDVoo7JtvmF1V442l&#10;kby/JVw+4ccPvAAz/D7U3VZIPOaFVmhXbOEhBlRmkJKJMzsMEA5I9dprOV2tQ0f2ebdLAIREdw3b&#10;iV4AkX3/AISOOh6VdCtPFPIkLmDzH+bOSV+WVQD9YpAPeUetc0afvh7NbjZHt2RrqOW5kbzvmVGd&#10;cIVAG5iNuBuBJ6YIp6XtrqE100dwqwxyLJALtmkdFWKRVUNsfLKrYABQlmUhlOCKF1HNb/ZzeQTW&#10;ybiMsCY5OrbSBgsQrxgqDn92R2rQNzH9tWFV8yS3nbex/dlNqlmUkFMADcSoMZ5fruU1qaWaK09y&#10;semwwrJfxxycGKScnzBGdu1cKG25O8OWYEDvio7eH+2b0w7LhmBklhV5tqqpXCgkgDG71OK0rq2h&#10;nmkiYR2YtkayVfKfzIXiO9VA3DDFyoYBUwG5Q5yc4bHChYFwsaqyFuJGznHQ8kfw4JPoa0JlUfQk&#10;+x2qXSi4uLhfIYz3ARGia5YdWKKDtz93b75qxdXdvPFNZsi26rcTssZ37fNaPGQxGCF4IXueKbpF&#10;3dRaUyrIxhhkMol8vzlJLgoF+bvjj7n1HUFvM+lXPlxwvDMm+3nt13sY9soIVNjjepYY3b2BPy80&#10;iVGUt2ERhlNvazzMr6gitczoPljEg+bP91sY6+oo0wQzTLPIbiCxjMMl26KcoglVC6YIORkdCOSO&#10;c06202SC7gNxCGkktreFmQ+Y0hYsSQPmO7G7ow5D8jK1Yn0tfOuvM+eZZPOTY7TMi7ScqWkDlATs&#10;UKCrtLgElagrTYLa6Wxu7e4ZvMhVVRpEdsiRFIEjAL8pVirlWLZ7g5xVzWLySzS72zXlxHzHKcvG&#10;JJDtZmBGwBmyrbcHBwuOQDnWUU9tFai4kube6SzWISC5HmRZmDqV/egEKCXByN2FAPIq2tqZtOgu&#10;MLJukdSXc+Y0kyKzAFnYE/vFB2lNpjbdvK7wuYxqU1uQ3l1Hb+RcxzSmSSOGRZElZY2bBWRnLDDA&#10;YIbHoRVe4uLdy1syyQwtcZd5k2nGCAwyDxt3EnB5Ap1/CdYTzLeOaO3hQTHzJVHmQKXiRAvGQA2x&#10;cAbwwIAGI1zr7W5b+Y7lult7ibBdRuRIvnG4qOSuD26itbmkKKbL1lcLI9vHP5kTLerPho32bCQC&#10;zAHpt5JUIcdCOtXdJRXaH7HNZ+ZceXbyRxNI7RCRSSoiwHdT/EQWwDWTbWb2tmrNahf3kRQyIxim&#10;j2nkH+En3q1JcXFzHb3M3lqt9EUcqfLZ3Vtm0n+BlU59cDNKWxMoIu6de2tzZCa3/c5ieNVhMgQE&#10;vkY3D59wBPHbNR3OpyWV0kllJe27W8jTK0EjRqNnlkAhSHV1AkYnIwVUkjrUNxqkukXUhmtFhW3u&#10;3MqxztkzL8rDnhQMHZng4PXmnw7dU+xiZrqSP7Wbe3knI8vJ+4hQc+YWIBJ7deK56kbw5YrmXmYR&#10;punPnR9Ofsp/8Fbfi9+zrKsMOrTeJNDhZium6hIA0aq8W0K+3IPlhgCxcezdD+oX7Gv/AAW3+HH7&#10;REGn6brNzJ4Q8SXEsVs1heMWSaZ/KCqkmxFLMzkBcckGvwjtJEgkhjaENLJdM0u5tuFX+nvUqOzX&#10;axH7Qu1XSBELLvLfKDkSoCwJGODzjivzXi7wpyXOIe0jTUaneOi+Z7+V8UZhgn7kvd7H9VXhXxhY&#10;+KLKC60+8t7y3uoxNE6OCHQgEOpHUEEHI45FbC3cb7SJFIbBGCOQeBX84H7L3/BTP4nfsheI9NWx&#10;1a41zTYY7NZdJ1GWW4i8tWSF4oZZCTErRwqAyI6hmPBxg/rJ+w7/AMFlPhn+1vdabo9xLceD/FMy&#10;hP7O1WUqtzKBFu8ibLLLjeRyUkOMMgHNfzDxl4U5xkr9rTh7Wn3j09T9g4f46w2NXs8T7k/wPuTN&#10;FZ2la7Z3lrHJHdQSJJjYwkBD5GRg98jmrouYyobzF2nGDnrnpX5k4tOz3PvKdSM1eDv6ElFIGBoL&#10;AUihaKKKACiiigAooooAKKKKACiiigAooooAKKKKACiiigAooooAKD0oooAj25qG5YxK20BvY9DV&#10;lm2j+lRXAWW3kyp+6eDQ3bUUrtWW5+Z//Bdz9uKb4Pfs/S+FdDnt49U8UtLp90GVvtVpZy2l0rTq&#10;q/NukZPLxj5etfi1rWpzaxcKyI15dRk/aHU7V2425RMFznkg4JCpJnmRK/R//g5X+Ht/a/HvwrrT&#10;adeTaDdaTHaSXSLIqiXbfnyhiWNTJt5A61+amv6faw61G08MkLX5aK5t1kfEbK6kgRB3TcDjo4fb&#10;kiv698M8HhKOQ06uHVp1N2flFSNWdatUk/fi7C3mtQwadLDbyXU15cTrci/mZdt1CykSIWIygebE&#10;juoO11JG4FDF75+wL/wTi8Yft/63a2+h2ep6Z4NtbiOW61ueFZLOFHkglaFFIdXn2XIYpsUOsRaQ&#10;R4MZ7v8A4JU/8Evb79uDxs3iTxBpcVl4A0a6jgvnglljm1ZwsErWceySIOhWeb/SmZsKsIQMykV+&#10;9/wc+F2h/BvwDpPhvQ7ZbLTNEtksoFQnckUaCMFyxYu+IgCx5xXieIHiRHLL4HL/AHqy0b7f8E9P&#10;LcqWJqvn2R4/+xb/AME9fAv7FHhOx03Rba61jU0QG71nUXNxdXb7IojICdwRWMKYjjKqo5xXdftJ&#10;ftJeD/2efhpqGo+JtQtbfT4YWhbeF2t+5dlTkhSW2kAHr0rgP29f+Ci3hL9ifwWbvUZPt2rTxZtd&#10;MgIM0qBJGGRyQrPGU3EEZBHbFfhF+27+3h43/bt+IGpXmqfbrGztV8iy0CG4DQwhhKqsR85k5uZs&#10;9QAifIeh/MeFeEMz4gxf13MZvkfXr8jXMcyo0ovCYFcz2bPpT9jz/gp14D/Zm/4KSeONejt9Wt/h&#10;7401W7tGmEjNb28s15GP7S8nGFWUwNK+zPlpN9K/aL9n74++F/2hvh1o/irwfqUOqaHq0aPDMrtv&#10;VWUHbIHwyyAsuVPOGU9xX8r9zpF1dNp8G680pbwDzII5fL8l1GQoG9GkDYOR85xnGzt6X+zr+114&#10;6/Zh8b6fq3w81BrBby5+0yWEUk32e7ldgfs8iSPINrItrGFBYktEqrE3zV+lcXeF+Gx0YVsHPkm1&#10;a0teZJbt9DnyTMKmDgqS2P6mo5k2/eXoD17Hp+dPDYK/WvAf+CfX7QPij9o39mvwz4s8aeF7rwdr&#10;OpWttcPb3Mm77aJLSF/tKj+BWZ5F2HoUbuDXvisr7cMCM5GK/mXFYeph6s8PPWUXa+/4n6BQrxqw&#10;U1oTUUUVmdAUUUUAFFFFABRRRQAU2T/Vt9KdQ3SgCjdWyzOyt0bAr4T/AOCrn/BNzTP2kvAGo+Ld&#10;LV9P8XaLZvcwXAAH2iOKO5m8hwezyy8k+pr7ydMyD5Wx9Kq6tpkepwSQXEPmwzKUYMuVIPBzXsZF&#10;xBi8qxkMZhHaUXr5rqfP8Q5BQzXC+ymtenqfy1a74Tfwbq+oafdx3Vtq+kE2N1bSIh8tlkzJE/OV&#10;IIMmTyCuzrxWfM8M87QzRzTWvnAb1hbJRf3jcDnD434HTbjvX65/8Fhf+CWX/Cf6HN8Qvh/o048T&#10;abFO9/bWcR3X8IW5uJXVQPmmaURqo5JDD1r8h762vbG/uPtStb3dqxUwy/JKZFbymR8+g3bh1GD6&#10;V/cvBHF2D4hwCqYeX77rDoj+Zs3yfE5Zifq+I+R9ef8ABJ7/AIKE3v7FXxOXw9rEd9d+C/EV+I54&#10;Uk3rY3k0lrCbvB5AFumCg42qoHzK1fu14L8WWfjPw/Y6pp80V1Z30MdxBPEflnjkGVYeoIOc1/K7&#10;f38kFwweeRbiFTI0hU7ozj50K9dwXkd6/S7/AIIg/wDBT9vB+qWPwf8AFs0MNjcXHkeHpRNv+z7v&#10;KC2Zdj8wC7iDnk8V+VeMXhoq0XneXQs4/Gu/nY+74H4urYKoqGK/hPRH7KxkGP8Al70uMkVm+G9U&#10;j1DTY5Y23K27GT6HB/XitFJVY8Mp+hr+V3o7M/eKdRVEpx6ktFAOaKDYKKKKACiiigAooooAKKKK&#10;ACiiigAooooAKKKKACiiigAooooAKKKKACiiigAooooAKKKKACiiigAooooAKKKKACiiigAooooA&#10;KKKKACiiigAooooAKKKKACiiigAooooAKKKKACiignAoAKRjhTSGVR/Ev502SVSh+Zfzpb7AVrkg&#10;y/7TV4d+2h+1p4a/Za+E19rmtXVvCrKy2cAlCyX02xmSNT6ttIBHTBPY16N8ZfH8XgLwHqmrC6t7&#10;f+z7KW6klkf93HEiFix+gHavwB/4KI/tx6p+2H8ZbqePUA3hfSZzaWMdq6tBPHHJO6yYY5yxliHH&#10;Jjj4+41fpPhpwLU4gx8Zy/gQ+P1PzjjziiOCofVKHxy3POf2kP2h9W/aQ+KOseKNYuJIYL7VWuLa&#10;0kumxZxHzPkRipUMy+oPUcEV57FYeXdrb74pGMBYwIBDyCVWNgFQMwkG7auVG0kEnii5c6QPmjvl&#10;23bCL94rhWbkgHo5JxnH8WCPlBrqvg58O9a+MPxR8P8AhLw3Yu2satdwaTbohy9tIdqfaGfoyj52&#10;Y9FMi56iv7U9nhcuw6U37OlSX4H4Jy1KjSjrzs7/APYZ/Y2139tr41aZ4f0+xvF0sTxTa5fG3dYI&#10;oSYTI27G1XdGYBD0IB2ZAki/oF/Zv+Ami/s3fCrRfCehWtvBaabbwwyuke17h1jVGlY93ZkBPtXm&#10;/wDwTo/Yf0v9if4FaboNrFcNrF9s1DWp5cStLeNGizAOOkYflR6A19GW8AVm+Vvyr+MPE7j+rn+O&#10;9jTbWHp6R/vebP37gnhZYDDrEVv4r28kWYkAFPpsQwtOr8yP0QKKKKACiiigAoPSignAoAjxQWwc&#10;d/SiSZQjc9q5/WvijoGga1b6feaxp9reXYUQwyXCK8m44XAJyc4OPpTpxdR2hq/LUmpWjBXm7HQM&#10;u4U2T5Ym7cdaZb38c8QZZEZWG4ENnI9aivpPOtpFXDqyke349RS1WhnzWj7RGD8SdZGkeE9Qf7VH&#10;at9nkUSmQJ5ZCE7sngYHPPTrX4m/Dz/gnJo//BQbUf2lfFa+KNQtfiZofxI15dLiMn+stY2SW2jy&#10;3AXNwORxhwe9et/8HD37aOu6JoWi/CfR72709dUlj1TVPslwUmubHbexG2YfIuJHKowkcpiJ9yEK&#10;wrwf9k/9pTxN+wyfBPxcaHUtQ+FvjzT7TRPE4RX+wQ6nFcolzeFBINhNjA7oqxgZ/dYU7Yl/buEu&#10;G8xy7KP7Sw8uWrWdo26qOtv+3trH5vnGZrE43n+zFcq8pdWfEvxG8Ba18JfiZrWiaxu0vVtB1SbS&#10;50mPm/Y5UbyiQV6hwkboe+QR2r9JP+CBf/BQS8+HfjOH4M+ML61/sXUIg3hqRp5JpILozW1v9h3H&#10;gjDM4PsR2Nb/APwWB/Zb0L9qb4C6P+0F8MbSDVLmOwtZ7y7s7vb9q0/ZdXUqyIODIHmikIPzZXy+&#10;oxX5j/DT4lX3w98Z+Dtc024njj0bWdM1O2ugvlyRCC5iliO4+vBf6jPWv07Fzw/FeSNVqajJJxa6&#10;qcVu10TZ59HEVcLL3Xe2vyP6tonVoE+797cee3H+I/Ovya/4OLY9B8U/Dm0t08SaGviTQ5TrkWl/&#10;aFF9JbxwainmomdxUTSQjdjaGjweRivrTTv+Chfh3wt+wH4P+Kmv6laQprmgWt1tnlVpbm4ayMux&#10;ecbmZQB7kV8E/Dv9kfxl/wAFFPCHxm+PniOwvvtfibSNR0vwdaata+T5dmcXdtPHkYRT5jBJCCrH&#10;1r8V4JyueX5h/aONfJCm+X/FK9reaR6XEWZLF04YfDJ3h7z+e5+ZunCQwTSQzqNP80RNI8qlZgEy&#10;Cv8Aeyu5hjqASK9V/Zu1aPRbfTzJJbq+n69p19sfBikMF5GzMQ5C78gD5iBsyTgZNec+J9P1Kz1v&#10;VNOvEEV3o+qXFhcQXUqmaGeBZkdXKhs/Nu3Bc5cMRGVKqnafBHQtS8YfGbwnpOlWc19qOua7pkRi&#10;MW6adJLyISYwzM8YjJZg7EbckhB0/prFTh9UdeT0s9emx4cqLxEI+z7o/pz+Du67+Gfh1pI1t5G0&#10;62dowANuYkz8o+UY9ia6v7OrP91W29Cy1zXwe0K68NfDPw/Y3gDXlrp9tBcOqqqs6RIrEbcjlh+l&#10;daASelfwviJ3rTcNry/M/XcLTtQgp72GpbxiPaqKqnkgLjn1pyrsGKf/AA/hTMGszriSUUUUAFFF&#10;FABRRRQAUUUUAFFFFABRRRQAUUUbqACimtIq9WUfjSG4jA++v50dLgJMGJ+Xr2z0qjY2LWP2hvNk&#10;aOaTzVVkP7tf7v51c+3w72Xzo9ygkjdyMYz/ADH50TzLLaybZAflxlSD9OvH50XtuEbPVHzz+3T+&#10;3r4S/Yj8NQ32u3UUupXxZbPTYWH2m4IhmkBC9du5MFsYH4V+MP7bn/BVP4i/tc3kq/2g3hnwtKhx&#10;pdlcukk8JEwzI/8AdYSxLx1K4r9vv2sv2S/Cn7WHw8vNB8VaJDq9vNCXg3/M1pMUkjV4zj5HHmk5&#10;GQMZxxX4c/t2f8Ez/H37HtpeXl1Zf2x4SuIiU1CEq72kpjcuZAsfyxlEVeSACc8V/QngyuG5xlDG&#10;JRxLfuynqvRLufiXHss3hindv2PRHzNq0MzatdeZcRtcSBzIFm8wSSPKU3PnkgkNIe+1wehzUDac&#10;sO9bdc2rXUc9rKSR+4U7FI/2i0kec9DFz0qS0e6u7aJbiabZNcAMWkQ+SoO0FeQc7uACeTxVvTrl&#10;WnLLDbwzu0160iwIzEuphJcbGIjAOzAZcbt4Ixkf1dT5uTlpxVkfmV+5z8eiyakvzCNrjzR/CQ+5&#10;zjDD+LjnA5IqeGfzbT5ljb+z2wOCPNRTt+X0yCeTxW+09xAsLW7y25tNlqfKBj8yMDKSYZ8lt/B4&#10;rOvJWuoZLeNTJHJIFRgv79cfMG9AD2J4qvamMcQ2+QrpbYO0GEy3A87crHgngxlh3x1C88ccKmYr&#10;y2gudQuJoZLL7QjOxV5GZCUXOAXx83H1q4ba4u7SZ7T7OrKguZrW5nhi89x/cYsN545VMk9KQtNc&#10;2nmSRu0MWyOEunlnyycgoOu7PVj0HJ4qFUNfeKFnEyGMwrG1vFK0m8t8xY4GD7kkBR3JAHWkt7Rn&#10;mt4o1vGMbqgBmXhQpOVHUY9TwKuRSRxiNjDdx3MyMxnjmVflwVjV1PXGWJxzkL3Ipr2Utykdv5bQ&#10;y+RiMxrva5JjYbce/StboLoms5FVXkjmuI99rKGBYeYysxCxn1zg8DkgGiJIYNUj8uS1jEs5WTep&#10;EaxpgnHsTwfrU0SLeQsB5PmyGXz5VhVY7XeYkLhww4URzYO4fM4GQTVG+mayZWVY1h8opGsIC5G0&#10;jeRtU4K5xu3kLkFskVpzCjFGfGsV6Q8hhgtbibzxtyV3eZsRcdAduVA96jgtpnjbzDtRpSjqTtaJ&#10;jliGHYgr0PpVlL57mytI2uIYYZnMpjlQKsczwrCzZPGGQFT/AHHjB4zSzSRygRqPMVi07KIlIPRS&#10;cg84wvTuWrNVGdVT3dgtLVXk8lt0E2dqxsp2v9f602CHZPCHLRWbbTK8LBfLfd8+Q3PyrkkdhTxE&#10;Dd7mYkybWUBgq4ON4OQeisCeDgEHGKTTtRbTtRtXihWbZJGGt24H7lxJ2KglsYbg/KTkVsZ0fiux&#10;tnbWojjl3QRXEUexmjVgxkCBgGJ43AyHPceUT3qC5tWktI7eK4jmlmWKRorb/VmTBDKy/e8wDrjp&#10;U+mlklVBbybyXXbt+ZmB3K31zwfar1kZJJrPyZpZ44R52yRRkxId2cDljkcgc4qfaMv2hT0SyL3z&#10;RGHzox5nlMkbKFO0K6huh2I28D6HvVi7nX7HIF+yq2RI7wI24OQX+Uf88lIJUdQwUnioWs2t0Zpo&#10;xJYwlpnRlZJIgwaFmC9VwY0GTwCyg9RWlZzWd1bQSTOtvboYbOSaSMs8S7T5m6MYZgq5Jxzj0qak&#10;2RUvujHFlHah2k8yNLiKTYZCQXVPNbk9V3EEZFNZktZ/m8nFq8kAhkj8sAKuFJU5Qg5++3PfBra1&#10;qzjfUikizeX5xj2sw8vchcn0CKN5LAqWA3ZYcs+Mlkxtpj/q5ryVZGim4ZSTgcHnb79MVNM1jU5q&#10;eo4xR6XISomh+zB0IkULOpTnYWDxjduwGUfMAaWUL9sDSTLcP5bQu7yFFUYJKhizllUc+YDz0zU8&#10;9lHewXUssczyMz+SxX5SBwhY/wB/aGLA8gDJqC03WU7TKUmmy0DIF3xBZBtGT05zj3rYXtuhJd28&#10;mntCJP3a3McE6OxCvIsgjDl2Hzby2Gw2PlGelRSoIEjDfL9nhw+wbg7IxwR7sgOPXFS2sn26z8ma&#10;6hUoIxKJUOCpjUcH04PPtWlbWxdtscwNxcSrIkJwyrKHEMKAdRlsnns1IzqVNSjHI2nz3BjkiaWz&#10;jEaXEPOYuArbfo4w3TkVJqhulvRB9qZgvnhJndVYLw5JHXhlUAeyDqDUkDnSWuY/tzrG2LAjKsxG&#10;Sp4/7Zrj6j1FV2uTqd7NHHD53mNJ5Sg8lm+bdn2IHFBlGpaZHDf21rbzRSL56XCATsWB3IrAzIM8&#10;A8KPYM9a17ullmjF1DIs0jCYGARLOzFQxZUydoQ42DnuOtUGS6kt5FvMW63Gx3UOpJaTqQOu3j5v&#10;TvU1hcTXss0zT24S6kdwxICpI/lu3PYBlH0UMegoHPyJb6CO4uots32rdukPzjIIG9suflL4O52+&#10;6xJYfKQaUySQv5K28vlzZhMrxIzMFPCJjPzk8MRkgHNV9RmWaTyIYmmhsxCCMbWWNYnJB/2zvRSO&#10;uEPpUFzenTDavIlrI0kpxP5HlMpYbGQ+pyQ2RzxmsvZh7ItRXS2NjIzKwjGxoVx/q13AeYf9mTOz&#10;r8u4ndjKS5t5bGTRLiOSRWa1JgMK/ejAjP49Tj68VoWUDM8E1usK/Z1ModmkAgbEYyScDJIwVJGw&#10;fMcYzVUaxcXkgkjdlaQvJtLL85L4OcbOcdOAcdHQfKdTan0uOWT7ZqMksUNhDueTyt9wFjCsQURj&#10;uG1gARjIIz2psF2r6hLNJNGzRl5XluQOVxg5jYOd7/dK9Qp3dOaaNUW2vUYySrbkmcgIWZITxGTu&#10;Z8OX45NLC7fZrCSFfmYu4byhJ5kS5ZlkjYGPG0E7FDKOq7jxQaRp+9cTVFjNu0cTQs11bi2ldAUG&#10;0yoFm6r824N2PEg65FV728a6jeRdyw7iGj3hvMk27TwOjYIPqM1cgh+1alb2rXK6dM2IYJsDy5GX&#10;5kykaqFADMW3DAwmar6deSeR5sbG1Kq3mxAAYZlQEbjwu8Z+Y8KDnoKsHFljT7w3tqyyG1jjtV8u&#10;MLGW3gjn5jwTj1NaQvRGjO0lx8xeOIRShY9uwvuIXOQGAB/KsmInTYJd8jNaxysgSR1mZJFiO4Ar&#10;xlSRn071dMMjSNPJdLI908QkG0LHO55jjJ6R7sd8ZGTQ6asckqXvlaVbeGNrcTQWatHGjsEYGTbI&#10;7cKmUz05JBpIomsZtymGMWcvmiW2c4jI+YyK2QDn5hjODhR3rOnvLiXUFmZvtULEhdifKMdVB7jk&#10;DI9a1p9QEiLJcSL+6iifyEX5QpOR9cj86zlRjKn7N6rt3NX7SKVj7C/Yd/4LAfEb9k6+sdM8SMvi&#10;rw0ZrdJ1uJn+22MAWCP5GGSQq2jAp03SkE81+w37I3/BQX4c/tXaLbyeG9es5dS8tGns5l8m6gO1&#10;FKlG5PzfLn1461/NnFeS2t1tkjb7X5W9nPzC4+TgAf7RR3GOocHpWt8OPifrfw08TWviDw1r2oaf&#10;4itLqKe1uY5fKjVRhmR16cSbWOewzX5Dxt4O5Zm6dfCr2NXstrn02S8UY/L6msvcP6uLXUI54Q29&#10;ORuGD1HH+I/MVIHLMpHK5r8kf+CeH/Beqy1G90fwv8VrhbO6ukitLXWUXbbBm8hCs+fuFjn5zxwa&#10;/VLwV4/0jx94fsdT0e/sb7T76FbiCeGQPHNGyhldWBwQVZSCOCCD3r+SeJuE8zyLEuhjIad+n3n7&#10;VknEmDzGmlCVp+Z0wOaKhguIydu9d3XGeal3qe4r5k+mvfYWigHNFABRRRQAUUUUAFFFFABRRRQA&#10;UUUUAFFFFABRRRQAUUUUARv/AKxfrTpF3Iw9RTXGZB9ako9QPkn/AIKnfsJzftv/AANu9Js7t7HV&#10;tPVr/TpgG/dTpBMqZ+YD70ndGH+y3SvwI+LXwk1X9nb4zXnhHxxp9xoN9p+qLiPyGltZrCCXEUsC&#10;OkaukhSRQrcKFkD9Dj+qa6h3o2N2cdutfO37Z3/BOzwD+2r4aa18UWNzDfQyefa39qqpcW0qwXMS&#10;tvxyqm5Mm05BZR9K/UuA/ER5SvqeNu6L003V+q/M+TzPIpVHJ4d2lJ3bK/8AwTVj8K6V+xH8MLfw&#10;ubeTT/8AhGtOTzOUa5ZbG3Du4A4YsRkDIxXhP/BU7/grvZ/snwTeEfB89lfePLxSohmLL9iWSO4A&#10;lwRztkjYc8Eow7GvDG/4JEftBfsV3+t3nwR+LU+neEoYPNh0XUdgtmjWck7kaNoAxgSEbjGp+98w&#10;wTX5kfGfxZ4j8WePdWuPEGoaldarLeyxXtzPeSXLRmK6MG1GkLbFzETtTauZZOOtfScKcG5ZmWb1&#10;Ma67r0m78r+JPpzM8HGZhiHBYGX7v+8t3/w5j/FL4q+JPin42vtY1rUL7xBr81qZZZtWmaeVkMrH&#10;5tvymIPOyjb0Ix1rkbeSTSdSs8fbLaNpooGEbmNmWN/MAVfv78qcgDIArotW1Z1CK0syrDA2zG1s&#10;kHMcxI+9kAxiMfeBLjOM16x+xb+w38QP25/iZb6J4XsdQt9Lt9ktzqkg8i2sokli3qrsMNMqMoCA&#10;7mjw+MMDX75WxmEyzC+3qxVOnHQ86nSSfLSWp578NPg54n/aJ8faT4d8MaGuravq8kP2WytbeT90&#10;zTxQLcysgKrEnmxtI+cqpB6LHu/aD/glz/wRD0P9nCz0jx58Sre28U/EKQR38FlMgls/DUriCVo4&#10;1biW4SePi6b5iqhSABX0F/wT6/4JteB/2FPh3b2ukaal94nvCLrVtclizcXtzJHDHMy5+5GfJT5B&#10;6Zr6ct4vKH3WH4V/M/HHidXzDnwOW+7S79ZenZeR9hlOSuK9pVKenaTDY20cccexFRY0VUC+XGB8&#10;qY6YAJGB61ejRRtCrtx7U7Bx0NKB83SvyOMpP3pn1PLAfRRRVFEbxsZAQ3GakoooAKKKKACiiigA&#10;ooooAKbKcRtnpinU2Ubo2HtQHqZfiHT4dZ0ya1lUss8RQgAE4Ix0PHfvxX4y/wDBYD/gmhffCDxP&#10;ffEjwnp802hXTzajrCRxSNBaO/2h5pP3TFgiLhiXjMQJ+bKkg/tJdWxfO0N9wjgdK5v4nfDyw8fe&#10;DNR0jULGO/sby0ltpIJk3JMsiFWVhg8EEg8Hg19dwbxZicixyxVF+7fXzXU+N4r4cp5nQc7fvI/C&#10;/I/ljn0nY01vOiqYZ3VliYNgKM+WdoRfkPzbvLBPTeOotaLe3Xh/UbK4huDb32lzrLbXcUot5rWa&#10;I+aCH2blfgEYdTnBGGxMv09/wUt/YV1T9jr4r6peR20kfg3xBqlzc2N2YldLPz5biVLFcx43IkJZ&#10;dx5HHSvmGx1s6MLGS4tV8vbHMPISNGmGCPL3Km1tuCdwPPIr+9MmznCZvl1PFYde0p1FqvzXqfzz&#10;iI1qVSSkrOL0T0P2z/4I0f8ABSRf2k/AVr4J8TTv/wAJr4fiQiR3klbU7RfKhS7LyM2XkMjB1ByC&#10;pNffli3zydOoIx6HpX8v/wAFvi1q/wACfiX4d8UaPfXFvJ4ev4rxXhk2W9w0MgdoZPUzMuwr/CMt&#10;jAr+gX/gnx+2XY/tmfA3T/ES4tNWs3Wz1a1Y7fIvFhiaQD/ZCyce5FfyR4ueHs8mxLzHDR/cVNX/&#10;AHX2P17gHiz26/s/GP8AefZfkfRcP3afUEF3E2QJIyQcEBhwalEyn+Jfzr8UP1odRRRQAUUUUAFF&#10;FFABRRRQAUUUUAFFFFABRRRQAUUUUAFFFFABRRRQAUUUUAFFFFABRRRQAUUUUAFFFFABRRRQAUUU&#10;UAFFFFABRRRQAUUUUAFFFFABRRRQAUUUUAFFGaNwz+lABRRRQAU2QbkIp26kLUdLgVbmNY1yxChR&#10;yfQVR8R63BoGi3U80kUIghaVmkYKFAHUk9vetGZhn72No6+lfEv/AAVy/bzsv2ZfgtJpOnT6feeI&#10;vFHmaVa2UzLcEJLb3QaeSHlnRJIwGXByfl6nFerkeT18zx1PBYZNyk0eLnubU8vwkqzer29T5F/4&#10;LTf8FDbj4j65ffDHwre3UOm2r7tXlibyySrXMUsO4fwyLIm31MZx0r831tPNhjhhX7Q0Iiikx8mw&#10;j5AoPrg8n8a0tTke+v5ri7ZPtGpSC9LAcDzNshxgsNu6VhtwpBGMg1T85bu5YTQ25CymSQwoRtjH&#10;G4+n1Nf3nwjw/h8iyyGFw8Fr8fmz+Vc0zTEY7EzxFTdsbpelf29erY+W15cXDKIvNRZJFldigQIw&#10;Ksc8fMCOOeM1+1X/AARr/wCCcNv+z74D0/4ga4rSeJPEljC1pA04lTT7KXy50hBCIFkRkO7bkdq+&#10;Uf8AgjL/AME77z44/EX/AIWZ4msnt9B0LUM6dFtfFzewT210HA3qrR7Wdc7SuQwwcEV+z+jaNHpN&#10;vDawxMIbXbFGccBVXAwB25r8F8Z/EBSl/Y2AqXX/AC9f5RXp1P1Dw94V9pP69il+7fwrtLua9vH5&#10;afhTh1ojBC/hSgc1/OJ+4w2H0UUUFhRRRQAUUUUAFNm/1TfSnU2YZib6UAYvi7Wl0LQbm6O7FvC8&#10;h2LuY7VJ4Hc8dK/m4/4KXePrr4sftt/EbV7wXWpNpOpz6TZw3YFuba2iuJwI1dkYptkYv5395snD&#10;xha/pD8aaW2seHby2jbEk1u8a4GSCVIFfhj+2Z/wSR+Jfw60fx98UtTm06SP/hKdX1SKxhtWkkgs&#10;P9MujfOwZmLOVCskbQMAc+Y3Ar9U8JsRl9LFT+uyjeVkrruz4Xij20sRG/wH6Xf8EdvivrXxl/Yc&#10;8DXmtTNLcabZwaRFNK6u95HbW0UIuGAVCHcxzZBHvX03428Rx+B/C19fySLHHZ2skzMxwAFUseT9&#10;K+JP+Dei8E37BESx+X+71x90QnMn2dpLW1mMZBXcjJ5mCrFmG0Et82a+yPjTHcP8OdWjhTMklnMo&#10;baDtJRhnkEfmCK+PzzC0455Ww1PRc1vxPUjiKsMq9st7X+7Q/nN/4KW/F+f48/tn/ETWSqta6XrN&#10;14dtAYnSaO1huZ2U/NwWD3DZA7V9nf8ABDP4b+Hf2oP2OviR8LfFOlw3lnLrk2om2lkWZrWWbTrO&#10;PMYY8KGedhnAyxr87v2hvEUeoftEePLy0msbyY+JdXlhM8DrIc6lIMqfmwgO4rk4Db2KFSBX2T/w&#10;b8/EiX4Z/tq33h6S4k/svxXpF00SxyP5LzC4strEfIC2xtoOCPmFf0lxLgnHhj/Zbr2MIzj35lo2&#10;fD5alVq2q/b3L3xG/ZC/aA/4JMeItatfAKzfEL4WarHcTnSntHYrBcBonhdVDKJFgtoAZOFAlbvX&#10;wh4zu1l8W6s0Nreabc3l1J5WmynypdNV2c+Sy5SRQu4JkyjBjYYyGL/1S6jZW92v+kJG6bflMihs&#10;HHFfi/8A8HB/wFPh/wCLvhvxZp2mpplhqSQ6JPMUZo1n868mCEIPlHAYSNwR3r4/w844eOxcMHiK&#10;ajVa+Jfat0l3bNs2yOnhKirU5P3nyfLcxf8Agk9+xdcf8FAtN0dvHXjLU7zwH8P9S+z2HhTcEiuH&#10;t47aXzZQoQ4eK5MWwhyNjc8Gv2o8IeAdO8G+EdP8P2Gnpa6PplollZW6riOGFUVEQAc8KuMnpX5i&#10;f8G0+rXjeHviNpYkmTSrHWPMFvGyiFZ2t7ZTkH592YpeP+mb/wB04/WFWyqkfNzX5x4k47ELOJYa&#10;crKOqitlc+w4fwdBUvatbnwL+2r/AMELfB37VPxbuPGml6pqHg3WNXULqy2VnHImoD52aXO5HjlL&#10;SnJ83t9016F+wh/wSL+F/wCxAtve2Glt4k8XdJNf1S3Rp8ZjbZGFCiONXX5A25xydxFfYC804Kuf&#10;u189W4pzKrhFgZ1m6a6Ho0cnw9Op7SCGwReVGBjb7DoKkoorwT1wooooAKKKKACiiigAooooAKKK&#10;KACiiigAooLYpN6+o/OgBT0qFz8tP85D/Ev51QuNThjspJJJI1jUbixbAx9afK3sjGrUhHWT0JJ7&#10;iNl4kjzgnrnp/wDqNfNv7af/AAUq8EfsheHrr7fdLeautrJJb2sK7jK4DhRx2LoVz6g+hrw//gpb&#10;/wAFgvD37OdheeG/CIh1rxpIvktEfkjsNySndKfLZioYDIUgnsQa/G340/FzxJ8bfHF5rXiLULjW&#10;L+63JGZ1MhgBlL7Ig2CF3TMAcZ4Nftfhv4S4jNpfW80vGl0Xc/KuLOP4U39Vy3WXc+3vhv8A8F0/&#10;H+uftcabrF9JBa+AbjUvs11ppwTFYyTviRm7SBZEJHXEZ9K/ZvwJ4xs/HHgvS9YsJoLqz1S2iure&#10;aNwySxyKHRlI4YFSCMdRX8rgzHdJchfJcx/MAeFx0Jr9l/8AggV+2lD4/wDhYfhjqt6zap4ZR5dP&#10;jYFs6aPIig3N2cHeMH0NfWeLvhrhsHl9PMMrp2jT0qW7dDxOB+Kq31x4fF1Pcnt5S6s/Sq2+7zWB&#10;448B6b8QPDN3pWsafHeWOoQNBPDLGskciNGysCvXkEjjnmt60kV03KcrnGc06X5n+Ubq/minWlT/&#10;AHlLR/kfttTD0q9P2c1zLzPxh/4Kg/8ABGHUPhRJqfj34ZxvNoc0895qejkbprJW8ySYwHuu0ZUd&#10;Q2B1r855/wDiSi6gmR4L6KB4ZYiBDNbqhLMrmTC7ty7cNj5uDX9VGu6Jb65Zy2txbrcQTRskkbru&#10;VgRyPxr8/P8Agp1/wR20j9pq2m8TeC4G0DxnZ2ksK+Rbj7PexoLmRVZSApaSUoCT2av6R8OvGWdF&#10;Qy/ONYrRT7eUu/qfjHF3As6U/rOF+DsfixfzJb2fmpcae3mK8kpt3mLKzkARO0gADjqVTIxz0qpc&#10;a2onuJkUxR3MhhjiPJCYypI67TyuffFbvxC+CPiL4C+M5vD3ijQdS0HWE2PJYyIFV4d7BTCB/rYy&#10;yMfMXIJUrnINZL2X2ePy5fJdbe6cCUkA4Rd2Pwr+mcFWp4ugq9B3T6rVfgfltSEKVWzRRhuY2+yx&#10;x2zPbzYhRp2+XhwN6eisxChumSB1qSytpHntZI7eTZHsgZD8w34Py9Dz7YP0q5Do5sL1f30bx3Eb&#10;Aq65WKRjG5wMH5Bjjggkd6j06FrqL7PbtK6rEpURMXLRiQKr7UKlW3kKSRxmt6rhThebSCco1f4a&#10;C6kEM+Y497JAshCg/Pk5CjaVBLdAMHPoar22qWtqjSFdqeUswmb522lZeBnzGxzjhx1+7XReHfhL&#10;4k8RXbR2/hXxRNI7KClnpMsvmSOwiKRqjMGZUYuMZcEZANdJ4W/ZF+KGtwwmHwD42lkYKZJU0S9Z&#10;YZFBG3iPsO3rxXlyz7LlvUj/AOBL/M2WHnCFuVv0POUeYRRyXkd0v2cbyu12ich3SQDEoO3cRj51&#10;G7tTrSzeDTlgtzIzRSp9oCSsj7SCGGFVV46HduAPVq9ltf2D/i9c6Q0lx8LfGlvAgjVlls3XyIl+&#10;STYAXLMRtAJg53M2flJrP8Wfsh/F7TdOjuNS+G/i63HmNcJJJYXMwd3XkAKz7VUKOflUEAYwqZlc&#10;SZa9FVj/AOBL/M6JYWsldwf3HlGoqsNx9omhvpIy6RKFneN9/mKw+Yr85CgHnBAHy5CoTlTPFdSK&#10;zTNuVBGTMr3BjLHcQSV4IPsfoa7XxB8B/GmlgXNx4P8AEHkqh23T6S65VDhQwA3MxJOdwB2kk/ef&#10;HK3Gk3WkXU1rNZXVrcRkxQLcq0O5U+dcIB/rN3UHt1ruw+ZYeppCSfo0NRahdlZ2xaqqh/JjQkW8&#10;h+Vy25CQRt2/LEh5U9RkEVZgu1vbiRrj7RLapKghlkiaOSNP4AwLtks3HzCTjptqGS2W4vmVhcCN&#10;iEkO8K6k/eKj2rQa2aSOa9kVLf52MZI2LICu1mZiMFQv3SM5bpk16HMnsR7aFjOljS+tzbbfs8hB&#10;AUMWDt18wtk8HI6l+vG2rsNiskLbmggW8uleMSxtEsaSYYKrHHygjaewzzV2702VBHGvk7rSESgt&#10;IP3iE+UFOYiNyq7M2QcHeSMMtVrw/YLpxv8Amh3xzDKmKKEjAfKqgGScA45PHXihSTdkZ8zehHLp&#10;n2ny/wB3dLDdbfMaS5V1VXccqo5xuAceoGar+HbZU1K1ktoWWRbuKa2VvnjjlWQbYpP9gHDFj1GR&#10;VoXizRzeeyt9jZ91wvXkgGLb/syFR7AmnJB5OkSQzTWsUV5LvhSVsrCydSrL0kHZTznHFZ87CFSU&#10;dCW0gt7KFPJa6kggjCuWTPlqkg/dk9Ax4GT1ZtvXiqdrM9hPGjq8lxlgIpHWSF2P3Wc9Nq8Eg9s0&#10;9gGsHmu7pdnmrsRrokmUqT8o7EKCeeN4ANNuL0W108N4sciqsrq7jzJU+Xjleh+tEfjJs7lOS9jg&#10;fay3C2bQlyhbbkIkrYVV43k9m4wRniq8SvKdu1Xms7WZ3EBMfyou5XcrlW2nGfyqS4AYSSNHJHbR&#10;FYkcDP7kRlk3n+FnbjnsahgNwyxxr5csd0rABwSRuBcpkdeqgj2roOynFLcmS2byofLVvP3RqUbI&#10;aVVUn5e5yQRx3461uW9yb6O5kkha1KmWIsCzb5VnLYIIwCowSDjA5OBXOPBMmpRwzW8i+b5Ufl58&#10;s7lTagweeRt3ejE962ZrbdfyyGztxtikuNpLLC5LbVO3rGoP3Q3O7k8VlUMcRTTINQMlq3nSRtbc&#10;mZHkDbsxgMfnI3jgqcAY+Yc81Pb2MNpI1m0xthAzNOkyBHEgzuXYflyMHqQ3B4qrcrNpi3FrbyMI&#10;UEgM9wwLTQh+cqfusBCvHdSOxFWr6MnXY2WSSERpvWWRP3kwACx7l/v4Ee4dQWfPenTIlTtAisLm&#10;3hlhZdzRxlYipVlcSbsgFVyOx4PYGq1nfeRqm63t9txbxyFvLbdxkuWx2wgZcnoat2mnW17aw26q&#10;oLLvuFULN56qJTI5UnGSpwFOMkgd6VLGOK1YsyzK28PsYKLWRS+JcrlDJgrkKTuBCjJIrW5cOSw2&#10;OL7VFDJMD5jXKiSaVSzbyu9XG3jBUZB6ED0rP0+eGSK/aVZd6eXBFbsMoCCWEIb+9gFgf4sYq5da&#10;a9jZLI9xDNthimEMjAq7E7FyzEEFVOMdRnFVrq2Fnt+a3UXCoI2kiZSUYy+WcH0IKFu1BpT2EuLi&#10;LT7lpJreNozM7mPzCy9QRvC87f1IqaOOO3uZHhUbZIzIwt/MVI16EkMOgp1vGpsJre3htV+1fvCZ&#10;I2zhTzgnscEZqvbaWtpI0PkkzMqrKpz5gYncUCnqcgDb6kCmZ6PQsNHJbWkkn+vks0dZN8fyKrJu&#10;3f7QC8p6nGKrz2v2eKO1Ri1pFZ+WYgMxyNnBdv8AZKk5Hpmr2l2t5PYNJcMu3Z5kTLCvzldiR8d8&#10;kED1wfSpJdO2yx+e29Wi3vNCNwkifvx2wetc7qdw9tye6jNnt/JdY1jmtZI2eFyz+WMOGR0LAFQA&#10;N+Qen7z1FaENytjPG22QbCIUWYNbxnIjLbvJZGZuMliApYBs7QauFZI7d1WBFuIpxcGfzDyWC5BK&#10;5Kncj9OcyjuRUZ0i7lszNuNs1zHDYpJ8iqqEOQHIOA/ysSjYRQkjZwI8x7S441+crstrJdaftjYt&#10;HFBHKZLVY/Mcgl9yh5CzMxXczYbbziodUjVtNhZZkM0bsTuK5aNUKjBCgdM7RkE9uasR2k1zrm6N&#10;ZLppVMcbLErNJn5I5S6/OcyEKXYBjnDYDPiGTSJNKdmLbkW3hdwvOQfkJB/3jtz6nHWtVsEnrcm/&#10;tBba3aOYR5WKP5IGL52HYQMOeW3Fv++z0K1V0+2tmR/MuHWaV237Buff9wKCCrbdpyP32M/w0RXM&#10;zz/Z4VleZ8kAupbHfjrVqG0+1St9nwsyxllKnB35wD/31gfWi6MvbOBVkjihM0iqZJmiSNJFI/dt&#10;5gYydEGFxsy27g43VJqfkzXn2gPcw+Z50Uv7zzEuEc/MfmfnOSckc/ebDllElpBvtpY/Jhm3CVkK&#10;vgQxo4JwP4Qx4+b7xOBzUd3YNBNC0gRYpkG3Y25XjbcDtPc/K4GD1U+lEZtuxp7Roh0a/N7OtxGz&#10;RzRqgjlRNroqt/DGOGIx349a+rP2Ev8Agpd45/Yk16xt5r678VeEvNjtp9EmuPOjs08xFL27NgBj&#10;5I2nzWQDnYQCK+XdP0f/AEOYW9vJK0du5jdFB2KwwCSYnI6jnI+tSXfmaddzK3mRtBK0G1iS4YJv&#10;B3/IV5AO7afu7iMpGG8XPclwebYaeExVNTXdm2DxFSlUVWhPU/pS/Ys/ba8H/tm/C+28Q+GdRt51&#10;Vo0vLd2/eWU3lRO8bA8blZwCV6EivdjIqn7yjnGM+2f5c1/LT8Av2ivFn7LXxI03xZ4P1eXSdUsE&#10;Qo0Z2291As8RaCZFJDRMUwEYcF9wO5mA/cL/AIJn/wDBV7wp+2pplvomq/2f4f8AiFp8KC80kH5b&#10;gKkW6SBz96MNJynLIx5xX8feIXhTi8jqvGYX36D++Pl6eZ+0cMcbUMSvq2N92f4H21bsGXg5qSq9&#10;rcxMo2sq54HPWpvMU/xL+dfkD03P0eMlJXQ6ikDgjqKXNAwooooAKKKKACiiigAooooAKKKKACii&#10;igAooooAKKKKACmyIvlt9KdQwypo16AYXjLTI9U0O+t5OIbiFo391KkH9K/nQ/4Kj/ABv2fP2xvE&#10;Vqy6lb6Z4ruZddtBJbPFHOZLm8ke1eVnEYIVGcOCFkAKg5r+kS4t/PTb83HpXzd+33/wT+8Ofts/&#10;DBtJ1OCS3vrMvcWNztBaOUQ3Cx7jtb5Q9wSVIPAPBr7rw54qp5JmF66/dT+L17nyvEGVzrTji4bx&#10;R+IX/BNH9h7Vv21fjnpPh25fb4V0cG51aeQrHLeRW9zbrLZjZhl3JcSqXVS65LBgxfb/AEBfs8fs&#10;8+E/2Z/h/pvhfwfodj4f0nT4orZUt4FWS58tEjSSRlHzuyRruZxu5HPSvxf+Hfwa+MX/AARg/afk&#10;8UQ+C7zxR4buYPsV/Lp04ZZ9POpRuoxsRUkSCzd2Zhg+dGDwwz+ln7Lv/BYT4OftE2VrHD4hsdA1&#10;ISNDPZaneQQyROioxYsG2leCMjg4Ir67xIxGZZrWjWwdT22Gtoo9P8S7nlZLiMHRqOeIbv5n2BE/&#10;l42+uKmzkD61zvhL4j6H40t1k03VtPv42OVa3nSUHBAPKk9yB+Irog6gfe7+tfjMqMqT5ZKzPuaN&#10;enVgpU9h1FAOaKk2CiiigAooooAKKN1N8xf7w/OgB1FNE6EfeX060ocHuKAunsLRRuFGaACiiigA&#10;qO5G63kyMjacj1qSmyjMbfSh7B6nif7Zf7NHhz9p34O6v4a8R2Md5Z3VtL5L7fmt5mikQSK3qqu4&#10;z/te9fz1/tMfsy6p+z58cdb8J63CfN0y9kmtSMhL+0M0saSL/wBdFV0wOm1j2Nf06XCefFtaP5QO&#10;mM/pXxH/AMFa/wDgnfpv7T/wcm1yxsZIfEXhm2kvomtot0zrDb3TiEDrJvllHy+tfsXhN4gPJcX9&#10;SxMn7Gpa391/zerPyfj7heeJg8ww28Oh+GJeMSeZcN8sbpCUhU4CxEJkcgZRMxhsjds3Z5zXt/8A&#10;wTy/bSuv2Hvj7a6tJNfw+GdQSOLXLJYxidR5G9j0VTFGHbeEJ4Kq2HkK+Q+IvCN74N8RahZXcMce&#10;pWjXEE0MxMax3EbSeYGRe2y2Zsd/NX1FYFhdLbRqYrqVn2+bHNBjKRq2A2xuWIfCkfhX9d5hluFz&#10;fASwtf34VE7X/M/F8HiKlCr9Ypn9RPwb+JOk/FfwHpOv6TNFdWerW6XcUiuGykih+x7ZH5iuzjWM&#10;YYdzX42/8EPP29JfhfrkPwm8V3qx6Lqd7v0OW6m85reaV7WGO0EnTaWbKHu3yjmv2KsbuOaFSkiN&#10;u5GD1/zkfnX8FcacLYjIc1lg63w/Y9D+lOE+Iqea4RP7cdDSBzRUcLrs6inCRT/EK+X8j6wdRRRQ&#10;AUUUUAFFFFABRRRQAUUUUAFFFFABRRRQAUUUUAFFFFABRRRQAUUUUAFFFFABRRRQAUUUUAFFFFAB&#10;RRRQAUUUUAFFFFABRRRQAUUUUAFFFFABQaKKAIblmROI2k3DlQOtUNEuZrgyNJa3Fv8A6RKAGRRl&#10;Vfap+hHIPpWrRQAUN92ihj8tAEfQVHMVMbfN2PenNKqj5mUDvk1ieMfECeHtEmuG5wrAAHnv/hTh&#10;FzkqS3OfEVlRi6r2W5xP7Vn7Q+k/s3fBfVvFGpXUMENjaTSRqZFBmkWJnVF9WbHAHJr+eD9rX9oj&#10;WP2s/jZfeKtWVY7S8EltZWRk8xbKySUyJE3+3vlZiTgkZFfRX/BX79uTUv2mPib/AMIVo2qR3Hh/&#10;QLpZLmOJ96XF6JLpFztPISF1Up1Z49uM8V8arqB0m2haOCMRXFsZStqcrM7vwTnkZAJx1wK/sXwl&#10;4DeT5es0xK/fy+G/b/gn828acRzzPFN0tKcdI+vVjrPdFakY3NbgBUD+Wm/JLfdyGYZIz08oyjqy&#10;17d+wB+xprH7a3x+s9Ds47P/AIR/R3hv9ZvFykSWzXsaNFGvI87y97KfLHTO4DmvHfhx4Q1T4s+L&#10;NH8P6VD5uqeKNSt7CziX/npPIsWT6AbwSegHJ4r+gz/gnT+xtp/7JfwE0XSVs2j1q6igvtbmGC09&#10;+1rClw+7GdnmxthewbNd/inxxTyDB+yov/aKy92P8vd/5GHBvD9XMsTafwx6nrHwE+E2lfA74X6J&#10;4Z0OKaHTdJs4bSDzQPMkCIoDv/tsM7s85Fd7ACvbvUaRhhkKw2+3WpN7bV+U53c1/FlapVrTlOs/&#10;flq2f01haFKjTjRoqySJ6KKKk3CiiigAooooAKKKKAChhkUUhbAoAqXY2hiuN+DjvzXzn+3p8ZfA&#10;uieD5vBPinxBa6ZdePI5PD2mxELJcS3N3FPAnlghgp3McMylQRyCAa948d66vh7w9fXy/MbW3km2&#10;A4LbVJx0P8jX89v/AAU4/a01D9pH9q28mN4r6V4PvZdOtB5pk2+TqE7rJE0cnyzhCBkGMruX5l4I&#10;+24D4bnmeMc4bR1v6anxvFmYxjTWCp7y3Z+nn/BBrw3ceHf2cPGqy2K6bC3j3UjDFGjJFKm2FVdd&#10;7Mc4wjbdo3RsNvBFfZXxRS4m8Fax9mZluVspmi243bhGcY9814r/AMEyfjDp/wAav2P/AALr0BhW&#10;+vtLsW1PZF5LfbvsUH2gOhJIO925Zjlj3Ne6eOmaTwrqBjt3mka2kRYx1fKkYz714+cV5PN6tWSs&#10;+b9Tuw1GEMrjByvaL/I/ll/aJh1O2/aI+I1rfyXEV1H4v1Z7k2oEfS7myA/Tyz03DjcfWpP2bPih&#10;B8Ff2hfA/jCRWktfD3iPTNWkWKLfM0aXtu00SHO5mNueCAR5kXqK9I/4KqfB2X4F/t3ePreRovL8&#10;V3s3iWIvC8LRm5uZ90ILYDIQjEEcHafQ14TpbRypN5djDcSW7p5TJMPlckgf+PKfxU+lf2JgY08w&#10;yVP+aCX4WPznD1JNe1p6P9T+qj4J/EnS/i18O9I1/SLhZrPULK2u4pFILGOWEOpY9D8rBuOo5718&#10;K/8ABxJ8No9S/ZG0fXk/tQT6Xrto3+jyAC3jkguo3Y56t8wAz0JX1rC/4N4v20rHxf8AA1vhjrGr&#10;Rt4g8JLHHp0Fw4WafTkt7WNG2/eby5SYmIHDfL14rf8A+Dh34i/Yv2Q4tDkmhhtda12zto33t5yO&#10;EvJC+09VXydxzwApJwAa/mvKMor5TxdSw0dEp/erH2WaYqlissX8/Tyl1OF/4NoPA0y/Dz4g679n&#10;tWjXXmsPtDxv54H2TT5FiDfdMMY3sp6+ZLID3r9VLdFEY+YZ3DvXyD/wRR/Zsuv2eP2JNBl1TdJr&#10;HjxovFt+jW4i+zTXVlbDysdRsEeCOoOR1r7Dj/3VFfJ8YY6GMzqtWhsnofS5LT5cLCT3sSAc0+ii&#10;vnT0wooooAKKKKACiiigAooooAKKKKACiiigAoJxQWxTZGARvpQBHOdwpqHCfN8vHGaYLuPoWXpk&#10;89BWJ8RPHWm+APBup6xqEyR2Ol2s11M7MAoSNSzckgcYPU0Uqcqk1CCu3sc1SrCnTdeT0RY8TeKd&#10;N8MaRc319eW1raW8LTSyySiNURVLFixIAAUE5yMAZr8mf+Clf/BZqTUdd13wJ8M9VWSG2kl02/1K&#10;Bt371zJDKkZVmBCAryFbDMvByAfJf+CoX/BWXX/j1rureBfBN5d6R4Xt5Xsbu6hDi41RgZY2YTD/&#10;AJZiMckfOw4Iwc18LvrcbmQzIjJNMtw8c0jbSQNrAqOUx90Z+4rFOQ2R/T3hn4RqmlmOa6vpB9PM&#10;/DOLuMp41/VaPuQ/mW78vmXdY1V/Eut3WpSST3N9qErz3L3Fw0xlD+ZIJDhE+VQMHjHOKoWVs1l9&#10;oMMoRJJX052jb5XfeG6HnBHHHNRJcr/asEVuVumiuJLb/VEocDHnKP8AbUlQDwOtTpe3CWDCOZor&#10;rzGWYtJJCXmWF5DFtUcM2wrnrnPpX9J4bDww9P2dI/OfZXGajdgiGaGNijRo3yDcFunJXagHspK5&#10;7qfSvU/2Jf2hb/8AZu+O+geLtLlZY4btI9UhwZZHs3uraSRSV6B9oJY8IUAON/Pk+q23lsZmWa4i&#10;nBtxJMX22zDbgjcATtZZBkdDIO5FSXEraXb2/wBob/WXSSSXEhCLGC2ZVC4PyKGjXcVIDIQRxiuT&#10;NcDSxlGWFqfw5J83q0bUf3TUqfTU/qM+DvxUtfil4B0DW7NmeHWLK3u0k28FJYvMGPUEY56ciu2Q&#10;Z6d6/On/AIIE/tXr8Xvga3gnUrpZNe8KMsUKEruezWC3EeAFThA4B4ONw9RX6LQuoX7y9cda/wA9&#10;eKMjqZVmlfBSVrP+vvP6X4XzCeMwNOrN3JMYqG5h3q3y7uDgDvVgNuFNYHaa8Nn0NSKlufNf7a3/&#10;AATg8B/tv+H3svE1l5WpCN0tdVhi23Fk3lSpHg4wwXz3cA/KXUV85eBv+Dbz4Q6JZ/8AE41rxt4j&#10;mkLM5mvFtUkLLtyFjQFSB0+YE+o61+joVgOQac+fRua+jwPG2d4LDfVaGJlCn2TPBxHC+W16nt6l&#10;JXPkv4ef8EbvgD8OII/s/wAOdNvryMqy3V+Xu5mK8jJldh29a9Z8FfscfDXwAzTaL4H8P6ZJKDG/&#10;2bTo4nCFw+CcEHDDPFes+UR/eoMbAfxVyYriTM8R/Fryf/bzLp8O5dT2oI5/T/h/pOkS7reyhiXe&#10;ZsLEowxGOy1etNFtbCLZHbxRjJOE757niroRv9r8qVUbcPvflXlyxNaXxzPRhgcNH+HGP3EL6THP&#10;ncoYbcEbuv6VFc6HbykK0IZUG0KwyOfwrSj4Xo1KV46VPtZraRp9To/bgjn/APhCtMmhWM6fZtG2&#10;dweIZB9R8tcp45/Zd8AfESBo9a8HeHtTjn3rKtzpsE6yLIpRwwdeQVJyCDx2Nej+XtH3f0pAuT0/&#10;StKGOxVKXPGpKL8pMxqZbg6keR0ofcfFHxm/4IcfA34lC8uNP8J2/hq9ui5LaTczWiQttIRo0XMS&#10;kHByI8ex6V8s/FP/AINu7zS5by68A+L7ezaT93HZazF9oQhRncZo0DLk99h+h6V+vXlt5i8FufSi&#10;eFj/AA/pX2OU+JGf5ev3OIb/AMWp8/jOCstxP2FD0P5xf2hP+CZ3xh/ZUsWute8Nzahpcdsbq6vt&#10;M33NvDGud0jYCtxGGYq69Rgg9K+e00uFrmazkWBbW1nkuDCY9skPBKqW2DP71du3PDccGv6sNX0a&#10;31i38ua3SbcMYeIH+fFfKP7ZP/BIj4a/tOW9xqEOh2vh/wASyGScalp8Yt5GlKSFDIV/1gEzqxB6&#10;4r9j4b8d/aVIUs7p6fzw0fzPz3NvDuvhoSq4CfN+Z/PPfyx2dmrSOht8KHdXCsWYbg/Ufw9TkfNt&#10;5zSRwebdySRsz3EynzJkQiWSQj542T5dhU4Bx5Z553V9R/to/wDBK/4gfsuTF7i1m8ReG/MMUepr&#10;CQ8SIk7puQD7ohiBYngFl9RXzC8LWurJcKr4utqIBlWZHkHzDHO/cOcc4Ff0RlGeYHM8Op4CfOfB&#10;VIui/YTTU/MkksvtSeftVjdeXI9woG2FtsmYgAAASOuAnB5Ddx9Pe6vbqRVaRZHK7gMqqSMoVif7&#10;p3DB6HIpNGuZJb0NuSNboTEzvEdhypPzBMuU3ADOOV3VZnntxHHOy3X2OzQQpK+GMbGNfmLJ97cx&#10;I+fAIcqOV49SVR00crjPqVbW1S3MLi527YBNGcblkjU4h4/ifPOOu0E9KrwWkIiO+YRKxXIJyXO7&#10;mUD+72478VqQzBITIsNuYbOSG1WRvMSPCKTsPyOhZlyQrKwI/hI4qu7T3M00kv7ue6glDOit5seX&#10;HLncMtjqdzKV4CqaA3I7m1to3M262U29uXiibJ86ZpAqtu9jyRnjFEyW76pNM93a3X2iWS6B2bZB&#10;bRkMr4xuDOQV2iRCBzuX7wdqSra6lLH5McEsNm0bhCFO8sCNwSOLacEHJVzjByeAj9NtWgNxCqJ5&#10;8Imt9rAOVAQ/MA+EXB/jB3A9Bmjoa83s4pCQalFC0PzKskEzSXMJkYLNI3yuGVEVfL2ZHIYe6j92&#10;tGCe3kuFX7RGUZF+zyyBspEhyN+XYBtuSQ2/GB92rmo2v9ojcwDNqVuZ45JELsHWRiVBXvtw30IP&#10;Sqt1bTx3EOniQ3X2mKCVGYukcG9wpDNjvnvTLhLnWo6a3kuZkeH/AFyR+XIhYK/DEHOScYweWLYw&#10;eUxxagRYLW4yY4Vg2AxiNVllQeanmtz97L+WyjkCbd/DUtjdXF7Zw+TH9qubdUjUKz5dVeQg9PmZ&#10;nYnHcKaZdaikdlHb/eWYC3kZ3cyFFkBBxjOWfBwOSBSOfm6Id9pkttXaWNBC8M5lVZAcqVdcRnlW&#10;BDY483/gNZ0dj5tmtsixSK2IZEEoLSMzAK6kBcjcrkff++Oeat3Gpzs7yTfaI2tboxnzpJV+clZP&#10;MUAbhgbefceoqGGWVb6O3nUKtvIZ5zLGwMO775A37lTbkgxhtx960NacJpWLD3O171V3RQ/ZljVT&#10;GX8vzXDgNjoCEYf8D96rXdzHcTxzSbZBffvV6lS+8YC45BwM1ZM3kadbyFpLryygVDIxhUmFg8LB&#10;sPtZeAexPHNZY863aaNZJ2t1VrcmJnSBnQEqcsP7obA/i2nFMUKakrmhqsZtZJnE9rdSmZ5wFi+6&#10;7b0MpHlsQhyFHzDBIOQeak0qOO1byXa3uPnkjWNFPzjYiLP0OA2SNpGBgnFU7m5Zr+3mucusBS1Y&#10;qvyps/euD6suOV6020tJbi1eTy4YZ2VrqSNgQvmjO9N3bCcheua5qsoxjzVNhyj7mpqRasxHnTbo&#10;7hpcywo4VmRB5jqCwbDfL3OBkZQ9KkbRyk+0tFdSG4aGfZ84YfKHKOiorv8ALJtAByJOM5pumxtZ&#10;WcS3MDgxoC/mxFVy7mNyM8tnDLgckgjrXTfDr4T+J/iHdQx+HPDer659lCTQPbWUjTeX8rxHdjYu&#10;4sv3v4WB6Gvg894/yjKVfE1VFebS/Mwp05t8tON35K5yL6d5sVzBHt3Ry7BJGTuBUENjH8JPK+pX&#10;irRst2YVkspTN8rQMCMtIoIQnIIXcVwcjlhzXq2qfsIfGexiv7e6+H/iu4W2nkAAtiWPyyMMGIEE&#10;jIrzfxp4U1nwlq7W+pWOr6bfQ+ZN5d0ht7iDCsUGxgGwuUJOOPKb0OPByPxh4fzKr7HD14t9lJP9&#10;S6mCr0v4icfVNfmjnwPtX2driGZYrVMLbuMKssbbmAwBkndtwVJJUjdkVcS3jSJVm8xUePy7kIfN&#10;EYKjfKgXnYwdWRuhOMGrUoZJXW4Z1uPsqXELxtJiNwxjOFx94bCAvUKoQ/MDVO4sri3i3K01x5MQ&#10;80rvaMuWMSnOMFdsaEDuSB3r9Oo4qniafNT2JqSU3yvoRJoluIWt/MtoGwm5FZgtwmdoIk7HcQ5x&#10;0AJ7VPoEscghUNH/AKVbhY2IHzkp8p+XLfI0rHBAB2HtgRxW0a2uo2sm2FZhNHJEyq6/aPutgEdM&#10;hl5HTcD3FaOjJfane/Z9Pt7i6urhAtvAjmdgu9U4BGcEOOR6ivDzbjDLcqT+tVLerCU29EivYzyz&#10;wW4LKn2oK7y+cGYwqYwYyF7HB+X7x6dagS8ZLa8mIikypRVMCJIjPGUBQDO1lJBGQUU4Iy3Fd3D+&#10;zr4+jtJLxvBPii5s7Of7BhdJuBHG3GSW2Y4J59K5HWPCuqeDpHtNW0/UNMLJIyx3du9uwkV920Fg&#10;Owz9Oa+Xy3xY4ex1X2VGtF+kk/1B06kNZRf3FGKRbqbzLeRYI3ff58kjmaJ3YEuSNifOV24IwvU1&#10;seFvF9/4W1mw1TT76XT9a0m4t7u1uLadUaOSOT7S8fyoMMJfJk3suAYdpYVQ1FrqJmjUXSxwXTq8&#10;YnKsXPmK+OPvPgoV6pyTjFOmlu5ZWtftUn2xZZE82GU+cqhwH4I+cdsjvxX6FHFYbG4fmt7Sn2fm&#10;V7Vr3up+vv8AwS+/4LK2/jF7HwT8Ur60h8QSGKHTtR3hI9TRVtoU3EnBnMgd8DqrZxiv0x0XxRZ+&#10;J7OG6tZfMhdh8+eDX8rdv4hksdWka1hdWt7pY3nAkjMYiOVKhWVlUsi4GS4bB8yPhh+iv/BKD/gs&#10;HfeF/EGkfD/4galLqsMcyWWn60ZtsccEklnAkEibEwI2Ej+aw+YNyz55/m3xI8JoqE8yyeHm4dF1&#10;0P0bhPjKvQthsc/3fSXU/aK2fcregarIbIrC8JeLdN8W6Db6lp15a31hfRx3ENxDMrxSo6hkdWBw&#10;VZWBBHBBBHWthJVY8Mp/Gv5vlFxdmfttGtCrTVWnsyaigNmipNQooooAKKKKACiiigAooooAKKKK&#10;ACiiigAooooAKKKKACmy/wCqbHpTqGGRQBja54ctddsniubdZ1ZSDGwDKwx0wwwfx4r5y+Nn/BI/&#10;4B/He5N34g+HGjyXmS/nWsLWk3+1uaIjOfbn0r6gKYbvTmUkd668LmWMw7vRqOHocOIy3C1v4sEf&#10;M/7Gv/BMj4Z/sN+KL7VfAtjrVrealbGyZb3VJ7xLaEsknkoHyoVSud3UnjNfSIt2E4bPy4xt96eI&#10;ufumpQMGubFYipWre3rTbbNsNhKNCHs6CshYhhadTWlVerKPqajm1CCBcvNGvGeWpJN6I2lOKV29&#10;Caiqq6raseJo/wDvoVML2FlyJYyMlchh1HUfhSldbhCpGfwO/oSUN92miVSPvL+dNmlQRtudV49a&#10;HpqyvIaZMLmuZ8b/ABT8P+AoDcaxq2naXDGN7y3NwkSRrgncSxAxhWP0U+led/tuftU6d+yn8DNe&#10;8SXl3a29xZ6fPJZJLKqedcCF3iQBiNxZk4HfBr+ef9tb9s/x5+2L8QNQ1XxD4o1y30a4aeCz0Vrx&#10;0tI7VZHkiieBB5ZmVbn5pt3KxMByDX3vBfAOKz2fOny0+/8AkfJ5txD7CXsaC99H9GHgr9s34U/E&#10;bU/smi+P/CepXnnrbCC31OCR5JGOFQBXJ3HsOpr0iy1q11K0jmgmhkhmA2OjhlfIyMHvmv5MdN1W&#10;60oKtreTWNxY3oNtcxO0LQSIXCMNh3jGQ24AkDmvqv8AYp/4K/8AxJ/ZR+IOi6XqGpa18RPBdxcm&#10;yfSL6eS81LToHliy9tLIHklxHazBY2dU3SoDgGvrc88F8Th6TrYGpzLzPPwfFeI9py4qmo+h/RXF&#10;cIyfeU56YPr0qQHGK8f/AGRf2rPCf7Xnwj0jxh4R1O3u9O1K2imaESo1xYu8cUhglRSVV0EgDDOV&#10;3D1r15ZVYDDKwzjrX41iMNPD1XQqq01vc+2o4iNen7WnsTFsUA5qKW42H7jN9BmnxSeYv3WX6isj&#10;YdRRRQBHKCWqnq+ni/sZI2VZFkQqVbowI6GtA9KjI46U4tp3RnUgpJxlsz8b/wDgtP8A8E8rvwRq&#10;M3xK8Mr/AKGyOdUtYoCQXVri5F2SBxsUANnsRnrX5t3ti7IWjuFkjgjjjhAj2t5YJBY+2LeLcezs&#10;w65r+nf42fD2y+Jvw71XStU006lZ6lYvbzW7xiTcssTxONp6/K3I96/AD/got+yNrX7H3x61K1up&#10;LX+xdZll1uxghMxjiSW5mIiZcbBJmKMZB2lS2K/rXwb4/WNoLKsc/wB5HSL8uv4H858acMvLsU50&#10;P4c9TwvR9bm8Pa3p97a3zQ6jp9xHdQlJNpVoJYZU57cp19q/cv8A4JC/8FAYf2nfgja6Xrd9aL4w&#10;0GOO1u7TzVMkkcaRL54GclXZ1G7oSQM81+EouHy0W7UI1W5eVEf5kUqu5tqAbV2jksCWUc4r1b9l&#10;P9obW/2TfjfovijT3kkTS72K01FEdl862MsTzWoX+9L5COducbRux5r4+48SeC6OeZVNRX7yHwS6&#10;27P1PD4ezatleJjVg9Op/S3pd/HfwZXGCf8A6/8AKraxLwM9DXmn7OXxv0n49fCfQPFWj3SXGn6x&#10;axTq6EbYS8aOUJHHykbD6HivSY3UP94dfWv4TrUKlGtOhNe/B21P6gwGMhiaEMRDqizRQDmipOwK&#10;M0UHpQA0yKH27l3emeadUZjUyrJt+bpUlABRRRQAUUUUAFFFFABRRRQAUUUUAFFFFABRRRQAUUUU&#10;AFFFFABRRRQAUUUUAFFFFABRRRQAUUUUAFFFFABRRRQAUUUUAFFFFABRRRQAUUUZoAKRzhDS7qZM&#10;6+U3PbFHWwXSV2VLiaN1kXapCjnI4x718D/8Flv29l+BfwcvPCvhu6WPxR4oSSzt1jlAmtoDFOZb&#10;jZ97AIIDYxuGOtfU/wC17+0Vo/7OHwW1zxHqF5aW7WtjcvEkh3F3SF3xsHzPwhO0ckA1/O9+0X8b&#10;9b/aC+LniTxDezFri4vbhLK1mYtLawyXMtxHGH+6FRn3Of4nY4+VhX7D4ScCyzbHfXcSv3dN/kfk&#10;niJxJOjSWX4eXvS+L/D0RxzxR6hqN1PNI0k8mLiS43De8u9ZWbngkeY7HPZSTwDRFHbWUE0cMzW6&#10;+Srxs10qJIoDJ5Z25UMeeCfWoI7QvcWscS2sv2WM7fOcHzFQ4UuegGc7iei5J4r6g/4JZ/sS3n7W&#10;P7Rdq15a3k3hHwrP9p1KSTEiXzw3NtJ9lYjjzJBJIjnP+r3Y5Ff1nnGcUMpy+WNr/wAOCaS/I/E8&#10;JgpYquqEJN3Z9i/8ENv+CfTaCB8X/FFrcR3mpIzaFYTxZiS3mS1nF4SR8shbKKvZckV+osZxGq7d&#10;vPasjwJ4TtPBfhjT9LsbX7La6fBHZwRIuFhjjVUCj1GF61uA5H+rPX0r+CeKM+xWdZlPHYp3/l8l&#10;2P6l4cyOllmBjhofE9WyaH7tPpsQwtOrwT6IKKKKACiiigAooooAKKKCcCgAbpUMr7ELf3QTUhmX&#10;ONy59M1VTUbe+DLHPG/HOxgSB0qorqY1JJWTZ8Y/8Fkf2y7f9mX9lzxNb2d1Ja+IPEFo+laaFO2S&#10;Se5t7pU8vPVt0XbP3favwFF3JdyzXmpPINQvGlvLhEQq80kxyQ5PckY455r+gj/gsj+y4P2i/wBj&#10;nxPLa2Zuda8MwS+I9NiBGWu7K2upYFDf7UkmMDrnFfz26pZS232qHfdXtxb3ctvvSZd+Uk2FAPTI&#10;dQ2Bja2NoBQ/0t4NrBfUP3a99Sd/Q/L89p1o41uq/d6I/UH/AINwP2o7Pw/8QvFvwluPtX/ExluP&#10;E1mzTeYqf8eNoYV/2PmLjHHyk9q/Ym8s/wC07Mr5hQqfl2nuPWv5ff2TvixcfAf4/eBfFVndFIdL&#10;1/TmufLzDvtTeW4neRTyN0fmqAeFUyk8stf0tfCn4lW/xR+G+g+IrKZLmz1rS7a/t54mDB0mQt8p&#10;HBGB94fWvz/xXyH6nmixtD4KmvzPpOGcdGVKdGotj8tP+DjL9j+TWo9K+LOirfeZosMenakLR1ib&#10;7EqXs7OxbusnlZ9Fdq/KDyWubhba+vrhZbeZ7cRSpuUoqAgs6jqAIs+haT0Nf02f8FBBp5/Y6+J8&#10;+oWtndW9n4Y1Odo7pFeL5bCcncCkmRweNj9/lbofxd+F/wDwRi+Knx2+C/hj4h+Bh4Z1bTtciklX&#10;Tb7zbSWES5YRq7ptwpwwfaFPA2kcV914b8bUKWSKhmT5FTlZed9f0Pnc0y9YbHOhBXj8dl0bPnv4&#10;FfGrxJ+zZ8YvD3ijwrd3NvqGlyRiNpN8kMkRaJXRoT+73yrbwlgzFkZ2YhiN4+7v2WvDXxK/4LP/&#10;ALU/hrxR8Romsvhv8N7yKV7aFWm02/1G3eGZoQCNvmTxTuTtJ2CI9mqr+yN/wb1fEDWPF2m3Xxcv&#10;IdL0m2nS7mtdIujdXU/MRMTuyRxqhBcHaCQAcc1+wXwa+DGi/A74faT4Z8O6b/Z+laPbQ28UUYVS&#10;wRVTLkffcBQS3ccV4nHXG2W8/Ply5q01bm/kj5Puz08lyipWr+0qK1Nbp9WdH4f0eHw9plpZ28Kw&#10;wWkYgijQfIiJ8qgf8BrTX7340Kvy9KPukcV+E3k5c0j76MOX3IbElFFFIsKKKKACiiigAooooAKK&#10;KKACiiigAoopCwA60AMlPz02ZtsTN6DNNmdfN+8Pu+tYvjfxjpnhnwxcXd9f2trbrC7l3kABARnO&#10;OeflVjgdgaj2c6kuSkry6I561aNKDqT2Wupi/F34t6T8HPB13rWr3MNvBaRNICjAu/HRR/ExJAAH&#10;UkDvX4s/8FZf+CpmpftLXl14R8GXFzZ+E2ulhnm87yJb90a4j8sD/nm6Sbm9FjjJ+61Q/wDBVL/g&#10;qPfftH6vdeE/C5k0/wAJ6ZcSG5nZg018cXdpIVOceTLFJGD/AHWXPBFfDdxZSauZvmghxMLNeBEs&#10;cm5Sy4XOcJhWxnGQOybv638J/C+jhYxzTNad6m6i+nZ+p+BcWcXVcwr+xw75KK+JLqyGe9tYLU3B&#10;heK1mfFvG8w+TePMRskMu7KhT+6zjYN2Q1OfxPJdPJcNcajdS3EbCUgbWUkhgiZkfgkAbhtA/u9q&#10;IraGWSS3jjjjlmtpY45Y5IoXJ8zCYUEyN8hIz97BPzY3Ry1ZidQZHtFhhW5ZJH8zagec8NHu7qVz&#10;gNgE1+/Llv7iPjbQ0JI7+OPV7aXzryYeVEnzklkbcCzq8eegPUZOcUlzqXmy3C+ZcW/2q6e5fb5S&#10;E7dqgAZ+bmZ8ocIMHBzkUyySN0WN8QxXEiSGBX27Jy21pCqsFUnLDYVQgBTvX71P1G5aRWhZrPy/&#10;LM3yW0A8mQqUIZl24/d5bnedwHJNdJa5Oa5L9tknW32RoZJpY5liiCqssssZUqFQnCdl9ASp+Yio&#10;RqdqjxyQ/Otu6tiRgVLHkAk8Y4+b0bANNurE/wChzbYW8wbJQWX5ZRGQygEgHA6A8bsCp9F2pcWM&#10;yywn7OyRsd+FM+75lCfcwV4BHelddTN8u59X/wDBH/8AaIvP2df23vC8MwmWy8UGPw5cRSzKju1z&#10;c2pSZVPLDfCgyP4M9q/oQ0+7jvLeNsr+8Acc9e4r+VrwxqV14A8SaHq1k1vaanoV/a3tuUJfzLyF&#10;/MViOvDKAewxX9Jv7D/xlg+Pv7MHgLxMtxb3N1qGiWMl4EOWiuDbI0gI7EM+CD0zX8neP2RuniaO&#10;bQX8Rcrfmtr/ACP1bw0zRpTwX8uq8772PaYfu0+mQn5afX87H7EFFFFABRRRQAUUUUAFFGc0m4Z6&#10;igBaKM0E4FABRSB1PegsBQAx0+bpTZQyxMVX5sccVNTZBuRh7UEezRyvi/wDp/jXQ5LTVbKO/iZX&#10;/dPGrht0ZjI545VjX5g/8FG/+CG1heaPe+J/hnJ/Z98rSSXulGR4odSVfMcCNQMCTsuOCSK/WHYV&#10;T+L8qqavosOr2LW11bi4hlBGMetfS8M8WZjkmI9rhKjS6ruj5jPuFcJmNLlkrS6S63P5WfFPge8+&#10;H3ia90nVbO+tdRsbuWwuBIwQW8iuyT4BBzGHVkDYIyGHJBFZ8V1vdYXkuY9pMqIzfKx/iON4yAvK&#10;7dhLdGU8j94P+Ck//BKDQv2tPCMur6PFDo/jjTraSSzvoozCk0ypcMEkAHRp5lYt6Amvw9+M/wAF&#10;PEXwA8c614X8R2Mmn6pos5jZDGUSaOImD7SvRSjvAWD5BPmKR1Ff2b4f8f4HiLD25n7Zbx6L0Pwf&#10;POH8RldX98c/q0tqb6eMNJLD++bzm4MryoRllZiQxCRyAM5wcr3pLiXddm3Q3EdtLCxaNpFmZ3kK&#10;uJGRsBFZtjnHThe4pLm1ka5WFmt2X7SU2IwLjbhScDaeAcnGzjk7qdHZyTWwgj3b9rR+VjjjczNv&#10;AGNispYDZgRNkNg1+iRaex4oy2mt7vdeXam78xcnDZlJwcqT98cb8LjbgLzioI7ixWeVpIYW/dAS&#10;f6So85FXMhB5+8pBBwc9eatR6a329dt9CjRNuSdIY5FUYwjoxOWbGSu3JOOM1MfDsltHHH9qto1l&#10;j/s7Mc6TImSWEYKk7hmKNty5+QgDgJlk81PuyjdWbW6SOz/vfs4nkZcObpWk2kKp3bfmLFhnaCqq&#10;UOdpt6fFFpk7I0nz288lsLiOVY1t5TGW8sBFVWXHOSMA1EbdLGaaddtxaPbyXy+Y6hbiVvMSCfaP&#10;9WQvPl9sDGVJIr6dqIt4rmLzZpLeR2LguqqoHyZfuGGfmHULzSNpfBYJFS4voZGCn7OYowC26Vm/&#10;eHI2g8jg9D24qa2vry2ljuVWOZnjgliiUAyfLKuA2d2CTgDdv5I+7Rp9ut/btGEtJ2WaFlG7a0cr&#10;fIAf+BYGDU1zpu2bdK1pcSKRKzK0aH70ZMnByMqrcfwgFugzWepjGpG9rGeqR6mjSvNM6xxllE0q&#10;mSSIsyozDJOd0aDkvwy4K8VXsJV1bU2mUs7PCxcRtuliCj7xAyQvvipb1xJqSxw7Y7q33CVk2RkG&#10;M5Mn+rUKxxtwVyp53DrUr3C293djap8lXV3WRd1zFszhmHBDZxx1zWh0y8yPT70zs88MU00cDG9d&#10;sCbzFJ8qMc89T9aju7GSaya1GqMtrHH5USlMrJEvmCMgH5AwZgCFJC5yCW4qQmS3t/NN1byxwjDw&#10;oigOhkGVBZWUx7cYdlZdzMSCWkA0IrOF7iaOFbXy0ilcv88QeRmAIk2NgRqOmAoY8BT0pe1a1Y+Z&#10;QMXSJp5JDJuWK5t7iZvOiIkSVuCeem4qDitzQvDtxq17p9ppdrJqV9qEKR2kEUbStcySyeWI/LXL&#10;EFztVAN2401tEZEWa6lkZ4o1tInjjVpdhQgfK+MnJAI64r7k/wCCMX7H1n8UfH8nxD1q3hdPDkyQ&#10;2VusEhRbuI2lwpO4bNqI8iArnJ3EZ21/Pnj14qYTgzhyvmOJlb2d3FLq2tEejk+W1M1xiw9Huj1j&#10;/gn7/wAEhrHSdB0nxr8VLX+0NUljS4ttDZ98dg7GCTc5/ikLJLuHQh8DmvvLwd4C0fwPpSabpGm2&#10;9ha2caWq+VCiKwRQi4IGeBGv6VoWlhcCOGXzbqPbEqC3JRol4PQBMgj3xVyFSZGbawHmnjHt1r/n&#10;l8TvHriPi7MauIxOInyt3hGMrRij+ueHeCMty6nDkpKU7athNeNceYxWT94fMbDHrjHcV5/8af2a&#10;fBn7Q2hS6Z4m0WHUPOSSGO5khXzoS8Uq7lZehBYYJ4zivQo0OG+U9fSgqQ4C7l98dK/MeH/ELO8o&#10;xX1rC4mcZ36SPezDh/AYqHs61BT9T8TP2+f2C7/9jzxTBNZtqWqeFbiRfL1Rv+XQmSQxxueg3JFO&#10;/PrmvnK4MllqNqqebHd3BDAxDa/3wq9eCVYjIHev6CPj98FtN+Onwy1bQdQiaSO8s5o1YxhvKkaO&#10;QRuF6nYJ34HORivzX/Zc/wCCV+sXn7bF/Y+JPD+raT4D8D3YvbS4Vz9n1kQXsYtbcuwwymHfI+Dk&#10;kYr/AFx8C/poYNcJYj+3cRyVsPG8k3dzutFHu/TY/mLizwwrYbNY0sKm4VPhaW3k+yRif8E//wDg&#10;k5qn7RiaT4u8bX2seH/BsX2eewtkQwz67b7I5UkGRujhIkiCEc5XPIr9M/gr+yt4L/Z/8H2+g+F/&#10;D9jptnHEltNLHGGkuAI1VneRgXYllB7A4rtvCulDS9LtbeO1jgtbNRBaRRrsEUCqFQ7ex2bE29th&#10;NbSKduK/gDxm+kxxNxfmlWUK86OHv+7hGWrX95n7jwz4d5dl1CHtqanU7sqQWkWJlSLy45HaUqvA&#10;3Mc5zjqMVxPxX/Z08HfGXwtead4g8L6dq0M8czESRp54aRChKTdUbnII5HB7V3ot2Rzz8voO9BSR&#10;D8vy/UV+G5X4jZ7gK6xGHxlSE076SPr8Vw7l2Ih7OrSh9x+Pf/BRP/gmXdfs8aVeeKvCE9zrHhe4&#10;nmmudM+zs1xpduFuJFnaRhh4YowpJfEiOcjPFfGN5FDoj23k7o5GeNjOw3ND8odyR1xna305r+jr&#10;xj4J07xt4dutL1CFbi1vIJLeUNHu3LIpVhjuMGvwx/br/Zss/wBn79orxNpVqsdvol1NdahY+ZJ9&#10;yFrmVEtzyOFSHIbIznGa/wBlPoVfSgxHEtNZHnU268N/70enzP5c8TOC/wCxq/1yj/Bb0R4zp+qW&#10;tlFIFSYSE/aJXkl3Kzt+7DAKysGDkPjcp46jrUcV7ALxjA1w1nCnni3MqnynLhkI2jcCMhsAISEP&#10;zHGadqmmLfaojNeQTTKXlkknt44TJMzABSm3PzDClTvwDu2noS40Rp5ZIoZoZOQFjmk2Q2wZgNzY&#10;ZQoX7uSi4JA4r/UmLp1KS5Ptn5b+7S5lLU/SL/gkD/wVvHwrvdJ+FXxA1SS48Pr5djpWpS3CSf2X&#10;J/o9vFZ7hjNurLcHzGZgA8Y5yAf2Q0LXrbXtOtrm2mjmhuEEkTKR+8UgEMPUYIORX8ptqNq3E0ks&#10;duyp9oaNUYeQ5fdszv8AvfJux146V+jX/BJ7/grTe/DO+0H4c+M9RmvtH1DUodL0e/kkEiwTTTQQ&#10;rbsV2ARqGLLIyEHBG7iv548UfCSnK+a5N8S1nD82j9I4Q44nhH9UxWsNkftZburJkEH6VIGzWP4W&#10;1211fRobm2ure4huFV0kikDq4ZQwII4OVIIx1BzWkJVB+8v51/MDTTsz9wo1lOmqi6kxYL1OKAci&#10;o3XzaWMbBikbD6KKKACiiigAooooAKKKKACiiigAooooAKKKKACiiigAooooAKG6UFsU2VsRt9PW&#10;gDA8c+LrPwV4ZvtYu5NtjY20l1LLuAVERCzHceBhQTknAxX4rf8ABVr/AILc+Kte8eah4S+FOqya&#10;RoOmA2d5qtpP5F/JdqLmGTy5P4YwCmJRwrQSnPyNj9CP+CyXxb1T4X/sOeMrjR1lbUL6ymsbYpJA&#10;nleZay52mQjLAZIA54r+dXX723bUv+Pi1uJpjM9zPM5mubi6KMk6u3rvllJP38PhgF5r908KeD8J&#10;jqU8yxy5oxdkvM+BzrGVJ4p0o/w4/EvM9i0D/gop8efh341kurL4peKBNJONTktZWgvLdNgQyRyK&#10;6MDCqsrY3q4Lg8ZBr9Of+CZX/BeDS/jje6H4H+KVm2ieMJni02y1NXjaz1RjJZwxqXzuSaSW4P7v&#10;0U+lfmF+yR+wn8Uf2x5tvw50O4utLsWeznvrm5MOn2M5ETTwF8bVZ4poWKQln2pnFd58e/8AgkT8&#10;eP2bdPm1a/0Fdc0PT5dk91p92JBbCKSRhI/nbWWMxxKS/HJXnkV+gcSZLwxmEfqHtKcKq2SspX6X&#10;Z41PGzw8+eDcfRH9IFpqEV3HlXj/AHhATBHznGePXgE1DretwaXpN1cyMojt4md2zwoAJPPavyj/&#10;AOCH3/BT9/Ftrofwg8dalG15HZiDw3f3EjYnt7dbG3gs/wC75oIdt2SW3xDkg1+mHxW8WL4T+GHi&#10;DU7stG2l6dPdYi27tqxOwPzfLk7Tjdxx6Zr+a844bxGXY9YLEbN6dn6d0fZ0M2VXDuUPiS3Px2/4&#10;L1/to2vxZ+Kln8O9PvFubPQ5lvpxZtN5gv4ZbuFoGAljDbIZWZk7fJnqK/PLXb1NRlWdZnmW3fz2&#10;Btuu5eVJ3yMPlB6HOOa7r9pn4rr8WPjh4yv7W4/4lk+u6glqyyKyDT/7Qme2VS+FVPuojZyBFsJ3&#10;Kwrzm9v7dpp5LjybmwW78+2FxIwled8hgSpQoJipyFmPlbT8vGK/r7hPJ6WXZXSjBep+c80pOVSt&#10;Jtzdzqv2ff2cvEn7U/xQ0fwL4V0u+1jXNUuBi4ikdY7C2aSKKW8udgjC28fnRhpF8xxvUBWYqp/Y&#10;74Mf8G9fws8N/Dlm+IkuseMfFF/YJHd3C38tpDby7YmLRiELuMcsTFGZP48mMda4/wD4NzP2RV8D&#10;/DPxB8Vr/TbOHUvFupTWWm3hi2M2lBLWUKCApP8ApKy8sG3CNPmr9Jfij8XPDPws8N3epeIdY0/T&#10;bKxgeaaa5mSKNFVSxyWIH3VJ57A1+D+InHGbYjM5YDKZPli7ad/lqfYZRgaH1OUsRo/M/Jb4UXa/&#10;8EVf+Ch2i+DYdU1PxJ8LfiVc28UxvZ0WXSru6vDDBJ5TMVAVbbLyhUyrEDleP2I8Parb6/o9rdWs&#10;kd1a3ka3MMqMGVlIDKQRwQQQQe+RX89v/BWb9tzS/wBtT9pDPhtpodC8IM1rbXUXlSNfutzJ/p0e&#10;wltpHkhccANIw6Gv2H/4JTfEW4+If7AXw1uWmluL6z8L6ZZyNN9+WVbC2G898MfmB7hge9eXx3kl&#10;T+zcLm1bSrNcs76NtdSuHsdKnUqYb7C2PqGE/LUgbNU9L837IPOX95j5qsKOa/LT7SnNygpMkooo&#10;oNAoPSikY4U0AQ3EIlhYeoIr5j/4KMfsj6f+078IdUtWlm07UreB5rO/Usps5o4ZWgYgfejWRgWG&#10;QCARkV9OszBT8p6VR1bTvt9lJHJCsiupUo4+VwR0Psa7MrzTEZfjYYjDO0lrc8fPMnp5lhJUJ/I/&#10;lv8AEPg288CazrHhu/t10++sLibTZLeSYNaRTxlkTDEOemQJDvzkkOm3I5rfbyX0cCzeXC0iPOd4&#10;mby2O2N8sc7gu4MRyDjvX61/8F2f+CdsPiix/wCFseF7eYajp8Rt9WtVA+zS2sUNzcNchF5MqgdO&#10;rDHrX5Mtc/YbKSe4+zqd8k3kxMPMZWTb17RKFB2/7KjqrV/enA/FWHz/AClYmno18fqfzNmmV1Mu&#10;xU8NW3/M/QT/AIIb/wDBQFvgt4yh+GfiCa3/ALB8RXoawmmuAPKv5WsLXylyeI22ylMdWfAya/aj&#10;TNVj1S1jaFo5VkCyKyEMCh6Nn0PY+1fyr6b9osdS+0Ws7W+t6c4WARvsZSTJIjg54YMqYPqw5ySZ&#10;P3g/4JH/ALd1n+1t8C7PTrqSOHxN4WSC1vYZJAzzBbWAG59su7oR2ZW7g1+F+NXArw8/7bwcLRfx&#10;26f3vmfofAPE0qc/qOId4dPN9vRH25Cc1JVezcCFcsOnX1qYTKf4l/Ov5zP2unsOooooLCiiigAo&#10;oooAKKKKACiiigAooooAKKKKACiiigAooooAKKKKACiiigAooooAKKKKACiiigAooooAKKKKACii&#10;igAooooAKKKKACiiigAooooAKG+6aKR/umgCpPdeS3+yvU+lQ6tdx21pM0jKqKhLEtjHHrVhpFG7&#10;IHTnI6V8Zf8ABWv9sS8/Zl+AGoQaXeG31jxBFNY6cY4TI7N9ndi5HYbtq56ZIFepkeT1c2x1PB4f&#10;420jws/zmllmEeIrbW09eh8A/wDBZD9tmb4y/HabwLpN3Iug+GLto747vllvIri5ick/7GGBQ9dp&#10;BHWviiW5Z4IywVIZXFwsZ+Uxs7EMyt/H8yMMDoVI7GptY1S+1y+1G8vpi19qVxNPNM6qslxPJJme&#10;QzDMoBZ5WxjHzVNrOvXHiLXrrUrjUWub+5mkeWdo/IVbhyzSjYRnq7KqPgHDHpmv714ayallOX0s&#10;Fh9OVe++7P5WzLFVMXXnXlu2XvhB4AvPiX4/0TwrpO6S81/UodKt5SGAVp5EiyzAEhQZFyewNf0H&#10;/sAfsiaf+yT8CNI0CCKM6l5EM2pXO4yPdXJjTzSWYA4LCvi3/ghB+w5Np9m/xi8RW915+swNaaFa&#10;3sJGLCU208dyCwDBiEO0gbSOhxX6kwriNdqldpAxiv5i8YOOv7QxzyrBz/dU/i82ftXhvwnGhR+v&#10;Yhe8y1GQR90j8KdSL92lr8TP1wKKKKACiiigAooooAKKKKACmysqxsW4UDkntS7xVPWZymnXG3J/&#10;dt0+n1H8x9R1o0bsTKXKrnlf7ZPx/wBM/Z7/AGffGHiS/vLOFdI0i7uPLmO5WZLeSRUYDk7gh4HJ&#10;AOK/Lb/gjr+3p4i1j/goP42sfGGv3Eul/Eq/1C9srO4kMa2N3Jf2y28OH+8fIRlG3ggKo+ZWq1/w&#10;X8/a2v8Axlrtj8L9NmWS0tXF7qscE7u4Vf7TthG6DyvvERMF8zneuFXIevz5+HHxCm+GXjLQNW0m&#10;8aPUNF1OHVImheXMi200cih2O2Ry0kcH7qMoWRpgssYyK/fuEOBadfIZyxEP3la6i+1tj80xmbzn&#10;jHil8EdEvPqz+nrxjolv4z0Gex3B4ryEoQBuVldSOnQgjP1r+cz/AIKP/szr+zh+294q0OSD7XDr&#10;zza/pSC2EcNtBLdyxBRtIJ+eJjhGjz5q/I+VVP36/Y6+Nul/tC/s2+DvGGm3VvcR63o1pdSrAflt&#10;5ZIkLRkbiysrblIYswIILZBr4c/4L/fsuXnj/wCDEfxAsdOt0v8AwU1zdzXSRq0rWwt7ppE/1LnA&#10;bawwV5Iy0n3T8r4cZtXyzO3gp6cz5Ffutzvz+jGrShi+u79Oh+MdnHJCjR/uZYJmMUPkRbYQg53I&#10;HUo+PQQrnGCWr9w/+Dff9pNfH37Ld14I1S8T+2vBt8LayspboyTmwFnZGKQRszFYw87JlNi7uAAe&#10;K/EDU742+tudRMMrbCQsTfJDGoCo7fMxG4sBlmcnI+cfdr2z9gD9r66/Y0/aGsfFkN2s0N1aLpWu&#10;WFupbzbQvAX2HoJAkHGehxX7hx5w5LO8qdKlBc8dfuPDwOYSwk+foftJ/wAFoPjla/CH9jPXIvtS&#10;ibxUx8N26ebEN819b3EURIZGLL948EZCNgjBNewfsK/DBfhR+yL8NfDqQiEaR4b06CSANuWBxawh&#10;0Vv4x5gZt3vivzR179pj/h7N+3j8L/Dugw6tB4P8NapaeJrq6uEFpIHtJ3WSJdqrKsR88jfHKXMs&#10;ke5Akb1+wehWT2NrHCquUiIQEsSxUDAJJZt31JBr+a+IsHPK8vw+X1v4l3OXpsl6o+pyWrLF4+pj&#10;18M4qP3Grax7VqamxDC06vjz7EKKKKACiiigAooooAKKKKACiiigAooooAKKKM0AIzYFQzn9y23k&#10;4OB606Rh5gqpqWqx2ltI25FCqTktgDHqaFqTKSjFzeyKPiXxPZ+H9EvLy5uLe2jtLd5ZJXcKsQVN&#10;xJJ4AA5ye3Nfir/wWF/4KXSfGbx5qnw/8C6qG8N2oNtqLWkm37Tcg3NvNCzg8xNFJjg9jjpXtH/B&#10;Zb/go9faRc6h8JfCN01pf3SNba5cAs8kVpNHcRSbV8t2yUQbcSKSWXA5Ffk5LrN1eQ3IkvLiSC9I&#10;u2gSQuFdWZVfOM/L5m0567s9q/prwj8N3BLN8yhq9YLuu7/Q/CONuLpYyp9Swr91de/deiGWAmmh&#10;NxzNHZRyKWW1+VEbexlOPmUFiqZP3dwPpTorQxNJahluL7y47bzGTeqxyQAh+cEsuGjLDkjLfw1F&#10;d+fPA8dvDJM0axXKqQFDRljlSG4YBowCDx2NSjUri1s7eZpBdeWkLeWJXuY7RPLMZU7gPkLbVKrl&#10;RlFzkGv6U1i/3Z+ddCFraJ4UhaMw75GVfOG7ySB9zA+ZcHnnoOaoRTSx2ckjSNF5caxxzY3TYduA&#10;B0CgZXPbNXdSupr1ZIGeUrb2iGLjdHtBDCQKwwrHKgkZ4I61Dp1gyxLL/qVkXGeP3qqcKQdgwC+F&#10;DZHJxnNdRNOy+Iz0vftNv5zSiOG4naTPmxs77B90qT1bGMHrmrRE0BWKFJlM+JM7UUD0DBM8H0PW&#10;pbiaWO6t8xXUlpBz5TyOFye+S2CKbpTHThbM0v3XSRtvzE4fP5Dv6VoaOStoRfZBeXs8cLNt8pkY&#10;H72wyAKxH8LFjgkjgVNp90ulW6/u5lu8vEBtXfA4HDcIrFl4OPNPT7p6VDd30ZKwz28jiEeQfLH+&#10;pUfeOf4tzEN7YpsOp3uko+zzopljZHOZBskPytkAY3YOMGpk9LlLm5Ui4r/bTJtWQSXKLeqomi2u&#10;xxklvKKqTvPBQn3r9rP+Dc34rN4m/Zf1bw/eXlxPfaDrbxpFO4YwQfZbVQoO5ujhhxsGQRtGCK/F&#10;e+VXjuFk8zdco0U0SSr5SJ+7kVtw4GFVs/Q1+gf/AAb1/EqTwV+1xq2jzDba69oTMA0u3yrhZLMt&#10;lfX983Psa/K/GDKPr/D1aK/5dpT+a/4c+j4Rx31bNKEu7d/nofuLB/q/xqSq1pcqV+8vbv69Ksbx&#10;61/DJ/S6d9haKM0UAFFFFAAxwKiE2TinswA6iqeqanHp6Lyu5+nNBFSooRcpbElzfJAv3h0z1rPu&#10;vFMcQ+XHTqTjNYN5q5aMSzOq/dQDPfOcflz9Ky7vXYWVd00aKyF924YVMZ3fTHOelcWJzCFB8rVz&#10;5jFZzJu0NDp/+EqaUqVVcZ7NUqeKgqhm4X3ryfR/2gPBnjHWZNL0zxXo15fLcNaPDbXsUjwTIwVo&#10;2CsSrBiAVPIJArqrDUkisbfduZXaOMZ75YYP6g1zRzSG9SLXqrHKsdinqpHfabqsWoxsyMnykqcH&#10;oR2+vtVoOu4dK4DTtUl8iFldWVog4Kn70m7BP9K6nSNWF2VWQ/vAOcGvVp1FVV4bHs4HNPafupfE&#10;bgOaKZEdo5p+aZ7YUNyKKDQBUv08yLZtbcwwCB0r4j/4KVf8EzdE/a38E6vrGnvNp/i/TYJmsbsA&#10;bS8ccpSFx/EjylCT2HNfcFxuCH5SePSq1xZrPC6LGQJGYHK8ZI6/SvWyPOsTlOKWKwk3GV1t18vm&#10;eBn2R0M0o+yqLVbep/Kf4t8Can4B8aa1omrWj2+qaPcz208DqRysgUJz/AGIO/oc4zWLqJWWSz/1&#10;McEaoJIxAEaRYzLmVmz8rbhtI79K/YT/AILS/wDBOa+8c+E5fiT4U01G1jRjLJeRRARvNYCK7nd8&#10;YyZRI0OB1ygr8mHsHe1mSV7fzm2QzKg2NGoSUjLHg/d+YddyoOqsK/u7gni7CcQ5eq9L3JR+NLqz&#10;+cs1wNXLsW6NVGS6xJbt8zTQzD7LM5XasUWMM4zwDuZW/wBlsL1OKiiukeLnyYbcImQkSDzGWNU4&#10;8skuduWKnHAOcCrX2WW91C4uoYWaa3cyBfvS2kewsML0YdWdj8qtuJwGWnWdwy6lDbkMq/ZhaSFL&#10;rJCs+4x+Y+BhUyM/dJO3PNfbcyONbaFaJUj01IZGtlQXLIsxJjdmWMptUr8nlkHgHqeKnSxCX91J&#10;KqWt4JDsEx84+Y4wyqq/dcNtGG6EjNEOp3CwWdxcLNazXUiblYfNeFwRvbd028At95uhAHNVJvNu&#10;RcIZ9su5dzudu5VG4gE/8tC4HHXFQTaRaUx6heWsMkVmY38ueWFm2ImZGTae+AGHuiMQcMRUSodX&#10;s44pJpmu2uEEjykK6OsRV129Q6AjcTwRgdTVjzphImpyyHfJdrL5jgLvkK7xIF7qxypUdBtPcVJa&#10;3N1KiySbjHHEI53SL94LZyXCjj+F92ZOhAUZrLUOayKtozarrqlpLo3F3I+4HCs3mu46deeOnXNS&#10;xXMdvpsizSyI0aRMZEAPkqoxlvQDeB7bgBkSORK83ny28ZW4kW4USTAL5oKhsImF5ODjIHNV71bq&#10;WFI5BDDG0jW8LBC8hVpSmBgjGwQhiCQQBk460ulzOMZTI9TabUNOt4PMtZEsl8lUmADxJncSP7+f&#10;ocVDZyR2yRfu7OSOaWeOIlMFkXDZb5Bx6HIrSe6upYLqV57mZbpSVM0arskaJl2HcHI2uORnI9qr&#10;6lpk+kTSI8giZlW1RPLG5EUB0YfIMEnG48fKc9K8zEZlhaUW51NPUqMlZwY1b9J418wTSKmQIpcs&#10;kkqNj5QOcE4XPqcV+3v/AASd8EL4J/Yp8KQLs+0X0aXk2cFS7RQ5K45zhWHP90+lfiZbxTSz2q2y&#10;TR+Y0KGJnDKZRhnJPYltrbeuDX7ef8EpfGVv4v8A2KfB7Q/esIYrKRj/AMtGWCN96+qnzQM+49a/&#10;y/8A2h2bVKnCbeEfu88fyP1Twkpw/t6OnR/kj6ViHyUmKepwMUp5Ff4VTi+ex/XPmR4o709Y228V&#10;Zj0xZ5VUCSTIzlBlQfrXs5fkeNx2lCGhFSsoFQH2K+/pTAkY3EKo8zlsLyT71qf8I7Iw+WNs9qb/&#10;AMIxdAZ8kYr6PD8C51Je5D8DjqYyje9jPR9gwF/SnBsmrn9hzL/yx6VHJp7L833cdj3rx8ZwtmVB&#10;Xqw/A6KWKhMhpH+6fpSnignivmJRaeqOm99itJD50bJz8wxX5i/8F0fh5Z6TqfhzxFBbXEVzKgtz&#10;dpCZFkwL6fYRjHbOfTmv09eRRlfvHH3QeTX5t/8ABdTWZr7T9A0VJxJ5UsN88SMB8oju4jIW/hKb&#10;uh6niv7L+hPiMTDj6l7Hax+QeM0af9i3qdz829Rha9vZGEXlwah5jsANzNMw4b22r82OwBPSq97E&#10;szW+7aiTzL9xxvnXeFwB3y3zD1AzWn5900twsdnJD51uwkXBidiSwMjs3G0MjyADmNoiGwAaqNHc&#10;QX0c0Md5H5UK+bvQebLOVKu20g8kHBUAlQd2K/6MspzqgqFOM2r+qP5IKEt41tcTbHZZpIRJJGHj&#10;hRiUI6RkruG885DAjpmore8kYRTszbbOSBHR4drltiAJwzdduMupX5cHIRcyara/ZzFzua6A8zeu&#10;dofoWHzcEcjO/PbbRLqPmpfGzmkZXvpGVmTzfKiBVFYrkkMowy7t/wDFjbX0qqQqL3Hvv6HXh2kr&#10;vY/U7/giR/wVdcJpPwh8eXkNuLeG3sfD15J5ajbvtrWKxOwKCwd8BiDknFfrnZXkcsYK7SMdSf8A&#10;PqPzr+UDT9UvNDvkFtJPHc6XfxyxETIY41jcFW3bX27XJI3KwKgNtYCv2s/4I7f8FVrb9pHwrD4J&#10;8bX1ta+NtIlFtBcSK0KavbxoiRyjcwHmsgfeqhcbSxXGa/mLxc8NZYebzjLIfu38aW6/vfPqfqvB&#10;fFDov6pjdn8D7H6QQsD3qSqsF3Du++n7z7vP3sc8fTrVjzVP8S89Oa/nQ/X6fwjqKAc0UGgUUUUA&#10;FFFFABRRRQAUUUUAFFFFABRRRQAUUUUAFFFFAEco+cU2Qbo2HqKkcZppXIoA+OP+Cy/wqu/iB+w9&#10;48aOa8ZdK0W91CVUt4ZEmjjsblWjxIDjKsRuwcZ6Gvws/ZS/Zzn/AGnP2qPA3gmNWFjqmr2R1ERg&#10;oIbCO5hF08cSIgVFDhYzzu3b+VFf00/Gvwkvjv4W+JNGa0jvBqum3Nm0M0ZeKVZImQhgOoIOMDk5&#10;r8T/ANlj4WSfsUf8FoJPC+uQ3VjZapqV0ukoAghltLrUIks8s8bBmV4lACKrDI+detft3hvn8qGT&#10;YvAxesU5Lve3Q/O87oqhjVVe1R3fbTQ/Zf8AZ2+A2h/s8fDbS/DHh/S10vSdJsbazjjiOWkEUMcI&#10;3nHzOqxKC5+8DnPFdlruiRa/YyQzQ+ZHKpV0IBD54BzVuyu4bhG2SK67zyGBAIGD+oP5VLvRFZQw&#10;9Dg9K/F6uJqyqSq1JPnvufb0sPQlQ5LaH5H/APBWL/glLJ8Odcn+OXwftptH8QaJINavbHT7cxfa&#10;LiCS5umugIwpLEsE8sh1Plx5VuhsfHD/AIKZ2fxs/wCCPup6p9rjm8TT6ZceF9TAk3Na3k2jyb2w&#10;hUt/rlwMH5mAwSQK/Ujx7o1trnhLUtOuY/tkd1bSx+QZBG0u5CCob+HOQM9sg1/O/wD8FUvhvD8E&#10;P2rvGXhPQr6OTw34u1R/EVxp7RbxbXFxd3JLFjgL5vkyBVHRGTHGK/aOA8VDiGnRy3GLmlQk5Qn1&#10;a6xflfY/POIMBXwOI5MPU9yetj5n8Q3U1po6yW8gkjivDAk0DL9jKMSVLHsMCJgSfvNJ6Gm+G9B1&#10;Txd4u8O6XDFLdX2q3dsi24IkDXMs0YYbV5IEqnp/DMPUVn3UDa1fzXkySXkllCsIMkAuNzIyjGYj&#10;tLMjAZH3lYBeSK+lv+CNfwm1H46/t4+BrGT+0obPQymr3WyJJYUaxurYraMDEzKhYoxcsuQcZHWv&#10;3/NMUsFlssT2Tl/4CrHl0outUVOOh+tXx68O/GP9kD/gnn4L034I6do+p6r4H0izj1G3vLCa5ee0&#10;h0+UStBHFLCZJ2kityFLNuZ2HNfir+0Z+0j8TvjZrLWvj7xB4lmu4Jp7l7C63QxwXBuiTF5BYvHg&#10;EFQWY7MkAiv6gGs1ayRI23QqAsY2/dPvXlfxj/Yb+Gf7QF4t14q8E6Nqd55K27yyWatMY9hzHv44&#10;BOd3fpX8vcK8fYXLpzqY3Dp80m+bqfW5lkOJquTovm91bn82Pwl+E3ib46fE3S/BngvRbrUtQ1a9&#10;gs1trW2M0dltljhUzlQUW2VZldp3IG4qM5Ir+lP9hj9neT9mT9mLwL4Pu5DdaloejWVvfXG0/wCl&#10;XSwRxSy7Twu4xhto+5j3rd+En7MHg34GySf8In4b03QPOlmml+y2mwyySGNXbcB0Kwr8vbg+hr0y&#10;GHai+3NcfHnHs8+lClThy047I9TI8mlhPeq6slX7tLRRX5+fRhRRRQAUUUUAFNm/1TfQ06kc4Q0B&#10;6nEfF34ZWPxS8HapouoQpcWOoW0sDwuAVk8yFoSCGDDG1z1BGOoPSv59/wDgpb+x5cfsW/tIahYr&#10;b3MnhfxFO9/pV6iSRwok00+2LMfyBoUUNtCA7cHGDX9GtwmRyG654r5I/wCCq/7HMn7UnwC1C002&#10;3/4m2lwS31nL8qsJobacRoHIwoZiBnoAx+6Nyy/pvhXxlPI80VOt/u82lJefc/OePOHYYvC/Xaa/&#10;eQ3849EfgDPKreXJJ5lo0kKxvMrMGt2DfejGMHeBj5CQf4sc17J+wt+17qn7In7Sul+LI3aPQ74m&#10;HVbR7hVjaCS5R5JP95CNwXrtz2rzXxfo2oeAdd1nRb6O5j1TRru40u+gVcLFJCsqsWznLZbfwT0J&#10;yxzI2HPeTCH94t1IryrNGzEL8mO3+9g49cV/amMweFzXL54avrCau/8AC9j8Do4irQrc8OjP6jPg&#10;/wDE3Tvir8PNF8Q6bNHc2Os2sV3byK4ZXR0DgqRwQVOQR1HNdXC6FOF/iFfk/wD8EFv22JtSST4V&#10;a9qE15DFK9x4flmBkzZotqkNtvXgCPdkN0OQK/VuG5hkRdskbbsMMMORnH86/gHi7hutkmbVMHW2&#10;bvD08j+meFc+hmWXqqvjjozQBzRTIDlafXzh9SFFBOBUYdiehoAkooooAKKKKACiiigAooooAKKK&#10;KACiiigAooooAKKKKACiiigAooooAKKKKACiiigAooooAKKKKACiiigAooooAKKKKACiiigAoooJ&#10;wKACmyYaNh7etNa4jx99fzqG7nQW8gyrfKfl3YzRa61JlJJXOX+KXxHsPhn4J1LXNSnWGw0+1lup&#10;5Nw2xpGpYlm6AfKeT6V/Pz/wUd/a3k/ac/aJ1bWbG5vI9B0y7ltrBTKfKEayzuLv/ZaQPEm3rhM1&#10;9+/8F5v2w5fA/wAJLH4f+H76Nta8UFzdzRyDFrZtHPDMSo/56/Mn+zgntX5BXXmX8ghlmjMq4LBz&#10;sVCD1JPXmv6m8E+DY0sK81xC/eVHyx8kuvzP578ROIvruMjhY/wor3l5li9SZJFmdQzm5kj3ySKx&#10;bJBP3uRxzwCcc4r6M/4J0/skyfth/H3SvCbWbyaRpYg1jUdQkabH2WK4gEtqVDqC03myqSVOAGOD&#10;g18+6docuvOtpHHG814YYU+cM1xPMcIFH+2OmOvav3a/4JDfsf2v7Nf7OOnahc28cuv+LhDrM0og&#10;XfbLPawboNw52q8Mhx6vX3XitxhHJMpdLD/xJ6Lvfqz5zgvI6mZZlGm9oay9OiPp74XeAdP+GHg7&#10;SdB0mzistL0u1htLOCKMhYIUiVEUk+gTH5V1AGMfWmx7o4vunp6U8O21flPWv4dlKUpynL4pas/q&#10;WjShTj7KGyJaKKKo0CiiigAooooAKKKKACg9KN1NeVdp+ZenrQwI3ceYBxn0qvdstzbtsZSHU4YH&#10;NcP8fv2hfB/7OPgW98SeNdetdB0WxRmmuJpdoGEZyo7s5VGIVcsdpwDXP/su/tj/AA9/bI8K3Wsf&#10;D/xFHrlnY3psrkiJ45beUIGOUkAYRspG1sYO4YzW31XEqj9YUNO9tPvOH65SqTdG/kfiZ/wXN/Z8&#10;n+DP7ZF/4kW8ur+y8cW63i3N3l5LK4E9wRYow+XYqqZBnk7SO1fG2kvM9xaQvdLeSzRCaQvbKPMC&#10;NnkZyuMdO9fvR/wXJ/Zbj+PH7HWr61pcMkfiDwa7eJLcW8Bka++zWV2XgDKQQrJNKNwIw23kHBr8&#10;HbWCbUxJt8uzjsVET8kROYPlfazO+5nJ4IbBPev618M86/tLI1Qp/HT0PzPF4SNDESpy9fkfrx/w&#10;bgftNTeIPDPiT4XateXU95Y3E2u6Wbm+3tFpwh06Hyo4jgKiyysSR089P7wz+jX7R3wptfjp8FvF&#10;3he4Cy2viPRbvT2UIHXEsDxkjKOM/N3Rv909K/nL/wCCf/xtuf2aP2uvC/i62uI0js7y1ttZSGWW&#10;DZbz3aCSNsDYy+WhfaflJt4/lyFki/pW0TxNY+KfC1vqFrdWstjqlus1rOkoMbRNEHDAqRkYOcg9&#10;O/evxTxOyieVZ0sbhtp6ryktWfUZHWp4rDTws+m/p0P5i/2mvgVffs5/H3xT4T1COU6pY6zPFp1w&#10;8TeWbN5pFWdBuxIrrAF2qAF67a4XS7SPU4LELNqE1uk5hs48ri4BOIXJHKs82FXPXIHNfqp/wVP+&#10;EGk/tRf8FQ/hr8M42srWfV9Mt76/cSJFJe2RvruOVBhNySAB9u4SDcP9WzDePqz9lT/gif8AB39l&#10;/wAY23iRLHVvFnia1umu4tS12YXhjlZcMyqFWP7vy5EYA7YNfpeK8TsJgssoTr3VaUb6dzwsJldX&#10;ESlCMVaLt8jzP/ghf/wT+uPgR8Prf4oeJoWi8XeONPie3Rhtey0+eC0kETq3SQzQSFuM/PX6NWsX&#10;lcVX0jR4tKtIYYVMccESQooUKqqgwAB2HParnIccV/O2c5xWzPGyxlbdn3+BwNPDQ5YklFFFeaeg&#10;FFFFABRRRQAUUUUAFFFFABRRRQAUUUZxQAUjnCHPTHNJ5i5+8KSSQbCNyhug+tHoBUvXVEY4Vtw4&#10;Utjd7V8M/wDBV/8A4KYWf7Knww1DSNHug3irUrb7Pbho2b7MsyXKfaXRfn2RvFngclCBzX0Z+19+&#10;03of7NfwZ1vxFf30MC2OnzXUeCGaRlid1+Xrg7D064PpX88X7Sn7Q/ib9of4xaz418RXxb7fcOtr&#10;bDEsekRiaSaJFUclYlmLgnhj8vev2Twk4BlnOL+vYuH7inv5vy7n5ZxzxRHD/wCwYWfvS3OR8TeI&#10;dU8VeJr7UtU1CbULy8uZ7tri8neS5VsrOMF8N8zzNz037mHy4rO1c29rLJHNJLPHtaNRcM8k9sQ4&#10;csu8BQQSTkZ53noy0gtoYkjjjWzWS1hWBkhY75CmyTy954JbBwR1Py1Fa6TJa30IlMIjuH8/d52F&#10;YtKEIz13DnkdCPav7IwuHo0I+xoq0Oh+HS96dyutmrax96aF5IvsqTK5wql1KOSv3R0IPps/utWl&#10;9pSVrry5Ydkrsu0uzJIWO3ajOAdoXJU9lyDzimXt2Pssd09xa3v+jJFbpPIXKnYAP9X8xbIO0OBk&#10;jHrVKw0/y08uRl2rGk6mR90bEoSFAHK5PHNdehUvegmy5byvLKs0Ml0truW3KJIoeJWJZWAPLACF&#10;R7llHcZq2V8t9Gos1WGSYm1CA8ypvEqyMTxgsO3WpLCOG3t1jiuIyhiMrbpRH5TJGzJjPXLDAHOS&#10;MDJq3Cki3b28V7HG1rmANHI5DKCFyB5iAn5umCDkcUifaR2sVFhgt4gzyy+ZJEF3Z+Uk8/KehOOR&#10;UKRZfyVa6muLdcuMgxlG42nHc8jHc1oTactnIkiov2W2iSWQOB5W51JD7/N7uAFAPIziljsI9Ska&#10;aXyZ5PO8zCg4A3OAvRycEg4znkfWgztYxrHToVnhA3M4mZpVCFvMQ8AD+X1qxHZLKI4RNnywkk7h&#10;vvjs4Po3BB6HFXJjcXV2zRusMSxtLBlPMjaONTINoHOW2nHrUMbyT6XNFHGqyzxqzEkZLKCxYN03&#10;7hjjgrkDmi9tjRSb0F026+1Ln/THjiYSNDHtfcN3l5HZmxnC98Yr6J/4JieOo/AX7dHw9VprWS2v&#10;ru30pZJUeRfLuDD5Eip0STfIArdFDODy6V88b90FxG0kH2eOBN7tJtX/AFcsgLbecFto455GOSK7&#10;n9mi9i8IftQfDe+mt44ls/EGkXYQyBvJAvbeRY8MQysqlRg8jYfSvC4kwft8prUFvKMn+DOzAyVK&#10;tB+aP6cPC2mR2dpHMrMzXCpudn3bsIelbCtn865/4d6j/afhLS5vurNbxuA3B5T/AOuK6IIvav8A&#10;OqtHlnKHmf1VgqnPRhOPYen3aWkX7tLWZ3BQelFDfdNAFe5kWGNnb7qgk/hXI6/eSXsrSYPynCKe&#10;M10Pia5+z6HNs+aRkYKPU7ScVyF7M06zhdvmcgeYhZeV64HJHsKwxFT2dM+bzqvzWwv82p4t+2b+&#10;1fo/7J3wE8QeNNauI7iTSbJ/7Ns5JHiOqXywPJFbo0aSANKwVAzQ4G4EnFfhR+1X+3N8SP2rvGuo&#10;XmveJNc0zR5FeGDStPvpLe2tLXdKFBRSVaRlljSR9oDIhCxkgIn2X/wcN/Em8udU8H+DX02xi0yC&#10;5g1iJp5S8V1NNFfWUsZC9XjijwOoYHI5FfmxJcfvt1xPp07PJLGqvcMkMbybBGxdZUCufMj+cgqV&#10;dcAkjOWW4eHL7b4r9WdXDGBoYylPE4iN2ny/cZ9zBDbqt88cVtfRtunube4bck4bc8m9ipzldx/e&#10;LjaTgYr6o/Yc/wCCpHxC/ZI8X2dvqV7ceKvBt81vbajp2vXtxd3lhbNPA0nkSswMbCESbU3smcfu&#10;u9fN1pf+dpCxwqljcRF7gX76hcbl+VEJVd2WwI1ORnkS+hpdJRFvlhjt7dE3Q4C6nHG0IaZYvLV0&#10;mzs85liEgO195ywwceliKMJw9lUXN6n01TLcHVg1KHLp0P6bPhN8VdC+MPw50vxR4b1SHWNI16CO&#10;5tLyEhhKHA+bC8DggEdhzXZ2d8LWNnX5mCE7hznAr4L/AOCBvjDUtd/YuvoL+4u7pdD8WXen2JuJ&#10;Xm+xWkVrYpHArbnwAHyADsC8KTGFY/dFtN9rCssbbVyuSMZDcZHtXgYWXsK7w66H57iF7CpdHcaf&#10;e/bIA275mxxnv3q3nIWsLwndebHJuG3bIQM9+K21617J9Xg6/taCmSUUUUHWFI/3D9KWhvu0egGL&#10;4n0aDX9LuLO4jSaOeNkIZcggjFfgj/wV6/YeuP2bfjxceI9Dtb7+wPED3OpSGNN6w3Ek94+wEPuV&#10;BCY8FRnKvjkV+/l2m4sNudwxz0NeIftnfs66f8c/g9rWiywzeXNaSKrpnEf7qVDkCRDjEh6frX33&#10;hzxhVyHNov8A5dS0kvNnwHHHD6x9BV6PxQ39Op/NjqegSWEGnw3Fqqfb2lW2hn2QyXKru2FpGlDn&#10;MilGBxwGHGKrK63nkzNM10sc4vzM58ppm+7newZ1zjYEBx3z3r6d/bU1H+xfE2peG20Sy8MxX1j5&#10;Op2GnQRxW91Khlt0hDeRKyncsT7ivzOZRuyDj5qiSS92sv2eOSXzfKmEe2JpXjKggbVXDDhQEXB5&#10;Ff25k+YLG0VWSt1PxDMYU6L5aTK99pX2oJHBCLiaGPZAETy2DMcEO/8AFjPRsVMohXS5I2W4lF3L&#10;vWQziMpbgYEZC8bi3Bz0HPSrkIh0vUwybpYkeSJmfjduI3EepxnFZOoo1pNNHIsCxxxqjMO0TNhi&#10;P9rB6ete5dWPLo1G3yDbq4N/rN21vt87eUkmjhJJJ6LtPHzsdx9C23tipLGSOa4DRySLHEgV1wAi&#10;eV85cESANjGduxun3T0ps8kl1mOPyI444lCxhvldw4cOW7sygkDqccVXt9KVNLt0uI4IVuIorxHC&#10;spZJG7H/AGlBI9RRLWFludTcbXsaVpYQ3F9N5SwLAJzYsURyoG8MG6kqg+8F3AgjJXHFN1q0hv2n&#10;Jmkt7eUqIzESsMJcuG39+Q54HJGadcWl5payb/LEPm72ZRlWLjbg4/iA7da+wv8AglR+wnJ+0h8Q&#10;l8YeKLO+PhPw7drJaxRkJa6hfRvbyIjZHzxGKaYMB3AHWvwnxl8Vsv4KyapmuMnyxgmmu8rafidG&#10;VZbXzHGwoYbrZHJ/sdf8EyvH37V0On601rF4b8LXKpcR6lexzN9piZ4SxiiJj3ZV5cEOoJU/MMEj&#10;7M+H3/BCn4e6Z4VtbfWPEHirVdSkt0+0TKYrWNZdqglVVS3A9Sx4+93r7c0Pw/ZeG7GKz0+1jtbW&#10;zQW9tDFHsSCJSFCBfTknPpzWnFFtUn8a/wAMvE76bXHGeZlOrl+IVCinpGK+LzZ/UGQ+EeWUcMvr&#10;keafU+Avin/wQd8Ea1ZNJ4V1zXtGu1drlE1AC+SSQmXBzuR1+/FwZsfuz8vFe7f8E8P2YPE37Ifw&#10;s1Dwz4j1iy1jdqktxbXdu0n+kReVDCpZGRPKOIQNg3jvu719BtHI77t34EU+O3+2NyB8vPPavx3i&#10;j6Q/GPFGUzyXNq3tYSel4o+ky3gHK8DjVjaFNwcVbRlTw3osunxzK87zrNL5gY8lfaujstFa4Ze4&#10;z2FSaPpO4KCyc+9ddougokPOBxXV4b+EeKzitGvXgfQYrMFS9xdDIsfCy5Hy59vWte18OKg+4F+g&#10;rShSCz6su761Dda/bwQ+Z5kfl7N4bcNpX1z6cjn3r+s8q8Ocnyagni4JPsjx6mKqVWuQdD4fVan/&#10;ALERh09qwNV+Kml6FZSXF5qFna28Ks8kssyoqKv3iSTgY71mj9oHwv8A2pDZDxFpX264UyQ2/wBr&#10;j8yVR1IXOSB3I4r6rDwyGkrKi/uZtHAY2avGLa8kzq5vDChaytQ8L72+6tWtM8d2uqY8meGXP91w&#10;avR61a3Lqoliy43LhhyOOR7fMPzHrXPjuFeG8yhaFPlb76HLL6zSdpXOL1Pww0T9FrHutNa3Y16b&#10;cWEN6rFWRvoc1z+s+HFO7Ffzf4keBPJSniMBBb9D1MHmWvLI4C6RQ+7G4r2ABJ/A/wBa+J/21P8A&#10;gmP4r/a9+PFlrEPi7T9A8N29riaOe0kuriS4FxMzhVBUrGYyMETYyR8pr7u1bSDAdqjkdTWcymJ8&#10;fMT7V+E8IcZ514fZw8VhFapFWuGfcPYPPKCo4p3iuh+fek/8EEPCtlp8MVx4w1+6kjBh+WO3SN41&#10;CFWIaIsGLRgkF2/1z9ea4L4y/wDBCXUNMs2vvB/i+6vprWGO4W1vrPDyTIhwoZGj+8vBOPvYr9Qi&#10;duODTZh5g4HX1XIFfs+T/TQ4+w+NVavXThfax8bivCbJ50vZ0I2n3P52/jL8I9T+FnjbUNJ1+1mt&#10;79JZUKmLPmKkrnegYNuTJJUggFADnHNcObP7EzQsWErfN8xOAM4+62FBzx8uTnjrX73ftjfsmeF/&#10;2jPgjrOnapotvJeW9rJNp8qRbZo5xC+0qVwx+bHy5GTxX4f/ABc+Fd38LfH+teFtTitVvNHuZbXz&#10;thDFIvMhQ/dzyWBb5tu4DdHJ90/64fRf+kzhePcN7Or7leG66n868XcH4nI8V7Gu/ckcXqkdrc2M&#10;qpuUyzF45GP8Kj59w6+2O9dZ8IPiJqfws8W6d4g0vUrnTNc0fUobiKYj95CIXSTZjIyiMkZA4MgL&#10;qOtc7qdgPtMkriNnkbyg/m7RH84zkszYOMkbnYf7K1Fpln9jaVprhVky0QnaUNJ524Mrq/3RwMhj&#10;xxnpX90yp0cVQcKi0aafoz5WNrKMZbbH9FH/AATI/bo079sb4G2N41xbw+ItNjtrbWLETbjb3H2W&#10;CR8DeTsJdvmPG4FeoxX1Gsgb7qn5ehx3FfzSfsKftb3v7Jnxy0bxRbzQLZ3F3BY61aeW6mSxFxBc&#10;SOO25NjADqoJJ4r+iT4B/F3TvjV8KtF8SaXcRzWWsWdtfIySBgvmRJIQSO/zV/EvihwJLIsd7eiv&#10;3FTbt6ep+7cD8T/XKX1Wv/Egd4jN9pA2nbjOe2anqOFxs6inCRT3r8v8j9EHUUZooAKKKKACiiig&#10;AooooAKKKKACiiigAooooAKKKKAChjgUUjjKmgCJwpIHY8V8Ef8ABYv9iu6+L3gmz+I3hOSbT/iH&#10;8Pov7W0p7ceXLfm1jluEty54DNMseM9CRX3rIrAj5W49BVTWdJj1OHbJCJAo3DIzg16WT5rUwGMj&#10;Xjquvmuq+Z4+dZdHGYV0lunp6nxJ/wAEyf8Agpv4Q/aP8B2vhXxJeWOhfEjwuw07VNJeUI13LbRR&#10;QvdxISG8tn4CEZQFd2CDX2JqXxC0rTbFppLyERvnygHUNIVBJAycZGD9MV+XX/BYL/gkVPf3V18Y&#10;fhfYtBq2kyPqGq2EZKedBELq6e5jVFEjTrIYcIJE3GMDcvUfl94i/aB+KF3cal4V1Txx4uhtYUnt&#10;NT0m9126SPdh0ltiJJFeJ9q/NF8+0yTgoDG7P+qZd4e5fxDU+s5XXtz6yi/s+S1Pk45zmGBj7Cq4&#10;aep+w/8AwU8/4LG+A/g94Y1Twv4S1C28QeNL62ms1W3KtBZu8dxCfPOeGiYA+VxKThdojkkZfxJ+&#10;IvjTUPih4/1rX9a1C+bWNWubi9vJwVWO4uJ2afzJUUnCZZgqD7m1hxzWVoCR3OqLcafdKI7Oz89L&#10;h2YqsgU7WLscMTEinICfN5mAhBcUbiSK9mhkmezW4lUXHlu0j+Y0gkRCrLtXIYqcAxjpncMBP3Dh&#10;HgzDZDTthPen3Z87jMXWrT9tiNZP4fJGgtjC9/5XmyyWe1WjjdtsfyOfNhXHPO9ELfwFDnGDX7Jf&#10;8G4H7IqaR4E1v4vajJqxvNdkOk6Wt0myOSwWGzkEiLjPzOuQ3Rguea/LL9mDwbpPjz4p+EdA8Rai&#10;v/CO6zq9rpM19BMYVRJZGjglEyqMFZ5FnHyEXAQq5RS0r/0u/sy/DzR/gz8DvCfhjQ5Xk0nRNNtd&#10;PtZXxuuI0iChyB/EdnPsPavgPGHiOWFwH9nUFrN3b8uv4nvcP4aniMWm90jv7axWEbRu+9uq/HHt&#10;FNiddvUUvnLuxuX86/mjc/Q6VHkQ+igsBTfMX+8KXMjUdRRuBpNw9RTAWigHNFABRRRQAUHpRRQB&#10;Htz1FQX0K3FvJGyZUqR93OR9KtnpUTNt+vYVGq1RMoqScX1PxS/4Lp/sgw/Cvx9YfEbw9a/ZrO+K&#10;x6ykcW7y5HkuZTOB/GWw4b0ULnivzyurr7Ne7IdscZmWPyy+wuqsqhsLkAHI46dB0VM/0x/tV/s/&#10;6N+0D8JPEHh/UrdGGpWMtqjGIO0LtFLGHGSOR5pI5HTqOtfzi/tCfBTUP2e/i94i8HasGs30a/uY&#10;IxcfuhfW4m8uOYAL86ttDAZcHaeDX9i+DPGX9o5d/ZlfWrS3849EfzZxrw9/ZmPcl8E9SP4M/EXV&#10;/gr8TdB1/QrqR7zw3dW+o2+GwrLFMZdpZsEozW6gnvv9XYD+in9iH9o/Sf2s/gF4e8Zaf5Qa6tYP&#10;NjSQMYJGhid0YDoQz5weeRX83U6/abq1lW4WGC0kjBdJMxxS+Y27C787VDKeNnJHKkg19xf8ENf2&#10;3pPgP8ZE+H+tXUFvoXiuTyrOFWG3+0pJreFcnChQUUgA7iTxmtvGThGWa5X/AGlQh+8pbPq11Xoh&#10;8F8QPL8WoVP4c7cy7Po/Vs/cyBW3bt2FzVgNms/S71Li0Rt6tuG4Yb/PfiriuCeo/Ov43ejs9z+k&#10;KdTnpqfckoozRQaBRRRQAUUUUAFFFFABRRRQAUUUUAFFFFABRRRQAUUUUAFFFFABRRRQAUUUUAFF&#10;FFABRRRQAUUUUAFFFFABRRRQAUUUUAFFFFABTZMeW2emKdSP9w8Z46UBr0KMskYZty8dD71wH7Tn&#10;xe0n4K/BTxF4g1K4e1g03Tbm4cwndMoSFnO0f3sDIH0rvb67txbTNI0aqqbmLcjGM8j04r8l/wDg&#10;u7+1zeabdWvwxsbxvJkt4L7UADuWS3zdw7FHzASF0TI8oEBl+YcGvrOB+G6udZzDBR+HRv06nxfG&#10;2exy7LpOO8tI/wCLqfAn7Vnxnuv2gvjTrvizVX8mC7luINNt5keR7e1F1I8NsSOFZRsYse7kV57a&#10;y3U15JHGI1aZRuKgOyMRu2/72QOD3qS+8y7vlby2utyI+yRS0jMfkKjknJJB+8Bx909K2vhp4Qk8&#10;eeJ/DugadvvLnW9UtdMgiz5bPJNMI+W7ZJKg+o9q/vClHD5Xg1GnpTpr8kfzFUqVK7U/tt2+8+tv&#10;+CMn7FmqftEfG3TPGmoWbf8ACGeEbtmhLXJ2Xl7C9lcRxEKNrRr5jSA5xkbO9fuZo2kQ6Ra29vbp&#10;5dvabY40VdqqiqVCj2Ga8b/YG/Za039kn9nbw/4XsbdTfLa282r3ITY15efZ44pZ2z03eUo2j0zX&#10;uQXa6jHev4X8QeLa+e5tKqvgjovQ/p3gnh6GW4GMvtz1ZYooor4s+0CiiigAoopCwA6igBScCjNQ&#10;z38FsuZJo0+Utyw5HrVPSfE1nrPmeRdwyeW+0hWBxyRzj6H8qpRbTkloiZVIxdmzSoPSmieNv41/&#10;OgyLjqKlNFDHbatRllK9Dxz0p7OFXNeV/tfftI6d+yz+zz4u8cXzW7/8I/pF3fwQSSiMXUsUEkqR&#10;Ak/ecxkADk8+lVRo1MTVVCmrt6L1OfEYinQp81TofmX/AMHJnje+sfFngXw3Z6hMtlcSxaxJB5hE&#10;KSqLtIpXYfw5VjjuEb0NcD/wbd+KJ9J/bJ8T6TGzR6bfeFb2+nIEpM12L+yhVyJABxGxAwKyf+Cp&#10;fxhb9tv9mz4T/G3Ts2sc00eg6xYQL5htbyW2efk9lEmUQnqZ1A5YZ5n/AIIN/EOPwf8A8FBrBpJI&#10;f+J1oV1pm3d5ckpe8smDc/eAOM4r+jKOXN8HVcJyrnjB28pJ3f4H5nh8VGeP54q16n4WP3O+Kvw9&#10;s/iX4MutJvoZJLWYq7Qj5VyFPB9VPQjuOK/m9/b5/Z01T9l/9qXxt4ZZI4rOe8uL7To5v3Y+wzX8&#10;7WwUHqzGFVGOu4YzkV/TVdzYjlZWXgE5OCMjr3HSvyL/AODkDwvoegXng3xVFqUen+KYblNPjWCB&#10;I5zaJHdS7km8qRhtfHySEKxIG4ZzXw/hJnVahmkcFDaa6dH1Z7XFtGnTnDF9X+7+W5+W2l27NZqG&#10;kS4O3yso+w7lZf3jEf7awqp7lpAOQa/Yv/gkf/wUw0OX9h6bQPF2pQ2/iL4X6K8JhluiUvLCytox&#10;DOrnruGVYjPzDHXivxy0uZbl7qRo9ptZVCIZEaRlPCSFwm07GOODznPbNdf8G/h34l+LfjHQdC8O&#10;i8uNQ13VrWxWP7QIYDDeTC2XcR9+ELIgJ6b7Yjqa/deLuH8HmeC5cbpGLvzdXbufI4WtVoztR66f&#10;efqd/wAEoZ9a/a4/b6+Jvxyns5brwbZvd+DvD15JJGqKkdzb3saov+sYNG3m+Yfl3s6Z5NfqZZrt&#10;Ra8V/Yg/Zj0/9lH9m7wp4L0+BWbSNNthezJHtN1diKITTMe7O6Bj6bcV7VbszIuVIPfIr+TOI8xh&#10;jsbKpR+CD5F6I/TsjwMsPhk57liiiivHPaCiiigAooooAKKKKACiiigAooooAKKKKAChhkUUhPFH&#10;oBVkPluT7cVjePPF1r4Q8NXl9dMqw2cEk0pPOAqFjx/ugnFbFzIobdkcDNfmP/wXN/buuvhX4Bk+&#10;H3h++h/tbX7ZI77Dxu6WMiXsUpCt8u5pYkA3cEH0NfQcMcPVc4zCGCo9bX9Ov4Hy/FedLLcFKS+K&#10;Wx8b/wDBVf8Abtf9qf4uTaXot95Xg3QZ5fs8DlVXUrqP7TEbk85RRC7JGh/vOCMulfIb63catMW+&#10;2XRmkfzoQ0mQM/KS4IxwSevGS/Zlq5PO9zd3SzXBEHnSxXEi3IYzbQJNgIwX4ByrIVA6Aiq95cXQ&#10;mmtP3Lv9qDvJCN22WQDCryw2glRwq/MQOCRX97cO5Dh8owUMLhuiP5prVq1apKtW1mwaa3icje7J&#10;bWpnFr5ypjnAjYL1dm+8D91Tk4FNvkW8LSyK7zWIbzMQqpliHmSMcdVVCMFugquLmfUJLgxKXaW2&#10;815eBtDSqpY+wz1ptnrk0k11NHM0izOzXHKnaMSOV5BG04AOQRzzXuamdmW9Q8+KdfOjktIMG1g3&#10;spEoUKFAbptIZOOuDH3BrNv7B9O8viOOPeBu52sisAjZ6YbPB6Gtf7bNptsHf93eS2xM0ojCTRvu&#10;JCmXd5g3RQqQAVUqQcYotx9lTzluVCzTugkEQVpAVHznAAUOGVdqsw+bLDnk1E5EDHEShkjXzGeI&#10;kx7o25Egz0GCVTHPKl+wNSWu+Z5vMtftEN9mRt8f+seRow6jbG2W4wxDAEcAg1FZ+bfmHzGfYUik&#10;fJA24ynT125OPSpNJR7y3htow3mbEcPAfMbynbJYAe4x9eKNTL2jXQYp86SaNZpoZIYDHGYGGJGV&#10;t0hxkfI2CQuQdy7ByaheJ54ZImVGWSRrcBnCx2uU8twzNuA3bVOSwwEByA2anv5EmhhuhsaW4Uzy&#10;BTjfI0zg7PVdnPHes2C7uHlmkVo1+0AI7owZVEp2Fx6soOfwoSZvR95mlbXm5pGuV86S2ELFUUQu&#10;shA3RDb8yhY8gEDOSMckVE0jWbSbhGGE42Rja4E/BbgnG3aPvdQR/spmCwmkuYTEiTbvtDeZJJIN&#10;sceyMRq5/uqw3bu+MU2QTXaSTLHMhchm8v5FVycEZPcjpWmw5S5KmhZVDao20YkVhAuRwQkSFs+4&#10;9PWtLwlqYtPHGhzRybW/tOxnMdx/rBIW+Yk/wkMpwD3FVLxJY7u6uv3cKv5gWFR8saBwCcHom4tg&#10;HkEKTxTrG7ksdStlhmkuLgTRcx4YyuxXZsPqSrkH/poPWuWt79OV+zM4/FzH9P37OOo/2x8CvBd0&#10;xKyXGi2Urq3Xc8KMfx4rvLc8t+NeXfsgXEz/ALLfw5+0SSGb/hG9NVtzh2LC2XcTj8q9QtfmYn61&#10;/m/mkOTF1V/ef/pTP6yyj/c6f+GP5FmiiiuM9IKRuVP0paG6UAYHilGFrbtnascm5yfTyz/+quYe&#10;EsWjYkNIeuO3/wCquy8QwGbSpRtLFVJAA5PFcrLE0NztZW+ZiTuHQY7Vjio89M+PzyP7+Nz4k/4L&#10;M/sWS/tTfsrSatpir/wkHw+mbxTbW4iUjUUt4Lky2ybopWEj+a2whV+bBBr8QpVh0+/ktWb/AI83&#10;aGRbe4FvN5oMkGxo5EygWSN2IKoWWNCCODX9RlzbYk2ruVYowCckMOcnBGDkD05r5V/aa/4JB/Bb&#10;9pDX4NUu/C7eGtbk1C51K81TQHW0ub65njcFn24jf94sUpLKG3wxYZBvVvLoZhLCvkr/AA9DuyPN&#10;PqVOUXtc/A14bc2MLSNYTTbRHMhmR2DblUbCsYAYsr87SQZR83Oa6L4b+CtR8d/EfRfDOlR2Gu+J&#10;NYuYtP0+1F/H9nuZJZo7fG7yypiZpo4i3Kr5gkPTNfqvYf8ABuz8N7LU1ZvGfxEks8Q+fHHdWqyX&#10;ChSHBZbdD83XIbOASNo+Q/V37If/AAT/APhn+xZo8sHgXwrb2uoXxiN3q945nvbtvkWUecwLKv7l&#10;GCgBWOOea6KmeUqcP3TcvU9atxVRqL2dFWRX/wCCa/7I7fsY/syaD4QuJJrjVZlj1HVZlWLYbqW3&#10;jSSP5VThPJVc49PWvoeAKkCjcq/ux1PTB5/KmW8ZgiYLgMT8uemaWeTcm6LazZDMOvyj7y/j0rHA&#10;0pS5q895u58bWxHPUOg8Nnz3yv8Aq+g9/et5RgisXwjbG3sy21g0hzgjoK2k5r2D63LadsOpElFF&#10;FB6IUHpRRQBHKm+Tvtxg1Q1+xj1PTZraUMsMsbISo5wRitMnAqMhZF5X8xQm07oznFSTjLZn4v8A&#10;/BeX9iK3+HHiOP4naPbzeTcyR22pp5rKhLfbJgVx0beEHHOWXuRX5u222wN1b3E0clxEJh5o3yj5&#10;XBVY92C2GGMj+EMexr+mD9s74FWn7RPwN8R+GLyGGSHUtNniDMm4wyNBMquPdSwNfzl/HD4Y3Xwi&#10;+MereGtUFwbjwvqlzZMXkTBtorlhG6r13E5znt+Nf194L8WPMMD9RxD9+nv5x6L5H848cZPHL8Za&#10;mvcnqjlhbpHZBrqKDMu9hsj3s6lf7p4ye2eM1FdSPN5NrNcXMsmRCvm+cwjWOYFmyy5C/Ky4TIyC&#10;KL3UWSwmMnkxtCdko8pFiDhsDOT1B+8eg71nxoIrZriVZo5Y5nh83y1xEVK8Hn721ZWI65dfUV+6&#10;U6dj5HDxdtRs1zNqWqwyTQ/avJkWR7dnaSOcpyY8HDJlwqAnoGNOsDJplzZxujkXSRgTKcJlo2Ik&#10;G7gBmwSv8G3HGaimDWc7x/Z8SNGHKs2A/GPMz7sQwHfFJBA0BbyJGZYZCqTSf6u7eIZRSeijHPuA&#10;TSlzRXN2OndcjOm8I6b/AGlrthDDDHJeXDwgDCJ5zvIF2OxOAx7d+a/dz9hj4QWvwb/Zk8I6Zb2M&#10;Gn3k2m2t1eCJsmSaS3hLsSeDgjBxX4j/ALKxtW/aJ+G/2qRJoW8T6SJS+Mram9iyjr/eHOc/w89K&#10;/oG8LSpL4R0vZtGLeLygBjCBI+34j8xX+Mv7RnizF08Ph8rh8NSTb7H7D4J4GnUzDEV57xSNbbtB&#10;4yx6n1p0QwtNjk45qQttGfxr/HCXxn9TAVyfrwPer2mWH2u4G3jb941UtIWedW2s3PAx0rs/D2kx&#10;tDgLtLck1+1eEvBazfHLnWl0ebmGKdOGhY03SFhxI0ahVGdx6AVpS3ccMDKrLu5Xg9DnH8zipJJv&#10;sVqyj5Si8Ej+nWvk7/gol+27/wAMn/DrTlsY1utY1qU2tnGJGZYcQPIZixBB2hSAD97r2Nf6IZbl&#10;2FyehTwOFXvyWp5eS5RjM5zGngcJC85v+v8Agnb/ALUX7cfg39mvSJpda1KG81iOze7tdHtWDXdy&#10;oJVWAByFLjZvI2g9+K/Nn9oX/gqf8Rvi5rOpSaDeX3gnRUhIWPT3iaeZ90oNws/2d3yyRxgxrsAD&#10;KWdwQD85+NPGWu/ErxdqfiLXryS/1y6u4vtE2I91++2QuSNuAv3AqLjGIyeQ1YL6iy6bdW/2e4s7&#10;eImxyiqzTzBFfaMZOWCsOATwfSvYw2U0Yzc5/vKnVPZeZ/dXAHgHk2VYdYjMY+1rvfm+GL7RTN/x&#10;p448Q+PZ7q51y+1jUrppmtpkupftDrh2lMa72eQImQ6Nvd97DEgyd/NjR7qFFhN5cQQhsq0scZll&#10;iceWzKSrlgzFSBsXPA3rx5cWpCSO3WX7O32xZA0lorZSadwWwCDwW6FVJLbjnBeQtVvL+bVdP8m8&#10;m1G8kkuFklVBEGkmYH5A44BCg/N91vnx1QR98cOo6QP3XD5DhqNL2VGlFL/Cj1z4T/tL+M/hJqVs&#10;uh+Jtc01Wdy9vHPujxGke7MMkTx7jjGfLWQ9PKUYMf1t+yz/AMFndWg1ux0f4kafJqlv5ccr6nZW&#10;mbhZpJUh2ywqwjkUPvUGJd+5QoBbPmfnjp1ldv5O8XinGXMyRxhpgQvJb7uAQoBH3TtILEA6C6je&#10;Gxht7aPVGe3ljuZDHDG3lZhMTNGDvCkK+IwyKAN7HkZHNWy/Dzeu/Q+G4s8K+H84o8tagnPuvdkv&#10;O63tvbqf0P8Awz+K2l/EvwrZaxot9a6hpWo28d5aTpwkkTAMGA6gEEEE+tdPEzX9o2dv3ypwemOD&#10;X4a/sZ/tra5+zJ8SLN5tXvJvDlxJt1SCUy3UCJ5sBkmX975SNHCuQyIFZTxkmv2i+D3xMsfiZ4K0&#10;bXrGaGSx1u2jvraUDHmLKobI/DBz7ivPpylhZ/VMdrCe3qfwb4meGON4TxShL3qc37k/09S3rujZ&#10;Y/Kfyrkr+BYp2x/CcH2r1DUbQTRb1+auI8TWKpIQqj5jkmv5L8dvDWNGnLG0uup8hluMb0MDNB6U&#10;SoI5MenX2psjADPp1r+LZUrVHA+h6XM/U7FtSsJIW3bXBXglevuOR9RX5Zf8FtvgvD4L+JWjeLo7&#10;q4ZdUsks51edFmWQz3EhIB4K7cjnoCQMq8hX9WVlxGOVVc5DE8fWvzZ/4L0Teb4O0CB2gaOCSKST&#10;LjzEB+1oCe4UsCuT3GOtf2h9CfPMZhOP6OHozaVVWfyPyLxgwtCplH1qS1i7I/M2LbcWhUXDQ+ci&#10;zMqIyNuLYw+0EdKr6n50gt2aRY5I2YOrSOGR2OOVx1ReCO2a0dMN1ehY2SRWuF+0GMxbTE7YUtz/&#10;AMswpBBPGaneHypZ5rc3HQsrBY3ZmKmN84bKlicjkHjI9a/6QsplKeGp+1fQ/khVOSdilowaMw3M&#10;EskhklIZnDssgH+r4x/E3De1foT/AMEPf+CiV18GPi4fhv4mupJvDPjG/mXTJI/Nma3vpJrS0ht+&#10;mEiCwu3OABID0Nfn6JvslrOpuJmtfPLJJuDKqoN3qTyRj5XUk9GB5Eej6hLZ6xE1qt1DcQH7RCwk&#10;8uaKYSgkLgF1fA3DLkjrXDxVw7hs8y6pg6606eT6SXr1PVyvMJ4Sr9bw/wAUd/Tqf1caZrEGp2yS&#10;QzQyIygAowbqu4dPVSD9DmrkK/L+NfEf/BG79ueH9qb4A2Wn6vfRr4q8LLDpt6XlO/U1it7dPtoB&#10;x8sxkX2U4HU8/bttNHKPldWwTnBHGCQf1GPwr+BM8yevlmLng66tODsf0vkeaU8wwsMRBky/dpaM&#10;0V5h7AUUUUAFFFFABRRRQAUUUUAFFFFABRSONyNjrjimwoyD5jmgB9FFFABRRRQAU2Q4jb6U6hvu&#10;0AZOu6aut28tnNEzQ3ETI/HBBGD/ADr4h/bW/wCCIvw3/a1k1LWrWG+8I+MLtFf+0rEttDIHkAML&#10;fuCxlkVjKFDn5wHBGR94DIHINQy2/mtuy2OuDXpZTneMy2r7bCVHB+R5eOyrD4vWotT8Avi9/wAG&#10;6vxy0rW7iTQ/+EP8T2Ms/kwia5ks7swo7lSy+TMqtsJAf7SzAkYVTiui+CH/AAbZfGLxx4psW8ee&#10;JNC8I6TCqfa5tMla41O4+YCWNPkEOxv9YrSb1VlwYDk5/dnyo16L+VOkKpHux+fevvKnjBn9Sh7C&#10;M483e2p5NHhmjGXNUkz8uv23v+CYXgL9k/8A4J1a5D4JsZNG1HwkW8SHVXk23N9f2to7LJmNQFLl&#10;QqoqooYgiMHmvoj/AII8/tOt+0b+xh4XvNSkuJta8O21poWsXN2zFrm6htIC7h2AdzvlUHeAQ28D&#10;kV7B+15rmiz/AAN8VWGs6nokOn6ho93DINRdBDNuhddpDEfL1BPYZr8bv+Caf/BQ7wp/wT1svihc&#10;6xr0/iSDVtau/wCydG0jT/luJ0ihEdw1xykcbrEIFz94L5gznNdmBwuOz7IK0Kic68JKUG09b7q/&#10;keDUqUMvzRTpS0sfvRHcqqfeUbgSuT1x/wDrqOK8UTLuePBAYcjkev0r8N/2lf8Ag4y8darrGpWP&#10;gLQ7XQbTJW3u9RYzXMkaS3DecqxNEdzolmm3c2Muexr5q1r/AIKsftFat8SbLVrj4j65bXGk3Qub&#10;ex09FsLLas4crNHCoWaFpEKM0hb5d+W4NZ4PwdzrERVWdou21z1KnF1NaxpO3qf0zm6R0LKyMq9S&#10;D06j+YP5UF1Tbuwu71r5W/4Jdft8aT+2/wDADT9T+1W0PiqxxZ6/ZxQGExX0UUQnKRt8wi3ONhI4&#10;TCn5ga9W/aw+JniL4WfAjxd4k8LaXDrmu6Jol5fadYPC8w1G4igeSKAhOcSOoXjnnivznE5PiMPj&#10;vqFaNp3tqe5HOKNXCLEQPVRPGqsdygKSGO7pjk5pzMuO3PA96/BmH/g4k/aIi1Bo9S8O/D+xZUVp&#10;rGXSb23u7b92XRW8y5A3lwq/czgjEkeQw/Qj/gmL/wAFcvC/7eFtNo11Yt4T8dacn2q60lyHW6iB&#10;iV7mOTag2eY5UjHBGMseD7+ZcCZtgcOsXWjzU31WvzMaOfYar8Oh9xRDC06oba5V1wWXdzxn061J&#10;5i+or5C57w6iiigAooooAKiuI/kLf3RmpabJzG3fijbVgZGr3SjMfls+9l3bVycd6/MT/guf+wTb&#10;eIPDdv8AEzQ9Pnm1bQ23amyIWR7QLcSvIOCmV458sEEj5x1r9Rp4FeVz5bfd9K5H4zfD23+KHw71&#10;rQ7qxt7y11PTp7QwzISj+ZGy4b2OcH2NfScH8SYjJs0p4qk9L+95x7HyPFmRrMMDOH/LzePoj+Xj&#10;VYxLY2pLL9oW1IePyjDvc/OCWPDZAiHHXevqKn0/Vp/D97bzW0ssN7aTfaYZEX57aVZWdXGeDg4b&#10;nivZP29v2ZLz9l/9pLxB4avIprex1O8utZ0mVbdY4fKuLidEBzzgrEke0cjyyR0rxeO+muQwkibz&#10;Zo4bmQRlXlvF3KOGKuqDDL8rK2dw+Vs4P9+4HHYfNMFCtT1p1Ft+h/NNSjUpz9mtGmf0Hf8ABJz9&#10;ru1/as/Zg03UppPL1vRmg0jV0bZGftcdlA0rBVJ+UtI3X+JSOor6oTaMY6Zr+fn/AIJI/tYXn7L/&#10;AO1Lp9jdC8fw74ynt9Mu4luMJZS3F5brFNL8+0ELkOAF+UH5ccV++2h+ILLWNOt7u3uoZoLiMPE6&#10;SBldTjDAjqDkcj1FfxB4mcKSyTN5KK9yprB+Xb1P6H4Ez9Zhg1Rl8cDWXk1JUcMq4PzLwcHnp/nI&#10;/OpN1fnp97cKKKKACiiigAooooAKKKKACiiigAooooAKKKKACiiigAooooAKKKKACiiigAooooAK&#10;KKKACiiigAooooAKKKKACiiigAooozigAppdcdRQXAFVbq9SNNxwq9ienrTSb2JlJRV2eUftY/G2&#10;z+A3wp1fW55lhksbO4uIsMNx8u3dkOMjOXAUepIHU1/O98evjRqXx9+NniLxVqk19cDXNRubiWOW&#10;fKxWTzHyol+c4CLIyk9MNu7V+gP/AAXd/a+ute16x+G2hXZhtVRbjVGV5EZ9rXsQjIA27C8AJycY&#10;Bzxk1+b97exW2j3F1GqlRG1mYjK0oUhEP3WAUZIOMGv668GuEY4DLP7Rrr97X0T7RR/MvHnEUsbj&#10;5U6f8OOkfXqytfRR2F1dxrvhvHmeRHdto3Y2sR/t44KdV61+gv8AwQe/Yrh+Jvxd1L4j65ZxyaL4&#10;Uf7HpsTjgagFsrgSH/djMZX/AGmevhj4e+B774lfE3QfDek273Wp61qtvZJEwK7pmkMUhwufl+cF&#10;uwAycCv6KP2Mv2fbH9m39njwv4Tt7dY5tN0y0ivXjTm6uUhjieVj3Y+Wv4Ct/GTjCWX5V9QpNKpX&#10;09ILr6srw8yNY/MVUqL93Fa+p61YoFt2CjoQKsKOabbkKuNrflU1fx6f0xGHLHkCiiigoKKKKAEZ&#10;sCoJ5NkTfMA20kU6dhmqGqalDaQySNIuI1I+8Ac9APqTx9aGm1ZbkVJqMXKWyPlb/grB+2XH+yr+&#10;yzrlzY3dzHrmtWs+maQIIDLvuZrW5MJbBXbH5ka5bcoAGdw6j8nf+Cb3/BR7Vf2O/jHZ3Oo3Wrap&#10;4H1q+eLWYrq8LytcXE9v5up7lAQuoVMp848sTYPBNd1/wXb/AGsx8Y/2mofAWlXkM2geC7eWTUEy&#10;FhOpLNcR7efvbY9wHbNfDunW890/7i3EM1qi+e8wLSRhmAkwTxCQvzGWTCrjzHKlQK/pvg3g3CR4&#10;fVDEU+adZNtvou/6n5hisyq1sW61/djoj+qP4feMbH4h+FNP1vTZUmstUt47q3mUhhJG4DA8eoNb&#10;jfKjNgnvXzt/wS90PWNA/YT+F8euM7ak3h3TS4cFmhxaRoIyf4mQDZuHB27u9fRHm7Y2zxx3r+bs&#10;yw8MPi6lCntB2R+h4LETnRhUq9ivqFziCRtzRiNd24YBHuN3H58V+UP/AAcXftMW58C+Ffh3DfSF&#10;tVvotRfy7aaRdpS6gVpHDrGyuzArGoYpjeVKiv1S8UalJpmjXk8cM0jQRM4SMfO5AJwvI5Pbkc9x&#10;X82//BR34lSfHf8AbM8d6tqGlvEttq8+kwQyNEvlx2tzNEjD5EHzFsZ+bJ43Zr9G8KsmWJzT6xLX&#10;2K5l6nzPFeNcILC99X6dDa/YN8YWPxX0TxN8DvEmrXWn+H/itZO2ivdxxi0s9eNzFDaTKwkZ2Luz&#10;JknY6pAgQkEVzfwY1HUv2E/2/PD8niyx8RWM3hXxEi3i21on2ia3+2hWkit3O1oHjtGKsr5YqcKS&#10;MV47ZyXGjava6kJ5of3kV3bTeX5RmRWDiZI8hSyuANhIGcZIzmvsD9oG78O/tZ/DP4G/FrxAEFxp&#10;+q6L4F+IFvBEzGJUzLc3O8xNtYxNcBVDAF3ADZNfuWbYVYOdRaujXTvZawnbX79j4ejVnKvCV9j9&#10;htF/4KF/CnxV8DW8f2Hjjw/L4bTSRqrzfbVWWC3KGQ+ZGm6RZBtJZQpAHtX5/wDwi8CP/wAFif8A&#10;goHdfEDWNI1KT4L+A7e50jTp5IHjh1udbwXAjeEySCQmG5cMCEbywDsxXuXwn/4II/s3a8mj+JLT&#10;RL/V9KvLWG9sLK61W6uLErJ5Uwbb5h3RFVwIyfKYEgqQTX3H8LvhfpPwo8H6Xoeg6XBpOl6ZbRW8&#10;FpbrsSJFVVAwvy5G0ZbkkcV/OjzPAZN7R5W3KtLaT91xXZW69D71YPF46cHi4rkPy2+L/wDwbTXV&#10;78WF1L4f+MtP0Pw9eO809pqFrcPLp0rTuzLAYpY1MflPEq54Bg6jNfW/7Bf/AASY8DfsXa5c686z&#10;eKvGOobfP1y9iCs8ZMLhVjK/usSwvJyzOCwHmHOK+wUUtH3FKLfivOzDjjOMXhlha9VuPbr82eth&#10;eH8HRn7SK1FsgqxfKNvNTU2OPyxTq+ZPaCiiigAooooAKKKKACiiigAooooAKKKKACiiigAPSoWd&#10;VGWIC96kLqO9ZutapHbWU7K6grGWBz0yDg9R6HuOnUUavRbmNacYLmlseVfti/tFab+zl8Ddf8Q3&#10;8v2f7Bp88sMmT/rFt3dRwQSeOg5NfzzftE/GrVv2ifjLrXijXJri7m1C/uJoIpLyRobCB5vMjRMM&#10;fkKyuAcEA54OMV9qf8F0P2w7z4g/FCP4b6POJNK0eMX2seTIr+ZJHPcR7ZdqjbhY0Oxiwbcvycgn&#10;89Zgtlu22tvIy+deC0Dlo0jCkCMuC3zM3GAqkE9jX9heDfBMcBl6x9dfvausX2R/OPG3EFTMMc4R&#10;fuQ0REYFV0aRtun2gUyqY8qqbtqqRsClyNx8vO3AJBzVa3vEsrweWkzN8kpHn7EjMZyu3Zn5k+ZR&#10;nqNrdBVm6WPSHM0apcSKvnRC2jYRvGC+QzScsArZyuTjms5tOjfUvJZmjaZQWZpXC7+v908EcdDn&#10;0NfuFM+RpqfUaY4hp+IwqR4WPeoETldrBUdtrbzlmypU5YICDkCrFxJY3W2RYZpF80qHBMYdguTy&#10;XPTGeuR/eU4kVtzpzWiNcSTRmaa3WW4uUCyuo4SQMJT8zEOpLBgpUjC81OtptknEGyYyK8ql2Mka&#10;usiIC27/AFZZXEjIvCnapxuFGp1dBbeKNLxY3VmmM8kaxINqxlCBGFGFGFzgLsVgx+YsKht7xVii&#10;KQta74pMz/Mm4MSFbdjoPMjGV5Hl8ciiS0huJV85IbcXbyTlSGXy5mIJ+Y9I0fam7ptct0GaSaNo&#10;rmGOVLNbmWzt1RZCdkcciKSrKOcZGSRzRqctRa3GWs6hZFZpAkTG2YLt81UzuXbu+6QMgAfKpIKk&#10;txUsnl6h9niVtplkYtJNK8uN3ymL5R0GcgetMun/ALRNvJDGshkkmjj3ys5dSQCV4IA9NwP40xlZ&#10;vkRFaKNZt0RyVBBySeTgADJICYHOR1BZhqNumhuNPk/4+I0wuyJnYspY5UoFkT5yoIJwVIOBzVSW&#10;186SITWsg85neN0UtG0hXGM/MSPQBgS3AINXpiyXEEtvEqx7GufKjby1UHmNGPyNxjGN5PNQW808&#10;It1dWhhKn5QgdWYNhlyVwSCcEMXHPKnpWxpTdtxJ72ZWt0DeUZnMwdVxGhb5NyEYwno3yDcP4sVa&#10;Ly292mcQmSZpHc7zBvcbZNo2YCBOTlQDzw/Qw213JItxby7Va4zPcQndEsXzONgCMFCAEH7ijJ7V&#10;fsNOYQtdJDBcSLBtCSKVWVjC2VbIwrKmWAI5AyABlDnUCXLeyQqMouo4y0McrloJXkI845cO6fd+&#10;UAdRvUgH7tangbTDr3jbQ7JoW86e8tbeMt80TgzQxqBnzAd2TwFwcHMUv3Dl6jaefokklrJPLaqZ&#10;9rLCd922RkNjbtdO4IJC8kYrpv2VvDE3i/8AaR+Gln5M0kMvizSxF12Ss13Esgz02gHg+tebjqip&#10;YapWf8rf3IdGnepb5H9J37M+nyad+z74FtG3L9m0SyQhiSD+5UcDcSPx49lr0aKPYwrmvhhpj6V8&#10;MfD9j5bRNZafbQlCOYysagj8K6WJSoGee2a/zixlX2uJnU/vS/M/qzLqfLQhD+7H8iaiiisj0QoP&#10;Sig80AQTrvTGM57etcxrtu1uW4ZSehxnPtmupkBDD61BqFgt7b7WUncccdqDz8ywPt6em5x7ITK3&#10;BOS2cc/w1Fcyq1pu3E7F3DC9fTFa9/oslmWbyztTkbeSaoqkaI0bYX5vLGeOByP1rmxGGVTU+TlR&#10;qU/cqFNoUtljBX7jBQQOeoUZ/A1JHDvfc2yRM/KQadK37uSTbu2kPgdTt5/pU0MSi5CY2xhd49qy&#10;p4Omc8ddirLIyttCsxbhSBnBq5pFk1xN5XmKT1bA61NZ6dLfIqohVcEFiK3dL0uPTo1Cpl+7Eda7&#10;KeHUD0sDls6tTmkW7OD7Oir/AHRipx8opmCV6UpBwvFUfXU48vuj6KKKDQKKKKACg9KKRjhTQBQv&#10;4o2trgfL8yNnIBHT0PBr8Tf+C8H7Nf8AwhfxetfHdhZW0Oj60kWmXcr5bbelrmSWV1KkKjW4YggM&#10;SwGATxX7bTRMWbA6181/8FK/2bofj3+zB4hsYrSFryzs5rm1kn+Uo8VrP5TnvnzH59q+58N+IXk+&#10;eU632G0pfM+D4+yVYvA+2j/y695fM/ndnhjk2yw741unlmcHo7OFc4UOXzhj12HHWTHAy7ywS9kg&#10;EcUlxcNAY3jjJP2JjM5KDCszDaxYSb24Kj0rovEvhe40TxDqmj6lazLd6TcvaXSNv3qIHMfCMBkg&#10;phgegBzis26tWudRt5I47RTcNFIY23Kro75YjdhQvmBlDKTwBiv7yo1/aR9qup/PtOqU4EE9q6wx&#10;zF3gSONvL+8Wm3IwA+U7VR+c5G08cGhdPKrcLHa3dwuRDaMx2rheFP8Avnkkf3cnpVx7WG0sRNaw&#10;2MkH2jyFKsWjiAZQh3cg5CS4658wdc1VfT0mtVaf7PbiVcqu1lYg5cSDOeNgIBO8em2umVR+zDm0&#10;8joPAF3N4e8T6Pf+a8H9m3kUrsJFJLoyuMfTKn2BHrX70/seePofib+zB4A1dbmG5km0SySdkkDn&#10;z1t40mQ46Msi8g8gqQelfgAjyf2fB+58xZYxdFgDIGDOyqCASSTuRQDvJMZA2kcfXn/BM39vb/hm&#10;rxXF4Z8TXF43hPVVEqTQybV06aW4t0efa38MgSXI42h93Sv84PpxeCWL4uyJ4jAR9+j72nX0P0Lw&#10;14mWTZrGVX4Kvu+lj9klZXbsdvX2p0rfIfpWD4N8QWet6HZXFleJfwTRxSpMjBgyvEHXJH+yyt9G&#10;B6EVth13gbl646/nX+BmcZLicsxU8DiYtTTs7pr8z+wsHjKWJo+2otNeRp6HC1zdIu7G2TOPUYr0&#10;DRrURWjMeNqk81yPhaJHO/Hz9CO4ru9Oj22Z3Zxj6V/dn0esjpxoRrTWqVz53NKjctDmviZ4mtvC&#10;vhfUtSu2RbOxgeeVmPy7UUlv0Br8L/20P2k7j9or486heXcNv9otZWsLQsCyRWsEt15Uru0vzggs&#10;sqlljaTdn5Wr9SP+CqfxIuvhf+y5r32OHzJNetpNHM6LMDAZIJ8ylooZWwDjk4Ge4r8Z9W0+VtQu&#10;NQiaOaO9h81ZVhnk8mOUsclvswZQWR2BGDiQEdQa/oXLadOtiKmMqLWLsj+rPozcKYXlq5tiVeW0&#10;H2fURbqSK3gt7fTAzTAyOhad459x2uAxldVPX5QHXPUP94YTa9BaiJm0dJpIUeOC0eOUwsFcbpir&#10;SMxkEgVAWZlChRtXawroDYTXMd9CEsxcQ3U6KPsjK21QrCZQUfaVwDkKCdoHlS7UV6V1Yag9xItr&#10;NZzWtrvSORIZmj3o7g7DI0jMzORkqzbegLLll96lVjz7H9fYeWHnU5JxX3szm1VXjsobrTob21hm&#10;bzVlSRsny2EwBd2yA4yFCBdqtyACRI2rxP5H2zTFSMSFnsrZZkS2PlsWJj8wrnylKuihTGMnICIS&#10;6LT/ACM6SsunK010HhTy5ZhLIPmckDqDhwVzz5bDoi5kTSvs8K+XJpcfmSrPFbOJFFoQwD7GOArj&#10;AL7f9WFBKjZHIiqcnY6avs4/Cl97K4v4TcxzSWTSXjDzwSsokUMiArtEi7nUDaZO4OfM3DzF6zQL&#10;aG90OR7fy5rSWFL7KzbdxRoyzhi/yRq6ZKkhmWRwHG0eXzEV+91e29wrackccxmDsHWOUZwGVgP3&#10;mWyASpBORv6s/R+HNTlk0yG6jkjlt/s0rtILKV5oXV1Z/mj6SbSCWzjBHLHDiaUIvSO5x5lH93FR&#10;8jntdvTpls0fl2tvPLP5UbiF1jtJFjZyjtuUAhHTKsx+WNuAAUP6R/8ABEz9qqDUdK1L4d3v2iNb&#10;GZ72ya6IHkxxrawCLJkO35nBC453DjkV+d/7u38ReZAbeaKF1kI84ssp85VVAygSDGcgsWhz3JyK&#10;9M/Yc8Un4aftbaBNJcaYrXOpray+Z5j7ITdqV3M2NvEalQ3IkZCfvsBzZjhadTCzUlqtv8S3Z+ee&#10;KXDNDPeG6+Hkv3kE6kH2a3+9H77WEouLLbnJxiud8T6fiFvY5rT8K34vLaNxwsmGB9cik8Tw7YW9&#10;zX57xpglmeQe0q7wTX4H+aVNujXseb3g/e7sff6+2KhkwY23fdxzVzUojG4GD1NUJ7pY7dpN6+x3&#10;AZJ6c+/Ff5j53l8qOaToU09WfWYetF0eaexR1y+i0PTLiZmDLbxuQCxHQZPTn8ulfkd/wWN/aF0/&#10;x/8AHfS9D0uW1urHwvZTS3R8ra6XzzTLJkj5nxH5X7th8hZycc19sf8ABRf9ujT/ANmP4Zz6To86&#10;XXivXIJbGziiYGaw8yK6WG65+8yzw429yhHWvxr+IPiS68eeK9W13WxHJe6ldS6lO9ySz3LMXY9P&#10;u5IAx71/qX9BPwDzCnjXxLmdP3X8F10P5s8WuMMPiWstw09EZsVzboFzDJJDZ74FTJzK2EwWPoGB&#10;49iKZY/LAoR7dp7lQAwUhoiDnaR9O/Yc025g2TyozaaJJ5JZkfym3BQznYFwc5xjofxp7f6G0kLQ&#10;zCIBHnWZfmd9uGjC/MVbBx82/Gf4a/2uw9H2NOFNdj8JnTVyy01tJMzSWUkOy68zaQRFt2g7D2yQ&#10;QcehB71n3l+l0reZJI7XDozOiENbNvCs/wBADj9KvRl2iSCdnht286OWCEGOTfEq8ybtxICyAEfO&#10;f3LgbcHGQLmLYhZ0ZpNvm2/mOpMjfKVQkNu2RnC58zO7cNuK7qcras2o0feue8f8E+v2p5v2X/jz&#10;oviizEMVnHfW1hqqqjuptmkjaS3UDjKKEYP3aPHav6MPgt8TdJ+LPgSy1zSbiO4tb6KOc4YExGSN&#10;ZsNjocSKcHsQe9fyw6ZcyMizbYWkkYWwlllf5PLyqs688mPccsW5Xgp2/W7/AIN7/wBuCfXtNb4O&#10;a9diabS7JtV0WWW4RvJsi0Mf2XrlmWYy7WP8Cp2r+fvHLgn6xhFnOH+OPxf4en3H6FwHnX1TGPDT&#10;/hz28pdT9YFOTUmaozOJpI1jkVSjAsM8kDGf5j86trKuPvL1x1r+Tj94j2H0UUUFCF1B6j86WmND&#10;ucN6HNPoAKKKKACiiigAooooAKKKKACiiigAooooAKKKKACkf7h+lLQelAFZlI9uPTpXhn7df7W2&#10;j/sifAzxF4ovtzTafp801tHHH5nnOInZBjI4JXHUd+a92mH1xjsK+Cf+C+Gj3k/7A/i64sYyrQxm&#10;W4ki3RukcVvO+cxhm25wDkY55r2OF8JSxGaU8NW2k1f7zweIq1Wlg5Olu2fi3+1V+1l4m/an8caj&#10;4k8Z3OqahZ3V7PcaTa3E5W309nkd1jiC7xlEuBGrMilnjLl1dOPN7vxPA+oSQmO7NwrfaY2dBski&#10;fpuh3IuGYFyRPlTlNv7tATW9JmutSa8t/sE8YdIfKBljMpkeTGWUFnJCtxjJ2n0oTSBqkdtZRLDa&#10;J9mZPOaMj7UoZiBE65ZuXQAkYy656iv7ZweBwmBpQo0LJJddj81dSpFctaK5u5V0XyHZWYXqCJHQ&#10;vB5UKrEvzRsyqFyzMQMHeSDjcc1a0LUI7Zo5pL2G3uJIyYPs0Ja3tY3SJNkbHiOOPzHQeYR88Zcn&#10;Ga9N+AP7BXxk/aDOkN4T8B65qVi7xpNq8ttJa2oJaOALJI5ccbt5KQtIFUsHbG2vs74If8G1nxR1&#10;G3QeNvGPhvw/apMp8vSrefUJTEJVcqXl2ryAekY7cYwI/OzjjbLMDHkr14p9lqyqeDnUXuxbR8q/&#10;8E+/2zNc/Yg/aAt/EVj5f9g6zIItWgmH37ea9tmMpVZEIlVQw3N5qj+4nWv6Mfgp8TdP+Ovwj0Hx&#10;XpNwpsfEWmQalDtw4Tzoo5FUEZ5XcRjsa+NPgf8A8G+nwY+GF5b3GvWWqePLxLxLxptal+0I2xYx&#10;5YiQRxKhcZ2mNjgHmvtv4W/CnQ/gx4K07w/4a0my0vSdPiW2it7WMQxoqKqgABemFHcV/NviNxFl&#10;GaVo1ctTdVbtrc+y4ey/E0241Y+4flR/wcE/seaPaaTa/EjQdFmtdVszb2uq+U8cFvNaNDelZCVV&#10;2cpLHErZRsrPkq+1TF8N/wDBNb4rR/CD9tf4b61Z/u18QapZ6ZfyGAzN9nuL+F3j2yTqF5xmQMzr&#10;kHbMcCv3O/4Kf/BgfGf9iv4jaemm/wBoahD4e1C7sFdDmS6WyuPLOBydz7VKjkbs1/Ot4N8QQ+Av&#10;iDpOqzWMk7eHtdhvEtnhdVl8iQN5TgcxMqrICGwQ74PK1+neHePlmnD9XBV3dwTivRo+ZxeG+r42&#10;VB/BJ3R/Vh4U1Zdf0GxvlRlW8jEwBGCNwzg/lWkqZf8A4EDXmf7MnxNtfiz8EfB/iSxuI5rPX9Kt&#10;b6ORV8tmWSKMjchGVdWzGy9V5zivS7O4V3PzK3O0kHPPpX8y4qjyYiVP+WTR+oYWs50oS8i3RQDm&#10;ipOoKKKKACiiigAJFV7tN8Lj5xwRlPvD6e9SSAl6bLuWMnaTjnGKL21M5n51/wDBcr9kyP4w/CBv&#10;FtrZwSax4bVbxnSNZXmhit7l3jKN8siEykhejEEV+M13p9hat9n8y1f7LbmRhJOzCVI2ZyGQfNER&#10;vRQg4JQjqXC/1CfEvwPZ/EHwXqWk3tnDNDe20sGJVyvKlOfbDH8K/n0/4KP/ALJ8/wCyd+1Drlg1&#10;vv0XWbmbVdGMi/uUSS5lHktgcBcIxz0Vgehr+pPA7i6nWoTyOpL95D3ofqj8B8QOH5YTFvGw+Cpt&#10;5S6ngMkoS6VrCMzSLtlhSzHlyxsGCgkNGzbt5UKAwJYqAckV+8//AAR6/a2h/aV/ZT0iG68tdY8K&#10;iLQbwZ3EzW9vb5mX+8jB1YHoSa/BExQrqEEdvjUIWtDalz58YucBlCj5lBDYB3bWGccHofqH/gkf&#10;+2BN+y/+2BotjqS3Emh+MrhNFuI0l+zxW9zcXNqsUwVjkqghUAhgGXPykcV9z4s8K/2xk06lNfvK&#10;XvQ/9uPF4PzKWX4+M4PfRn9Aej6THp8s8kMbK19P9qnBJZfMKorYPYbR09a11GDWX4f1WPU7KOaF&#10;vMjmG4HPStRTk1/E1RWdmf0pRrQqL2kOpJRRRWZ0BRRRQAUUUUAFFFFABRRRQAUUUUAFFFFABRRR&#10;QAUUUUAFFFFABRRRQAUUE4pplVTgsuRjIz0z0oAdRQDmigAooooAKKKKACiiigAooooAKCMiig9K&#10;L21AhlYK2c8DvXlf7VXxM0/4U/AfxJrF9dfZ4bDSbqZpA4BQpbSsce42n8q9OvWKL/dGOp6Cvyb/&#10;AOC737W17Pp9t8NbG4uLWS/la8u2CsFkth9otniPzH75ccYOcjg19ZwRw7VzjNqeFh8OjfonqfF8&#10;bZ5HLsulzby0R+dvxx+KV38b/ij4h8UahqD6hPq1/cXkM0p8vyYJJv3Z2+pRgpTsTKexrkxHHdX6&#10;Mq7bbKjyIzue73na6gf3sE4705zJeWsm7duaRHidNjblLuu7cEwW5ALA4IOBzWr8P/Cd38U/F2m+&#10;G7a3muL3WtSt7W3QyIu57iRYlj5wMguCQeg5PFf3hH2WAwacNKdJbeSR/MU/aVavMurt95+gH/BA&#10;j9khviT4s1T4nat9nuNI0m8l0qwjYfML2NrS782M/wAQALoSO6sOxr9ibcrHCqquOcV5P+xb8FY/&#10;gH+zj4P8NW9pHbPp2l2kd0EtlgMsohVZHYLxvLdc9cV69GvI+XvX8G8ccRVM5zWriam1/c8kf1Dw&#10;XkdPL8ujCK9+WrJohhadRRXyp9gFFFFABQxwpozTZf8AVN9KAK9wAOT0Xk18+/8ABQv49237OH7N&#10;3inxMs8e+x0+7aOFhu8+UWk8sYAHLZfy1wOSWA6kV79KGd2ZG7jGO9fjd/wX+/an1DWPHNn8NbW6&#10;mtbW2mtNbkkguUeMohvIQjICGVm8zOSQN0A9K+u4LyWeZ5nCktlZv0vqfK8TY1UsJ7P/AJ+O33H5&#10;oeJNbuvG3i7Utc1iW3bU9WurnVL2eYmSF5pnZ3A67UQSsMngMDnoa9m/4J+fB5/j5+0v4Ps9c1C1&#10;i0Hw/c2+rajcXJRUtII72MzWr7kdiZ0Vo1BkXJYAL2rxOARNaR2wkvYpMKkU8YLLIxICqApQ7cEY&#10;AK4Q4wjFWj+qbv8AZjbwZ/wS6tviBqlu9vJ4w8SabHbmYRW81zYx2qSWu15F+ZXdFcqEJKqmApXd&#10;H/VefYijHB08LfklV9yFuiPzOnOUJJ20R+//AMOrnTz4W02PTfKFjHBHDAqDbsUR8DHbjtXREfJz&#10;0FfkH/wRe/4KeyeHE8O/Cvx9qkj+a0On+GL64cukULNbQw2EjkriYybtuYRuBADYwI/1x07UI7qz&#10;E3mIyS7WXDDkN0I9j+tfx/xNkOKyrGzhPXXRv80fr2T46GIoez6jNdtjq1hNbBmUy4BdeuO+M8Zr&#10;8Of+C4/7C8fwJ+Kp+IGjaf5mm+Kmdr2eBFX7DcSyTyyTsTldoG0gngtgdTX7pfebGwnjtXh37dX7&#10;N9l+0d8AvEnhm6j8ltU0+eC3vCmWsJhbv5V16AxOQwB6lcd69rgLib+xc0hWqfw3pJd7nmcUYH6x&#10;hlWpL34fkfzLQaLJPexxId3lyOYrlFjQs2xBtDbMbGIIUjq3AyeK9u/Zg8YaWr+IPAOrS2L6J430&#10;x7SLzcrBHq5aJLOSVJYmjzuR97GIAI5JYDmuH+Nfw61T4R/E3UvB9/GIpdFvbzSoHkQs9y0dy8Sy&#10;BhwNxt2bPRfNB71n2PifyNfuFjuJJbttQE0Ls6JGtxHIsgG48YZlDsP4QuDjNf1niqbxmHXL8E1f&#10;59H9x+dKnFL2P82vzP3o/wCCJH7Qdx8V/wBjLSfDuuCO38R/DW4Hg3ULUIym3lsoIVIZQqqhG5Rg&#10;KuMjpkV9nAKQDX4i/wDBHb9qe48GftaWs93dSw6T8QLM2Wr7miVH1trmyjW6YZ+WSZWSNl+8Cy8Z&#10;Ir9t9Pu47iNVEkbNkZAYZ5GR+Y5r+SePcleXZpLT3J6r06/ifpPC+ZfWcIqU/jhoW4hhadRRXx59&#10;OFFFFABRRRQAUUUUAFFFFABRRRQAUUUUAFFFFABTZjtiY+1Opk0irE2cdKNOoXtuVJrjAb125r5v&#10;/wCClX7TFr+zR+zLrHiB5oYbx7WWCzjaQI1xPJb3Hkxrk8tuGQBzgE9q+hPEOsLptjdTjCtbQtIS&#10;SBtwD/gfyr8Rf+C4H7X1z8U/jba+CbWRm0bwrOzXDxRNiS/M08W1m+6QsRYAeuRX3XhpwzLOc6hS&#10;mvdi05f4T4HxAzpYPAPCr+JU29Op8M+OvGV54x8WXWranHNeTaxdT3TAzFmmMkjsCW77WwNvqQO9&#10;Zti5SeRY5o/MuIjHblU2tjBRXyeBJk+UQegbeeBmnPZ+XZiRZl8tZvL3r86sD85HHT5hj6091ksb&#10;Xy5ri4jhWBi7mRPNMZcZCN05GcDrX95U6caXLCj8EFZH89xlAisPLlVI9qw3NusbI0CCOaWTYirI&#10;zZ+YK/G1MliMDJNV/wCzpJbWbaz7IZAs48sNjcSCzr9wPwdoYhiRjGauWbx2wXzoVMbkyTiKTYsR&#10;Mg2qvyyBUUfOB5BZW5zihNS/s+7kMk0k7XIkWabzItxczI2AWDMeUZgfk+WTOMEmTbU6tLXFt9Jg&#10;lnkESyrAbuS1TaoDOuWdEYI3DGLKkZB3REZBBwaXFK9zbraNG9xcsr+Sdu4hwzCJiEDBjGVBHm53&#10;R9QRkLPNJGqzSu0ccAjl+0BAqRyeXv8AKK7FOB5jkLkMNpJwAPLamqQ27zPJHHdLG6BrZ+Iyejbn&#10;UDo+3cABl9pVFGDGK4pBEYyDI1zHIu7fGC+55QcscKXc8+WGbn5WCrwSKh1LdLds1tGIEeONl+0/&#10;KrAuCzFj2DAAD+7mpI9WuNSEqq7XzlXiUv8ANlFBYEocAhOxOF4+Y4zTr29MlvdRw7ktmLHyEYtB&#10;P8sjLNkdc5++cFt3OAzkKPxnPZ7malmsN3GW+x754hNHErEeUWO0r7Ecn2xmrGnxfZII4ZmaTy3M&#10;e2QiNotpzIVLK24beDgBT3jk+6SG6a2dWbEjbdnkhTHtzwMBcg9MAdDtx0VMrZxRz2NvhZJZpHSO&#10;VsZwJCCzfjkKPcgdTWxqm07iW80ltpLwOyeXIuJ0CF2cA9yWfOP7oP0CU9lhhMKzSBYwUkt2iCSQ&#10;SP5qjZgHKnYSXHVT1q3HcNZATW8ayeRK80Y27i6ll2nHcE4Hvmq8d15SK3ltNCLdWuU8oZSMHG5Q&#10;VI3FyCcqeBkgikYwk6k3cjGlQ3cu5fLGHeZ3AKtkPkAk8BTtPJ4wCexq8kEN951rBN9lnmmDZiUy&#10;Ijk7AAo5Kbvup97GT0qrbawbywbct1E08qyMYwgkEkkflsQqspK8ORwxJlHzPuIkdJrsz6atvdTl&#10;9krF4vtG1oDwrnP8SMoChum5B3as1zJ3NPZyWqY4vHZ6ZdfuT50kbEuj7vJtG+6oI4BEuMk8nO3r&#10;xXvn/BLD4fXHxa/bo8A2qqIzY61b+IJFLYUR29zC52DuDIEIx1U56V4O6SxyRyedIxupUguBs2vO&#10;wId4lXtgAAerEV+hH/BvN8KrrXv2qNe8STW6z2vh/SJ7K3neIsmZZ7TaA443KluxxngTKejDPxfH&#10;uO+qZFi6q+zTf/kzt+p6GTUfrGMp0f5mn9zP2xtItltt44A6VOBgL9ajg5i4qRAc9K/gCpqz+qKP&#10;uwUCSiiimbBRRRQAUHpRQelAEcsKyVTutDhuVbcq8jrVzBo5z900HPUpQn8aMqPwnAU+91qePQbe&#10;Jt2CzAbauiP60oUg96DOng6UNoIit4fL4C4A9qmA5pQx9KdQdVOKhsFFFFBQUUUUAFFFFABSN90/&#10;SlooAiccqKxvGGkLrGi3dvNuMc0Txvg87SCDW1IDuHFQ3kXmwvvViu05G3OR9Kmm2pJo58Zh1XpO&#10;k9mj+dn/AIKn/s+n4B/tea6sdqjafr0lxrrxM7CExy39yShYchRjOwfMDz0r5q02ws2W38vzJmub&#10;iO3SO3QweZuYBSGPzHfgIFP9zd/FX7B/8F8/2ZZvF/whtvHVjpSzapoNxi6k+zp/x5iG9ZsnY7AB&#10;2Q5EigZHAyK/HyS/mW4iFu19D+6EAVE3b18nyzHs67jvDjHOMEetf3p4Z8Qf2pkVKV/fj7r9Efy7&#10;nWXvB46ph4LT9DOmt40tGk83cufNllWNgrJtIVXH+y3XHJ+tWLSG406ZdQikEbvJt895dixyPGQx&#10;Hlbm2g4OSMF8EcA1JJNNG9zCoj3SwbWGdwZzjPI48zDDcQcYOOtPtbVvsrRzIkkkjxtEq7OMkAHm&#10;N+Mkc7h161+jadTyfbW3Mu6CxabamaKG5tUWJtpxlAo3bBIDub5ppF5H8bH/AJZnFoWxa4aESQwN&#10;ZzSSea8TZiKj7xHcscJs65Iqytkw1G3WGOOKa1MZjmlkRVd94whBQcE8Zz0717H+yB+yj4k/a9+L&#10;9r4b0OS4tdNgEN7rF/LjzbCzadFeRQfvSjd5ir1YAdjX5L4pcYZZw/llXFZpOHs0m9VbodeHjUxd&#10;enSw6vKWiR2f7D/7XPxi+EviG10bwdY6p4s0mYZk8Ozq9ys4Z4Yd4dQTGwjWMBT0Mif3hn9i/gn4&#10;q8QeNfhxo+peKNFTw7rGoWsM93YIS32R2XJQ56EcAg8jvXKfsyfse+C/2XvBOmaX4c0W3huLaFVu&#10;rx133FxJhQ8hc/3mhRsDpXq3ltHH8qn5m5Ff88v0lPFnhzizNpLIsHGFn701vJn9X+H3CeY5ZR9p&#10;jar1+x0R0/gw5Mzf7YA+ld9E+zTlPXA6etcF4XYxM3+0RXb28nm6dhfmOOma/b/AnGQllslD+RH0&#10;mYRfMfBX/BdB44/2a9Gf92kY1xFdssWiR7O4QlVH39ykx47bt/bNflhaXn2uztdMnWRvs7kiNJSW&#10;LYljkVWXmQ7XcErwPlA+bFfsN/wV98EX3i79mC4k0triObQLtL+Qw3f2URoIpU3MSCpVM7iDxgc1&#10;+PEBuNLkjHmahb+fHGfJa8jkUszpG4KxRlVDtLEdqnDblBIGwn9kyO08Nf8AvM/uf6OuJpVOGHSV&#10;uaM5X+5DY9SiurV7qGa0U3lsGkQKzMY1+beqiTG3IAwDsB6Nu4ps0kd9qfnXU3ky3QFteRq4l+Zg&#10;plU5DtkoyBFUhdzIueEJf4g0vUpriSa3vJpPLkMlm5mjm8jbw0KSH5gmeNuCNxxnOTI+PTprlore&#10;ZbiaGTbazJLcZk3EL82eqNvfJRcqVjG4gZx7VOKP6Lly+z5zLvbk218/2m4t5nhki8sA7lEYaMEk&#10;qED7pF3sCiqWdHUSFY1fFGkxuXAmaOSeMyQMEZZoVjBfzHJZcErwDvG1do3lTNt6ibUppnt1s7ma&#10;OaSOPZN9q3JBEMoWCIrcK0kRJII/dnPQ1V020lvGtbG1mawntAjRW6XakrH5TASEZSNnLkEq3OCM&#10;jmlyzNYP2cNDD1CCxtb+a2vLqXbKWMymIxqJuEILMN3yHBCBypYBc4CZ3obi3OiwwX1xCskdtHLH&#10;LNFA0Vz+68uPZEY2VQqmVdytjaHIJjCNVfyZni+0WstxausSpZrFfu8yQgyJAJc4GEZzksVRwYsu&#10;oDiSjb2l5HdoqzR27W7iaWOC+8tJDtwiEhdvmbRgfuyx4Uqqqjl09B1OTEx5pHTalBb3enQMtzcG&#10;0a7eWJ2VFjjA3y+aqRFfMEi5+XBABdsEMtaHwOtrN/id4NtkVbmNvElhMsEQ/d+XJeQt86yZiYsS&#10;oXO85dQqISDWD4hlbTLBZBM10yxwF57m94uI0dVWQschZEeRd0rMu123qjKVB7X9kTwNP4g+Pvg7&#10;T7NLxoZtUskMluVSa2t0uYshxGUfDvvRkDHbukd0VXaOpqxqSjJ+T/I+bz+tGnk+IvLaMr/+As/f&#10;f4XwfZfD9snk/Z8LHhAirtG0dkVR+lbPiPmKqngbTvsWj2sALMsYUc9sD171Y8THZE30NfFZt+74&#10;bqzn1uf5U1pc+Llbuef69tMcmd2OchTg/h0r5J/4KHfE34y/Dnw5JcfDnQv7W02azMN7ewK8l3pz&#10;GG886aOJZVYhESMqVaP5mQb3yFr6w1iXMpXBOT2rNvNPjuraRJIxIrKVKsOGB7Gv8/cp4vwuRcYf&#10;2jiqCrxi9YvZLqdmb5XVzDLpYajNwl+Z/O3498W6l4p1x77V7qa8vJp5A8lwhYnBzhiWbaolkkJC&#10;iPHmfcydx5FVli1uPzJI00+ScRx4RpPKCEEsMcqM9zgCv1j/AOCkH/BMyT4n6XdeMPANnb2WvWG+&#10;8vbSMME1NYYZ5sImMbmdoVx/EUxX5YeIdOurPUtQhuIri1msrie3u94SNYHMnlkZ6rhgy8cgqR1G&#10;K/3q+i/4ucM8VZXCplSUJwVnDoj+O+JMhx2VY5wx0d9n/kZsVvJqhEE1vJIFhiFxAZJGRpHBiVlR&#10;m8vJbYeDuwq4BKtQLhrySeZZYI/MLyqBGw2gsF3DbkMfbvTWWeeONbid4mt7j90gIfy5BjfkMQI1&#10;CjIMeckDP3UzYgjWa3W4jdVWT92qidsopOCOf4hu3c/3s9WfH9jI+dqu7KjRLqtreb47ZWszD85X&#10;mQHChlDHDSMdjFD1G7PGaSK3eW6jh8xY90RudozjLNgKU+4nVk68ZX2p1zE9/JMY5Z1a4X7TtEi/&#10;u1HyLkeoU7vpz0rQ1SykdJQvzRT3KwwyM4VkQJ+7VvTIyxHqBXdTZXtlHQx57dry2hjkka3txGUa&#10;RoFSQMGEZTGc8JtOevLGu8/Zv+KGrfs2/tA6H40sbiRv+Ed1OCa48hvlvbaO7hmliUj7yNF0xwSw&#10;9a4+Gy3ahbtIxa5Vot8HVfnX588jGOM8jGeorSBBSWLci2/70zlXiaNyFIUJ99mHyRZ2nPzr6g1y&#10;ZhhaOLwc8PW2lp95UcVKnJSp9NT+nD9mL436b+0J8FvDfizT28yDXNOtr0qTzG0kaMRn2P8AKvRh&#10;ImV4/i4+tfkZ/wAG9n7U10db1j4X3cjXFlG1xrNlPJMHkR/9Fhli+isTgj5Sr4HJr9cIysiL8y5z&#10;kDNf5+8ZcP1clzergp7XvH0P6O4Tzr+0cvVX7cdGXQc0VHCeKkr5Y+sCiiigAooooAKKKKACiiig&#10;AooooAKKKKACiiigAooooAKKKD0oewDZH2rXjH7aHwAt/wBpn9nrxZ4TuJmgt/EGj3mns/XyjLA8&#10;e7Htuzj2r2OYE9iePSqmqWqtp8sfl7gyNkFdwPHTGR+WR9a3weMqYWvCvT+zr9xxZhhoYjDSpy36&#10;H81X7K/7FL+Ov27YfhP4s3afdW11Murm1SQSJDDqAt5Am0ZVXjWXZKAAol3DaPkP7lfAH/gmt8Fv&#10;2dNP0tPD3gfSI7ixhFvHd3EAmuD9wktI/Od0KckDkj1r5U/4KtfsGeLtN8Z6X8b/AIS6eYfHXhPU&#10;BqMiW8PnxXMEUdzcytJb4CTEyKg6GVywTIyDXsf/AATi/wCCqvhX9q7wGNB16SDwr8TfC4a28Q6P&#10;ezxxXDXEIiSa4iXO7bvlAO4bgThgBzX63xdn2ZZzg6OKwVRygo+9GLtr6fqfBZNDDRqThmK1g7Jv&#10;9O6PsjS9DtdOhjS1jhiQEKoVdgHthRjp3q3J+6Rm85Ni53c+nWviH9rH/gt/8K/2f9futB0+4uPF&#10;WvW+8NDpYWXawWVQpYErncqDHq4HcV8HfGT/AIOMviX4z03Uk8LeGdM0OPZHPBc3ZN2YiWw8WzBU&#10;qqjcHAbJGMHpXymT+HOe5lFYhU3C/wDMz2MXxLgcO/Z0Y83+HRH7i33iWz0ewmuJrmGCG3BMkjsA&#10;seBnn0rhIf2wfhw3xNtvCLeNPDn/AAkd65hgsTfxCaZx1RU3biw9AM1/Ov8AGr/goz8bvjNZ+X4l&#10;8fazDZWNwjXaaZImn26kxkbQ0DLJKrMQWDM4AHKSfeHl/hDXta0PxvY+KLS++y+KNNnt9USVFje5&#10;S5huUliAnZC7xAhGZizIw4KMMIn3+E8Fa0abnjKvLK2i8+h574oxEpLljp1P6oviL4Xj8eeFb2x8&#10;5o47mGSF9pHIZSD1Vh0z1Vh7HpX4Z/8ABT3/AII8+Ovg18VNZ8VeBfC+seKPA2sPNql1FbrFdXWj&#10;u4uHlgWEkvMijDjIkDEhQgyFP6If8EeP+CiFn+2P8B9L0rW7zPjrwrZ29pq0EssTNfulvbbruMB2&#10;LRl5sb12jIIx2r7O1C2hvCyybZAzt8hGdwxzj+VfBZZnOacJ5hOg0t7W7npV8Hh82pfWaGk46XPw&#10;R/4Jo/8ABQX43fsnfEPQ/huvg3UNU8O61qdlHd6RqVjdRT2Znnt7WeeF8Db5arDGIRGEzJIxwATX&#10;75aLdtqFhDM8ZjMirIFK4MeVHy++Kyx4M0c6mt0dP097mP5TKbdd6rkMSDju4B/CtyFUEKnhuQVI&#10;PbtXmcU5/QzbFxxFCgqb+1bq+56WTYCthY+zqzuW4fu0+mQ/dp9fMnvBRRRQAUUUUAFB6UUj/cNA&#10;Fa8O3/69fnr/AMFzf2Mbz4zfAHUPGGlwx3OreE4XvGz8pFlHHdvcbf7zbHQgdzHX6Fyozj7vbPSu&#10;a+JPh+TxD4U1C1W2F19qhki8qTIR90LLgnHAJOCfevb4ZzqvlOZU8fRduVr7r6nzPFGUwx+AqU5L&#10;VXa9T+W82sNoXMk0PmWsIjClgY3cyAMR6qYiSCOuKkjuTpd9b31nGY2i2mzYopaIwSCTemDlXEwU&#10;Z7Ka9w/b9/Z11D9mX9qzXtIlinh027efWtIWWVhmyNxciNQW2t8vk87TkKc+9eGmQaHZtLE0cy2Q&#10;jkjKz8IIzkoPNViFYEttzuDAE8V/f2V5hTzTB069P4Kq2P5gcalGpyS0mj98f+CN/wC1bY/tG/sq&#10;aTayahPda94RSDRNRW4kHmSeVEixXIHUpKiqd3RnEoGSpr7HVefxr8Dv+CKP7VA+AH7T9l4d1LWD&#10;BovjRbfSxbsinztRaWBIbjdsGFbEse3IwHi7g1+8+k6jFe2EciSRuJFDLtYHIIyD+Ir+JvErhn+x&#10;86qQgv3c3dH9C8A50sZgvYz+OnoXs0U1JFIHzL+dOzX5+foAUUUUAFFFFABRRRQAUUUUAFFFFABR&#10;RRQAUUUUAFFFFABRRRQAUUUUADDcMHvVJLEfbXuNreZJGqlSflAB/nV2igBsQwtOoooAKKKKACii&#10;igAooooAKKKCcCgApryKFPzL+dBmUD7y/nUN3MohbDKrFTgnoPfqP5ilvoHMkcn8aviJYfC34faz&#10;rmpc2elWM13Nn7qpGhY5/D+dfze/tTfHa/8A2kfjhr3ii8NxI2sSyrbRyP8ANbQPJI0QU9AnAb6c&#10;1+r3/Be39oRvCnwBs/B+n3GnvdeLL2K3nV33t9mMU/m5RcHbuiRCWLLl1BByAfxz1LSYYZrc2atH&#10;C9oqTLcP5nlXM0bebgBIgiBfmXPmNtBPmSYyP6p8C+H4UcJLMKsXz1XaL/uLf7z+efErOFiMesNF&#10;/wALX7yncag39p7PLaSSYq6TMPLLKw2/c7b+mOw+av0A/wCCD37GX/C3fizqPxG1i3WfQ/CQXTtO&#10;Lrg/bI2tLgOR7Rqoz/tGvgXw54Om8R32m6fY24k1O8ltrSFPLbzWmfIjAHXk9PXFf0Rf8E6/2erf&#10;9m/9lfwjokulxafrF9Y2uo60kLbll1J7eL7S4P8AdDggeyivoPGbiZ5dlH1ag7VK7svKK3PK4Dye&#10;GYZom1+7h8Xr0PfbJFSEgfdXAGKm24K/WlgCqvyripOtfxrU1P6ZjDljyBRRRVFBQelFDdKAIx1p&#10;ZpFVOWX35pAwHeorqePyG+bbx94Y4/pReyuTUloeRfti/tA6T+zf8B/EHiPVmYw6fplxP5aAMzlL&#10;eR9oU/eJ2nA71/N/+0B8btW+P3xg8QeMNUvGvpNc1S7e1ifbHDbIXM8USeWT92ORyPoT2r9Ef+Dj&#10;P9rj+19S0v4O6Ms83mSWetaqyfPHLEq6jEsBDj5AskKSF1yD79K/M3VNEEKTtPujMZIgbaVaIj5S&#10;pXOd+44OTu8ssS7Dd5n9OeEvD8MJlzxVVfvqmqf9zoflGeYiWKxkpX9yOkV59Wek/sQ/syah+01+&#10;1F4T8KWem3V5ZyXa3eohkaFYrOO4tknzIo3Z2OQC2OWHqK/V7/gsp8DdL8Mf8EzbTwnpdj9j03wX&#10;DbR2CfZyy5trC6iQlFHz52J8w+b5hjkjPF/8G737KNn4d+FerfFi+s9+qeI7lrPTZC+4f2W0FnMr&#10;gcD5pEIzwMA42jKH7f8A24Phsnxn/ZU8feE2s45n1jQNQtFSWEsi7reSMHaODw3AyM18fxZxhz8U&#10;4eMP4WHqK67t6M9NZbbLK1V9l+B/NFYakmimGxQ+TfW837qa1vJIpoZFBZJwTyAjqTt6/IR1Ffs/&#10;/wAEU/8Agqgnxo0e0+E/jzVBN440OBIrK8kSSMavaRQWcYkbcBiYzSupTqPLYnoa/HHxj4NuvBt5&#10;q1lqcfl3Wm313bmO6J/dTRGSJ1dcbPOTCg4JCjy1I3KwrN8L+Ibjw14k0XxBp6x6TrWkX41KwuEu&#10;EBjnhdXheKYJMAFKgZwowS+cDNfrHFPDOFzzAycvjlrBnh5fjK1KX1iL06n9ZFteRSRKyyRsrfdI&#10;YEN16fkfypZ4vtKMu3duBGPWvhX/AII+/wDBS9f2yPh5F4b8XXEEfxE8N26G+YkldSgSOGM3iPsj&#10;UtJL8zqoOzzFyBuGfuqN1ZOGGeQMGv5HzjK8Xl2NeDxUdj9WweIp4jDqcD8eP+Dgn9jKTSdUh+LG&#10;i6PJcRSRppmsNHbxKVjEl3cvMFHLsx2od2AdygnmvzG1WKx1WcWdnc30kNiy+VcTy7IoomAPKD5V&#10;bJwxzwOTX9P37T/wR0/49fCDXPDN9brNHqlnNFG7KCIpGjZVY5BHBOeQfoa/n4/bP/YA8Xfsm/Eq&#10;+0nUtA1mbwtbtu02+NlcXltcWzy3Plq8qvIqShI13KSmN6ZXkV/QfhlxlQrYL6hiqlpw7u149F8j&#10;87zTLpUMe1JXhPX5nkXgL4k3Hw/8SWEul3Fq0ltfQyzSqjRsl1b3CyJM7dAcxxRuvUJcBzwoNf00&#10;fsz+K7zxv8BfAur34VbrUtEsbm4VSHjErwI0gUj0ckc9ADX4d/8ABKf/AIJ6eMv2nfjx4Z8S6l4f&#10;utN8G+H5oL+fULq1YQ3zwX9lN9kiBGHBSNsycggEHoa/ffw/pv8AY+m2ttHG0cNuiRouBhFC4wAO&#10;npXynjFm2FxeKpYai05RWrWqPe4WwdSlzzfU1aKKK/Gz7IKKKKACiiigAooooAKKKKACiiigAooo&#10;oAKKKM4oADUMoUAlsbV5OemKkZuRVXUNRis1+eSNdwJG5utCMqsoxXNLZHz/APt8ftTW/wCy78Cd&#10;a16WMyTR28iW6AgNPMbeeQAZ642ZPoAT2r+e/wCI3iv/AIT3x5q2saws11fa5qFxqMsTIMytPMZW&#10;Rt5CsA0pABIG3d0Ga+8/+C+37UM3xG+Juj/DzT5rVtL0gpql80ZbzTcR/aYjGCvTAYBv7uRmvzsl&#10;hO1pplt41mLXAEcLb2SQbF4+42Cc5zu9s1/ZHg5wvDAZP9arL99V1T/u9EfzNxlmssfmsnKfuQ2K&#10;/wDal080qwtIywKDI+1gJEJAUYxhACQBt+U5HNQui3tvdL5d5NH5A3neG2MOSPw9KvWUKw/YfMWC&#10;4uI9iTh1wiyoiK0RUhlKovy58nqSd3Garun2a1t5UZkfysO8rZJYMx2rHuZtrbSoYbBweOK/Zqdz&#10;5eUffuiC3gVppIefKkYsT3wF6VZi09LdpHWOdZIQDtaEkCZYhvQ8feUKxI6gKc9DWS8rR3O26WO6&#10;ZbYSRvE4wXU7j2IORgdD16HpWh9lzah5GeF47c3UsxP3sKNpU7clnKOCA4yJBxzWmpaoy7li2aC2&#10;soYZ/PU3Hl3cjIw8wIpdUJB+6x3jk9mB7kyWPsXlz+WFuH8y2SNgU3BgTyVA6gSFSF6hhk8VTedt&#10;SuYbW3DNcIwEk5DHyoVO4s3zn5VDxg5GB5Z9KkXcbqNZJoIbWd4hOssgVXkY7HQMc4jWMkbuRht3&#10;OKNTLlmZ9tZx/aZiY5HMgkaIkFSIihy2P7pGefSnXMENvBbrPJEwhiCsfLZGmTy0MZI7BcFc9zxW&#10;nc2sbPeWshhe4njkiDNEzLKByhiCFOr4IGD8wC85wcxGGoMhaC3hXJtgpikw4jG4uCWIyMZxg/Q9&#10;KFc2pyctzPt4I2lS3ZZpmWQBiATuBwB09gv4lqvtpNgk7NcXCxy27St9ptsqXlFwo2KOgAViwboC&#10;/wDs1El9dT6nbrbqI5LhwkTqCS0g+4MBuCeMY8s+jL1EKuty1yxwYJnXZujbc8jDcQMlickY++34&#10;1qbc07bmlZ3UdhPdSRxq37wzoqgN5khHzR4PDIpJ2j+4ZQeXWoEtmuL+VbZZDFHIsUPmIqI5T5UA&#10;VM8FSc54zikgtmuLpctDb+ZDHcSP5TKqHftwp6Z7Y9c1cctcRfalZW+z4bBRSrLxg4bCnPHXg5oO&#10;eVRx0KoVb1ZLeFn3O2PKMfzSOyoEUZ7Agn2AJqvYiGOWZoz++jmnHlN8q7Ryi8fKfmHQnBqW6to4&#10;Lhp42tZhBKZGUjIVB8ucRsFUYJOVcdOCOtTvpT2EkfnKttbRebZkwII42khQ7lyVXLOCCFzyAPlk&#10;GFU9TamvdJLS9htYFxJIVjVbpPMWNW8tY28o9c7mOQe+cd6/Z7/g3n+Dj+G/2bNU8UOvk32r6qYg&#10;yyh0khEFo35nBr8bfDHh6817xTp1vBZ3FvfySW9uAIGkaZ3GGCrySqqQeGA6fLjCp/Sd+wn8LIfg&#10;v+yr8P8Aw7FbR2cthoOnpcWyrxFKLWISDd/F8+Tu9QR2r+f/AB6zd4bLIYGm/wCO9fRH3vh3lMa+&#10;Z+2/59K/3nsNrDILdhnBzViFGQfMc0sQwtOr+SD+gQooooAKKKKACiiigAooooAKKKKACiiigAoo&#10;ooAKKKKACiiigAooooAKbKu+Jl6bgRn0p1NkGUNAb6Hkn7aHw1svir+zn4v0O9t5ruHUNHu4WiiG&#10;ZHLQOuF/2jnj3r+bDxv8M7r4eeKvEGi31lJHfaXd3NvIrS7iqreeVIMc/MFgUYwTgdG+Uxf1M6xB&#10;DdWkkVxGZI5FKsoHUEc1+BX/AAWk/Z+X4L/taaldWMckNv40thqHzqcJdNNOlwVHUqREXGOpkX1F&#10;f0J4B5+6WNqZZU+3qv8AgH4r4m5dOlUhj4fa91+iPj29vo7i/wDJaTb9jnZbOJFBjkG/y0YbUj/h&#10;jQg7cYwQFXEax6cskMiwsGklZkhlx/yyAMZGfToQPpU94kMl2ZPLZ2V52e3I3h1LDKhR8y/OMAno&#10;MntSppjG4hWaRUuJgoZCpDW6vwjyf34x1KjlhkDmv6sqWcND8pqyjPUsWRt7/wCzhYpLlJCiOehi&#10;O/G4ep9B3r9rP+CXH7O+n/BH9mrw/fLHG+seJrG31S9utn7xjLbRfus9dq46etfjH4OsZtD8eabd&#10;Xlvm30zUrS6kjb5XuIC8bAInXawZSAeSHX1Ff0DfAvT00v4O+EYIjsjj0u1QKVxgG2Rgv4V/kX+0&#10;S4zxeFyOll1Gb5ak3F+iP1rwZyOjiM2dapvSV18zsYeBT6jHWpK/xPk7VLn9bGpoFy32zk/Ktd1p&#10;M/8Aov4V5zZXP2Y7h1NdjoOo+ZCuPmwOgr+xvo/cUOl/s83qfPZtSt7xzP7RXwxg+Kfww8QaDded&#10;5OsWM0Enlf6zDxsp2/7XPHvX4TfGjwhd/C34kaxpOsW+ryXGk3c0Mvlrt8795Osp3YAOVRvLYYBh&#10;KBdrSMlf0JagftW0bWVtnDAcg/lXwj/wVF/YQ/4XBar4y0G1uE1zTkWC6W3tvMkkt0WV1dFWP5pI&#10;p5EkH98Rketf15h6kMDivZyX7utt2Uup+veA/HsMizL6jjX+5rfg+h+XbiS9sN0ltOYoZBaLbxqU&#10;EciqxSMPgDy4VDHzOA+GPygFDTi0t7e0a3vJWmVTJJI0ke1ryJFy6mNsZk8wrtPRlOelSXenTWQa&#10;3P7iWSKNYoUjeRIo4zxJ1dysTRysFEiks4UjkU1pJprqGa1s5JLO4mmMqWjbJLn/AFShpGIAYM3y&#10;g/vdpP3kI496pFUrOZ/ftHEKVJTpv3e//B2M+1vZLYTrNZ3L3UjPgyuIVWUMGDqMrtfaQSSyyRg7&#10;1GS2FgSPxAdz6ddbb5N1wbqRcTO+2Iuzbg2xiGQgx8YJ+UgtU8mkLpFmIZAFWzjKKrwMoGCS06rt&#10;XAfJRkMYOS5KyKygl5NdzzTW8iQ3B8ry4lZyzl12xupwxcuhDo5WTlZh/rDgjY6t/fh1I7aRUvbO&#10;Z4bqPz1Z7VpLuV2MrI0dw+fND7lVVUAsUBKgNGTkWrqaaGxjtJoZGjtZy10chlhDBij5y+8fKxJ2&#10;tjY3ceatbSp49UvFvH+yG3kdpLhVtvM/eqPKZnH3BuLBSNp8sH720s76dtHNYG3s5rVbe7b5beT7&#10;P9oVF3oGYNKy5cyKMsGLhZjuyCZWmUVLR7GNT3HbYxr3UNuprutpidOuvMmMsjRASR5AIDSkx7Vk&#10;WI7nARPMZwRsRPt//gjf+yrH8TfiJceMNY0NRpnhi6zYG4kPnQ3/APo90hIGPmCyNnhRkDIevnv4&#10;DfAfUv2hvifp/hfQbJr1povtkty9wJDptvIyhpnZg7FmdlYJkKRjnHNftN+y58ANN+A/wq0Pw3pd&#10;vDbrptpCly8UZD3U4RQ0zv0Zm2AHuBXn5xiKs6KwdH46un+GK6+rR/OPj14iYfL8qeUYKf72tpPX&#10;ZLrvu+x6pocbW1iufMH1IrJ8Y32I5NvLKDwK27mVbe227h09a4rxNqW6X/e6+2K/KvFjiKnlWS/U&#10;ovZH8O4Oj7Spc5+6kErFtuGNVyuRUjHeT9aa/wBw1/mZmeKeJxc6/dn2FGmow9mUdVjjlsJo5AGj&#10;2GNgRnKkYPFfjn/wV2/Z7g+Ef7RSeItNsTHpviYSXMyN8irevc3chQH7oBQblU8nPFfsoyKAWY7d&#10;oznHSvz/AP8Agur4ci1r4P8AhpVjW3uY9ZUyT+WZRbQ/ZbzeQBy5xngciv7P+hHxpjMo43p4KlN+&#10;yraSXmtj8f8AGLKaOIy1Yl7wPy3m08WNyjRrcF/Jj8tZ3XHkyRlsuD/Fu4we1LLDDbWN3GbhofJt&#10;Fk3SSPDiTaiiILjDYWSQc8EOzdEJEGp6dJAsf2U24abdnySdvPKwkHnbGoLbu5O3rUluktrq0nlN&#10;51rHI0WZBtjYhdrBs/7O4/QGv+i/LMTUq4anOfY/k0dcokSSD/SI4sFGRxh0z8xI7kKm7Ppuz1Zw&#10;IYYpraT7PNG0Mzf6x5flC5OxS2fu4U7snoBnpVs2M0Mkf7mWb7sw8yJnAjLKBuA55LKGH91h6imX&#10;aR3yzjdDDF9iJWGRTIQI8MYgOvy5BDHqSo7162pmtQaWLT7W3kaK4jaSErcgfNIsg2A8dcgAnHsa&#10;bqepw2V1bxR3Ef8AxL90fnRANudZMpIo/iB8pPY5HrTt017fpMoj8+aCSRldwyGFMMsKLyeiqd/Q&#10;ksOcGq+krsgkMyfLbpkuqu8THOdpKyp07j0rf1NuVs9A/Zq+LEnwd+PHh/xclrcMfDt9aajJGJyV&#10;lSC5BCgpwVjigyM8SMR1r+kr4EfFiz+NPwm8M+JrCWO4g1uwt7tWQggLLCJB09Qyn6MPWv5gzplw&#10;9rFNC0f2pt8O7Y8i20aLu37dzkYAU8n+971+u3/Bvz+1NJ4o8Kz/AA5v7wfaNOil1K0t3jb/AEa1&#10;T7JAqhj6MZFx/DgCvwDxx4X+u4BZ1Q+Ok7S849PuPu+AeIPquO+rT+Cr7q8muvzP1AhH73PbFTVH&#10;CwCfjUma/ks/ocKKKKACiiigAooooAKKKKACiiigAooooAKKKKACiiigAooooAKRxlDS02QZRvpQ&#10;BQ1Wzh1Kzkt5oVeOVSjAoGBBGDwQQfxFfjN/wX3+DPw2+DGu6D4z8K2GqeHPiXrGqxtNeaddywwS&#10;24S8eRmk5MUjSugMkaiVVjwo2l2X9oHjIXHNflB/wcq/Cm6v/hn4b8VWzSLZ6DqBhuQkZYBXs7xw&#10;7Hsu4AZPGa+68OK//CzCm5uPkuvl8z5HiqipUFU5UfjdPJpdzDdOtvOqvAWa4EeWUkECV2+95nmE&#10;OWLOSqlnLLlamOo+dFaz29n9juppVjDLJvHnIjCSMjJIyEbA3AZB+U4IqTVNLaa6VY7aabbthVEi&#10;L7mwgGVHUbZFbH91gehFex/s2f8ABK742ftLafYtoPw+1p9FvdrLqOrRnSrRrdyq7t77ZZPlWIlF&#10;6qWGcq2P66xeYYHBU+bGTVOHqj4mcamyhf0PKrLVI7W5vmulunsLWVmMoYSLNGSPnOP4fL3MD/dU&#10;noKp3Wqfb766sUvrhbqK2CmTaYZJUWIPNF6qE2MHf/lntJOMGv00+AP/AAbT+LtRsLebx144sbGK&#10;SSKZ7TT9LaSaJmjKyMsnmRqvOECmNioOc19Y/s6/8G/XwQ+ClpGNV0O78cTBoZGOvRwTRxBPKHli&#10;LYITmSNnZsFirY3YCE/BZt4qZBg240pOp/Xc2wuQ1p6xpyXqz8YP2Jfjxr37OPx2sPGHgvTdW1C6&#10;tJm+22VhFue8skminmhPaSR0tg4RsZ4U8NX9I3w5+L0niH9nbQvE+pWN9pt1q2hW2rz2cqiG4t2k&#10;tBM8UiHhWBDAgcgg+lcj8UP2HNKufg5feH/hzLY/C/VLhf3GqaPpETyWzGJlOI/kXocZGa/Pf9pb&#10;9l79vbTPD154ft/F0Pj7w7bxzkXWmx2+n6texPFNCsWCkYL7X6FmPIzKRxX5Zm+a5fxdioVYThQc&#10;N+bdryZ6i+uZa3SUL863R03ws/4OAG8G/tB+JPB3xLtNNvdAtfEk2m6Zr+jRs8cFub6OGJpUkxuU&#10;IzNvTOQjEZxX6bfBT4s6D8avAOmeJPDOo2mq6LqyC5t7mD7rxsMpj65BHtX8v3jX9nH4mfC7xKLf&#10;XPBfjywvo2Moju9Eu2mmUu+/MxTYxXOcrc474r90f+CCX7L3iX9mf9h/TIfFFrHp9/4svYvEKWKR&#10;hGsYJLG2iigkUxoysiQoWU7iJC4Jzms/ELhjJ8Fl8MVgKic3uk0ehwzisW6rp1T7qhGFpx60iHK0&#10;pr8djsfdBRRRVAFFFFABRRRQAHpUN6A8DA7sYOduc/hjn8qmPSoyDQB+ZP8AwXm/ZnX4gfCyPxZa&#10;af5OuaGTM9xEDuNjHDey3EZdAWEYYrNuIxnauctivyAWSGW6WSCF1lmRXjQoFyrMEdnI5/iH3gBy&#10;PWv6f/i74DtfHXgrVLC505dRhurSaERMiszqyFWTD/L8wOPm4554r+cf9sP9na6+AHx98VeG5LWO&#10;O2s9ZuTbveRzLGYZJ5NrtsG4oFhU+YOSOuF5r+sPAzidV8HPKZfxKXvQfrufztx9kcsNj3Vb9ypt&#10;6nn2i6kdP8UQ3trc6hH9knjuBJGw8yGRHypUjkfMvHuK/oc/4Js/tLw/tL/sseGdSFxC2pWtpFp2&#10;poGBaO9t4Y1n/AO0f/fXvX86l5YSR6bYyRK0ccjeZCq4jbAjLtkfdZxGu1hnef3agbwRX6Af8EAv&#10;2n7z4XfGmTwLq01rFo3i1PtNqzkqwvMW0aEA9FlhA56GQoOpAr3/ABi4VjmOTyxVFe/R975P4vx1&#10;ODgnM45fmEKs5Pkn7kl59D9s7JGWKIN95c5NXl+7VK0njnT5XX5cMQDyAen54q2k6N0Zfzr+MXpu&#10;f0hRsPoozRSOgKKKKACiiigAooooAKKKKACiiigAooooAKKKKACiiigAooooAKKKKACiiigAoooo&#10;AKKKKACiiigApHG5CKWhulDv0AqyxopG4gDHOayfHmvw6B4XvLyXdtt7eSTaoBdgqlsKDwTgdK1p&#10;W/ejkZ7V8b/8Fcv2pJ/gJ+z5r0drcfZLnWrKSwtJopAJ1mntLpUZR2wyLg+terkOUzzHH0sFS+KT&#10;V/vPA4kzGOBwM6z3ex+UP/BSn9oyP48/tX6/q0d8brR/D97PolnskB81IpyryB2OGRi3b5Djrjmv&#10;n4CXUJImKxo/ksOQuyRVU7XyhIwEO3Occ0+6+1Xsv2zy7ia5kiEkpbg+Y53EyZ9W6jvTLmzuJVaB&#10;fMSaa3REiCEMMqhYAdfugn6A1/fuT4KGXZdTw9P/AJdqx/Jtesq851ZfG2fYP/BGn9lv/hov9qy1&#10;1DUrX/iQ+DWOqzgIWRNRt7q1e2Xb1BCyPnPAAYngGv3e06COC1jiXP7nAU4249q+O/8Agi/+zanw&#10;L/ZM0vVbmGF9W8ZGLXJ51Hz7Li1t2Ebe4YnivsyIZP3G/Kv4v8TeJnnGd1JR+Cl7sfXq/mf0h4e5&#10;KsFl8akvjnq35dETw/dp9NiGFp1fnp+ghRRRQAU2U4jb6U6hhlaL21Aq5G3Ld65T4xeJY/B3ww13&#10;VRMtqNNsJ7rzZGCJHsiZ9xJ4AGM5PGBXVvw/PCrzXyf/AMFcPjE3ws/Yn8d3lvfLp89zot7apHuH&#10;mXLzWc8YjUH+IYY4HQKT2Nejk+Fli8fSwsPtNfmeTnWIVHBza66fefhr+1h8Rrn43/tJ+N9cuWhv&#10;I9b1e98iGVHmuIrIzSGEqyMrKmJnIPnbfbFVf2cvgxffHr9obwX4Q0WNb3/hI9Zs7a5ksbdjixa7&#10;hS9eUbVyqwOxZzvwOd3euN0LzrVLm3SRUnmkjPEgRJGVCxG8kYfdx1AB61+pn/BuZ+y35l14l+LV&#10;0s0jR7/D2n+YIzDNHi2neVcxl93mALkTYK5+U1/WfE2bUcjyacqOjjBJfkvuZ+d5LhFVq+yl8V9W&#10;fpp8CfhLafBD4OeG/Cem20MFp4d063sLeJVAjIjjVM8f7vet/wAXaCviTQ72ykR/LvIjCxA5+YEd&#10;wRjnuCPY9K17VfLjO0Me5yOh9qdKnn27Bl3Aggr0zX8e1K9SdSVf7cne5+pfV6bpfV3sfz/f8Fqv&#10;2Mb79m39om+8SQNI3hT4hXRv45SCu3U55bh5YjuLCPdGLdlGU3GOUhflOPibRrkW5hkttqz3TKqv&#10;jbJK6K4wwPCgMpHvtNf0y/tw/ssaX+1j8BtW8N6jpsGqX3ly3GmSTjyzbXhtZkjmB7f6zZjtnNfz&#10;jftQ/A/Xv2ePitrng3xJa3VveWNxJOreW+24TzPJW7ijcCNkk8mdAVcAZJCKB5S/1R4Y8VU8ywCw&#10;Vf8AiQ280fl2cZe8JW9hH+HLU1v2ffjlrn7LnxY0HxZ4Z1KSw1TSL1LqcKT/AKXbeZGxgmHoyW4y&#10;vXLL6iv6NP2Jv2r/AA9+19+z94b8ZaPdQTjUraP7ZDkCayuwitNHIvVGBZPlOCN6+or+YrR7VoGZ&#10;buPakhUbXiCNz03Kuevp3r9I/wDg39/anuvhx8dbz4b6y8n9leKvN1a1Vjymos1lbcdjmFGLMPlO&#10;0jqK4fFbheni8F/aFFfvIb+h2ZDmNTD1/ZdD9uD+9Q7SPrms/VNGh1CH99DHJzuG9PM2sOhAIOKv&#10;W21IjtZSvsadkGv5hjKcNYn6TUpwn8ZR0XRrfR7NYreFY4lO5AFxgnrxgYq/yCtCDK9DTlGDSk23&#10;zzkxxjGMeSI+iiirLCiiigAooooAKKKKACiiigAooooAKKC2KAc0AFI3K0tI5wjfSk3ZXAguVyhX&#10;AbIxjGc15j+05430/wCGHwe1vX7yRY7fS7Ce4kKL91FiZydv3T8oJwxAOOTivSr24EUZO5dyjIBP&#10;evzn/wCC7v7T0nw2/Zk/4ROwPk3HjSY6WQM+XHaNb3DGXf0H7xEH+63vX0fCOVTzLNKOEj9pq/pf&#10;U+V4szSGFwE+bd6fefkf+0R8YJPjD8ffGGvXHmKuranM1tbB2EltapO3lwBfuqSvz5BOWIHeuZS8&#10;jt5IJPtRi/driaOLzIzI+DtEZ+8ApDBvu5waz11KFovtK225rgOA7/ePyFmJ98jA9TipkklsLdm8&#10;v93a3Ubk4+4Y1by+em0sZAT04b+8tf6CYHDww1CGGp7Q0P5lnBSlzTJr8wwrDDLDYw4fYvl7mMMf&#10;KspLfI25vmDKTkggZrOsI0SWN2WFUh/ckSqVyEQ/NyOm6KXnp89T3sY1KMrINyXFkCB0aKUcjjrt&#10;GFP+6F/utUdhNJqRjX7OskxINwoU4JGGCqfUmRwcf3W9K9AI/wAMp3thHDaMspjeSGNlIlxGsbAI&#10;WXOwZI5yM54qzBaRalp7B/s1t5ltHJIdsihJUBDYI5CkcAjqxAHNJKswntZBNcXE0ibnlCu+2JiM&#10;qVIwXDEBs9ARmrz30iXd1BbyMJLcM277ZvUgMIyASPm8zP3vvEcEBeaZs5e4PS8afT5ty7re4hWU&#10;PIih442Uxthvv453jcvQE8DcstaeGG1MyqCzSzGDLjCDgK2fuDgnncZBk8hzl3taRJJaRyKphhjS&#10;VZQJcquwMHUkR5TZ/DuJz83rVdtJa3v5gv7uRgTGfJZ28sGMo/zEMpIV2ZhgjrxSM4v3h1lqTanF&#10;DbhZd0tszqymQYJG37Ou1cYCHd5SqIg2PklJ2GqkNvFpZ82SEQSIJIEZW83dJ8vRmfk9sg+xBw6s&#10;itY0RljWJlnZmTiRY2O1QBhlGWZlYDLMpIIwcEVbikaF5o1e23SMqrIUkUqg2iI712vGBuDDCFTx&#10;1rM6nK+5TTStiMPMEL+escLu2xQdmCcnjKkjPpxTns2t7PYrraySfLtxuFq4bdh/7rbQRg880tvB&#10;dWsm0xLBJNcxyNmMqTKxYlGCn7xKMMsVbgngl9te8WNriOaGby7UyeSm7kgKc/OAAdwPbaPl6JGM&#10;Kupn7NLUnNwLSZVVY1Wx3RRxbS+5BMxZl/vrzyRkDNNFhb6fdzRkiZ7dpY2Cqy8CQKhHbsMH3FQi&#10;5WOfCtJI1qzSAF2kRQp3O6jHfG/aeCFz0qaC8XTb5ZVjEhhlZsvGu0CNckA5+be2OlMmwljfNcz2&#10;vnm3uDIxkjnClZI8H5ZExgJngKrEbGwxwOaksBG19dx7TtjR5lkZWkOQceYQu395uG0ldnTndVS5&#10;5sY9qtG6Sld68DaojYqD0zwRirWnG4Td5HnNDGZIVMpUjauCvmD+6UALZ77qiXws0lJOFj6Q/wCC&#10;ZPwGuvjP+2Z4N03TrITR+H9WttdvDJ5eLS0t57aSaNg2CWaaeNCNhIEZ4yBJF/RVp1okEcYXasaI&#10;ijA2hcY4Ffkj/wAG5vwFtbrxZ4q8eTxtNJp8b6FbCWz8pnVmtLvzMnq2VHTtiv1xgtdkpZd+WHKn&#10;tX8VeNmdPGZ+8M9qcVFfmftnhrg/ZYGeKe83y/JGmGyKKhtgwXDAjHrU1fj5+nBRRRQAUUUUAFFF&#10;FABRRRQAUUUUAFFFFABRRRQAUUUUAFFFFABRRRQAUjfdP0paD0oeqsBWuSqJ8y9upHAr8yf+C/37&#10;PlxqvwXtfGtnDFcXOh3CGYtGzMsEdtePIOGU4Ztv8S8kcjg1+nU53L0zz09a8W/bS+GNr8Z/gF4t&#10;8NzQi4TVNLvLSUhS5gMtrOgcAc5UsCMc9K+o4Lzeplub0cXTezSfpfU+P42y5YvLZJ9NfuP5nZ74&#10;tfSykqVZ5LdYl2g+WzMQRsVY2U7hxsQHcPXdUscu3a9w8bPvKmPyBGyxiEmPITOcHnFXfGWm3nhj&#10;xLrej3odvsd3Mjo5bcjKTHIEUgH5QWxngHZ6is2ytmOtrNuhd4LgQAeRu3BdrM25MkZYqoI7NxX+&#10;glKpCeHTp/bVz+cXyy1WiNLw9fyaLqFssLRRzRS8SyH5oVjYhHVjwQRGDu6Dcx6Mtfvb+xr47h+I&#10;37LngHVLe4huJm0GwW8kjwG84WsPmZPccKDj/YHUGvwHkEkUVo0llGsN0FP3ZJAYy+C4dhxivvz/&#10;AII5ftqt8N/E0Pw08RTXQ0/WpgmjFkJ8i8eS2hMDeg2kkDvg1/m39PDwlxnEfDssRg4e9R97Tr3s&#10;foXhjxHHKs5jKr8Nb3fS3c/VO3nWYdV/Opi2DUMRQ8q3mNgN0xgHvQXWV/lIbHXHav8AAnG4Kth6&#10;zo1E7o/sujVVSPPHYlDbW/Wtvw9qZhH1rn0kWRsKyttOCAelTWmoLAzLvXcATjPOB/kV9Rwfn1fK&#10;MxhWhJpGWKpqpTPTNM1NZYhkbjim69p7XdtmNdxIOQpwfz7fWuV0HXcKPmbrXT6bqqzR9G/Kv9EO&#10;CePssz3BLC4iWq2PkcRhp0nzI+Hf23P+CTGk/GaXUNe8HrDoviaaNi0bqfst8QZGRG6NGdxGWUcZ&#10;zzX5t/Fr9njxd8AtWWPxdoK6Sq3SRyT3cDm1nLyqWn85gFJ4ICoTsCoTwqE/0G3Fst3B/EDj0rD8&#10;TfDmx8WabLa31ja3lvOpjZLmPepBGOVxgj2PFfolPEY3Cu0Y+2p+f9bn7RwF475zkMFhcTH21Hs9&#10;16H85E2mWN9dtHLDc/aFmPlzs86t8v3Rv24AK5JHXOOM1K91bz2EK3CJLNZqG3vbDAABTaEmfIhY&#10;HLFHiOeGEUZaVf3E8X/8EwfhH41kkmuvBsVvNcTG4kFvO9vlyMZHlkY+gIrAi/4I9fBuO685fDup&#10;ebF91m1q+wfymB/Ig+4q5Z5r/Dqfcj92l9JzI6tFc1CpF+Vj8arbSrbUL+GzjhFpMty1tBKDO6xt&#10;Gyv5YxKN7x7vleRY2lBQlSMI/vP7NP8AwTA+In7RFzZtNot74d8LtLG80uoIbYTI0wEkcMRHzKIT&#10;JIGMcUbMYVI+RmH6x+AP2K/h/wDDaO3/ALJ8IaXE0IiKSyWqyzEpsCyM7LvMm1Bktk5Ay3evWrHQ&#10;IrQQosLrGmMdOPbA7Vf9pYuvN06ELrvL3beeh+f8TfSXxlSk6OS0uR95av19Txj9kX9jjw/+zL4K&#10;jsNLso5L64SN72/eELLeTCNUL7RxGu1AAoPB5r3OyiWxh6jipTPFa9vwxWHrWvYDbflrw86zPA5D&#10;QeKxFa9W3c/mXHZji8yxE8Ripuc5u7bH6/qvlt94Yri9UvzNIQfmyam1TWGuGK7x9M1mtPl19WP5&#10;1/Avi34hVs5xPsqT909zL8LZXHUjHCmkWVX+6ynPTB69qJHXaw3KOM9e1fg6jK+x6j0VyK5YOemV&#10;KkMR2r81v+C4fjOPStO0HRLe6aW5eRb1xuyFzHdAg/gy/wDfQ9a+9/jN8VrD4WeANS1i9uIYbfTb&#10;aS6LtIFX5F3cknGOn5ivxK/bS+Ok37SPxz1rXo9QurnTlvLm3s90ZDR2P2qYxYXvhZUUkdlr/Rb6&#10;C3hTmeZcTwz6cP8AZ4rVd2fz/wCMnE2H+qrLKb956s8fNnDKshEcO1phHCzHacDkyj/YJ43dM8VJ&#10;aWP2Ex+ZdLHIkMSTOiiWNQRgcdDKBsLL1wWz3qEXl2ZobpoY4TbosvmH/V72jJO7sI+ByeM0sOnS&#10;Wywj5v8AR5ktECL5vlEeW6uAP9YzEEYHOK/3+yvD+xpQp+R/NCghl1L9mZYTD5LSKEBVBkMcuwUj&#10;ncSW4HK71GPlFOu5472WO4naNfOj3uyhZl2ZLEAt1OWjQ8HlCMZGKq2lncW8Vn5bRxxzFoIQjS/6&#10;xPnVlIBVsHDDnDH5abpl9HNc+bHa29wzOsZcQsspL/J5hUgg5yY9oBzu3YOK9jU19n1JpdMt7WLy&#10;ZpfsnmJEqoyssdxHg78sNw4B5BL4/wBjsWRBn3JbQ4e1Xe5DRKis2wkhieAD94l8eqdo7O2wdyxQ&#10;tceXFtkIY7C6nevUkFe/zDH93tUlyz3E09nMLhfLvrjzCNxcRAZCbSOeVbAPXB96E3H3jSWsLFiH&#10;VDZXSzylZlkcxuzHZs8wbNpH90g9fSvZv+CbX7QVz8Af2tvBGoPdx6XYXV9HaahIVKxyWMlzAXJc&#10;8bMqzbugCE9jXiK3skeoozOkMO0CWVUzsB4XCrnaPVVyjdGIGasQ3baBeadf4msZIZosqIGVZkUb&#10;kcbQV2tgcZwcY6KufOzfL/reCqYGpFck00vLmV7iw/7mSmt07/cf1PeFfF1p4i0K3vre5t5ra6RJ&#10;YpI/mVlZQ4ORxgqQQfQ56VvW84l54IPSvkn/AIJB/HW2+OH7HPhcbZre48M2ttol1bTDJRobWJTt&#10;Y/fUk7t464I7V9YW+0PhfuZ49q/zwzrL6mBx9fBVd4Ox/UOQY2WMwNPEX3LlFAOaK8094KKC20ZP&#10;AHU0gdSM5HPvQAtFFFABRRRQAUUUUAFFFFABRRRQAUUUUAFFFFABQelFI5wpoe2gEE7Aj8D3rwP9&#10;vz9kLTf2vvgT4g8L3UFq1xfWMv2GZ5JI/s1yIpUik3xgsNrS5yoJ44BNe+OpLr8pP4U2eILG37vP&#10;B46frW2Dx1XB4mFehpNdThxuChi6EqM/kfz7/sAfs+aT8FP+Cqlj4R+Mmit/aWmyudEinspWjvr5&#10;dYUW9yi4/fW0sdrLLE54QWyk/Iik/vdolpbaRpkMMKLDDblYVVEVUVdpxwOAM8fWvk3/AIKaf8E3&#10;bD9srRtP1bw+0fh/4i+H7mLUNF8QR2v7+3lgE0kCM4YPt86RXx82PKwojL7q8i/ZV/4Ku6j+z149&#10;0v4M/tGWL+EfE1kE0qx8TPM39l66RLHbRyeYyqis5WWQdBhHIWMKQf0TiPEVuJKEMbRn+8irTh/7&#10;dHvfy1Pk8vnDAYl0MStO/T7z9Iba4jYfeU+/5f4j8xUwkWcYVlb6c9gf6j86+e/j1/wUf+E/7NPh&#10;+HUvEXiqx8ia3juI1sma8nnjeJ3VkSPJbcIvlIHPavif4k/8HOHhXTdTutO8O/D3XNa8t5WWS4uY&#10;4FeFZJFWTbJhhmNEcA9nU9xXy+V8D5rjdcPQk/X/AIJ7tTiDBx9xSP1dimijRSJIsNgj5uuTgfnT&#10;LryJR86xtvO0dDu46flX5g/C3/g5W+HGu6hZx+LvC/ibwj512sQYxtekxsqkXeIQR5ZDD5OuDnuK&#10;+1v2Xv27/hf+1Todte+DfGOh6rPNCk81mLoRXdszpHIVeBjvRl83aQwyGUg9KjNOE84y7XE0XFd0&#10;rr71oa4bN8JX91nrV14cguF+WAL8pCgKuQvccgjn0PBq3aQGFQvlsm7HGMnj1I4/Cpft0eBmRQC2&#10;3Jbv6VMjKSPmHX1rwKlRzXLzbHdSp04v2kIpEkQwtOozRQdQUUUUAFFFFABRRRQAUjjKGlpG+6fp&#10;QBWmiDZXqG4PvX5If8F+/wBkJtK8L6b8UtNgutQ1CxdLG+dUJ/0Xy7qQO6+zYDE8AHmv1wmB3Lx3&#10;5rxz9sv4Zt8YfgP4m8OtaLdNrGlXVpGrx7kRngnQMTg4wWFfU8F59iMpzeGIpOybV/Q+L43yuhis&#10;tlOau6eq+Z/NfcWQlLRq4ELFdzRokkty7AHcEByi4IGehrX+GvxDvPhj468K+KtOktY77Qb211WM&#10;SQ43PBNGUmODwrG3RSvQA5q18TPA+p/DP4jeJPCt/DJa3uk3tzDPbywgyA52q6vsA37WY5yFZQuO&#10;1YA1C6tpHlLW0KxSLC8UKbRJGeHDEfIUYZAycEnFf33WjRx+G5N1Vh+aP5sjJwlpuf0xfsqfHCx/&#10;aD+A3hXxbZzxyQ61p9vcurMCIppI0Z48DlWQ7hg8gg5r0iGaOCfyztZmPHtX5b/8G+37VMeqeHta&#10;+F+pT3SapptxLqOnxzv93TmFlDFjd83+sYnAG3Eyc4YZ/Um2lSaMN8m5SBkHr6V/n9xhkdXKM4rY&#10;Sr8Cen6M/pnhXNP7Qy6nV+3HRl5DlaWmQ8Cn184fXBRRmigAooooAKKKKACiiigAooooAKKKKACi&#10;iigAooooAKKKKACiiigAooooAKKKKACiiigAooooAKG+7RTXIKH6UO/QDN1y7jtrKeRz5axoSWP8&#10;PFfin/wXS/ae/wCFp/G1fBul3INj4TtjcXJRxtku2kmULn0WNx9C49RX6+ftD/EK18AfCTxBqktx&#10;9j+x6bdXXnYyYvKhZy2O+0KTj2r+bf4v+Nm+Lnxb8UeJpJZJLjXtVur0yRnzY3aWdpFzjO1RG8QH&#10;uAK/d/Afh+GKzKWNa+HRf4u5+J+K2bTtDBU3o9Wc/mO8u1jV22yObcI0gxLFt+Zv54xXs37B3wNu&#10;P2mv2qPB/h9bGTUoLbUrO81SOVS0dzYwzRx3C4HKbY2wc/3hnrXi82lf2Y77o1hureTY0obOw9wR&#10;2xnn0r9XP+Ddz9nSCx8M+JPiRdxrNcX15Jo2myHgpbRrA8h/3mlU5H+ya/fPEbiKOVZHWxEN3eMf&#10;8WzZ+W8M5WswzGnhujs2fpT8NvBFn4C8G6bo+n28dvZ6XBHaQIsZjESRqqKoB6jCjmuijbnd/eNJ&#10;F9ypIyQo+XvX8FynKU5Tl8UtWf1tRoRo0404fDHRElFFFM6AooooAKD0ooPSgCtep5sLKejAg84r&#10;82f+DiTxpbWP7N+l6THdeTqFx4htXjVWCuoNpqDHGepyAMepr9KJ2wvDBTjgntX5df8ABxXY30ng&#10;DwT5UkNhpsGvQM1x5fmS27fZNQJwP4hjn2r7Dw9pKpn+Gi+jZ81xTK2Cv5o/LPRPBN9rniyy0jR7&#10;G4utT1SS0s7ex3hV+03N2kEOc8qpkKhUPzAhM/dav6O/2OPgRafs5/s5eDvCdnHNCuj6TZ2r71G6&#10;R4oFRnfHVmI5PrivxO/4JO/BZPjz+3Z4Qgmhkt7fwTt8QOclsvaz2ix27+oV7gSbj/HtHWv6ArRc&#10;WyeqjbX2XjFmlSWKhl8Xpuzh4Tpwlz1LFmH7tLIMxt9KSI4WlZwB1r8deqPsyjf28c5YPtZdhDDj&#10;pj34/Ovgf/gs3/wT40z9pv4UXHizTo7WPx1oFrKLRgBbnVY44rpnsTIqNLtcythfMRMg8gAkfe2r&#10;6hFZW7SMwA2nn8K/PfUf+CqPiL40/wDBQ2x+Dvw78H2viTQ9JvpIPFF/Kdy28Md2LeeaMjj5FdVJ&#10;6BmIPPFfUcJ1MdSxX1zBu3stW9tF/mfL8RVMLKCoVFeT2PxEv9DPg26ns7y2uLbVNPup7O4hdh5t&#10;s8Um1ojvWTDBd2M+me1ej/s4eP5vhJ+014J8Q+TcxfYdfsLlmgkBWK1W9iMqqqqh2soYMCPm5Ar7&#10;U/4Ly/sIXPwn+II+K3h3T71tB1oxpq4tUAaDUHF7I94BjADBI4zngFlPevgfTNAvdB1TTbqGaP8A&#10;4/AiGJTgkFg3lqeVhLOhGed5B7iv6myvNqGeZZGpH7ad/W2x8HGlUw1f2U90f1GfDvxFF4v8F6Xq&#10;kPllb+2iuIwiFPlYA5wfYj863kXLfjXif/BPjW7rXP2KfhRcXky3V63hLSjPKD/rZDZRMxHrnKt9&#10;Oa9stixPzKR9a/jnHYf2eJqU/wCWbR+tYWs50oT7osUUUVznUFFFFABRRRQAUUUUAFFFFABRRRQA&#10;UUUUARzT+Wf9WzfQZp0UnmL91l+op1FABTZBmNvpTqbMxWJiOoHFG+gHO+NLyDTtEmuppGWCIedu&#10;RsNwN3B9OOtfg9/wWx+PVt8bf2sp7W1ure9tfDlnNYXBj8v91LFd3YK/MfvCJEBwMjzF9Rn9s/2o&#10;fEMfhn4I+KppJI4lXTbso7sFWJVtZW3EngDIPJ4r+an4r+MLjxv8Utc8RMv2uS+v7u8EZiVVLNO5&#10;Y7s9AFyT2HNf0F4D5PCtjZ5lUX8PRfM/E/E7HP20MKvte8/K2hzN5DDYpKqSzXEynasUgHlJ6gk8&#10;EjPIP41aMENrGrL+7cIoVFCKkvzuWU7SRuweAfUVFFKtuXtliS5azUW+I0XftBwXdmicZaRgM5Ge&#10;lJo8H2ieKdlhaFYRI3mndHkn5mO3aMIuWb5SAASQRX9aXPyhxZJH5Zj+UXW3ymuGY+WMqIS20HPf&#10;Ixj1FV59XaZYIEWSFluW/cNOqx5k3yAu/baMAg9M1YuIpHv75VZtskoESRuFhBIMgjcEk8x5UjO7&#10;Ab5mwQ9a/shZ30St5cSuEMbySAw+UCCCD2fPBz0HWs1djhyJbC3bRzSG1b98/lLblS2wq3yI6Ad8&#10;seo9Ktf2tGkUjKt1cQ75HdI5Fg8wNgCQ7ucOPlx2HNV7Wwjkv4743G1ZZWZ/MkUbH27x+G4CpYrF&#10;YNQ27bdo7hzCokmCJPv/AHRbcTgCRWKn+4CW4xmtWHuvQns23jy1a3W5RmR2nHlqjIqMZJN3BVgC&#10;pXsATUM1ssMEyLHJ9lWKa6to2Me9oS4MbA5ypBBHPABqS7nkkmt0kZL/AJXMwG2SdA2GkZeu4gFN&#10;p5wM1Dp0k15Kfm+2faJJLUJHIC6vncSAOfLKZwehIrKzCOiJP7R/smeRt80TwubeOVCqupXe23YM&#10;rJjA46HGOioTXgvFstPtVhto/wBw3meXaS5hk2qXBcLnJPmQqecArg4puptIl+qW90yrJbvK2cOw&#10;LDaZFHOcgKAe5LCnT6eLBhaxyLCk3mm4McoceS6N5m45O11EKsVJyMrncSHB7M2p8koK5GjpKT5i&#10;x5iKW52zAu0m198gGeSu1yP+ui+oqL+zre7vCrMu1YwUj3qv2iPqhUtwXY8H261WaKeKaAR7TtUy&#10;R45Ykg9ffaCcegJqzpekxwXyxXkrG1juhaXjkbWS3UjftPrsYkfga2K5LFm2uVlEaWrSXSRqR+9Z&#10;ZWCFsr8pwu93wdoORjb3plheRzWs7fvfMklONp2h1I24CqMc9Ow7DaMoUEU0GnrHJC0ZXcJTt2Kk&#10;zs0and6KFJ9ih9DTbnVf32ZDFNblS5jQhV3/AHWw3909Ae7EDrVmbuQ2ka29/ZTXHl3McqLepscb&#10;Arcgn6qCfoDWhYQqlo8iwyLGc2ylhnJcsGdgcDBCuBng7T6GiS8XT5La8j+zR/bZUnWNJFVhIBtW&#10;JM8AP98cYBGO+K7b4HeCV8dfFPwn4bsdsj+JNd0/TbbyPlZy1zEEXLBhsASTKkMVZ4twYgsPMx2K&#10;+rUZVZaKKb+5A8O5uMV1asfuF/wRV+BafBL9inw1GbfyZ/FSw67KQqgsZraIrkqT0WPGPfFfZCjD&#10;/jXD/ADwMvw7+F+gaKsTR/2Xp1tZ4G0EeVEq87VQHv0HrXcRsxl+6fyr/OviDMHjsyq4l9Ztn9Qc&#10;OYT6rgKdGXYsUUUV5Z7wUUUUAFFFFABRRRQAUUUUAFFFFABRRRQAUUUUAFFFFABRRRQAUUUUAFB6&#10;UUUAQyjI6VharocdrZahIVb/AEmNicE5XA9ufy5royKr3sZkgkCqcspHT2+o/mKIyaacDnxFGFSD&#10;UuzP50f+Cs3wjt/AX7aPiC8dRY2OuJJeuFcttZr2faPmxjzEhUj1ByMivm+FrqOJmV3jbZMgRpB5&#10;LqTneJB1YAk4GTnef4lr9ZP+Dh39n24sfC/hn4gaWJFNhcjT7jyHZG/1V1NG/wAoCgAgLklBlgCW&#10;zX5Mahpks7RWTQpDK0rMLe4BaWTfld4kACgbgRkBBkHO/Br+8vDnPv7UyPD1PtRXI/kfy3nWDlhM&#10;dUw0+jt9+o9NTjt9QkuLVrZh5p8l2TbucLmJjjna6goysAATziren6jLofiuG4s7xrUxXcd1bOZF&#10;EiAyK8D4YgdAQxOB0yay3uJZ7aQzfv3RkuBkhMF2CCXGP4vu7ccdak1Cxa7WJ3lsVaG2ijLGQAOg&#10;QsGBVQdox1B7da+mzrIsLmGHdPEK8GrWPL0TVtD9Af2G/wDgroPhRotv4X+JsFxqVnb+WIdajle6&#10;uImEVvDF5kfXawWYlhl2LAYwc19yeDP2+fg/8QNHW8sfHvhtoTHDM0NxdhXiV03EmPO4clRyOpA7&#10;ivwZS+aG3eZyzFFLMGQyRzE7VONrlmUbl27hgsyjvS3E/wBlNwsf2byLOSaNmQKqzORGAyAHJRQz&#10;EN0+Va/z68UvoD8M8RYqeMwjdGc3d2P0nh3xIznK6fsXLngtrn7v/FP/AIKH/Cb4ZaM1xf8Ai7SL&#10;qNYFuIY7WZJnkOTkKqnduwDx2qf9kz9s7Q/2u7TxJfeHtP1S10nRdSOnpPd4HnHyo2+Vevf9a/BT&#10;zIL2+t3YrJNbsFdhKZBtJkYj2O3nmv2W/wCCNnhd9C/ZDtLhY4VW+1KW8nl/57booEQg9+QR9VPp&#10;X8TfSJ+ivw94ccISxcXKWJvaMm+h+g8H+Imc5tnlPCScfZyV7WPsO1u2hlG3p5hJ/Kt3T/EUkA71&#10;z8K7l/rUod0PFf5+8O8WYrKq3PSqM/fq2HhUgdzpninzSAeta1vrSyEcj8684t9RaGfv061bHiCS&#10;Ehg2eea/pjhXx/jTgqeJmeHUyuZ6RHdxyntUhnjHcfnXn8Xi5lP3u3rTZfGMn93/AMer9Yo/SEyh&#10;UueaOP8As2od5NfRw9Ko3PiFEDANn8a4mXxXM/T8wc4qqdalkl/1j/itfI599IvCRTWGNqOVTlud&#10;PqPiYfh61zd/rbXDMPfiqr3TzJ83rUTDg1/M/Gfinj85nywdke1h8vUNyvf3CxI8rYACknK7v07/&#10;AEr5x+Mv/BTX4e/Ab4lQ+HfFi61p8c0DXCXwsPNt4mWXZg7eV+UMfXCn0r6PkxuXPTvX5vf8F0/A&#10;UMtv4X1yzEa3DXdvpsn7xAN5W5kLuP7uSoJ9x61919HfhHK+LOJ4ZVmqvCorR/xdWfE+I2c43Ksu&#10;eMwcrOL2/wCAfS2m/wDBU74H6xp0P/FcafbNMixskytBJbyhSzIySYwwOAVbHUA1xfxP/wCCznwb&#10;8HaHN/ZOoXniS8a3aeO102Jtu7lcGRv3asp5IU5HWvxzubIi+YyzRfMkiq7MFO4oVic/7QzlvoM0&#10;6XS5JbjfF5ULRq85jY7GUOR8uPXaC+P7vPSv9RMn/Z78JxrU8XUUpR7XPwTEeMGe1ado1F9x9Dft&#10;pf8ABQPxR+174rktyt1pPhKPbJHpzTBty/aHO5nXg/K8Yx/sEV88TziZGjjYRzee8Q3N1TYXHHcZ&#10;GKsajLJaXDbpIVWYiPCndHaFV83apH3y23kDpVMRNFZtsjTd5wcxo+G/1RO7qD74BGa/vbw58K8p&#10;4TwVPC4CiqaXY/M8ZjK2Nr/WsW7tiS+IFghjZo5I1CpMXBKIq+WSoPftnHUgcVMt5Cum/wBo3Nvb&#10;zQlXMtvK/lpK5jKGQsp3FUJBYHGOhxVWbRYpLqHzmk8u6jCqrHaQQw2j5g+CEz3obT5YrGa8Sa3W&#10;VbeQMI4YndNzEvksoO5dspO0ggbenBr9c9mRCnTumOe+sYIliC7Y4Lp4EBJ80gJGzxh/uhSfvN/e&#10;ww+UGoU1DfeyRzNM0iuhaQusY5bB3D+EsAVx/Dy3aprVltNuYxGu+a1ZJJ12yqgRgoxg7SUbDgAM&#10;VKgKQPL0LKx06TQbhLqZprpd0dlF5KNFP5Y37Q+VYE7QqkDsmFUrmNe0cdEbT5Oc5uSYyzrJDb3J&#10;VnLMYG3GUrggnsuMg89eKv20rWkMciyW29rhY1eBxErq2ArgRbhtUpIwI+dS4bHSlbRnt4VZpmga&#10;KUrDdr8sgK5YMp80MASSN685fjlat3kcU2st5TRQxRxxyoMDfFGXdljYyOwUqrRrtBwPKyCWODt1&#10;K5oco25uI7x3uFWSNbiZ5lRWLbZ1BG4SH5mXjIB4LDFLIVe+W6Xy2lSOMzyiT5klLhj8pOCvlgqA&#10;OrHA5olD3kUM6ySSbFWZVZ1l2h3ddpLjdxnJUKRj2qMP5EdwOGjiBWOVIVbzHHKEHJJXcVHDY5Hy&#10;npWm5y9T9IP+DdL9oBvDfxb8TeCrqa4FrqVjJq8EcjfJIRcWlvuU+29+B/db0Nfs7Z30c6hlZfmX&#10;I56iv5kv2Hvi1ffCn9qvwnrFrf8A2eGG+sLa4Ify/Mg+1xoBkc7WJLMR3Ff0meA9QXXfB+l3CzKz&#10;XUMT58wyElo92Mtz0Ofoc1/Ffjnw/LCZvHHw2rafcftXhvmL9lPAfye9951kJ4qSoLJGjTa3OO9T&#10;1+MH6tT2Edd6FT/EMUigKNuOntTqKCgooooAKKKKACiiigAooooAKKKKACiiigAooooAKKKKACmy&#10;DKN9KdTZBlDQBk6nbu10ZFxIgXHlgfeP+fWvhT/guN8RPh/4L/Y91n/hJtA0zXNa1IyaXpIubUeZ&#10;a3TW14sN0N235YpFd8Kec8dRX3lLbhDI25gSMjPavzG/4OTPC00/wL8K6vZwtJJa+IYo5huZQqfY&#10;dQfdlQSDuwARzkjHNfVcD0YVs5w9OcnH3uh8lxP7uEc31a+Xn6s/FrxN4n+3Tf6V50+lxzyRxWkc&#10;4kijt0Lqiq8kcgQFGb5kbKA5HSoBeDUBPZyfab0MXk82YeSAdiZchWTiQAjyxnZkxrlFUm9rOlza&#10;NOqq8bNcFZMqq7oTlfkLH5gzFlADAZLD1rnJPK+3LcXcqXEsKSQqsjZZs8HlejAkY9yK/tfCRoU1&#10;dtWPzurUcfd7mhba3DpaxunnWr3MkSkx5VowZcqsnQuAromIthyhB3EYqz4U8bXXw68UR694eutd&#10;0nxBaSLLZXlnctExkE0YaOQR89UbKFUJ2sCH5qx4X+C3iP4k3dnb6LouqeIrj7HFu/szTmvmeIqV&#10;VW8sM6EqSC4BZWxgZwK75f8AgnR+0Fq0sF1Y/B7xvC15GLtYWsfLgW4IDudkjoo4kYAuCdwIwTkV&#10;w5hiMuk3TxM48va6OmHPGFkmfqh/wRu/4LTR/HHUbX4a/Ey/WLxJH5cWk6zdbY01WLy7OKO3eQHD&#10;XBll3bjxIrgDJNfqhbyRtEn1wPrX8sPiP9jL4zfASW28Ua58P/Gvhu38MzLeQ6pNYI1vaSwM0qyi&#10;SFnCqrQk7g0eAsR3rkNX7zf8Edf2wLv9rT9kDR9S1aeO417w00Hh7VJd4ZpruG0t3dzwTkmU5y5P&#10;De9fzR4lcHYPCRWa5W06LdpJa6/I+1yDOm39TxG6PsAOu7qPzqQHNZ8k8/moV2srMAxHPFXEztr8&#10;jPr1PWxJmikX7tLQaBRRQTgUANSVZB8rK3bg06o44lhXCr945qSgAoPSiigCGUHFU9SsDd2zLj7y&#10;kcj1rQcZpr8Ke1OLad0YV6EasWpbH4Xf8Fzfg03gD9oi38cW6TwWOsIttcYt2RRdI9yS2cct5cSN&#10;jqVIPQ18QTyrq5tpJ5o5Y4A7BfMaaNJGyDjeACuAeVzgg9xX71f8Fiv2YLf9ob9kHWlt4/8AiYeH&#10;VOuQkj55jbW87JGO5LnAYD+E1+CMq/2DMlrIu+6eUrc7vlVip2lf9lgVcY7k4r+0vCHiL+1cnVL7&#10;dHT5H8xcYZHPLcwdJPWesX2R69+wF8fL/wDZl/bB8I69FLd6bpb6vDpF8vmqohspLyEyo4blsIke&#10;R1AT2r+jL4f6/ZeI/C2l6hZzw3EN9bQTRzodyzq6b1xjjlSD9DnpX8usaQ2UMLRyWaSWpQNKqlZJ&#10;tpyHLHglmx07DNfvZ/wRt/aVtfj/APsf+GbWOXOpeEbG00S9DEM0kkNtCDJ9Cpxmvh/H3h/2kKec&#10;U1t7s/RbH1HhrnXs8Y8DLaW3r1Z9hDrT85FUpCzSL82BnmrUZxX8yH7xGpd2Hr92loooNAooooAK&#10;KKKACiiigAooooAKKKKACiiigAooooAKKKKACiiigAooooAKKKKACiiigAooozQAjNgVBclfs0m7&#10;BXac/Ntz+PanTOu7qOOtUfEOsx6Zo9zPuCiGJ3JBHG0E1UU5OyMatVQg6j2jr9x+df8AwXp/aGuP&#10;APwgXwppc11De+LpBZyeXN5LXUEkF0JV+TJ4BQEMADvXPUV+P+qW90+sss0EcN1Jdlhb3MRXypMm&#10;N7cr1JG5Fx13RkdRX0l/wV3+Nl/8V/2wb7T5LuOSx8KwvYwiRw+6T7XcyYYE4DqrKjhuVCNuwS+3&#10;5ylvvNOzzriBrqJEny8cf7/aFaQ4J4Ox3J9WU9xX9weGeQvK8moqC9+qrt/kfyfxPmTxuY1K6+Fv&#10;Ql8HeFbrxn4p0PQ9MtzdX2u6rb2tlDKSqTzzyeQAR1CtIeCeyn0Nf0cfsYfBe3+AP7PvhHw3Dbxw&#10;tpukWcFwFTbmVIEV2I7szBix681+OP8AwRs+CEPxx/bX0+a5SSfTvB1t/bsaCEskUkV5EIUZsYD5&#10;kdgDzhSexr94rBUEa7V2qvy4Ir8f8ds/58bSyqi/dguaX+Jn6P4UZSnz4+p00RejdSKkqOJ9wxt+&#10;77VJX8+n7eFFFFABRRRQAUHpRQ33aAKtyDg9V46gZxX5pf8ABxV4Qjm/Zs8I6vBHums/FVnEpW08&#10;/wAtVsdQZBu3KQAxBDgjJIAOSK/TC6H7o/0NfIX/AAWH+Dt58Wf2N/E0NnGq6lpNjdarYN5Ykjju&#10;U0+6QFsxSYC7gR6nHtX03B+J+r5tQq3teS/I+d4ko8+DfqfEP/BvL4N+1/tReJtUuVjjuNJ8PTWE&#10;cRlOY4nurZkXbvw4xAGMmw/Ngb81+zFofl/SvxP/AODdjxd9k/aw8V6W11J5dzoV1cRR7Buc/b9P&#10;TDEImCsflnaRxvfjrX7XWjBUZTwytyD2zXueKvM88n6R/JBwzKEsPL2ZYzimysrxN24PPpSk7hiq&#10;1/P9mtJdpXcqMwGM9B6V+ccycND6CTtFs+H/APgtz+2TJ+zl+zr/AGDot2q+I/HU76GI7f5p7a3n&#10;t7mJplC/MCHCgN/ewOuKyv8AghD+yH/wpr9mtPiBrVnbyeK/iTP/AG495LE32hLK5ht2jiyeQWZE&#10;kbP8WTXyN/wUH0//AIa6/wCCu/hrwDLJKdJsYNO0u9mWNwlvC2qEOEPTcBIu1+7Mq9SBX7JeBvCN&#10;n4E8LaXpFhE0FjpdvHZwRKPkREiRFx/shV/M1+n59CGUZLQy+l/FrLnm/wC70R8LlEXjsyni5/DH&#10;RHnf7Z37PMP7TXwE8T+Er2SZY9Z0i6stypv8lpbeeNZFx/EpcEY74r+cX4i+AZPhT8YPE2h6lGrT&#10;+F9YvtHlBhaRZntp5IWcJ3jYRoc9CT1r+pDWeNMucRNMPLYbBxv4PH41/P5+338Orq2/4KazaLHH&#10;JD/wlviHTLyCGBQG2X+qvGxDHjlxtBPG7ive8I8yrRqVaE5e5BORy8UUacMXCdFvmqaP5H7P/wDB&#10;OSzfTv2GPhLbmNvs8XhXR1gZwgZovsMDBiEJ+YuSGPdtxHykV7wv364v4E+H18LfCnw1paQyW8el&#10;6TaWiRyj95GscSoASOM/KOldov3q/Icwre1xFWfeUvzPusv/AN3p+hJRRRXKdgUUUUAFFFFABRRR&#10;QAUUUUAFFFFABRRRQAUUUUAGaZLIuwjK5PQZ60pdR3qnqt7HBaSSY3LCpZgvXAGaNtyZPS58J/8A&#10;Bez4vzfDj9kqa3tdQuLFvEGoQaO5hzueOVJlkRcc7im84HPB9K/C/UJl1FWuVjmZpZJJAAm9Gdli&#10;DIGbnBjQHjujHvX6Ef8ABwz8ZLjXPjfoPhGSaHytMsW1TcVYgzF72CLIHA4cHcenWvzklE8Gj+XB&#10;5f7iZZJWXkLtHlqy/wCzk4z0r+3vB3JVgeH6Vae85Nv/AA9D+Z+J8Y8ZmNSuu/L8kPtJRp5unhZ1&#10;s7iURqCNzkFhJyOuCRx61ZAt5dzqsfFjtVoULAOrbAwHQhs49D0qhZw3Qu4ZIVudsZCFvLO3zozw&#10;oPTdt5x1xzViOC60q2iZYV8uGKKG5aH706EGSQE9OMYOOlfrHs0fPzhqSXA+waVI1xG2S7RuYtjR&#10;sqyKAFcE5UEDa44YIQCd1Z5mbY88bSCGziClD95Tnn6YqaexaZPIt0kVXDTNE3OHxyB/sbeh6Zov&#10;IpEnaRmkaGd5H8tYzwofBYeoBVh9VIoo6S1HpcrxwSW+oLJK6yLI7TkI2xiAu7BJ45A7VrWsEi6f&#10;L5czp9mjjcyMhkAV24ZWAI49fasmxlufMDbTEstsYFlKZ3LL92YD+6FO3d05xWpDpt1aWmoQpu8z&#10;7OYLTuoRpAVZP7+eV4zgnFalVaa6jP7bWO287zGhUhJ2hdn5m2FJDkj7h+VhnOcIDuKlwsFx+5vI&#10;UuLryZAbdEmKjdHnd857FpBhznk4bLAb1qi6udI3bFCGEPNJM653RN8mQPRWPXsauWq+TY3Sq0Yh&#10;V2tisVs4mkjUiVZC2MbhjJA/hX0VCcieXQesMVnCwljjZmkExuPsu1pN2ApP9zkgbffNI8pmt764&#10;nhkV5llYBV4VdhEg+u3JqOPSft32iPzGncyOgPEpmwCUI3c/eOM4JyehLOBoXWqiWzCoPIUvEsxi&#10;y/mh18sTYUpj5W8xRj5wueRTMpatNGfKVsdTD3EMkSrdiYGRCFik3MXibpjnaMZB2tViW4X+zVSc&#10;eYFLWsqbhkygktIo4IG1lG7CAEHO/wCYyVb23k+2+ZDa/ZWaRSGaTzkMzLuJJIf5mwONwI9qeyMr&#10;LPNbRsJhHf8AmlhtdA5j2nPA3bXU5/jGOvFLmRpK0yzdSfa9Xm8lXhkmmYyT4IdhKzARbTwWHmvw&#10;OflPoapWVj9rdY1ljkkjhwgPGSMyKPqWAAHcnFXbUNEHVlZ/ss8jRQiBFaRAgLZZQp3KojPIkwWk&#10;O1vm8yO4v2fy8yNGQ8UcU0TvuMeGGFGQpO5SoIQcgisfaOxnyzKotnntxDNlfKSGVXZDtSPzBGJB&#10;/s89enFfcH/BDP4Vr8Tf229LvGkuoW8OaZJrKsqr5Mv76zUR7T0Y+a5yORgntXxnCLq/jl8wSyRy&#10;M94sjsqKJiNoZvRT/c7da/XT/g3O+EltF4R8TeMgFaWS+n0gMV+ZQq2koA9ipDD1BB6V+c+K2bvB&#10;ZBXkn8SS+89rhuj9bzTDUu0mfqJYQGKJeKsgc0kJ4qSv4VP6ipw5NEFFFFBQUUUUAFFFFABRRRQA&#10;UUUUAFFFFABRRRQAUUUUAFFFFABRRRQAUUUUAFFFFABSNyppaR+VNAHy1/wVP+CbfGf9mLxFZxw3&#10;U9xb2M9zHFAhZg6WlxtIH97cQB7ketfzo65pzWviK8t1jWGa3mEOIGKs7Q8FyT/E0kbsMcEvX9WX&#10;jzTf7X8MalarD5zz20kQUnG4spAGcjGc+o+tfzf/ALfPwf1L4SftaeNbKS3uLe41TWLrVbXCja6X&#10;F45B2bcBnWOT5NhK7CM9a/p76P8AnjlCtldT7PvL1fY/CvETL40cdHFJfxdL+h4ZaI1rYr51ysf2&#10;dN0QiIXzYSeBGW4BDdd3ep70RxySWxDn7IWUNHlcKnOWyMue/H3sZOGAFRy2TwyQtM8KLbx7Y3L5&#10;VgPmBOSQBx1AX6jrVqbzFEK5udpaSMSYZeUcMFZi+FbP3s9F5PFf0pqfm0qnM7lNZpI9IhEjM3Ed&#10;xCW3MyRzq8G9UI/eYMSx7e28NVG0sptOtlkSONZJUkAEW5QgCpl1Iyu9cNwT/wAslz96tCKb/iUQ&#10;ySNMryIm6VnDfYleMytMNiAlXMsqkbW2hckTAbDXe28+W4jEkMCRuCzK0jQszDCOcs6DLdywPBwq&#10;dp1O6VkrofHaLq1xuDo/nyI8pkQpGZGK78/7QLLz02tnpX7c/wDBIfXLHxJ+xJ4Xa3mWb7I6wszw&#10;NFMsptYXkDk8MwZ3BYcEKQORX4m+a0Rkjkj8najNukGzbJ8wkBz/ABA+dgdcIntX6Rf8EMf2nrO1&#10;02/+GepzN9uuLptbsEH8MbR2NoEI9Q6ykjtv96/zz+n3wXis64MnPDwv7H3rLVn3HhtmkMHnsKlT&#10;7St95+m0JwdtOb71MikUHaGX8/r/AIH8jTywLdR+df8APPUoyp1HCa2P7IpyTjcdSN900jSqq53L&#10;+dNklAQ59M1jqXfsNLhDywB9KRpwcDj5hkc9Rxz+o/MVm6/qS6NYXFxvAWFGZiTgrgEn+VfHXwn/&#10;AOCqlh43/be13wFeeTD4Za+fQtKlTEqvqMF2YHdpBwI5FEbLzg7hjOa/XeDfCvPeJsDi8ZlEHKnh&#10;4qUtH8z5LOuLsvyrEU8NXlrP8/M+2oDlakzUFtIrW5KsvU96VJ0ZuGU/Q1+WYrC1aNV0qqaaPpqN&#10;ZVKSqpk1NkcKppwOajlG5wPXiuRas6NCGQq0oVu+Aa/O3/guhYf2d8K/C9rGwaJ9dt5fILfOS0V+&#10;fNz1KqUhJ7fOn94Z/QjV7rZZNLCdsmwsG67SBkH+Rr8c/wDgrd+0JdfGX9phdIhMh0jwyps4oF5h&#10;aaO6mRvmHBDxzxDOeAK/uT6EfBeYZnxtTxdKPu0bO/q/zPxHxizSjTyx4Z/xG/dfZHyHqMEi3Hlt&#10;b3CjH2IGSMrtiKl0kJPQnk5/ugnpRbWccyzC2mmFw0G4o4JFzN5yDcD6OrB8fQd6TVdSb7fNjyb4&#10;XLruKISGk8wEMvbajYQdiDjvUq3US3fy2vn2qeaiKYVAZNrN8x5xneig4PKH0xX/AEX4HD+zw8F5&#10;H8tx+CxJdz75pYtrLtUSiSNTIIY2GxYhjrtUlw/cCnQWYNqsc26GO6uGIjXlic58kH+6qhsN3b5e&#10;tR/2hP8AZ55JZY45miNuTIwWWcBCzu+clWI5zkKcbApJxVrV3uLW9l8uOaSZZ4wY2+8Cd5UoOSVP&#10;BOGAxj5cYVOxJmbTKV3MUgtF2+VKYkkGTwD+9yPqAx/DbVSyuo7Oxh+X9zFMHkMoG1irZYNnjawU&#10;LzwcsPWpr66ka+hMkjeZp6LLkFk8g7TgkrhuDjpznpzTnnmttcmZWhmeORhDPtA8yQyNg7so7bcg&#10;nLnjrXdA0pliyhm0kQpcRv59vO8sttLEZG2YXBVHwuPlc5Gf9avqKqZ/0NbppvOjeARhiSGRI/Mj&#10;BVj824s6kqBjB5OKuQ2533scu5flkuLiFbdmd3HlmQYZHKyBVYjKnGM7sDNIJrzU4WvLj97C12nk&#10;xmRfJEkgLYJLMBF97JBRRgcUa3NN1oVxFHeXi26rKq7vs77/AOGFRvQD/byCSOuAT0p8ETSgxS7m&#10;hMCtK+w/PFn7/wDugc56VEt35bQsbhnjnn2NkuoHzqG+VRgtnDMuflChTgBMx3WqXm+1kaSaOTyV&#10;mUnCoFVF2onoQw5zwO9aozlRki7dAi7+ywtM1x9pmWJkQoyqG8tIynB659+D6VWkH2lV27laFpYS&#10;JVxHNs8psKGkCsxyPlzzketOs0eaeGFj9o8mJk8nYd+/biNxjnaoVG29QyjP3Wo0vW5o4I7dbm4g&#10;EcnlzrC6gl5CU3Kp+ZgFjRjjnBB7ijzKVLUuWPiC98P30F7brNprJd77TCybrNFkVwFO4l/mdjtw&#10;V6/3nx/RR/wS5+Mcfxc/Y38Csq3sV1ouk2WjXP2nq0tvbxI5Vj/rFZg5DjIJyM8V/OSq7Le0TzI2&#10;zHHDBD5DbXJyoYegDZAUcq3AyhJH7Ff8G5Xxjude+GHiTwjfz3Ekmj6j9oilC4iWNo7dAmT/ALcc&#10;vH+1X4V46ZF9Zyf61b+E0/vPtOBcyeHzaNNbVNPuP1FhOFp9RQNmP8eKk3Cv49P6IFoozRQAUUUU&#10;AFFFFABRRRQAUUUUAFFFFABRRRQAUUUUAFFFFABQelFNkOEP0oeqsgK8vEvT86+Zf+Cof7LUn7UP&#10;7KHijS7eeSO/XTri7to22tGJltJ0TcuCSMycjB4r6al3Fl+Un8Kg1bT1v9NmhaMMskbKQy5UgjHI&#10;rsyzMKmCxUMVR0nBrX5nnZpg4YvDSoz+R/Mx+xn+xvf/ALX37Wth8O7hm0eaxuJ77Vpjbqk9tb29&#10;/brdRwLgFmzcnBbzFXypSYnX5a/c/wDZ6/4JW/BH9njTLGPS/Aeg3mqW4TzNTv7f7bd3LqqBnMsq&#10;krlhnamxeOgr4m/b0/Zo8T/8E+f2qLX9o74f2Ooy+H5dbS68baVFbqYr21a4N1NdAjmNQkJ3DgRy&#10;C3kbCKxr6u1H/gsx8F/DP7O2heP9Q8QeXp+vxkrax2jG6+0JCZXgZOvmKQBwOSR61+vcX5vm2dex&#10;rZW3KnJK6hp7/W6X6nwmTVMHQ51j1rDa59WaX4J0jSLKO1t7Gzit7fYiIkW1VAORgHjH0z+NXp7S&#10;1KD/AFZbG5coOF46D8R+dflv47/4OXfDttJcQ+FPBmp6xILqaCKS5uBZgRxkbWKsMkbSTwDkA14f&#10;48/4OYviF4klC+E/AOk6e0wBga9vDdCXKTKMJGkXG6SE/MzDEZ9DXzdLw14lq+/Om4/4nc9itxNl&#10;sIaRufs18QvB2m+NPCl7pN4sbWt3C8MsJjRkkVwVIKn1yRivzo/4Jb6Jp/wB/wCCqXxu+F+g282n&#10;+G7q0utfsbPJNva+Vc2Vu8cY7oDJkEchmAPFfEvjv/guX8f/ABTBZ2b+ItB0q5kgWJ3tNK2FRiVG&#10;3CVpwzSOyqyhMop3YxW3/wAEdv2/Jfh7+3w+qeOri31W4+IyNox1WK0UTxXs97aFEMgARYHIbOEX&#10;5yV6pgfXYXgHNMBk+LhiJc3NDSK6STvf5I8mpmNOeY0cRSiv73p0R/QJZspiAK7T9KsAbeKo6XqE&#10;d3bRPuX96AwOexGR+lXS65X5h+dfhmzsz9IjUjNc8R9FFFIoKKKKACiiigAooooAKbPjyWz0xzTq&#10;bN/qmz6UBp1OJ+L3gNfiR4Qm0tmZVOWA5xJ+6YbWwR8pzg8j61/PN/wUN+D19+zx+1f4u0mb95Dq&#10;2q3GtWMdtKnlwQT3E5WJg245UowKhgcgjg1/SDdyIY5tyFl2joM5H4V+Tv8AwcEfBF7/AMOeHfGS&#10;2LWd5pt8bWaZYC0U0MiTlTlcEYdSeSMeavIyK/YvBfiCpl+cfV5P3J+Z+R+JmUwlTjjbax0fp0Py&#10;0jshAPKmhTbAHmm5VWMSwl/MUeWMgAg52k8j5xnNfoJ/wQT/AGix8M/2kL7wHqQSOHxZAdTtHdY1&#10;mFyPs0bR7nIygjy21QWwCQK/P5B/ZckM0dvHJ5caZPzea7eWuQARJgbtwyEUjC/ODg11P7Pvxdl+&#10;B3xd8H+JZg8Fv4b1uw1GfyZW2zR21wj79vRvM+Yk55QA4xX9RcZZLHM8lr4N7tNr1tofkmU4yeGx&#10;lPFR+y0f1B2zxz/xKx54B7jg/lVlGBxXEfA3x9Z/Er4WeGfEFjLNNZ63pdreQNICGaOSPzEY/wC0&#10;QefwrsoW4/4EK/z7rRnTlOlL4oux/VmFrwqwhVh9tXLVFAOaKDrCiiigAooooAKKKKACiiigAooo&#10;oAKKKKACjdg0VHMGJ+Xr2oAWO4jlB2ujbTg4OcGn1FAgQfLHtycnjqaloAKKKKACiiigAooooAKK&#10;KKACkdtqk0tNl/1bfSjbUH5GbPqai4kAX7pwfpXkP7aPx7tP2ffgBrWuXjbf9FuHhjZc7pBbO4B/&#10;2dwUH0zXsUlpDiRm43jnnFfmt/wcDfGq58MfCHQPDEdw7R6vqMKSOksS+cBBeCRSGRiMMIifmHTq&#10;OtfUcGZR/aeeUMHFaNpv06nx/HOZPB5TXnSeskkvXqflN4w8QXXxK8aeINe1JlaTWdVur2WbyWLx&#10;PLKZA3+7+9YDPHBrEZPtUUMjxrHH5ZnikdSyRKTtbOPvhuhA9cVOlpGoELS2kdvHAHu8FBISDn5+&#10;ckeuOcV03wP8I3XxM+K+haFbrCZda1i009RC4VbhprqKM/IeQiq4IwOSR61/etWrDL8Epw+Cmnb5&#10;I/ldRqVJqXdo/XT/AIIKfsyXXwm/Zxm8UaxYrDqnjS8/tK1nLB2eykt7bywpH3U3xuwB7OPWv0Ci&#10;h8uPH+1XF/s/eAx8Mvgz4X0FIVi/sfTLSx2qMBRFEqH/ANBruAGBH1r/AD74mzermOZVsZV3k/1P&#10;6y4VytYPLqdP+ZXZJEMLTqKK8Y+mCiiigAooooAKD0ooPSgCJhyKxvG3huHxR4W1DT7qGO4t763k&#10;t5Uf7pR1Kt19ia2sUy5Um3k4b7p6DJ/KqhJxkpLoY16KqRaZ+DnjC11n/glJ/wAFRYdYjlk/4R/X&#10;dVlu1lg2RW/9lXGqxLc2wV0dnkjht1yFkXG9OBkV+33w0+Jmj/FTwRpPiHRr611LS9atoru0uYJV&#10;kjlR1DKQykg/Kc8dua8T/bq/YD8L/to/CG40XWIbqx1C3hLWN/Eu+SymWKaNGUMCgAMhJKoCfkbc&#10;MAj8xvB/x2+Ov/BGD4rN4c1e1j17wNfapHapbXgeC3ld5PLzazKrgSTQ2bsqnCRtKmYQGyf0zFUq&#10;HFWEp1KEuXFUVaz051/mfFYepUyavy1NacvwP3HR9suMrnsPWq2qSLHGzFhkLtGD2Ir4i/Zy/wCC&#10;7fwP+LnhSO48Q+JrXwPrEMf+nWWrFbdYZBsEiCZXeN2DbyMlCVRztwprW/am/wCCqHwp1D9njxc3&#10;gP4leFtc8UTaRe2+jwadeR3clzesjRwRxpuw7STtHsU8OM9s18fDhXNY4j2FWi462bSdvvse/Wzr&#10;CyouVOe6Ph/4M6v/AMJj/wAFstSaaRluk8YagSYhsDWkOoAwoxbg/NFGcDrvXHUV+1kMjTwLnavy&#10;9K/BHXPB2r/sEftw/Czx34n1CSC28RT6Z4n1jUbmeOHfPf30r6rEST5W6KPznOwkCKNSOxr92/CP&#10;iuz8X+GrHVLK8tby11C3iuIZ4nDRSI670KsOCCuDkdua+p8SJc8sPXpbKmo3/wAOh43CNSE41Yve&#10;5b1y6W00+T5lXCE5Pbjr26V+OPg7wTJ+13/wXa1VVN9cWfgadtRlaCZF2f2drELBHJAUxDzm+XaW&#10;JyA2ea/Sf/goJ+0Vov7NH7J/jXxJqU+nCS30e9Wwt7mdYTfXX2aVo4F3ZyXK4AAJIzwa+Zv+CEv7&#10;PWsWHgbxz8YPFmkvY+IPi1r91rtu0ighrS7MF0JY8IhCTSySttxgCNO1cXDNX+zcqxeOlo5Lkj6y&#10;3a8rXNc0oyxWZ0qUdlufoLoyfZ7FOPmbgDHQVdHWo4ITEi8GrHQV8KfWxjGMeSGwUUUUFhRRRQAU&#10;UUUAFFFFABRRRQAUUUUAFFFFABQTiig9KAIJOHrG8VajBoPhy+uriYQQ28LyyyF9vlqqkls9Rgc5&#10;rYuTwzexrgf2nvF9h4J+Bni7UtQ2taWuj3csi7tplVIHdlHI52q3Qg/St8LRVevCl3aR5mZYn2GD&#10;q1Oyb/A/n+/4KhfFNPir+3J4x1Ka7urm30u+n0uAib/Vi2uJXChnxglTkfUGvnBTNqNyP+X2+nnV&#10;XnkjJ3CT935rEcHcSPlHYZrofiJ4hh174o67qkDeb9u1e7uYyZN3BnYxuxVk+Y9Oxx/GvUZkkb29&#10;tJJuSVmtds0DZ2uuco/3m+XdjB2nnod2JR/ozw/goYPL6WGp9IRP5cqYnnqTqT3m7lGxt4SY5nup&#10;o4UTf88gSUqejKTxn1HXaKW6mWFLhSxWdRIFCgiJVZcBlz91Tn5ieozipzAsztDHHb+XKPLCw3Co&#10;4jPJcoxyFZvm9iNvfFQW08ln9nKzybbxVjZZmXHDY5/2fU+le2c/Uia72XzTyXEiusYnCvmIxlvl&#10;AB68deOcVdupfMSdWuGl3MtugDs/nFRtLDI+bdIkjBmww3ZUE4qhPpJuNWjsp5oZJc43q4ImZT5Y&#10;CnvliCMdcUG4TSLeWzkuI5kV1hEkTghtu1t6v0wdrEN0/eg9xWRqttCzNDJYNuj2wtb7E3FQuJPK&#10;XIyOWT5TjIAJBHrRvEMN2zeb5hZkFuDyDvGQD2ZfvbeopmmzNbWsM1wv2eUzISrZWQIokLNyy7yA&#10;QcBgTkcjOa0msEd2W3+zrtEcTFxGucEBvn5bbuYN5nmHPTJpmM/7w4X1vcS3DCTyJZS8dx5cylkb&#10;cC7MAyuwUgbWEu0NjI7Uzz11QtKzeS11MBLMJ41wT/rGcsrqFPQHaflz82Kiub+NZFhNxDJGkfnS&#10;LJNJG0bOuGAJY7sPh8YPToahESwRedcNbqskAcQh0i3DymIbATHuGzu7ikLXoXkS3TzBMkn71pbW&#10;ZIs+Y6lgCDgqTkHsf+AHpVe6vfOvrr7ZJcTH7W0s0scyuQ44dVKkCQjOS6nax3lTgg1DJbva37KZ&#10;bVdrOpwvlrGGb5Dn7xQEZCtjkZPGanjv3uIlZZooQ1tvSNZGXMm7aflUYOT2PHNBOsFyiwvasqi4&#10;uFnjhcM0W5d0mxgP4lk5ZSQM9femWVrHc3bW/mzQTeez5Ai3RT7Q2diqh2kxMoUA8lSBlxmooisr&#10;ctGqXVrdIhibq0bggkMBz9B34qnf37RCO6+/9q2bl+6kxByPchhwMdc8Vn7Pqa06btYvzTrOGmhe&#10;WNpCFigMjFY+cCAlhtOxE25PDbxmlg1Pyktw00/mLFsjhR0jCsMOpG1MfelfuOQeRinadFJqCzbp&#10;IbzeZYCsUqwEOyhWkdG5CsHVCeNu4HilsbOV4dhnhadoB+9f5NyqRwPpxz34raO4TaS1NOW1aKzX&#10;bJdNcefLYW7wkxNG+ApEYZ/lw7KCWHUj1r9//wDgjX8Kk+GP7FPhFoYZlXXrC21cNOP37pPbxSAy&#10;EcbwpVfontX4IfCfwTN4++Kei2cNtAbrVdbtREheORmaaZAoAJ3BmDN0Gd3l45Ir+m79n7wvD4H+&#10;DvhTSbW1azhsdMtbdYtv+qVIVUKfTAXGO2a/m3x+zJ08HQwS+1Js/Q/DjBwq4/2v/PpX+87yEYWn&#10;Ui/dpa/lk/egooooAKKKKACiiigAooooAKKN1GaACiijdQAUUUbqACijdRuoAKKN1GaLgFFFFABR&#10;RRQAUUUUAFI43IfpS0jnCmgChcxqhkyW6qen8q/FX/g4b+DfkfFjQ/GccPmW11pEemXDJdxkHbJe&#10;SBQqpuCgOD5hwDhBnKtX7WXMRnzkN6ZHXFfF/wDwWr+AMnxf/Y81qWxt4U1TSFk1VQxX50gtLh5Y&#10;s9gyDA9yK/QPDTPP7Oz2jUvo7L79D4HxAy2eIy51If8ALv3vv3PwhmaHVFmupJVunuVMpknXatxl&#10;Tvm2t5m3zJFBVQEO1DgjrVS4t2lkh2rukutrqjgyrNJtIIQL0MnVfWorjy5IprKSZ7pQ0qMryiFj&#10;IHWTeM44dVEeD7M2CkYa1ps8V9sW4uLSOC88tvOWZYpc7fKIck4TepKn+6Pm6DNf3lrY/n+otmZ3&#10;iGA3ly0w23VuyKIgz7VaMMFDbx8pUt1boXAI4BpyqsVsxeZ7qNpW2NJKsTThlCl9h52kAL/sgIf4&#10;Wqe5u5Zlktrp45pGfdLJLH5bCYKU2qOwHA29jzWfrx8oLJuTZNbrI8SyKrMUOQSTkRnjgEc+ho1C&#10;nNyfsyS3kjlKv9qdptrW6vIwIVmUBmYf3Wac4bvg11Hwl+I+ofDPx1p/ifw/I1tqmk3sN9bpu2xs&#10;UuYJVR27qXiOV7gGuZa0S91dlurtY287znnklWR3LebtY7SdpZXjTbuAHlk7eDTo9Ta0e1jkkjJE&#10;YkCJII/MAO7G7opO4jJ6V8hxRwrhM5wFTC4qN73X3mkpezkpUpO61R+4n7B3/BQTwn+1b4G0uz/t&#10;K1tfGVnaRxX9hOvlSTMixbpY1bllMkzIGHG7jrxX0et7G6owZdrHg54NfzeR63c6Tqlle2txNY3l&#10;pFDqMBtyFuoZt+1USQlyu1CzgjYVL4JDAY+nfhR/wV1+MXww0+CObVNH8VWasH26m7ySxQlY1WPc&#10;gBJJVcks/JbIcjcP8efG36AeNr5lUx3DLs56uPQ/ceGvGKrhaMMPmMb2W5+0bXCyEorIzb8bQec8&#10;nGPwP5GodT1q10O3NxeSRxqp2newVRxnnPtzz2r8pp/+C5PxAurS3WHwb4XSSSPy/PutQcRxTAS/&#10;PsHOAVHXP3cfNtR68B/aF/b4+K37St3dDUNdjtdIeeWIWVtMltAIXYFA+NjPj5gwlDjax3K25xX4&#10;/wAH/QF4txeYwhmrUKfl0Po8z8asF9Xtg1afc+tf+CpH/BT7TH0DUvhn4HnaTUrpDYatqilPIhR1&#10;mhubaIKd3nFZAdw+4SDX5z6brF1p+std2N1eR6tDK91BKEZ5Izuk3SMF5OSS+72kPQrVWS3hsbxL&#10;WISeSrq2YpRG8a7grGTa3EmG+YbA2SvqKz2ubpJ2aOOO3t/MMxiWZceWXaMGTB2jCuGJYhgDnFf6&#10;1+EP0c8i4PyOOWUqdk17z6zfeXk+x+D5xnmMzWv9brPU/Vr/AIJs/wDBU/SfGGj6b4F8f3lno+qa&#10;fbwWWm6nPKPJ1KP91FCCSflmfLk55BYV96Wes2t/YR3lvc2sllIqyRzJIGR1YZUhhwQRyD3r+bth&#10;5/C3Nmibzb7GnVGji3RBZgc8rjcwYcYUnPFev/s/f8FCPiv+zlLpv9j+K92m27QobG+CXULRhUDL&#10;hXWTaDaluJh+7lzjBr+L/H76BMc5x9TMuG37OpN3ceh+j8H+KWMyyl7DGR54fifvmt9HCF3SKpcZ&#10;XJxu4zx+FR6jq8GnWzzXE0dvDGCzPIwVVAG4k/QAn6CvxytP+C3HxmNvawx23g9ZFjVJn+zSMZZT&#10;n5sq6YyWAxljlm+b5lrgvjR/wUj+MHx+8IvpupeIrTT9LmhCSW+j24ja4JQgkySu7bW3BflOckAc&#10;4r+bsh/Z68YVMdFZlVjGHkj7PMfGzCQp81CDv0Pu3/go5/wVW0X4KeGdU8KeBbq31bxZcWMi/brK&#10;5jKaPIwngBbkgSROsTFTyNy56ivyquNSTxVqmo32qXVw2p6pLPczXjxNJc3ly+ZFjHBC7n46f8tO&#10;h21nLbC5eSZfMuGmmdTJPLueQN8xDnBw20MeQTuHTtUWq3atdxySSeSWj3ThJmUi5wcgfcOCgO0F&#10;mUkfcbof9Wfo/wD0dsq8P8uhh8LC8n8c+rZ+C8R8TYzPsV7TFOy7L/IfcwLb29wsM22Nysvzzp8j&#10;EENkndhTGWOTn5uNzciSpe2n2WKeFVZmu0RXVSYTAcj/AFhYnOc9CXJzwVyS8niKT7PcyeXJbwlr&#10;h7oRRjdDcOXXewByVjUgDBzvGQGb7tNW+t7fUGuPJ8lpoZZIB5q7hHJJICrZTaZTuJYokQ2lyFyw&#10;d/6pp6HiwVo85Npum28TLHJdSySNbR3L3saGRrZWcIfl7gZAz6kUmmpmaHy1t47nzY5kGG8kOFO6&#10;DJ6gL83mdAanh1KLTblTI1q00ZWb9zKrESSLtLAd0l3HaOgAVhTZLOe0W4s5JJI4oyI0mkkULvOO&#10;h7go4PHUEVunfY5XJroULa2QWvlsd0bWvkrvP/LJX3BmPru4+lUmu/sxZ1t4ZDbvIWEYbdHJvAKk&#10;5G1gOcEgj2rZkRbW6t1jnhjY5jijjnx5ZUFlcOD94kEgDkkcVBYbZBNM1xZxvYjCyTyCWSOQZkB3&#10;MmfNZl28OpHqvUVc2oy0vUIhc299fxLdNcK8kq+ZKrhXtmbGW3cKPl6EgLx91eDGzU7v7fDfTSC2&#10;WZ5d7xO37xJiccY4Kqg7dzVy+s2052ZZbJbr7UsMcbS4kJZSoB3O+/C7lfB+RuDg1n6l51pDDcST&#10;MFvrYTRugDgnY0Y+vBOf9rA61pHXY0lbTl26FtQqssdvtjZBIypAfLMqrnLHd94NGr5x1ZcdabHE&#10;LuF7hZpFEjSxW6Y6Kqk5+hPGaSA7bcTyLGIWn2yASBGb50OY2PoqSZ9PMGetOM6yNdSP5Mk27yAs&#10;h3Lbk9GDKQMjqeRjFQ60LboxqLUrXEnlt8x+1BcQTbhuaR9zkqD0+YHHPrT5IdlsJGkvJFhH2eAS&#10;SBwrvCFAROOVZW5U5BQ+lTL50y+ZvZbPyS0ayyrtEf8AAQF2kPv5ONhx13U6QQ3S27LHHA3nb7hX&#10;+X7PmISy4HGMPIQMBOM5D0QrK1mdELWKKyKusoFm/wBHt285ATllwXJRRgfNnnACnkZD9/vT/ggz&#10;8VY/AP7bkOkLO1rb69o09nNGU/10wmtnRj+7VhwHHMmB5y/uwW3SfCOhWX/EuWZRbtcFd8pnPyJu&#10;J+VvQlecdSK9m/4J8eMLvwP+1h8PdWt3SO3/AOEl0nS7qSOYRO6yXyL5QVuWjzH5juOAQiEgsAfm&#10;uOsCsfkNWl/Mn/5Kro7MtruGMhWj9lpH9NFnL51qhzmp8fKPrWZ4b1SDUtIt5oZI5I5o0kRlYFXV&#10;hkEHuCBnIrQN1Gu395GPM+7833uM8evFf55zhyzZ/UeFqc1KE+6J0+7S02N1dflIP0NOqTcKKKKA&#10;CiiigAooooAKKKKACiiigAooooAKKKKACiiigAooooAKbIcI30p1I33T9KUtUBxHxh0fT9X8CavB&#10;qlva3FjNbTCeO4VWjljMDBgQ3y4IyDnjmv5p/wBrvVdI079qzx9aeHNPsdO0m38UajZR2sZdre3h&#10;ivZ1WdYn+RGYQFC6cCv6cvGdjb6toV5b3CFoZYXjkH+yVIP6V/NH+3l4Dm8G/thfFTSZfluv+En1&#10;S+gabzFjSG4v5p41PHzYEj/L3wRX7h4L1IvFVqLk9Ip/ij884pw7+tRnyrY8Hm1p4Gn/AHblppJJ&#10;xD5q7ZcqQcN647CrGpahDLFHcKYpLdR9lSJ02rOFOxW7cA56fewa6T4bfBLxh8breG38F+GdY1xR&#10;e4lFnA0drLcJFuCGQqQ0vK7QucblyMV7B8Pf+CKn7TXiyGKay+GuoafHMyy7rvULa1e3V4ycDEyN&#10;lWC8MnZARkMK/oPFcRZVg/erVkvVo+WVJrSMXr5HzLrd6lzPdJNPO1iZJCVEsMUO4kYbZ92PH94F&#10;X7/vfuGxZzqmr2t5aXd9JMpS8il8p4ZY2RQ0OF3M4ZNqlcSFtoQJIFDEfoJ4R/4NzPjp4sv9Pk1a&#10;68DaLZzFbx5WlnuLq1kJAG4iFWZ1PzbcshxzkV694O/4NarprG0XxH8WJmeK3SKVNK8PpEzbVRWT&#10;zZJW3B13LnYuOelfM4zxM4foJwnXUk9HZX/I9DDZLiJ6wTXyPqD/AIIgftpj9pb9m7SPD+rXEcfi&#10;PwXaw6T5LXSTyahaW8EMQvXKgfO8ol3sEAMnRmXyy33cu2Rlx2NfC/7BH/BDzwp+wv8AF5PHGl+N&#10;/Hmta1JAbWWG5mtoLGWAuHCmKKBT8pHdzmvuuKLy6/k/ip5fLMalbK7unN31P0jKadeNBQr7ktFF&#10;FeGeoFFFFABRRRQAUUUUAFNkXcjD1FOoPSj0AqlFRuo46DPWvDP+CgHwZsvjn+y3400W+jhT7Tod&#10;4IZrjAS1k+yyBZDn+6xBNe6TwbiW5+XnpWb4l0638R6LcWF5D50N3C8MkbceYrAgjt1ziujL8Y8L&#10;jKdaEnzRaf3Hl5xl8MZg54WW8k/vP5dtZ8MzeFLi+t7yxvLVbFr6B7hbTy1klsziQRk9SjbQ4HKk&#10;jOM1kasZJNU3edNJMwd5MFTG0rjDBAPvKGJCgdeMda+k/wDgqr8Bk/Z2/bA8Rw2/kyWPiaW51u1Y&#10;M8QSa4uLlSqln25JQsQB8xVODkV8v2Vy1sPtMdxbrJGN5fzmLMCNzK+7jORgDueK/wBEuHcyhj8L&#10;DFy1jUgvv7ep/KdbDOjVnSfxQdvuP3a/4IPftBXvxf8A2LrfTNUkD33ga9Xw40zH/WJFZWkicf8A&#10;bdl+sbDsa+4oiFHb0r8Mv+CA/wC0HefDn9qa88G3WpW8Wh+KLadxDPeGESXyy2uCq9GYxhlA74Ir&#10;9yUnSRcLgneqnB6HGf5c1/EfihkDyrPqsfsSfMvO/wDkf0NwHm0cZlyvvDQuw/dp9Mh+7T6+BPug&#10;ooooAKKKKACiiigAooooAKKKKACiiigAooooAKKKKACiiigAooooAKKKKACiiigApHGVNLTZH2qf&#10;XtQBm6zKtpaSySfKqoSc8cY96/Av/gsP8X7P4rftk6nb6NJ9qHh21OmzQNBhYpUvJmlkyTjeWwnH&#10;O0mv2u/a9+JH/CtP2fvGmuLNbp/Zeh3tzH5koizLHbSSKCx6D5ck9hzX84Pi7xFceOPGWuajJB5M&#10;+sare6o7ExFpBLIz7SASpI3Egn5u+K/oHwByZ18VVzP/AJ96I/EfFbMtYYYxoLdbyWT77JgeQ235&#10;t7dM/wB7noO/Svs//gh78Co/ir+2Et/qAmvrfwvp7aksrQFY0uI7uz8vnGN3ykgdeDXx7Z6pDdCC&#10;HbMkkyebIDwiqIyACTnByR1yeRlmHy1+0H/BBP4IN4D/AGXZteulSS+8Qak18jAgultLbWzIhPJ7&#10;b8EkkODuYECv1vxbzv6jkM/Zac75V69T8/4Lyv67mkMM9t/uPviwj2RKo7DrVodvrUdvynCleO4p&#10;4HNfxGf1XCnyRUR9FFFBYUUUUAFFFFABRRRQAUUUUAQzhmXj0rh/if8ABrRvi1pkmn65pdvqNjKr&#10;fup08wOGSSNs5GVO2VsHIPuK71vu0zBqqFapRnz03Y58ThqdeHJUPhH4l/8ABAj4F/EXXo9S/sXW&#10;dFmjUAwaZqEtvDK+JCWKhiDnzCOat/DP/ggt8Dfhx49sdeax8Sa1Jpd5BdWttqWqu9tE8DrKjhVA&#10;zhlHB4r7i2NnvSMny969ypxfmzpeyWIlb1ZwUshwdN3SPmr9vH/gn54d/bb+Cj+GdQ2Wt5p8f2nR&#10;p3iDpZ3qQSpbvgc7EeQMy5G4Aivh34C6j+2V/wAEyl1XwD/wqzUvjR4GguLiLRdTtb/bcJAI0jtk&#10;Vld5Io1jtDiMwgq865cbga/XFodw+634ClETFPmUt9RU4PiavRorB1YKtTetpbffuZYrIaMpe1oy&#10;cJ+R+UnhL9jz9oj/AIKTfH/TfE3x20Nvh38N9J1C11W18PF1mub7y5zILaZYZFO1opzGzyEgbGzD&#10;kGv1C8EeELPwN4a0rRtNt1stL0u3jtbW2UYWCJFVY1H+6Exj3rYMIUYCt+VS+RnZ1+U5rlzTO6+O&#10;5dOWMdFFbI2y7K6eF/eKTlN7tk9FFFeaesFFFFABRRRQAUUUUAFFFFABRRRQAUUUUAFFFFABQelF&#10;I33aAIJwVgf+9g45x+tfJv8AwWC8WR+EP2JfGF00zJJ/Z1zHbxBFl82aS0uFC4cjI55Hp7V9YXr7&#10;YT646etfnD/wcN+NJPD/AOybp+lTMkbatrlpaLKX2hf9DvnbP+8IsY719TwLg1ic+w1N9KiPi+OM&#10;Q6WU1orrG34n4wy6j50l5CrN5kdwZmLNuKiPzHMY3AbSSMBVyMnFRWep3kFzdOt5PHKEJkPysFGB&#10;8w/6ZjcuD0yR6iq1yZvtqqzN5jK9yS0McjKfNYZUMQQRwRn2qwt19iRrGOaRIWvQnmRAySujg4IB&#10;GDtaJDtTJ5AHJFf6E06dj+dfYjzqU0FkscrtCsvzyGSZFZdrYIJ6jaRkr14qK0upCn+s8yZbfZGN&#10;zHcCf4eOT7UyLVGtWkvGjllmZPLlijndZooEGAiy427UA27/AOLbnnNSzXCOf+JlPdXUTFIGmMuZ&#10;YoBhmYFlO4FTgEK2fQ9DrcHSQ1NllLLKhcTN/o43MOX8xcrn+EjPPp1qGdY7Zw+5nkhj+UCQHaxY&#10;sI2A5GFZEJ6jafSnLqMzTpcXcbQ3MUYuopl2qrRj5V+Taq/McHIjUcZCr96pEnku7idd08zzSyEx&#10;uyoZWbBX/gPfPpk0A/c0RU02NGMbqzRrJG4jklGwELyPnX5ic/eyOF61LFK1g8kMDqPJT5G4V3Je&#10;Mtkj5jja33gBwfQ1cN+IDG0crMqwIsAJC+Vhsxv9WILv3XZtPWiRHTUWO9rj7Mi26vcNH+8k3SNI&#10;f3hXOFyeo47gc0x2ILfUIkvFtLhbpYVYKjShd7buuQ344z6Uq3s5ijdZIo/NuFZofPTyhMgJkzty&#10;NhxtUE4PIpNPlbTdFhmVZJtziaElTE4WPzo4wz4AIMnJXaQVU/OACQtnbs03k+ZdPYsrJ5uBvwDI&#10;yDHU5YgE+hrHUNipeWy2nlwrO0YRzE7Fd7vDl3QuvUZJH4EU+wguDbQ+cqwRMqxSLu8ppA4MhU5G&#10;VJUZzjOOa0g19dWUayxzRszJb7wn7xmEaD8xx9KhuLy8Et0y+e1ioa8MQIfAHyh2I6ALkVqT7RsV&#10;VhhEKLCsgt8vBKkKMrxSGNizR+WUO4Kzhm5GzGO1Lp9rbQRtdNt+yRwNsL4x5zhNoRSsagrIARtz&#10;hQTjAqo8t3ZxxmRGjjcGIqgG+MgrMF54GMqBnja/oaW8ZbEQzDyvLhkigC7iJAqru8vC5Vwp539C&#10;eM1jaZt7/cWCL+zb6CS3muWkfdKPmXmFWIUv6ZaFXOf4BnpzVm1v/sTeQzSKUQJNLIo2p5bbjjII&#10;+YIAODnIGDnFZayyCO4YZkmYGdlkXb91nWNQP7jbgD2INWJ7wXdvMn2m4nFv5jJNPhUmiVg3nqvX&#10;c5xGF9waJXSuKpR59z6J/wCCbHw7uPiF+274Ds4YlkjsvENvqUkiKD+6tbq1YbgqpgHpkjHNf0d6&#10;dbeTbxrwFVVGBX4k/wDBvv4PsfEX7YutX14sd1Lp/h2S5t3Q5RXmuLNgM/3kxgjqCcV+3aZWPgel&#10;fxz47Zk62ffV1tSgrf8Ab2rP2Lwtw9sJUxD+0+X7i3mio4vmGakr8UP1gKKKKACiiigAozQTgVXu&#10;J/Klj3JIyswAKKTt+vtQBYob7ppC6juPzprTIUJ3Ljp1pXVtQ8hm40qk5qtLqcUW7DL8vXB6VSuf&#10;EsSR7vMXaRkEN14z/LmvncfxJgMJLllO77FU8PUmbJdcdaj8xQ3UZrhvEHxZ0nQYXkvNSs7OGMbn&#10;kmmVVRcZycnpjmuH1X9sv4b6ZLJHN488IwtGzI+7UYl8squ5s5bjauSfQDNfO1uPqcdY03b0Z7WH&#10;4dxtdXp05P0i3+h7oZVK9aZ5q5rwGw/bs+F901v5XxD8IytdnEAXUoT53JBK/NyAVbkf3T6V1nhH&#10;9pnwf44tln0fxVoOrQltoktLyOZCR23KSKj/AIiFS603b0ZrX4WzGmuaVKSX+F/5Hqe4eo/Ok3ZF&#10;cvp3j201BN0VzBIM4ysgODjP8ufpWpaeIYp22+Yhb03c16WB44y2vU9nzW9Txq2Dq0naSsa0Y45q&#10;TFVba8SUZ3r1x1qx5yj+Jfzr66hiKdZc9NnPLTcdRTRIrHhl/OnV0XAKKKKACiiigAoPSig0AVXl&#10;2Se3f2FcD+0B4CT4kfCDXtNliaQ3Ok3EZjC5ZjLbyRlcdc/N0969ClG9/unlcHiq2oRNPE6bXXzk&#10;Kl8fd461eHxDoVVWh0dzhx+HhiKEqEuqa+9H8tn7TPwxm+Dv7QXjTQPJ8z+wNUvLVQybgbBbiYRy&#10;sD64j5PBDr2IrmTdJF9s8tVsIVDoEikaNbWZnBjZo2G5WXBGUBOegJ4r7q/4L1fAq4+E/wC0/pvi&#10;e3hSGz8TKJ2ldE5vGnuW2NujOU2iHgsM7DyOo/P67kums5/9IkdfMe2SHyEb92yCRSzZ5JcKu7sF&#10;B/iFf6G8G5w80yelit/cS+a3P5lxmBlh688PP7DsaNrMxuWVsSedaiJIhCi52yKVjO0kFVwDz+7G&#10;NqsVCk1b3VP9Hu2jui3myGZ4TEZF+YbRccjagYkLgHjORVa/uriwWSZY5PJYiOJooVKwqVBVg4/v&#10;Flwe+RjrU9u6wPblvPmt12vPFJIiefHGI3MOSCMnaeCD64NfTezSOPk1uxmt6nLcmaS1jWGQXkzx&#10;bFzNNG+91+Xr8qZI9Ac1UtnhuZbd5POawa3Q+WZQ24swHmEgH5ckdj+NX7G1lv0hW6YXrRxxzhxh&#10;ZBglGjAVU/1mQw4P3cc5qLT7D7LBJJG0LRNA0RVyF86Mhcv/ALO4Blx/DgntQac0IuyJLTWL6S7a&#10;O3maGRnllEgd1AiYgR5JBOASCCS/sVqnb6hc2kip5krRPskZNyo8oZ8BRt+ZsnsRzVywZ0jWP7Pu&#10;WG4eJyRuJhPCqw/ubn5boPM/2aSa0mmtrW3kZ7h76Jr1rUl8ztNmJZhtG1mfOzbnaRwOa+E4w4mw&#10;mVUlKsj1sqyerj8R7KnDXb59i1Z7L57KO8uI7cyRRPGc5jKhly5I/hbY/PfzBjqKge4WSzNy2r+V&#10;ds0wEErnLyrgGJiflA+ZcqeQGGetb2i/Ci71nTPtl5NNpaWeFS0SBXZkV8pFN5eQWDZT2Z2z95a0&#10;Lj4CmKzbT1v5JJmma3hRP9HhnDth40ZsEpIznDD5lZpH6OcfimYeKjlV5cIopeh+oZf4J5tOPtZU&#10;ZPyhy3XqnqcxqAgtrKTcYbiMX8nk7QgjUhpFBQg5VdsaFi3dl9RSLHJbytJco37xHIfbt+Z4iVjx&#10;6CQ4J7ZT1FY+reHbrwJr237ZNGtwgi2SSR5luQdvkAGNijKOOGBAOFO0lhoafq0mp6ZHcG8MsMpb&#10;Zt35ICqq8kbXJw+QOrLjrX23BHiJHHVvq+I36HxPFXBkst/fQblBaT5lyuMn0SBg008i/arporX/&#10;AEVjbMpZ1yEUq3THzcHpyKj0DRIoLLUGRo4VeOKAqAJEMhmhAhIP3224lJHURbf46W0v7mC7jZJL&#10;dZogHSNo442kQ/vFfHXG4oM4PIx7VJFd3XiSG0h0Ox1K+jtRbrPst0nSOI5AklHlFQT5ScNwV2/w&#10;hC33HEnFODyyiniLNvY8LJsnxmY1vq2Gi5PpZN/kSGOaPUopzJJNFHATFcK/3MTKMg/eQhnwoI25&#10;MfPIrRfUoZL/AE2FbqRbiaaOW1aR1YbvMkaQbh8owjxlSeMp7VNP8CNa1zVvtWpXEdxcTebczwW6&#10;xwoWLZKuqKgVVZ4Ww4AZoiWwygVNP8GIba0vbWS8kkjR98SDUyLmE7pGYog/1nXdg8MSzNhmQH8U&#10;x/idVlVvRhZH6nQ8GczlGLq0ZydteSN7ebu7+pjFTK8m26hVZ7cWQAlWORAVIWSTP8QO0t3xuqLW&#10;L+WwuY7hlUXC3Q1HYvK4Ls+PorKq+wb3pvinwTN4W1vULqKbULNo1ljnaQhlkdGDB1H91pNqAjrk&#10;io9N8TNreoTQSXDSXVirhFkQLsRAFV5B/DHuYBmPAYgHkivpeG/FGFSuqGNfLd2Vtr+p8nm3A+Lw&#10;8HOlNVHDeKi4yS7u5DMtxb+cqyRvJJMIG2/LMiY4yTxgqST74pzzTCa3kkhjVlUxsAXjEinI+aRe&#10;RnDDK88HHIpJbRtN8nAa4ijAmmuNpISSQ7QG/oO9XLh3mkhbDSK0YsXnI8sOAXkbCnsVc8/Wv3Kn&#10;jaUqPtT8/wBtSS01HyopLea4WaFovMuQXxBKxfYJlCOqMdzbR5kbEAu3Qit/TIJI7qRYQH1Hesy7&#10;D825CylCqIcceaSeAArN0KmsWTUZnttkMMmo6xbvuOlfZipicXCx5YDny92Fz03cZzXd+Cfgpr/i&#10;yzj/AH11HutYIIkuGCgAD72Bg54iB6Y3SfdAKH8j4s8U8Lgp/V8Irz8j7TIvD7Ms7iquHi+X039D&#10;knuY4ri1aflbi4w7zyIFXDMAQzYIGxw2R2IPpWb/AGjOYlu7eSNkmCStLFMweFmeQLjjqRggn1zX&#10;dy/s/Xlk/l30d4kCwzFpLe5WNzbDdn5m4YBoUyo+by2z0Ncl4p+G2oeHrn5pdUhufs8pEEbqUYPv&#10;V3/3VKPsPT5Gx0OPg6Pi9jVU1je3Q+px/hHXwFH6xiY1Ka/mnH3fw0XzM2SJv7Tht2jZbhZBHb5+&#10;QjEcoid5HwUbBGR95UCg/MDTbSe+1G4kVHvLVo4baaMECI7UO0AsvzKfUHBLY70xLhigS4Zmkhjh&#10;MrBCEaRTJ5nHXzApA9iRWn4R0yRr3bFG3nSOWuXDbjuxtYkj7sYyH3cAYzniv1LKfEfDYrA/WZe4&#10;1uv80fC5lw7j8LVhQqQ96o0qcvsu76GeZdN0ppLo3EduscbXUpZgvlnO1yfJOwY7s5iwfvbqjfUN&#10;PtEt47u7s4FV2sliMqvJG8eZNquuBwAW3gICRg7+lekav+zVILhri6utYZ0V7s2y2UO/LLGq3KNJ&#10;GSTIy4VQwz5O4HnNEf7P1rZ22pozeIFhZOn2R2WSdl2rHISWyqOsjmTDjEvCxl3I/C828XsZUxlR&#10;Yaa5L9j+gMD9HPNpYSk8RTlzzV3rH/M85ufFFpOizf21ardXjST7Ul2qFCEspZvk2lFYjsSDUtlr&#10;jR6nA0N9K9jGoe6to7vA5bEgWKQfKpR4kI6ny1A5Vq7rTP2fRpkl5fSXWq3EZbzrgXNqFhiUyq4D&#10;ucqyjaFXlwF4ygVCea1TSZLXU9TVY7po7i7eIKHKlbfcHQMowu4yAAhiMg8kda9HhLjjOM6zOFCM&#10;vdW58hxx4b0uF8vdXHQlCpU92mnyyvbdu2xn6tPPJJNDHcXgZItgjdBGJZM7H3P99j5ZPLAMRwwC&#10;81oeBr7+yviLpc0bTWssWp20lmIxwU3KqNn+8MBiezA96pRut3EzxyeZdIyBoz5cb7i2CQqDLZHG&#10;CWz0welK95HLqHkRzSTNacRbFP3QZGGDyMZxjCKM9Ap+av6jUVOg6fdNH4HGq1p2P6bP2OPH9x8R&#10;f2bvA2tXi2632paDYy3KQvuRJ2tVeRVI7AnjHvXot1o1vdXVtJLZwzPbt+7d4A7RkHaCCTkcHOfx&#10;r5m/4I8+PP8AhOf2IfB0nkvbQ6fZw2ECv/rHiighUOR6lic+1fVaODI2fWv88c/wf1bMq9D+WbP6&#10;c4axHtstoVJdhbWLyose9TUA5oryT6IKKKKACiiigAooooAKKKKACiiigAooooAKKKKACiiigAoo&#10;ooAKbIcI30p1I3KmjTqBnajbreRyRsu5JAFIx1HSvxf/AODgP9h3UvA3xCt/i/okDx+H5rQaXq8i&#10;TSTNDdyXE0q3DJjagCkLn1YDuK/aiZcqf3bNgdB3ri/jb8JbH4zfDPXvDOp28U1rrWmS2pe5tvtM&#10;al0ZctHkbiM5wCCfUda+h4R4iqZRmEa62fxf4XpY8PPMrli6FqfxHh//AASbtvCN9+wr8NJfDWm2&#10;en28miaek1qFDNBcfYoWZd5GZPkIIfncGznHNfT0EUaOF2gbuSMYPHtX5J+DtU8ef8EN/jn/AGZq&#10;zahr37PPi7VfMS8dPNfQLq5ZPMMp3bjHDDayTO2W803KkDeWWv1M+GPxJ0L4p+DtP1rQdSstU0vU&#10;oo7m1mtZy0ciMquGx2+V0OD2ZfWt+J8DVhipYylJzpVHeL7eT8/U5cjxVGpD2DVpw01OujC44FOq&#10;OBvkqSvlz6YKKKKACiiigAooooAKKKKACiiigAooooADVa6iE6ltvzdBVk9KhlDCJsZ6GnHcD8pP&#10;+Dh34FTWHg7R/iBYRv5+mXYguJSyriIxXzgMx+XaGK5Xr8wHUivyUuGV42Zo2hkmmeWVJE2qEwwI&#10;59CrZ9Np9DX9In/BSv4Tw/GH9lPxdpkiRqq6bdzNM7bBbAWs/wC9Dc7SpIOexxX85994burSa4Yt&#10;HMlpcmzkL7czSbmKSgE+Y42o4ZsYDSoD94Z/sHwP4glisoWEn8VOWnz2P5t44ymOCzKpyaKXvr0e&#10;/wCJ0X7OXxHvPg38e/BPiq3aSOTQtas9QlCIW82GO7ikm/AxA8+hr+lz4M+NrP4h/DjQdc0+4+06&#10;frGn217ayE/NJE8W9X9yc9e4r+Xlt1/kNcTyQ28pfMTDzCDnoB/DkkZ6ZL/3lr97/wDgiV8eofjX&#10;+xboe6RpLjwrMPD1xlwVMttawfc9V8tweK8Hx6yONTB0czivepycG/J6r8bnreGeZOljHhP5tT7K&#10;t5C1T1HFMjD5eMHFSBs1/LZ++BRRRQAUUUUAFFFFABRRRQAUUUUAFFFFABRRRQAUUUUAFFFFABRR&#10;RQAUUUUAFFFFABmobl9gLbguBnJ7VI7qFPI6etVNTkT7LIGK42nILbePr2+tEWrkykoq7PgX/gub&#10;8fF8D/ssah4ehjbd4quItIWQNhgZoZzJ9cRgA/749RX4sanNBdiaOYvDMNm8qD+6TO18++3JxX3L&#10;/wAF2vi+vin9p2w0a2ZjBpOmPLclrltzTJd3EBj8rsWjRcN6MD0r4Q+zLcxtOY1jnW2GWimB+dTn&#10;k9AxHAz3r+4PCTJ4ZfkFFtfxW5M/k7izHVMVmtWrUfuxdkdd4H8Fn4keL/D+jWO7+1fEd3DpjIP3&#10;cLTTSIigE/wlFt0/3pgOrAH+jD9kf4Rp8EP2dvBPhq3WT/iR6JZae7smxm8q3jQlh3Y+UB61+Iv/&#10;AAR9+Dk3xg/bu8MIsEKDw1GdfumfLmcQXduNmfu7h5sJwORsr+ga1+WJF2lVUYGBxX5D4/ZxOWPp&#10;ZXB6RXN95+k+FGVq1THT3WiLVu5dOakpkP3afX8+n7UFFFFABRRRQAUUUUAFFFFABRRRQAUUUUAF&#10;FFFABRRRQAUUUUAFFFFABRRRQAUUUUAFFFFABRRRQAUUUUAFFFFABRRRQAU2Q4Q/SnUj/cP0oAoa&#10;nKscO9jgAZJ9BX5H/wDByH8SPtOp+BvDCYkYXKXkqEBuTFcxI2MjJXbKOo5kAyM1+t2qwi5t2Rgx&#10;VhtOCR19xyPw5r8R/wDg4O1trn9p/R42WOQ2uhIypIFjVy9zeIDu/iwcfe49a/UvB/Bwq8R05S6L&#10;9D808SsTKll3Kuso/qfn6by1m1BrhVXJmkeIxhIsoThQNgC5B/2f+BKMqSKxg+2zTYxZWmYmjZQM&#10;FDkDawxs34AVujHnimXmtRSRMGSTB4e4jDnejDGwR+Yipt65APrg1BfmR76ZHBbajJEpcqZfmAUk&#10;b+oXJPHDAZr+4NT8M959S5bXa293DZyLfR3bXKsBHHu8l1JSOTaGjCyKA20D7yKyDLkVn6hefa7S&#10;GaaxnS4NsjzJMrN5ICqqyjcz5ViMdcA8VPJcyalqMd5J5bTM+ZgZgFXzQoMnUZLCVxgHKYJ4waFt&#10;IVt7ZpbO3t4FYKXWV2Z3ByMfvRmM9iCAT0NFmbylDkSsVp0tTCv2rzpGkg8zKqitEBwF9sHnkcVa&#10;06SKef8ActdQnekbtDuMwUptJIEig8nGApyeMHpUGtPJeT3DY8uSSVpEDEgqGcL5fzM/zDrjOQOa&#10;t6fFJZr9pht7xpYw81u8uPLnm3BAnQ7gYizAAHLAYBrUj0HWCx2sCHy5Ldo0UhX3tHcMfMdwT5nB&#10;DhRjOcNT7mxhxOu1sSyBi27/AI91WRoyGDbiH+YZXcDgjkZzWfAu9YPs1qRCpYecFfDxp8+SQ0YB&#10;z948YBycUpuLiC6ufOVlmkAkWPzN53FSSCCzncFyWGcg4zijyM5U5b3L1zcefC0wWOFrgyPteTCg&#10;7V3DlyAh88gEgjJxz0rNmkt4ryOOOF44uC4yGyc44wnTPHBqa5aaXQHkkgzGiL5dw4KxuRuLKD3P&#10;zxnA5xEfSiaNr+3b/RlVc5ecCXBYyJm6BIx8wZVCdsg96aXYqFJ21IRFcXiKwtYmkRnuUOWXPEa4&#10;H+10GPWtC3tV08tdR7tlzFJ5JB3eQVYTkAfxMoUgr6nHeq1vaswO6Fo9w8oQhvvzgLHJID/dZlbH&#10;YsjAcg1NI9x5lreSSbQ9wroEQH7xC7mU8Ljrg4DUcrtexPXkZSupylq9n0to41ZWLZZlLFg+f7zb&#10;41I7bCO1SWdlJHclkaZI5JSwCruaEj5fwJYgDPUkCpbuK6sr+SNY5GWMyNdl5RHiXHzfKp4jVeeo&#10;HuKZJNNLcKqW7RPDLKTvZ1Bj4lJP7wenHIz2NCTNLX1HXGkNdiKaSOW3hMP2e1ZEOyKMH5mI6s5P&#10;QjjOKv2VtapDAqw7yFhk3dWdcyhvl67BFImT0Dx461i6vdmfU5mit1EdvI0kaZctCdw+Ugs+CDzg&#10;mthW/sqZvtAaOaJ5FGeNsZQ7VP45rOpJKVmZ1p1IRSP1p/4Nvfhxb/8ACP8AjDxU6K93LfSaVG6p&#10;lUiijtmPPYsSGHqOa/VSI8/hX59f8G6+lSWP7G2uTPCI2ufE1xIjYwXX7NaLx+KsPqpHav0CXcX+&#10;63YV/n/4j4udbiLFP+WVj+hfD/DKjk1JfzNstQ/dp9NiGFp1fFn3IUUUUAFFFGaACmy/cpTIo/iH&#10;51XurxYwfmX86xrTUPeYWvohk8vlAM2OBnFYuv8AiOGO2Kr5ZjYckn5SSM4J57ex4rP8e+NbHQdG&#10;vrm9vre0s7OB5bmaRwEgjUZZmz2AOea/KH/gob/wVD1j4obvDngLzrXw3dGe0ur6KabzdYlJmt1t&#10;VEBi+QJ++4cksFTq1fmeZcSY3MMQ8DgFa27Pv+AeAcw4mxscPgI6L4pPZLzZ9bftXf8ABVHwD+z4&#10;l1amaXxB4gtlyNOtURcZbYjyyPuSIb+ByXJ4WN2wp+C/jv8A8FYviz8YNZmtdLkj8P6fJKtzYx2K&#10;Sw3BjDKx86VZudq8bMJuyBt5xXzGPElvd6nZzSae9419IL2WVQ0lzcJJuecvuIDSM1yzOyEmUyMG&#10;3R/umsw3jRWdw09nHDb28TGVds6CCMvuhRnjkA2pzIWYMCNxAjLSO3FQymjTd6q5592f3Hwf4H5L&#10;kcFWxNFV6n80rOPyQviDxtqfja5huNavtU1C4jhdFku76S9lkMu5m6yPkHbKxYMq53uFWP5DVsbZ&#10;9SlVmtYbNZEjjKEhWRmbDyxHa/mB143B8Z6sT+8WzrNldyWFi8lv5f8ApPlxRMkri2d5S3l7AxKK&#10;wCYKpKI2VdhEjq4oa/5i/ZbZpDdQ27LZt5luwgg8lSHUkS+YMg7tu5iwHJj6j0Y07Q5IbH69gstw&#10;lO9KhThBLoluFxfx6gCoh8m+iRWDP5jzjbiQF+XSVwHcqWUsvllgjl3FaNpPHdX0kMmnzQ3R2QRX&#10;cgkVndmDtIhlab5jIFRTu74BH3arS3d1ZXkLRPdNdRyNIvnidlg/jD+XleCyiQ7QBuiyiIsiqs9r&#10;4lmtHkEttJbx2ayYV0dYtqoWjiEUe1F8thv3losAFcsu5q0cKfJaaub1svpVKdqlBOPY9J8D/tu/&#10;Ej4a+IUu9H8Q6ysnkiU213cXN3EysyGQET3Bx5rxlifkMJjKKuTivq74A/8ABaPVNOvbPT/GGjTa&#10;lbz3xhN7aq0fkwEYjDxyM6ljIGB2uXIBwWI21+f+n6vJJJDbtYWSsRcRwbYpWLrvVXfKKrElw4DK&#10;iyMZVUlsgmW2Ny9u0TR3EDw28lrApEmJZNmWjIjkwrYjkby2I3BxuKgk15+Oy/DV4JV6Kgv5lufC&#10;cQeFfDea0eWvh1CfdaM/df8AZ4/bl8A/tExTN4d8QW81xayG2kgnHlSIQM7gp5KkkAN0J717dpmt&#10;pcCMblk+bqpzj/OD+VfzlwapqmhaxbTWd19nvoZorqBoYnj+ysGXcdhbDRjcOUXkt92Quy19lfsd&#10;/wDBWPxV8Jo7bQfHcdx4i0rahivtga9ijIjA+VERZAAk0hlIzJlRjzNqngw+HzDLqntcHU5odmfz&#10;Hx99HHE4OEsTk0/bR/kfxJevU/Ya3ljZdy4OeuO1SM/zDBzXkPwE+P2gfGHwxHqmi6pb31q5+fIw&#10;8DAKxVh/CwDKSD03D1FepWOqR3AxuXd9fp/iPzr7vKeJqONfsqvuTP5fx+W1cHWdGqmmujVmaGaK&#10;ajgp1FAkU/xCvrlrsef5DqKM0UAFFFFABTLjPkPtyGwcYp9Nk/1bY64oBq6sfnn/AMF/PhGPHP7K&#10;7a1Z2kkmo+G5zqUssNuZHMEVnebg3BG0MVJ7dK/D0GbQNJs7MeYs+l6mDCrTzExL5ZOGHmIBuKqM&#10;gEjcMA8Cv6iv2gvh7a/Ej4SeJtDmRJBq2mXVqQ8JlUeZEyfdHJ69B1r+aX4/fDrUPg98dvE3h+4t&#10;bWG40DUptNijnUmIKt0xjCH+L5VDB+44r+tPAPiJVMDWy6b/AIXvL56H8/8AHuXyw2Yqtf8AiK/z&#10;WlvmtTi2tsXlhNJG0csU0MvmhRi2DZMiYw7Oux0wSRgxnkYqO0lhNhJthVt29m+ZVjCk+WFJwikh&#10;SW8197t91kK5BZKjfamkEab/ADY97cxlSAQdpPAwePY1bjt5YLdZoo2j8sHT7iEOCzSodx3jvnpg&#10;cnpX9BWPhvbNQI9NU2sUdz5NuPsystvb7UjcgDcshkxluSNoVxuOAF5Apl7fQyXSyLbvDHlITgbv&#10;LAUgkhnIxkYwcjIx0Vcrd+Xd3XzbvnwqH/lmoBypz0xuJGemS/8AeWqrz/2k8Ya0t12xlWjRGDN8&#10;4IJHXGAD9Av91qJbaBH3vfZqJqNrcxWtu1j5Ms0ELSDyAzFcHhvLnQjk+XnGT5m7qWA7LVbrSvAP&#10;g/SdStbGbWNU1KyjsorRibaKGfyXPnEsSd28BTGfMI7o3Q8Bp9/JrEkUkP2VXzINqjJldmwsxPbO&#10;CNvYAmt34ii6ubzR53iks4YbA+VE4KvHuaQK5U871YhiOoXnpX88+KWW18biaVKG2h+r+HOcUMno&#10;4vGOnFyhGPK5NtqbvqvREPiXxVN4g1JdrT/2ed80EqzSCM7vlPAIV13/ADAiMAhc0eAviHdaTNFD&#10;a3l9DGrBmhLYtpMkYZ9syb0O5cq2AwOM81m3sd48LbbfzJIQAihSPJkVgrDA527Tkep6VRaymtbE&#10;7reErFGsTNiUb1ZmZMcc/eQD1MRHY19BW4By5ZbOKglPkWp8rhuLM4qY14yniZQqSa2m+/4nofxG&#10;tIPFnw8/tfTLGOC6hso2haISCFHVSr2gV2dDvYhvMVu/WvOPCMUcfh23uD5tqzW6y7RbqRHKzBZJ&#10;AM8MVG0r1UJu/izXfJff8I98CJGu1hsdQvIbmOCaeEr5yyxFHCI+IWGI5ghUly0TBQWUgcXYaXtt&#10;QpktZLSN8xbIyqyCRPljIHylj12k8/SvwTgHC1Keb18TP+HR0R/SvjxisLiciy7E042xOJpw50t2&#10;4uznbuzRs/DkmuTtMsbRjTpeNjHFrHH8pIcyAMzOWYLn+FPvfK0WpN47s9Bs7iz021z9idInkuIh&#10;9oup9hL3I+d22b90agMqhIo2CKrLGq+M7BvDHg6w8PWrxyX1+8Oq3peJ5pIolUxvDmTDRndztUEC&#10;ufFkltfvJKLiSZj5KzRrsZCOqbTySM/hX6DksFxfj6tStrCi7I/Ms7qV+CcFTwODf+1VYKcpfyp7&#10;QXZ9WT3njfVpruRVvNS8yaF3lkmZWhIkbcCq9+QAAep4rZsPiHrGiLDZxSzXRkSST7PcBZlYbSNy&#10;qwwvIPAzyKx9PnW3sLiZlhjYSM6yA4eYhSV68GNsfKRwT05qS7lt98bWLRWcazg+eIW+0RoFDLMS&#10;eNzkbdnomf4q/Usd4d5bVocns0fmdPjjPaVf6xDFzjJb2kz1DSNQ0v4kWBsTatcOszTyRITN5jkh&#10;VmCs4j7+Xs2uCDu2sBivIfiB4cvfDV7NcW8czMWDWu0RFlZAStxyF+TPmQELKozHE2MsKvabcXXh&#10;3XdOkVW2xtHFbLKxlX/WEssRQHcg2swkwRuUjnGK9K13TI/iJ8OriCKxt44rGZbt2uLBZLqS5WAs&#10;Y8Ashdosnc5fJwAFNfzJxpw/i+GsZ+7jzUZ9f5OzXqf1JwbxVS47wE6WPppZlhqTnGUNPbQWnLNb&#10;OSW7PK7ER+ItJsV2IF8uYsbhA5VtvKBt75cZ3dcrweK1NF0O71nVvs7W0kTKysqEHcihxG3HrtJN&#10;YPhktqzySWoXy7a14W4iUGNQY1YPuJYSZBDId4xxlB09Gu9vgz4c+W8U0OoagFs7S4aO42rbYAxk&#10;MAvmO6ZkRHKqwYK3AP3P+v1bD8PxpX/eSaX3n4rgPD6nmHEs6FRuNCC9pK32Y9UvVlJryx8J6Mtr&#10;bWq6te+TLPc6jfNu/eB5BLDAy/eVnKMrchTg06Tx5rmraq0iTSQtuFuTnyxPEFJAx/COCA3fBrEl&#10;vwupG1hkjZFfy/Nhl3LdMrAnPmEu25+cMSX5y8nLNLpGoy2ekQQr5ck0gMLs77y7eUikhW4AVkkJ&#10;I6b6++4S4EwFXDrGYyN6k9T5ni/xCzXFYh0sPU9lSpvkpxh7lox2crbtrVlm08f32jNJcKsiq0vl&#10;QRTzMcNxlDjkBsjoM4PFeieEvEFh8QtKhimtbVZLoSLLFIslvaAeWrGNkYAO4Vwx53f67jg15Tqc&#10;VyLnbKLcpCVuVX7U7bXD7CdpGBgoo+XJBI71JZXuoQWOId0kkNt9qtHiUxloydquHXLMx3dCOntX&#10;Pxl4Y4fE4WVfAQVOpvoerwV4u5xkVde1ksRQl/EhNuUWn0SZN8UfBn9iPZ3NvHPLZ3syq7xwqIVa&#10;UBmiCct91lPQnDA45FV/AupW+swWrNZpbRl7fMDzl0lRW3qg2kv5e0FzJkkqG+dhuEndaVPD8TPD&#10;L6RcfY7cNYLFB59m+IYyixB1nX70jSSSrlugEee1eX+B7W7tPGd0hjs7fUNOvpLaaL7HJJ5soDCY&#10;Rp1ZQ6E4HQoyeor+ccHiq+XV6mHqSd1pLzZ+/wDFeQZdiaFDNMrftMPXgqkL/wDLqakrwj6Gx448&#10;Z3TfF/VoY77VpLZZwYHNyr27Rsz24Yo2HVcvt2gAqOQF+4Z08ZXl1ZtOt1d20bQsjJDceWHmX7yb&#10;W5LBeSo5xUXjLwZeeLvjHrVvpdhY/bfMmVo7OMKiwo7GWAgHdxnzUI5YgAc1teGfgE2klpry+0W4&#10;vIWKPAjGaNY1G54+YnyAMkybgD0JFe9l2cYKGHlF4dOfe10fJ5vwrxDmWI+tU61X2cdFaXKn97MO&#10;4+Ikeqp58V400cSs82C0KiMD5iXb5T5f3m9B1rOk1Brm53SQXCzX0EcvkMjbZpJMlSEPLHjORxxX&#10;V+M/2fL/AEaO4VY9EvJILgzI0VldQTRRI8R84BoduMqVXbnew2gE8V5ykFx4IupLVjai1FypnG2Z&#10;opkaR0ExZQGIUNk5Qr6gjivpuGeMoYLEc7hB6q/KrWufGcV+HuZunbGyq+0esVOV423sns/kXraz&#10;hOoWkLM8bXDwgyFE2w5l27hg5XBB5PdT6VPPqw+y28Mdvi+upQsHnfIycFEDb/MwC5HZPqOtVzLe&#10;3CRNAszIS5kS3d2iUgF8hBsOz5pdpIwWjcdjV3QPDt5fau0NjCkt1Zwz3LlZT869Xkdy5UyKuScc&#10;FRgc1/VWVY2lisKsRDqfi8sOqVT2dc/cL/g3s1mz1D9jS5jtbqa4W312aAhn3GI/ZLJtg9uUbHox&#10;NfoDt3SN9Qa/Kn/g3B8aWWn+HfFHhRX23kd82pbt/wAs9t5dpboxX+Fw0aj3BFfqzGMu1fw34l4V&#10;4fiPE0/5pN/fY/d+AMVGtlNPl+zJonh+7T6ZDwKfXw59wFFFFABRRRQAUUUUAFFFFABRRRQAUUUU&#10;AFFFFABRRRQAUUUUAFFFFABTZF3RsMlcjqO1OoPSgDivix8JNF+L3hm60XXtPtdQ068jdJIrm3Wd&#10;CHiaI/KwIztY9q8S/YK/4Jz6L+wJceJLfwvr3iC68O+IrxruDRL4rJb6SWK48ooiKBsjQYKkjAG6&#10;vpqRTv8Aun8qd95fumtqWOxMaEsK5vklrY4fqNB1vbJe/wBwswfLII6HipqbEMLTqxO4KKKKACii&#10;igAooooAKKKKACiiigAooooAKRxlDS0N92gDB8Y6X/aGhXsO1mE0LoQpwxypHB9a/nX/AOCkHwsm&#10;+GP7ZPjiOS0uLfT9Q1O71m0eSBZGcTXc+6T58KQX80Kg/gRW6c1/R5c4fKn8a/H3/g4b+AUdj4/8&#10;L/EO2t449sdvo9zkj/ScrfTGMIfvNtGcehr9k8Fc7eFztUNvaKx+T+KWU+1oQxn8uh+ad1thvUvm&#10;ZPMgia2QLIX6JuXIbBTPGAuRzX6Lf8G5/wAYZNB+MnjTwTJfbbO90yTXFgaVRH5/n2trujHfcgj5&#10;HXevqK/PG4hZNIg3xmSdQ4k4aRT5bEFscLnBYZU5yHx1WvYv+Ca3xfm+BX7bHgLUNoSG81K20G/Z&#10;HCRm3muIlDNwBw8aNypPfdnLP/S3HmV/2pkuMwqX2U1/iWr+8/JeHMc8LjoV+1kf0gW2S7cHazbs&#10;446VZhOM1maBqsOsaJbXFvMskVwiyo6NuVlIyMEcYIrQi5H41/AtS97H9VUanPGEvIsUUUUHQFFF&#10;FABRRRQAUUUUAFFFFABRRRQAUUUUAFFFFABRRRQAUUUUAFFFFABQelFNkOEb6UAV7g7SSf4Rk/Su&#10;f+JXiOLwz4E1fUpHSH7BZyzszLuCBUY5I6kcdO+K6B3YXHTIxzXz3/wUd+KuofBz9lvxdq+kxGa8&#10;h0a/aOTy/MWBxZ3MkcjL0KCRV68HpXdlOBWIxcMOvttfmeDxBmCw+X1az3inY/Cf9tXxu3jf9rT4&#10;ganv8yG41y7g4RjuT7TM6sCegIBI9QK8n0hC8NqJ5FzOBIwQ52IDnLenAzzWrdvNqWrTalM00LXD&#10;SzMHYxh2klRi/wAvB/fSsuOyhvQ0q28hW2gjjnnjeMi3Me4yIUba3GPmwCSAeK/0Ry3DRw+Fhhlp&#10;GnBL7uh/JuKqKc7faluz9PP+Ddj4IpPB4n+JU1u0N01zP4fgkPKvGyWM7MPqQBn1Ir9YoP8AVV8o&#10;/wDBIL4LWPwh/Yh8Iz2dvtuPFttB4lu38tUYzXkMUhX/AHVj8teO6EdRX1cFO5vqO1fwdx/mzzPP&#10;6+Jv7t3Fei2P6f4Jy5YPKqSX2lcnh+7T6bEMLTq+RPsQooooAKKKKACiiigAooooAKKKKACiiigA&#10;ooooAKKKKACiiigAooooAKKKKACiiigAooooAKKKKACiiigAooLYo3UAFFG6gNmgApsh2xt9KdTZ&#10;Pmjb6UpbAtzPv4S8bfMFVjzX4G/8F2bdj+3HJHcTNJPJpEaWxwchHvbwKmz0yCc9gpPav3o8TW15&#10;Nol0tmzR3RRhCcfdfB2n86/nh/4K5eKZPGH7c3jGS3xBbxyy2gWJ9yoYLi5jLEHlSHDt6DzR6iv2&#10;3wLwsqmeza6RPyPxMqRdKhBrq/yPml9PN9dfaPNgh8wi3XdzGvBy/uFALH2U+lRyILW/svtBkuI1&#10;iSdAw3Plmy6lB8y5xgZ9RUmnagmmyT29vuaH7UVSWD5XZNkiNgn72Q3brmprSza+u4/OaPy4Qvyx&#10;yvunIboV4bI7nIA9RX9jdT8bvyaGHYyFbm3aJUkjjChgke9t+CcEdyPQ1Yh02Czt5Fjk8mNpEKzC&#10;bmUqpIUKuQMtxzxmtGwne1ikkZ1t54ZYyLQRfMSwKkNwD+Zb6GqypHpVw0yqsyqTLFECCkgbpjG0&#10;FVPJ+QqMfcHWtLqxr7ToSWNmGnA86GFg5wclCo3hhgHkKANwHUEZPFOsxCmnRtL5PnXUvlszohaH&#10;apynzHJVv4mUEqDmnKnn20xQXl15bMkXlOqqkKgmJwdoySc42iPIBxs++CBporpJPvMrJcSRYROQ&#10;wBALJsbHceU30B+as9bXI5Fe19SZGNrdSbra3AkmeWaKFQizPsPmxjdGQoEZcjIOcKcGqbSx3OmN&#10;zaM9vartnLAFmLfcVcZK9gFCMDzkDmrnzaS6wySLNPHKmUEixysuwlZS5UknPBG9uOAFpdN865mi&#10;jM10qyWIiUCbcrF22q/TG0EjnpXm4jMcPhk6lSeova2ZgalawxTSTTW8VupKGOPLGTBiPzbSd+D/&#10;ANdgPala2F3pU0Txosat5YZURfub+uNvVivXef3L/N8px0M+h6t4k1yzsNMs9S1S8dxbwQW6eZLN&#10;KrJGoAUE4JkjH/A19RXrHg3/AIJxfGnxkkdxb/D3xVb2c8LSD7e5VgmFZF24BSTfJ3wRh/Q1+cZ5&#10;4y8LZcv9txKg+3Mv8z0sPTrV4Lki36JniYA8nzLowyec0TiVQm9S4BVVUHJHmJMSQP4jVk2qLLeQ&#10;s0cyWjvZwMr/ALuYhwqnHVsbug5r3y1/4JofHp7WNv8AhCNQ1RoYSrhLqEtbSORJwxckMjxMBgEg&#10;Sjg5AOZ4z/4J4/GzwdrEy6h4D19tjq8bwATO0e3HEkTu27bknJA3AZU9K+ew/wBIfhGvP2VPFr/w&#10;Jf5muIyXFRV5Qa+T/wAjxWeGOO7nmfym8tWnAmQmOYuwUMB/c9zxSy2AnsV02aSINHFIiljK0iBJ&#10;B/o2xgBwpLBhnI4FbOpaDqnhq9mt9Wt76zv7e7kkunmZ4TyMSE7kIwyZUKAeecHpW18FfgR4m+PH&#10;iy20Pwn4f1bWru5k2mKKETRJE8ib45WVdqhUcP5jSpww4xX0mO8WMhoYV4mWISjZ63X53PNw9GrO&#10;fsIp3OFtbCDVpJllmby0ZpmRhuDh2VQwXrjBByeK9D+H3wF8SeP/AAVrHiix0eZvCuhrM1/qcjxR&#10;WrBUdtoZgwZirLhQGJ3rhTkA/o1+x7/wRw03wlYaTrfxQuJPEesW5S4i0bzXmsbaRDGVMokcJO67&#10;fmydpUELk1lf8FkvjTbfDnwLoPwh0m0j0XS7ry5za6ZcLEBpscd1FHAyGJmB86KH5gwU/Z8bhnNf&#10;yvL6WlHiHiiHD3DK9pKS5ZS3SS637s+xxHA9ehlrzLHScNbJdz64/wCCHXgy48I/sNeH2uVkhk1W&#10;QXiJKGVgBBbxkgMzcM6OwI2ghxhea+0oztr51/4Jl2Mtr+w78Jm82e4WTwvpUuZcFrfdZRfIcddo&#10;wue4O6volGBIr5nOMVPEY+vUn8V9WftXC9D2eWUl5EtFFFcJ74UUUUAFNk/1bfSnU2U5ib6UXXUC&#10;vM6rIrNgLjvWN4pvFhhZfuKwKluOM8Z5BH55FX9Qn8tMkhdoxn3r45/4Kp/tQH4S/ATUNPt7yFdU&#10;8RW76fHELtYLgebEyFkzkgqzKM4OCRx2r4fizMmof2dSf7yeqfZH0XDHD+IzfMKWAw3xTaPkf/gr&#10;J+3VN8Rdbuvh54c1hV8PafHINYNhPIpMu25ge1fZhSgZlxG4J3wtuBCkV8IwTzyabded5SR+U8sc&#10;Z8yP7OcjMaKGbzE2BNoUnY0ablxGAb3jm/vNauJt01xefaZHZv33nLLncXAUknAaUoSzoFXCyGZg&#10;cZ9g2qTfZGh1C6RWuy8cbXZd7KTL7mCKNxwGyS2GIb5gA7keBg8KsPQWGp6X1cur9T/UbgPgrC5B&#10;k0MFhVGMt5ytrJkt5awMjTTPvFgzxyqH/ewmJMtHIQ29yFUxqWyzLDITsRCYrOk6eugzxqskYazk&#10;iSWa2ut25iwKp6l9vzBcAtgNsVguyv5114fvB9tu7gTPC0k00OpmViygRnyiACkastvEIyFGW+bz&#10;BEGS5LqWu2Lxy3GoXEGA8i+ReKqwRqPMVDIqou1F5bcHLZwI8kZ66lR1Ph0PqlUqtcjlG3oW0tNI&#10;fRGE03mTXNv9pkWMFh9lwcSbCrZQLny0kXGMqwAOw4mojTwY45WlWfekkvmk7ppYyWeRZNjkfICD&#10;hi64O0SEFZNj+29bnt/3OpXxlMzMkX9ss3mRcN8xUIMgcNxt2nA25Ky4Goa3fXEqrJq14IPldwZx&#10;iFXOEUNiL5tzfMAqYBc7CTIRFOnJahg6NTmabJbxrY36tHM1qyrK6oYnJf5w6ALiNTgA8A8E5BZ8&#10;MJbPS7EWTRrcRsyxpkyytAI3WRWCBxs+7gjcACTIFDpkKYpNeujL5l5eXUlw0iLDHJMyRBV5Ry27&#10;gtJtmYYJVFIIx10P+Eg1JNA81tSmH9nxo8Vymo7lZyTnnaTkuiEbncE4yknWkpM7K0asY2RHHpdn&#10;YQ2yzZhvJhHPMMC3JZPna5ycohVQY+CGAO5X25cEulaPqFuqi6wk8calWLSQbXGI1MXlBwySlCsO&#10;0R4O4BAQqkmpajcWTyXN5fG2toxFMn26N0QZyJA0mf3Lnjkkg/eaQDI1LeW5jt1XUbq6UuyJPax6&#10;jtkd3RlWIz43hlySUQgD5yFVWVCTjO5wVo1L3luU/DP2HULW0thq0IhjUQFo4xskb5UPlGSPZlQW&#10;R2GQytIQPu1b0ltNilhtW1CKzRiURYGdBZO7A5VzEyogjPR22En7hBxVC21nVNM2rPd6pPPc55j1&#10;FVCzBEYIMDauVAxg4ZwAmY1DVGuva1Y6xcW9tqEl22nIsMkgJi5CFwwCl95RSygupQZkDg7lFZxj&#10;U57oKmHqVFv/AF9x6l8C/wBobWP2e/Hln4g8N6mNMt5j50tqkzRWsse6ORrd5I1Y7B9njcZcEo2T&#10;uTCJ+rX7DX/BRPwt+1Doem6a2o2Vh4wm0+K+udKMssjurKgMilwDtDYGemSB3r8WdE1/Vrq5+3fb&#10;JLeO4KXXltqcqjYojYuzE5DMvPGyVo93z7cl+k+HXjnxB4S8W2t94b1XUtPnhmaUTJe7JriVnDyO&#10;yn5ZCVhgBEke8hoiQkYYHzcXlaqz9pGTjU8u/Q/FvErwhwfENLmTjCt0mlu+0u78z+jDRNehvLYb&#10;XHpnPBOSP5gj8K0om3njGM18H/8ABOL/AIKJS/HixuNC8W3Edr4stpPLjaS38pLyGMQ5KMJXRzvk&#10;ZCVKgMCNoIIr7c0jXY5xGrMqszYHPXHB/kfyr6Ph3iaSn9SzF8s+5/APE/CmOyPFzweMh78fx813&#10;Rup92lpqSqU+8v50CVT/ABCv0O58vcdRRRQAU2Q4jbjOBnHrTqRzhD9KHfoG2pkazA0ib1+Vup46&#10;V+Ev/Bdn4Bf8Kh/aRtdbS38qy8U2ZkuJyMgy+ZcqW+uyKI/8CNfvPcHejDYxyMcCvgn/AILv/s6S&#10;/Fr9mi81y2tX83wgTqMs20krax2915p+UE4BIYkdBzX6V4R59/Z3EVJ1H+7qe7L12X4n5v4iZRCr&#10;gHiYq7pu6+Z+D32hILqd5o1+0zeZlogymJ0IZdvI+bjPUfhV43kcMc00ywTSwGZ2Jf5nJTyndi29&#10;dyuynhFOcfOpwaZpWshLWWPzLiOFU82S3WfbBOejOwxggrwTnd6DNTadq013alrS4m8yRXSWVJzH&#10;EqFY2cEYztONxI5wCe1f3fdPY/DZ9xZiyX80c6yXC29qsM3lpyynJQKMHIOPvYPeqaad9qNuJJlk&#10;BZJZGEm3bGincUPz7tn8W2Pj07VMJ5JYbTyWEzRlbWGJ3IjkIMg8wn7oBYhQFJDk4OM1Jp+unVdQ&#10;huGuruOO5uepuGkkRElXZI4JYvIjfMEzE2AMMM5EcxUKVldhPGZZl3NHNJHHJE+7fIsflgCLO4sf&#10;mMmMLsz2WnT6u2oW9q63H2yeGyMJEUbRxoyn5m+br6VHp9nNLqjOGgtZJLaOSU+arGSUNHHuBIJ5&#10;bDN852gc8ACNkgS0t5prgJmNXWSE/M7AOGYADuVBIHevGxmT4evU9rNanR9bnCE8PTek0hljaXD6&#10;xdRxTTJFp881vE8wKs8fmK6Ow9c/oPSrHhjRY/FF/YwzSeX9oZFfI5XcMyBwfu7HWPr0DN71lR7r&#10;tUjaRm3x5Zi+5MZHOByCchRnuQK9B8GWOoeCNCm8QTxyyNcxtFZRtIsnlEuuJwg5wQy4J4OR618B&#10;x9nlPDYZYKgv3j0+8+z4K4dq5nmF5x5aMLSnL+SC1bXqVfH2oLJcQ6XJfyG0sYTP56ysub4ErI4X&#10;BUK6yTYVsgb9x3ffFPwl4StdV8TiZ4bcyQXW5x++V5DuUljJHkoFYwjeuSo3n5iN4oXmoahqN8q3&#10;V5NcXMk5d2AXo+QhA789PUjHNW/hzqlxF4+t7X7ZJDDbmLeUlj4gZvLUEhPuq7eZv4BwQCvzLL+W&#10;YzAwyfIKi/5eVLtn1sc9nxRxjh5Sk40oyiortTi0kl/i3ZU+KE2mah8Xpo7OZpprVUtksIosLGEa&#10;QEqBFJHhpDkBXIJyc7sl4I9Nj1yIzO032WRxJMYSWZBKMP8AdKjI6fdPPGO1WPj9NeeHfinNqH+m&#10;afHIHgKfaC6yIsrZCks+6JcghxlGYhdjcImb/a/2yJlmaJY/tB3kPty23PJy7bD2O5wT0UdK5/A/&#10;MFhqkqFT7ep7Xj5gq080+t0fsTlD5KxDbWMa/NJtke4UbkJ3IpVggwB1UowIx1J4q21naW95IFuI&#10;P9EcR3C3EpULhggKhfnBAOeBkUyS+t7mbdFPb3UTOYI5mYYgdMsAwfeQpJzkRg/OcD5cUXN7dRzW&#10;ckMbLHcWqXDwiIhZi5JbI3MOdpAYFD6Lmv6pdR1Kd4H8/wAoOWj3LFg8Wm28kUkiSW5LzFpQq9MA&#10;kbCQ52rFvc4yGkH3s13Hws1H7dBfW7TFZVjjdZXtP30blYxjH9wD5CcZy2OpxXDW9yLuP97cSyTN&#10;LGCVlG1lztYOxifzcnkBG6Cu5+Ed8ukrr9zbrC11No7ssTy+WsId4laPgYyo/ctGY/LcyfvTIuUP&#10;4X42YOnLKHN73P2HwOxU6PGeEmtqjcH6OLv+Rxvh/TrG08R3Fs3+kTSN5azx27lTbrKGD45zI7/N&#10;jksB/GfnGp8TbzTbhvCNr5guktIIgsbLhLdZEdlCu0Um9vLdVHzEnYzZYq0rVfCer/2N4kml+2Kz&#10;XV5LqDTC93gRqgljPmZ3MpUbQ7/N8wG2RcIdr9pGGa8n0rW1kkjmureKSNorgv5bJuZFWVjJLkKs&#10;K7QB/q58PFsYr/N+NoV6ccJKr2R+55LPD4meb4vCLSLjTf8Agbf6nLPETNDHFcAbpljhRGOFCMGD&#10;ZCICG6A45PFW9BmtY9KsJHZTa+XGXjxtJOC0khjTKlDwpYkHn1qnYCTUdOSSS4mkhWVF88XAbemN&#10;+5CwXcSASMKSccN3rS+2zpcwSSsYmSELIgdNgY7Fb/gIHfpmv7M4HzKGKyqnF9Efxrn+CnhcVUw9&#10;T+Zv/glO9hW++yrdSRxXDItlKQpK5EkjF4/cvt56ZqHUb+GGXN19njuVlBmNsrCOD5CpVF6llyxG&#10;OMhauS30lulvPcecVa7MasWG6LDrgkA5+78x9wOp2tE21SRW+zo0a/arcCVGvQEK5/dsxIAVY+HB&#10;OA2MDaMRr9rVlTnSd+x58dadzovhRq9rH4wu73UJo/KaGZB+9CqgQRs/Hb5VJXj7w71y/iiy0nQ/&#10;iubqbUYb03TtcM0kbzPbRxupaTaY3jLFnzHiZWEouCVxxWx8N7r/AIrC2vbe6uLi0hQBv3pjfy0+&#10;YcLKh+bHLAfd5rP8TTyXPinxBfQvdaaZL6WKW3ln+1LHKpWOQMZGcop/csBkHc0ncGv424kyRY7i&#10;v6rQ2luf1VwnnywfhxUq4hXVCt+7v2cU2vvOl8VeNbe6e6t7WKM5f7TK6N5jXG8rtIDYXlWBIB6G&#10;uR1vVdskm3yV82KKdhs3rCSRlVUnBJHJVckg9Ki1G/eOKW3Xy1s/tKb3Rws0tsiMyxj+65LRqfTZ&#10;7VHp2u315HJPffaLiS+eSe5Mc8cbM8jxNI+wsu1l2iTOQvmeWMgRvj97yHw5wWFwvNiKaPwvPOLM&#10;0ziv7etV9zpCMmkjp/BXjZbfVrdpL5l06aJWFuyeaYx5iqWiZSWVgo2FujquVySKqftCeGLdpdL1&#10;K3uSsbQeS6SwybVQDzFZ2cDaCvO49uaxbXxJNfatGyx3nnRyiSWZiWuEBwI0GHXczEj5tu9sgFlB&#10;3V2PxoguLnwf4ShuprmzksorS3UmT7YYMQKJsRSsyocHB8hmIJwcGvwbxKyGjg80pQy9W9q0n6Jn&#10;9CeEee4jHcO5jhc5m50qSU4KWsoSWmkuiOTjjPiKAwGRrqRYUtk2qY2LlmCxqOrbhO2MdQDiqw01&#10;bA28y20MiLcho0yVFxHzuj54bcAVx35FXjmxghght4YftE4aFRIM+YqMCpbPCoQWU92Ur1qJ9XuH&#10;UeQ7NDeSHyMKA7nLqhU/wkbgw9eD0r+ouEcLOjlVOlPsfyrmdaVbGVK8fhc3Y/TD/g29137F8bPF&#10;unfZ1kuLzTrieSdUWGOBo57SN4htJBXDbh64r9m7b7n4V+IP/BuLeMf2lte8vzvsr+HbheB+6Li7&#10;08GTHXnbjd04UdVav28t2/dCv5S8aqfLxRVt2j+SP2jw1/5Fcv8AHL9CQdae5wjfSmBsEU8sB3Ff&#10;lB+iXGxOzD5gR9afSBge4pd1ABRTfMX+8v507dQFwoo3cUbqACigHNFABRRRQAUUUUAFFFFABRRR&#10;QAUUUUAFFFFABRRRQAUUUUAFFFFABRRRQAUUUUAFFFFABRRRQAUUUUAFFFFABSOMoaWg9KAKc3yM&#10;T74r4b/4Lb/Axvib+yjq+qR27PJ4dtJ707iWS1hht55nJjyqBjsSPzAwZRIxBBr7julYw9P4s1wH&#10;7SXg9/iL8G/E2h+T5ker6beWrhfvYkgdODkYPPXI+or2OG8fPB5nTxS+y1+Z83xZg/rWW16fZJr5&#10;H8yvnLrcEaSMY5J2DtOYXjDl5CrADcAsaowIbaFORhUBCrWttXbQ73T9XtWkt7zS7+KXO7B3ROGU&#10;/pXS/Fzwe3w/+LXjLwvcSGKXRdYvrOKVpEnkYR3EiIuFx/zyX7zMORxiufKTyPt8lY8rKHhaQRs+&#10;EOSXUM+3HVSEjx95XGQf9DKMlisJTlDapb8j+XYy5a3M+h/Sh+wz8Rrf4q/sq/D3XoZFZdW8Nadd&#10;gAg/ftIi35MSPqK9it1+6a/Pz/ggP8ZpfHP7KN1oNzd3F1deE9bm0hZXmEi3MMUNuI5FRUTYpVsA&#10;EYwN3Sv0DjkUgDI7V/nzxRljy/Nq+F7TZ/UXC+OhisupzRYooorwT6QKKKKACiiigAooooAKKKKA&#10;CiiigAooooAKKKKACiiigAooooAKKKKACkc4Q0tNlGYm+lG4Fa4OB1CsRxmvzy/4L8fHOHwx+y1Z&#10;+HLW4mt7zWdTNq6R/dMBtLwOc9wjBNw7bgD1FfoFqVxKsoWNdyngkrux+Ar8VP8Agvz8SZvFP7UH&#10;hjw7DdW6W9pYQXlurgbhI95eRPKh8tivESAMWABZeRX6L4TZWsdn1Dm+y3L/AMB/4Y/NvEfMJU8v&#10;+rw/5ePl/U+G4bmPWrmS+aOSSPzn3JE3zGcAO6ADkLhePc1v/BzwynxL+OHhHw2u1j4g17T9MaOS&#10;3QrCz3sKOQFO1uHwTndz0rlbSBhd8rcNHIoeR5is7lWPyknjax/PHNfWH/BE/wCEVv8AGD9uqxv5&#10;LeKSz8OWzasiiJGCzQXNr3B4bN1GfX92fSv7H4qxyy7KK9eW0YuS9WtPxP5+yjC+3xsaa6tfiz9x&#10;fgV4Dtfhf8K/Dvh2xhSK10WwtrKJY0MaqkUaxAYHH8Ocf/rrtkjwfxqKwQLCoVSvtVhTxX+edebq&#10;1p1Jfa1P7AwWHVGhCivsqw6iiig6gooooAKKKKACiiigAooooAKKKKACiiigAooooAKKKKACiiig&#10;AooooAKKKKACiiigAooooAKKKKACiijNAEcv3xSSfKjH5unYUrnMg+tOY/KfpQBVFx/djkf3YYxU&#10;kVzn+BvyqRF+XpSqAD92gz5Z9xN7f3abJJJ5bfKOlTHkVDcltu1VP5UpbFSukZOt6u2jaZc3ckZa&#10;O1jeZlU5ZgoJIA7niv53f+CqMNte/t2+OI47W6hjkup4ZgsSgyZupT5idyHznI64Nf0TayVi0+Zp&#10;B+7VGLHcVwAOTkcj6jkV/Op/wVJsYdP/AG6/iFbtcyTST6pcTn92IxvaVn2Jtz5gVPMAzhtykYyD&#10;X799H/8A5HNb/B+qPx3xWlPkw3rL8j5qurldRuG/0VI2Yb9mflQIMjP+8Bz7VtaFpEfiC4uiJrWG&#10;2t9Mkv8AOoXC2/2qQOFKxgkHzZZtkap12tnFV9atbdILjctr5xAkn8oEFeQSAeg+bA+hNUJpZln3&#10;LLuXDKssjh0aLP7pGUZ68knru98l/wCs61+h+S0eSS1NO8tJk1WYsVba8kJMny5UKPMjk/uMUYOS&#10;eUbaDjIqjLp7eZ+7SSZHHkrcFD5doWlUsvuMlceqtnpU1xpIsY2t90k8bSLFA4RyQ2/Dn5eVkYRI&#10;3PO3B6UfbZNNs7xCzWsmPNeXI8u4t2yoYMoJOdwUHHJBA2/MsudN2Wo7X0iQy2Fxp6faFhuLeNkS&#10;4t5FUrHdxAGNdoP3hnPT3qZrAvJatIsk0FwPJY+XvcMykHCfxZOWx3CntmqceyS4WaQpBM6GDykU&#10;/K6kZUYJbacpy3G5myWOZG+sf2Av+CcuvftWeIftWoLNofg2BlW8vJIiXuWjktpTaIG4+ZZXkLD+&#10;6Vr8l8TfFjKeEMrnmGaVORRvZXR3YLLMRjsXHD0Ie91Z4l8Fv2bvGPxt8Yw6L4R8PatrGpSl1jWM&#10;C0SGETLEWuJgCqJhjwecZxX6Ffsz/wDBCzS/DF6up/ErWv7YuNkK/wBm6dHJb28LL5bPI0qSKXLg&#10;FMFSO+D0r7T+CnwK8Mfs9eCbHw/4R0pdH0+2jjidVx5k5WFIQ8jDO6QRQQqzZ2sdx6mu3MK7m/eH&#10;scZr/FXx0+nJxBnuKngeHJOnSv8AEt2j+j+FfCTCUKSrZiryOD+DH7P/AIR+BGhRab4Y8O2ejQqw&#10;V5La1jjkm+VQxcgHfkxISSQa7qSaZFYLL5a4IXagBH0FHyl1/fImcHkgZBxj+Y/Ouf8AFfxk8F+D&#10;b4WOreL/AAzpd8ylhDdapBDLgHbnazA8MQPrxX8aY7NOLc/5sXOVSom97Sf4n6bRw+UZdD2UXCP3&#10;KxvW96zO6yeYu4jOMAP7mnSwc/ejds5B2549M9Kp6ZeW+qWsdxa3i3kE6CWKSFg6SKQCGBHBBBBB&#10;HBBFXEGwbW+Uk4Gfz/lXymIrZtgq3JUlOM/OUl+Z6dOOErUvdcZrvbQ5T4m/A/wv8YNEksfEfh3R&#10;tcgIOz7dbiRrdsfeQ8srDqDGUYEZVlOCGfCP4LeGfgbpH9meFdDtNF0+QieSOEbS0hCITypJ4iU/&#10;NIWx+FdiVZfX8BSlTvU8le/FexLxG4hqYF4Gpi5uHbmZyw4ey2FX20KUOfvYqapqlr4e0G6ur1hH&#10;b2sbu7McYGCTX4mf8FGfjq3x3/aq1jU4Zg9nYznR7QdSI47qYk/TfK6/7ykdQRX61/tj/EGP4afs&#10;xeOtabbcLpfh/ULrYpDFyls7qQO/b8xX4O3t1/aHi552kjd5L6ZppWVNoJLSMc57OrP9HB7iv9K/&#10;2evAUMXXrZ/ileSukfgfjNmtT2sMvpvSGv3n9IP/AAT6tls/2KvhPGqGNo/CekLIhGGDf2fB1Fez&#10;RD/Svyrxz/gnxci+/Yj+EtwzAvdeEdKmJz97NnEAfxFeyx/6/wDAV/S+ZR5cTWj/AHpfmfZZHpgq&#10;X+BFiiiiuM9QKKKKAGv0pkjeXGzegzT3PFNnG63ZfbFYydrsTvbQwfEFzuPlr1ZdwAOCTX4vf8FW&#10;v2iP+FxftFXWh6Rdx6tpOhIlnboV8tftcT3MUsJbqI22xY7iR4yeor9cfj14vi8E/DLxJrk0dxND&#10;pOnXE7pA5WWQJGzbUYOhDHGAQ68kfMOtfgP8RvFUnjv4leIdSvtQk/tLxHq8pe7jtY4hcB3Du8aM&#10;SFfgrtbeYwioxz5e78qlU+s5vWxL+zFI/q76M/Dka+ZVs0qL+DFJf45f8A419ck+xq/2ea4eQeZO&#10;2ZAwwoYALj7oBXcemSueoqml+txJHJagiW6jWZgTtIJUlmHPePJBznGTuxuSXavPDgtbW6hezvG3&#10;MIUiaSJZEnUK4jWMFlT70agOqBY0cHYFAly9Zt4dH1BbXzJrmVoxDK7k7JR++WSSTDu5yxaby3Ij&#10;fDBhkEP3+0jL4D+8aeKVRclNEev2Mcyx/Z9HnhW6gf5oQXCAsMqykHGD2I4X5SMlVS1B4ieDT/MF&#10;vNb3ULfaJVkWLayNlSQMAqT843HJ4XMrcMKEN9Z2lzBflZLpFjM6ySeY0lxNHIAVUmReN21vus64&#10;yokIDDdS0hitpPMht7jT3utyuZEYv8g2giRjkFpN+7zFfapO8gYqakXyoJyhB2kmyhptzHYXcc1r&#10;Zq0TRSXBWNsF1D7vlZgwI6/KxCglmjJJQJR1DydMhjjt9rXzRG0a4ZJEYEjdyd5y23GCMn5RhmCo&#10;pumwOo6vFaWeyPTbz90rB/OEX90lWOzYx4GTID0w3SsuxTzprWeKRWX7FHPJGmN8duEdRIoVyfMD&#10;c7VaMnI4BYiK3yW2Oim6cZ83UtXEn9mTW/8AaGkSR3NsgEcIO2No0O0D+5wqBvMJycAdFTNrVNTh&#10;/taOzhhijW9cMZ1UgCKM7mzj7yjByV9DWhfWlvFo/mSQ7fJTzBnyVZZk+VFQFjHGuMEKibFP3I5P&#10;4Kuoxi2uZkXFy1yD5h+aFjGkjND5/wC83/MzLvMiSByVLDftNJ1PcOWOIlNcg7TbW1hSGOPTBcM2&#10;77HCT/qklhJeZWU7TCcrjYSCzAEgmsyxv7XUVnaSxjeGN8gmTzkc9PL3Oyq+zAILRgfKF2yhUDW7&#10;XzLQEwxQz3BVhaMkAzLGkhXzM7kA+WJSshG9hj5cVa1KyV7lplZjsmc26CRbgO5EmFJklU4G1WK8&#10;Lg8kA5rOzXvodrr3zNk1ZrXXJLe6/fXlpAokUyPJDDKgZmLb5JFTa2BnnAJIVcuFdNe2EumTC1s5&#10;LiATCIRXAKRkKcvvDAncCDkvvAAydozU1+lqJFsm8620+3k+y+XbyKY4Iysk2WLuGLKwL/uwAwGP&#10;n6VHYX0cT38dsscUbKBLIVbGVYPBKMdN+FyByVC/3Wp877GsKkVC1tQit7V13+RNa423fmu+9rhR&#10;EzSMA4fKq7HGSVcHcwfckbaWmXkOppH5diPOvEe2eO4mkkjmTzGfzZCcGRmy5JfcBuLKiqssdO1X&#10;TLE2v2NY4Y/Llkto0eQNHMYUaQuu4FlyIV+bBAyDg1HOLHUgulpFmaaKNCFQpNKhbdscMcK7bOV3&#10;EyBXMjsUVn11tocNSMKj1TNDwh8Q77wd44tdW0Uvpuq2Iea0MUrQy2hEyzJloyGch2UyKQIiikGM&#10;cmv1y/4Jn/8ABRCx/aX8NxaNrcj2fibT0jObiPA1FVgt1e5DdA7yySAp1GCa/HiO7sbaxtY1ga8E&#10;IF0kr3EUnmRkZYspPybUywPcc9WfGz8JPHmpfBjxlHrmi3VxbXmgXsU8k6gBrkL5UzQugYFEkkVW&#10;LZG3GMiuHGZfDE0/+nnc/MfE/wAL8BxRl7XLyV4J8kurXZ+p/SHpuoeavVduOmeoNadu6v8AdWvk&#10;/wD4J8/tsaf+058NbUXF3ax+JtJjgh1K3E4ZjL5KNJKAXc+UGbZuzjf8uc19TaXdqzfeG7uM9K9z&#10;hfPpTf1HF/HDT1P818/yPE5XjKmDxcOWcHZmlRTRKpP3l/Onbq+8PBCkcZU0tBoAj28dK4v44aBb&#10;+KvhZ4h02+tVura/064t5IdnmCVXiZSpHfIJGPeu4P3ap39ss9lIrJuDKQQR/wDWP8q0w1Z0Jqou&#10;jT+448fh3Xoul3TP5cf2nfhXB8Cf2jvGPhVYbfy7S/vokkCPjY0sojAwCQNqZyAeATzivPTcW4it&#10;Jbjyfss2baRoy7XEjdZHLODuHPzEHaWJYIUKqn6Zf8HEf7Kdr4d8ceGfiBpax2s1zImkX6Rrj7Sz&#10;fbp1kbOfm3Jj5t/yBiNoBr8wY9R+0qknmiG4S5xHHIw/dnbHhmBJOPc7vbbX+gXAOeQzjKKGJh8S&#10;Vmz+a8fgJYKvUw1TWz+4nu0t7e5tTC1ybhYw8oRh+7IGHK4XIG0h1IdRkAhegS7purKyiUSSXF1C&#10;cxyzT7UcAHcnIfLOeeGyeuWPziDTnhaMovlRyI0UDBpMM0SohEg+YEtuGMAg9sirMlnFM6yQ74eP&#10;s+4g7JJdyoyZZnAcK4JGQQCDwK+w5o9Dyak3L3CGa/mba3nfMxa3in3v9/G/ywMc/PhfqaNR1CQC&#10;a4kxDII97l2ZssYyhypHqQOfUetTNplxcARzN/os8iSOEkWUFmPzbQPvEbTkDng1reC/Dc/ivX4o&#10;IGVpbvyrkmJI0hTzdivuJIwg2nnIG4EZyK+T4r4gp5Zg3Xn2f5HpZHktfN8dSwGDp+/Jpet2ix4c&#10;8Ix6zbTfbo72Oz0lyJ977juidJigXLMrYYHgxEBwdyl2K1fE+tDxDq9jfC3aNYY1tY4UlXZ5IJdS&#10;24HBKsgG6Q/6s+hrrviB4JvtX8PWejabxaWK/Zr3zGhSSWMFkaNgWUMQY0feRllP+sGS78je/s0a&#10;tBYahDH9j823u2gmJ8iOHaME7gp2DdIJ2+ZTjMS7hvGf49/12eLzCWY1rWWiV2f1/nng9muWZNDh&#10;7BUqsXL3qtRRbcv7qaekUWPDo0tfFGmW814kyyXS7XyYUG24MqDamS20AjI4GaybK9W28dzTN5in&#10;TbwXCeTIrfZ7kSYXa55XY2GAPRh0rY8LfArUPCXjHTNQWbT5Y7e5WZN9zmMIGGWkCzIIkfaWZgDs&#10;ZQuGbaYsF9Ms9A1jWGje3uFmvp5EJt1dwwwRulaSRydmxstn52mJLFhI302HzHF8R46GGUfdsfnW&#10;bcH1eCsnhXr80K7m3Dnirva1n0R2vxK0K18aeAtOumtXXVpo45Irq1iMaT+ZauzIerD98FLFgBXl&#10;FhrG+eSO6huLhmKEKsihVA53j+8AATn0FeoeAPFM1uzw3DSvazAzRIN2IJ5eCTiRQIkTOSVKjuO1&#10;afjv4Af8LCm1TWbERqtpZypi4Ja5vIww2vCAxVHfO9oY5lESjcMEivk8Tgsbw9j3CreLv7ttrdrn&#10;6jW+rcfZI81ymCnX5FCtQ+0pLecXv56HmT3Md7ZNdWU1wvmQGYSPDtDE/KQo7/UVY03w/wDYZJmd&#10;ZmdkZFk3suyLbhOnKj+IHrgL/daodb8FappGsT7mitZLpzbrbR4kKl0KSEDaTnaGIyzsWU/vWxio&#10;rBdUlkzJpSxzWU4iEislusqxMqkMqEoGw45YhhuHHNfrmSeLlalS9niaDb/xI/nLMPDvEKv7HDVI&#10;wf8ALJS5/wAjcj0qzM0ZuJo5JIbVbRJ/PwI/JQq0mXxgHOQ/TjNde09vpPw5njYX8P8AwkFsQ6eY&#10;okMM0Sie5PdS7DCr6jIrj9G+HI0W1XU9efT47W1f7JbWN9N5jToQJI5DEDs6spZgSwU5xSeJfFEt&#10;5eXNyYVtzcSCS2gs90SxhRgDB7n++f3p6Fcc1zYzMMdxfjKdOnC1GPxLuz3MLgaXBmGlmVWd8fJc&#10;tKP8sXpKb83skC6mwginWJoppSI4lEqL5cpDBFU98K0aY/voV6jFd/qumWfj/wAAWMNrFeLItlHF&#10;tTyhMs8aSK8nmNkqR+5BwCQzuME8V55CtmsGyzjWFRP/AKxVy9wxTzM/LkuoKjOBjjGcKmeg8D+L&#10;E8PSTT3jNJpt85st6RM3lMWWQyQgfxHgD3Irv8SOB60sBTeCh71Fc3rc5fCPjnCZZmVXA5vGX1fF&#10;pwm29I3d1P1T/A5C7uJvCU0c+pLfSXtxAywSXO0LCofJXKkscEbASwGGPy9q6BTbS2sNvbeZ5L3I&#10;h82ZNuG2/uwSeinPP+1iu21vwBb+NG/t+2tYLf7TdeeZ7XdDGs0qbpLPMZJDq808alioI2vkAZri&#10;fE/w2m8E3P2f7PFO0NuWS2jcRRrIpJ2sChjVlI5WMzIDyQx+U/mvCfGFfKqnK5vm/keiPvPEnwx9&#10;nyYqo26b+Cotacova7XX1M2+MesyNDJG32ffK8pdTtMmNpXp+Y5+lJpljFr+ozN8v7uJpfMnQyMu&#10;AcvuXILNtZRkkRkFmLENI0UMuofals44pFvplVTK0cEqxsB8+AwXO7IIIRcjkVt6N4Tu7+zh1fXJ&#10;rex0SGMw3NreKZd8ULK8h4wWa4Mzwtvx5IYkdK/Ucd4sXw/LQwz9o/M/L8v8M8ViJ8ntoQh1eui6&#10;sv8AhW4j8JeHr/XpbXUGjNvPpkMTsAjyBS4c/wCyF+Un3rl7rSopQ0g+2S/aXaQqqkyNEXAMo/vO&#10;Jdv4gVueLZW1rUfs8VrDZ2sE72itDAI96RLgkxMc5WEsT3JArnLrQPtXhhGaP7MsUYjZ1Ub7k7fM&#10;V4znoW2txXo8BcPzxWIeb5hHlkzn404iwvsKHD+UTf1TDt3fWc3vN99dEOkVm/fNb3It1SJLjEyy&#10;RzFzhJc9MN09CeKSXTyjsnnL5Pmx+fukeVDvO7zGUjauwgZUHnGKfe22oRGY25OpFj5QLR7Ybi42&#10;YQg9PnU4VfxqxoHw+1HxXAtxdM2m2NnBHG88luo32gO/JBPLNggHuK+s4q4/pZVF4eivaPp6ngcM&#10;8L4jN8R7GlK0erNTwB4HfxVfLd29pL/Zemj7NdmCQMyzAoCqiXGGyrD5clSDxxU/xD8WWfi7xAs0&#10;cP2Xy5DaqssrO0UiTSHcpWVBuKtGOR1jPoan8W67Y6hYw+H9JtbGGzktPsVzHtWL7TNIoi89n52n&#10;YJWJwcF145FcdqV2dRLPLtjVDNKzySCOPaMKFGCgVxtZhuU53A4INfmfCuQZhnmbLOs2jy047I/S&#10;eL8/y/IslXC3D1VyTd69TrJ9I+aRNNqEMot5rgzy+QUhjeR02s6OvmN8yyZGUfPX/WD15d5Tfa1/&#10;s8N9pu2jIZGVHicNEUBG1BGy4IGRyavSaX5etTM0gklYyNcTjdGZeQzRt852gNhWII6/dPSoYLWU&#10;yW77I2+wqRKXIO+YTAq4ZsEjoMiv6UoUoU4qnA/C/aq5+gH/AAby3lrZ/td61iEtNJoNyOAXKR/b&#10;LPBLD5fvfrX7YjUJHk2/Z5m/2t2K/EL/AIN47EWv7Zmswk24b/hHpw8RP7zAvrNgdvXbnv0r9zEK&#10;K4+mPxr+LfGjl/1ilp9mJ+2eGf8AyK3/AI2R2xkmOGjlUDuWFSTeavCRBvqanh4Wn5zX5CfpfIiq&#10;gnxzGn504LJn/Vr+dWKKA9miEq/91abiX0H5VYoLYoD2aKdrHcJuLNGVzwNhqwWcj7tL9oj3hfMT&#10;cw3AbuSPWnBwe4oKsJEMLTqN1GaXMhhRRRTAKKKKACiiigAooooAKKKKACiiigAooooAKKKKACii&#10;igAooooAKKKKACiiigAooooAKKKKACiiigAooooAim+9VDXAqaZckruxExIx1GK0JgSahuB8x+Us&#10;MdB3qIy5XzdjnxFPni499D+dn/gqj8Kv+FV/treJEuIWnh124k1QI6mJQs9zcHO49jtbn/ZPoa+b&#10;rZWguvJXzI7WxBWMSrkyDOZGJ7rjI9DX6i/8HC3was/7e8LeLY/Oe93R6RcICGUh/tMsTOBztBhl&#10;H/A6/NG3jh0+3ikmjWSFUKsJf9Wf3v3V9AdpHIxkfdyBJF/e/hznMcdw9QrdYqx/J2eYb6rj6+Hn&#10;0Z99f8G8vxY/4Rv9pzxJ4X+0RW+n6xpM2pRWiPII3ljubSHeCAVyULEAnkA9s1+0kW2Zw4+VeK/m&#10;9/4Jr+O7n4Zftx+Arq1kuEjvNVtdHniKlf3c9zATj1A5/Kv6NtMuPNWI5VlkjVuTgjp/iPzr+dPH&#10;HKVhs8WLX/L2CfzWlj9j8L8Y6uDlhf5Pe+82Ac0UyH7tPr8WP1YKKKKACiiigAooooAKKKKACiii&#10;gAooooAKKKKACiiigAooooAKKKKACkc4Q59KXdg1Hc/8e7/Q0b6CcrK5k+JVaHR7x4/L3LE+N5wu&#10;7Bxk9q/nd/4Kh/EGL4rftweMryG3mhs/DupXGkALMY1P2a4umkk3dVyxCFRypYHGcV+9n7Tfjk+A&#10;fgZ4q1dvM8vTdLvbuQp95RHbu4x78cV/Nv4ov5/GXjLXtYlZrmTxBqV1fs8SnzJlkuJnDZPBzKCW&#10;I/hZD3Ff0J4D5anisRjpfZil82fiHitmKjXp4ZL4VzffoZ7TGydVby1lhkaMzBZVkBBDBizgfxYY&#10;45BAXqcV+l//AAbsfDCW+8deNvHC2rfZ5Hn0xZPOL+Wxe1maABgCUCtEwcdShHavzAhbF/btuYeZ&#10;MJZroIW8t5JATkdG245UcnpX7tf8EMPhYPh3+w1ot20M0c/ii7bVyZk2+aHVFR1HUBo4lYeoIPQ1&#10;+keNmavC5DUgv+Xlqfy3Pj+A8D7bOqcf5Vf7tT7Ytl+WpqZD92n1/F9OnyKx/UAUUUVoAUUUZoAK&#10;KM0UAFFFFABRRRQAUUUUAFFFFABRRRQAUUUUAFFFFABRRRQAUUUUAFFFFABRRRQAUUUUAFB5FIXA&#10;FULnxPp9uknmX1mvlbg+6dRtx1zzxjvnpVRi3sS5JbsuMioM5prybQawLj4j6FHHGyatYyCZxEgh&#10;nWbLkIdoCkknEiHA5w6+ozkTfHPwz5MjrqEpjhXe8hs5zGR1HO3HPb1oVKqY1KyfU7iBtwqSsPwd&#10;4ssfF+lpeaezSWrngtC0RPTkBu3IrcByKTutGa03dBSNyp+lLmkf7p+lIsyvEMck2lXCxyCN/Lf5&#10;tpbHB7DBP0Ffzm/8FTPLsv22/H1q90lzDNdvGFDRyGGNbuV2j+WIESKwQ5bzGKlwXcZWv6MPEMk1&#10;vo149vH5lwsMjRIR99sHA/E1/PV/wWL8MaloX7dfiaS6VbM3dqLiEW5f96kl1OQcKCGkIDEg9VBP&#10;QGv3bwDrcmbVY94P80fkHilpLD+svyR8qzq1xdTNuVFhlDyOuNjSSuBgkKg27MkcdqSOHFooubxo&#10;rVmeJV8rOXQblB9icVa1A3n22SNbkTXFvFufy04baMJ/wLHIqB7eZ1aeJl2zW/mzs8ZUxl/lyc9e&#10;o4HJz71/Xmp+QX6sWC4WGKaEzQzQxw4lZEO5cHfkHs7OAo9VNak9tZ6lkNKxhkOBNjGHIwRj+6Xx&#10;KB0BXb3qvDpyLBCuBG0d21sXc7orbaAT07/XpXRfDPwTffEDxh4f8P2rNJJquqWekcJhi1xOkSuv&#10;03g5+lfH8acQ0MmwE8bXdoxTbfkldmfs5Tmo0t9PxPbP+CbP7Dd1+158SpGumktfCmmbn1a58kt5&#10;hEtu7WinpukiPOOVV93Sv2b+G/hHTPA3grSNH0exfTdJ0uCKytbVlA8qJEVVU9y4KA7j16VzX7Kf&#10;wGsf2afgXo/hPT/M3W8aSXUpQK9xOY1R2Y9+IlH4ivRh+6KpsY5OcgdK/wCc/wClJ9IHMeN+Iq2G&#10;w9S2Fpu0Y9JebP7C8PeCqGV4SFeouepNat9BruqSsx+nNQ6vrdroNjeXl5MlrbWNu880rOEESIpZ&#10;mJbgYAJyeBirUsKzfe2kdwa8y/asmu5fhO2m20jL/beoWemTIQCk8VzMsLxkdSCrkEDnBr+bOC8p&#10;hmOb4bBVNnJuVuy3/A+0z7MvqWDrYrdKKS9TwP46/H/Sb7wfffEH4ieJLrwX8IYYFi0jRLOVob7x&#10;swRp0YNHy0N1G4jS1U4l2NuIXJHzbef8FpfDvw61O60XwF8JvDtj4JhSS3EdzYvFc3EafIrPDHIq&#10;tmJmO12Y4BUgsQKzP+C9vhzXNJ+Ivwx0u3sb6HwVpehLaaVLDFOluuout3GyAqkkHmNaoESMxb1M&#10;ikEZBr4G09ZZA0tvvjW4iiinfyjuaNpl2K77nJUZDA/uxJ90DnFf6xcFcCZNSymlUUE9PcT0Vv7y&#10;XX16n5lluTvF0/rWM1c9dNdfO5+yf7Lvxa8AftPafq/iD4HXlj4J8faO6SX+gzWQhsJo3+YefZKo&#10;UxzOyI1whaTKEq7bCtfSnwA+Kcvxh8GG6uLe2s9T0ecaXrVlAweOy1CIAzxKRlWjDMjo+d2CPpX5&#10;L/8ABFwaxq/7c+kw2d5OsZ8M3H2qAphfsK3tjHKgA+ZTt8rBUFQHkLEAE1+nI1mPwZ+3XFotpHJC&#10;viPwrNe38ESbYRNHfoqzAfxMwkcM390RHoRX4h49eG2Hlgq8qcVzwh7WPey0ab7JG2FxTyrN406N&#10;S9LmUHDpeS3+TPc7dtxb0Wnt86leOeKRI/LWo5GKxsVVWYDgE8H61/m7K7rpLuj9jZ8Q/wDBbrxz&#10;L4R/Zss9Ps2t2uNc1KGxMcys++F4Lkso29N3kgAnjkV+R+mx7grteQ28lw8aM0jBWfcwVF2ntuwH&#10;bsuSa/R7/gvd4rupdS8C6V5Pl2sImvUHlqvmkrIgDMOV6B8/wiL/AGq/N2bT5tXitJPOkhaVFZS4&#10;bcMN9zaVOQemSCOeh6V/0KfQK4fp4LgShPkXPUUm2fxd4j4iM8/rPmfxL8j+k7/gnZfJP+xF8IzG&#10;sirJ4P0dgAu5EX7FGAAfTPP417tbtvavm3/glH4ntfE37CPwyNi7SR2fhvTLJzgAb47GANjCoOGB&#10;U8cEEV9JQrs7V5+e03TzCtSktpS/M/Y+H5ynl1B36FiigHNFeWe8FFFB6UARy/fFR3fFtJ67T3xT&#10;2BJFQay22wmP+wf5Vy4yXLSZUFeSR8rf8FQfiFB4K/ZN8a29xfJbyeINOm0aBzbySEmWF1ZcrPCF&#10;AG4lvMiVQpLZANfiFqWq2N+19cNHJDdXd1mEtA7Cdmw2wyMI2DDG4K7qMcqyf6wfrj/wWw1e+0z9&#10;m+3a0WbnWjG3lTvE4EsFxGuCqsAWdgqkggsQME8H8lry91C2jaO31BbprFC9/JL51xN5ioUZGOI8&#10;fKcFgOK/J8t/eUHW/wCfs3f/ALd0P79+jHl0afD08Qt6s3f/ALdMvU9U0+HTrhrxLy4ktZpLTbLE&#10;GMICFjkPvBLdCcuACTs6vJm29pDdz2yzztIjRwl3ijkjkhXhJVVUIDMoDkgIMeYvTIrUnt9WMscN&#10;vLcIyzLEVQyO6GQhxMWyf3m8ruAALMVOZVyhkkSZb2SGJbiG6jWOISRK6Ku4HKhCqtGshO4L5YYl&#10;iQsgXFdseaFTc/qGk1RXKmVo9EsdyXE32qSF3RJ5IrPaY0MZRJE2uWbcxz0weeg3LK+2m0u71Sb+&#10;0ApnjzFLH5MwZpn2iVVAcndhWCYBJIb75BdpILvUbgXCi4b7RbhZ/LlaUyRq8Z8tmCJkbQSCyuqB&#10;diKNuwmxb6hqWqRGST7VfwiLDNEjeZcKAuYypjRXjJ3bVKt/rYN6SAkN2y5rbmDrTtzX/ExpYbe0&#10;0tY5FvrmS4d4cvB8004kAjTcpHm7UO5ASRx0i++J7e2s7e0hkgMk2ZRfwoPMZ2cnmMZdfkJUn/WM&#10;SQSWZgEOkRqVpqFnFuvrzzo9s6rvyI3fCRDkfvGlHl7WZkIyMKMio5rbVdQtppFurufbaFUlMU0x&#10;u1kcFlVto6BQC0eVaNARy0mOd83s9xutJO99yndR28OoX0lvLeWSyWcc1vLBBIp8wgsjS7UyiAjd&#10;8qpkAkIx5pl9b6bfia3mSa3t8oJCtj81tHuQyZbzH+ZUWVwnl/IFbbKwDF7t9BrNrds0U+rRyIDa&#10;Pc/Z5d6IQJZM8KQudrhTL93jac4qrd6pqNvrFti81S2vfIeElrot5CKcy+WGCDyyUCqrAAbMmRUC&#10;sST5YWQcknqn/X3E2pw6foerahB5b6fcTI0ayG1k22cceMheR8rPtQneigHGEVVVs1LTT1la3ktb&#10;xYoQqmFrIeYNir8zZeRlfdJFlTuI8/AWMjdW5p8t8pubSRLq4hZPMsRh8DzAViSJJUUCQDcudqlo&#10;926Mj56J7y/ewjhZ7mZrO2VFtYyZdzq7RHMUg+ZUCLGq5L4lJZmLuHKal1ZnTqzi7J/iZemwWt4L&#10;eO38yd5IFytnDIYy+RMuN/zKoG5V273UZK+WAVJYCxm0n7RY27R+WySLNGrrGisuUjkIdNyAZ3YE&#10;uwMSJHbKyX7VdSkubuGb+1Z1lljeOFZxI25XVQ7FogjbWKnrhWCkZUGp7caq9hKLePUVtrlNnn25&#10;QLFKImkLAlFPzr8ySFlDMd5IcsBp7yNKlSSert8/Qz9NtNPu/DscdvdahvmcXT27xMv2khcCUIv3&#10;cOCSSHfDgBk2IariaxsI9QXbJDv8wrLDayxyRpvUOF8pz8ywjJUcHB34VQToJcapd27W89zeGTU5&#10;2kiUOVVmdlPmsTGN7NIURVMfG4FADhqitNU1S8DSRvebmIk8qGS4SaYiN1I3bSw+6wQjfIhGDtj3&#10;MG4ycVG4U1NQl/n/AMAiupbWHUrhPOa3WC6icziORSx4R2ldZUwo35IV1LyElSAymq6mztp3W6tp&#10;IraCdNlvIgCozk5O7llJGSCsalMnapLPOlm0GpQJKTDJDZi5eFEgjEMkAjUhsFgVXGWUhvlw0iN8&#10;sgIv2+u3VoJrdra6kljjFqqqzruUEPuCDarFUG1x5aMy7V2RKGzcabiuW4VVJOy1Xqem/syftDXH&#10;7O/xS0/xNZyakLOzWC1uLZ4wzRW8U1uXRSDGrIqxSJgBVxEzjzDkH9wf2fPjfo/xo8Fafr2h3UN5&#10;Y3WCpV0Z1corMGxIeQHU4Izhh6iv57YL/XIpbeFrvVLlbceWHPmOkc6MzHCuxVeFc8sFAkHyBT5b&#10;fa//AASi/bjv/h746Xw3rt/53hvX7lvLeaN8WV0DbxQKWMYKHy0O7ogPUgV4Od4WUeTHYf44bn8z&#10;ePPhfPMsD/a2BgvbU78yX2oefmj9lLWdJYlbvnH0qcnp7mua8Oa7Hd2ULLLGwmG5SGB3d+K6G2k8&#10;yNSfXiv0DhzPI4+jF9ban8B1aPs5tMsUUZor6YyCmyEhGx1xxmnUjfdP0obsrgfKX/BTf9l+L9on&#10;9mXxVZwxrJftpkr2Rk+9byxQXTRyDuGzMy+vNfzn+IvDreGNX1JWjjijhunR5lhQbJRI8axllJbP&#10;yTthsZWInoDj+sXxHp66tpVxbyQrIk0TRkEcEEEHPB/ka/nm/wCCzH7L15+z3+1h4g1SG3kttJ8V&#10;XUmoWciWx2IZJpPMAQhvlMkZkyDgJj5SJAD/AEn4B8VezqTyWo9PiXr5H4z4gZSsPioYymtKnuz/&#10;AMS2f3HybbadG9nNI025Y2ErEjEgAIyQMg46dx9RU0tilxtlmYxx7wSURF/1mQ8nBQ52xx/xnll9&#10;RTdPjezRbeaELtLRtFjIjVo0OSwQnDMAOCADxsPCpYnVft0waaORWgWMPAwhyB1j+UqW4VeqHqMj&#10;mv6n32PzOp+7noOhmt7MCaGaFoYw0EYKoNwbfljhScAOpJxJgFflYbVXQ0zxu/hLVTJZ2dv9ocyx&#10;SmWJmeNVdpAh8xi4ZVycGRiARyB8tZkMc9+y3k18XjwysDIJfs+3JChHjAHDxglckeWfSl0+Ka/v&#10;Vs2MMkLf6QVnUMl5JuKs+QgLK+CmFOScqOa+ezrKKGZ4SVDEwTPQynNMRlmKjisHUcZ09U13f+R0&#10;k3xVupRdNt0xXY+Y262j81JOjAgxu2R3GQR7VKnxMuLKSZT9kt9sP2SNo7aMshjkE5PmqhkjcMAT&#10;LGGkYfKwArjLeSaJpbeGNUzO9yiCIr5bp8mAp+bgdQejYB5py3Tx6dHJ9nUJNaLEkcmAqxZDhWLc&#10;A7ypLHqGA71+fvwjyi38JH21TxY4xen9oVf/AAJncL8Vr5tUneRbGJUle3uPLWLbgLLkBVTaoC52&#10;7T8jf6vcSa5u51S3t9REweyjkuWe/wBirG+/g/eGcg9fm++M5A3MwFVbszazGqsyXTNHHHLgSeXv&#10;wrhgVDcLtOOFxu5HJqC20y4uJFZriZbQoHgR7tplEqt8rbd2EUsB6/jX0fD/AARlmVS9rRifO55x&#10;dnGdKCzjEzmo6LmlcaitptnbzedNIltcq0mJBuAbnMarlQQMkM3IxnFdX4f8fHRHWdbhrq3gKBYp&#10;4I7ghclhGqtlWYfMwkEOC2/5sEVg6a9xfQozNnzHdoU3OrmNukhGPugZXPTPFNh1O5lsTNDPcW0M&#10;G5hJI5wAruqvyOVwfoa9HiDhHAZvHlrU0eblGfZhlWI+t4CrOjKL+KDtf18jtIfjBG2nXKzWc3k8&#10;Qgi8kaCRZISrzlZpGIYhZdrJtZt4GwKap+Kvipc6gb42sBtria6cpIixRLbQHc7bUhdWTgKCRPtJ&#10;hbcBtOOO1aa6nsFfYyRs5t2gJAUlFLbgTxuUcbfUgd6gn1CSGeSbydp3MLpoo1VgcMB82cYJVySO&#10;0g9RXw1HwjwFOex+j4zxo4txlP2NfEQl/e5YqX/gVrly+1WTXNQuWurj5YsNKyBt8XzFDkBl3EI6&#10;/L85PlHniqN1LHJfRxxRwwvmSL7TIXWRtwKiTYX4AIPOMDafQ1DALy4spJJJ72z+0SLDcSGYyLLk&#10;s7HaME8Mo4I+8ORkVO0bW+ordNumhnaa4mHm7ZZDJguxmVC+/bFKGdg5IkClCDz+gZRw9hMtpctF&#10;H5zjMXPGVnWxVZzqd2WNNEMUMDRNNJJ5ClYozjYd+VlRum4yADHdc9q0bq1UNM1xNCtuyvGrKTtE&#10;sT/I25eDv2AZXk9qq2TNcRSNcedJL5ezCMseCEbczIoGwhQQY9i5Ay20ZNWXVt6zK0c12sIZWd22&#10;xMrvtLj7zAEr8zAEfw54r2K1GnVp+zqI8SppUszR8KeNr7S725t7OaSWaS1Mf2cIkollkmUbhzh8&#10;KdpV8cnBxmu0g/aAk+xCz/sq0UQabLb2qs5aGGSWOWRSsaBlKElWAySpIJ4rzi5866khhVmaNo98&#10;cjuWLyK427NwDfdySexApYb7ZEu6QSW8MRWO3KjaeDGrgN+7yAoXcDuBYd6/Ms48LcpxlT2yj7/c&#10;++yLxM4gyah9VwWIbp9Iy96K9EzvL34wI89qbWzS0ltnUXEysykBVMbMm2VCmPKjG4jC5izyDXG6&#10;pqsutStcXV5GtwJN/n3KmcQkLGZFAd2x+82hSSMRlgecVm3l7PY6pPHHIJHjjdCNreYzd02pnhvv&#10;ZPGAT0qG21KS8tLeO8j2z7GMsiu7bJNiqcrjkgguV64Q+ldOT+GuXYCftIx535nPnvH3EGb07Yyt&#10;eHZJL8EkRLL9msbjEK4V5oI94hJOz98CrMjZIALk7hlQRkDmt+DWoYtRXzo47rzrmMn/AEdI/NZV&#10;KYk4cNkAZ8yN3kBw7SKdwzZLKPULXBuG0+4EG61milYqoDhfukchUJ+b+IkL3xTYbeSO8W6mt1ji&#10;AW5e2nkCMCH2E7iMLuYbckYBPtiv0D6rScOTk5PQ+PcoyhpubvhjWLCGzbyrSeO/uJnuopiSZtxi&#10;CuGffnflG3eWqoxT5V4Iql4q8UT69BDN9qj8tbaG4WEFY4W6xiTGdjR4JwxPJ6c1RvLm6fT3/ewX&#10;U25jI8eI5I1kxJvlLZAkeSQgo28ptI+SphJNFP8AKP8ATjMQxEbqzbhy2SclT2GWORvzG4Wvl6nB&#10;eBq4n6xWV2e0s/x0aH1RVpcq+zGy+9pX/Ex9QDRWlxINrSXEj3BCom6JmXaqHBJBzjjFXvsv2m9B&#10;UxtZmPzEXO4bGA3F+uM5GCSckjljhwQyR6a6/Zw6u0TymMSshbYrMTuAXDgK20bmwRgKwJmW8NRm&#10;8rE1vGvnb2d51E0ckhyJNrYGWUNJ86jZ8sWFU7Sn1OFw9LDw9nTR49Tna57he6mbmPzYnhkmWVnm&#10;gyGctKd5BXB4BXByp+narlvDZ2Gl3EM8ESxNbv8AOFZjLHuyZBneBuGVVgoyej43Ryw6dOJofs6X&#10;E01pdXJe4eKUqsKAuPmHUrz0yM5x3pPtNxbRDMUhlUrFC8G2P94iZ2jchJABGAHXkjBBINdEfjuz&#10;z/tJH3n/AMG9mmrffto38k00JmtvCkssYHDtEb6y2nOSSP8AgQH+yelfuGsu27WPy2ZcZ3AcZ+tf&#10;ix/wbwCdf2pvEHmRtIkmhSzBl2gKxnsA0YXAOFAzlQgBHIbgJ+1louw7m6HpX8VeNlT/AIyOSf8A&#10;LE/dvDKmv7Ldv52OlhkcrtO3kVMvSnUV+Rn6YFFFFABUNz0Py7uOnrU1Q3I4Jw3TsMmgDkdPsdR1&#10;L4lzXsWso+h2lkbKTSxboT9t80ObnzM5BMeU2dRnOK6wN5UTM3yhRkk8YqO1h+zzfLGEaVvnKp94&#10;4+8fr0qv4l1b+xNLubpoZp1t4mk8uGMySS4BO1VHLMcYAHJJoWrsiajtqy8sgOOVye2ffFHmjH3l&#10;6AjnrnpXlsH7UXh+bT1maz1hVeJbpRLaMjlGYAMAQMqZNqZ6biB1OKG/ac8Pxxs32XVNsab8m3UK&#10;sY5Vyeyk8buma6Pqdf8AlOX61S/mPU0lyQKkbpXm1l+0noM+rwWJ+2w3E96tmoaEgLvdI0LHspkd&#10;Fye7AdSBXosU28c1hUozpO0zqhJNaMlopC6juPzpPMXP3hSKHUUm9R3H50nmKwOGU/jRoAobNLUL&#10;TqgyWUY96jk1CNc/vFyOozXLWxVKl8TBa7FrdSBwe4qh/bEG8qZI8jqNw4qzBewyfddOenPWlh8X&#10;TrfDqOScXZk9FAOaK6xBRRRQAUUUUAFFFFABRRRQAUUUUAFFFFABRRRQAUUUUAFFFFABRRRQAHpU&#10;M4zC/f5TUx6VDKP3TcHoe1C3B7Hwz/wXQ+EcPjb9j7WtSjjWS88Ov/am4naVW3t7qTjuflkc49jX&#10;4ajUlM11PDLbfbCGlLFGHLB1KqoI+XGAGBA3YGflQn+j39uLwPN8TP2fvGGjtH5a3WhahDHMysRb&#10;mS0nh6KNzZD9Rkjr6V/Ohr2iXmj6xrmmPbzW01jqF40lnPvQ210shhkBONrMSjKWJ6gqBuGK/qzw&#10;Dzd1ctnhX9iX56H85eImHhSzSdZLdIdpWtNoninT9QsNrXFlqMd4kE1ski7llSRP3bbF2gIV3KAR&#10;/CicKv8ASp+y144g+JX7P3gnXrdYhBrWhWF/GsShIsSwRv8ALgnI7/Sv5j2gnighaKTylljZ7eDG&#10;VV1GSWfoOgwp64x0VCf36/4IxfE9fiP+xD4PUxvGdAs4NFCyAhh9ntoV4B5wd+f+BZ6s2MfHzKlL&#10;BYfGQ+zJr7z0/DTHewxbw6+3qfYkBytSVDafd/Cpq/lk/egooooAKKKKACiiigAooooAKKKKACii&#10;igAooooAKKKKACiiigAooooAjk/1i/WnSH5DTZfvimu2FOMbscA96AeqsfJn/BXj412/wk/Yt8Vr&#10;u/0zWNMudMscHIZ5bWRMt9N2a/ATS9XWZVAaSOHbwykTYY9Yl8zCo3fjkda/YL/g4Y+IMNp8DfDv&#10;hm1lt47i81qCWZ5HCqbdYbwhVJPXzIY1b03DPUV+Q1hpCxzSKywTtGwCrFIpVx5ZII5xu8rcp/2y&#10;B1r+xPAvL4UMi+s2s6k3L7tEfzN4g4722bVacvsRSQmj6fLLdyLDJGsjGKF4mkw1yXYBSS338bhy&#10;cEZG3PFf0ifsI+DYvh/+yJ8N9J8pYptP8N6bbv8ANkbktI1J/E5X6jFfz8fsneDl8b/tP/DPQdQX&#10;zob7xDpyX9rI23zIPtkYdPlyN2GYYPqnqK/pP8LWn9maPZ2vlqBDEkeFXakWFACqO6gd+ma+L+kF&#10;mT58LgVs7s+j8J8NfEV8VPokjdh+7T6bCMLTq/m8/dgooooAKZOSIyVBJAOMU+igBkBJiUsOT2p9&#10;FFABRRRQAUUUUAFFFFABRRRQAUUUUAFFFFABRRRQAUUUUAFFFFABRRRQAUUUUAFB6UUN0oAr3x2Q&#10;v14UnjHp78fnXyt8SbGPT/iLqy3ENvn7fLMv2kNudfNjY7Qsg3HDA4CN1HytnB+q5Tl89gK+cf2g&#10;Hjsvio/7yBZDZWV0WmIRVO+YOSc8AiJFyDx5gC5Ejkelk9blqtI8zMqfNC5w8sEdw+23toJZFtzC&#10;kixhpLi4aR4/K3CZzzthQq7dUwVY/MLOYQ85WKEx/vEt5I0eU267EK5TzuFQqwLK42kH5eMVDbMt&#10;75wijhuJlWOF3lNu3mbCDGsiBHO95pioCMCuSgJSMNSPeW93CbiaXdBK0doQj20yybXlQDZMCHAj&#10;3sxiKFdpJZcZHrRqP2h411c9q/ZfjmXRNUWaWFv+JmSbcK58mUwRMeWd8KUKsoyM5B7165GcIa8a&#10;/ZcH2VtchlkiW8e6iuJY1KruLIAzqqgDbvEyAh3G2NeteyjlP+BV4OO/js+iwn8ND0+7St92kX7t&#10;JJ9w1ynUUdVYC2Y/MQoPCjJ6dq/BP/guzqjat+2Vama0NkJdFhhKqf3kscV5exl8dQHj34PQhT6G&#10;v3quTuWT72MYyBmvxJ/4OHtA2ftL6JfK0EONHUrHgBSsM10+dx4yRK5C98Gv2HwQrRhxFFd4yPyn&#10;xQp82EoVnvGTR8A3KQ3YQRbWMca/KX2+YgQgkHIzj2NNmkhuJZJ5GjmMccZknYqryh4ULOEKE8/d&#10;4Ybc5yOtPudJFvHfL50axx3TW6fIgki2gFwecjBOD6U2zU3CzLGYFSNFjkDuFaPy9ilTkcEqHPIH&#10;Ab7o3LJ/Z8mfia0J7XSVsHkkuMMLlXfb5p+WQrl2Pz9RwDnoSM19z/8ABGr9lM+P/iheeOtat2l0&#10;nwmFFi20+XJqTXFvLnPQ+XGAQOxIr4i0WybxBq0NpcLcTyXlwlqsUcoZ2V5VZBtBJ3M+Aw5OCc7j&#10;mRv3O/4J/wD7OEP7M/7MPhnw+yv/AGlqVpDq2sMQcfb5YYfPx/s7lAH0Nf5z/Tt8V/8AV3hSWAw0&#10;/wB5iG6cfL+Y/SPC/htZjnEZVtadPWXn/L+J7ci5I9NtKRjinR5X5cdO9OPWv+fXFVZVasqk92z+&#10;yIw5YqMdkQKvz/3SeAfSvPf2lPDF14i+D+sS6ekzatplq2p2MUZxI8sA8xYRyDmRlC7sjbnORivR&#10;pVOeBUU480ENGzGQGPuvB46jp9a+n4UzpZXmOGx0N4S180cGbZfDF4WeG/m1Pn74u/ALwz/wUi/Z&#10;z03T9akW3jmjW5kHkSvc6LdGydZIBsnj2zRfbGTa+/aY5VdWYp5fxbrn/BvX4yh8byf2f8TNDk8O&#10;2Lm5trm5s7qfVOJVzG8EcqRyS/Z2kzKsqFpGwkaJKXi+8tW+B2v+A/GF54k+H91Z2UuqXR1DWdAv&#10;VZLLV52YGSZJFVmtrnaMeYrPG3G6NuQZNf8A2ifHFpPa28/wi8TTxyWu+7a1ntL5I5CxHlRs8ibt&#10;2WBLIoA2kkCv9JeB/GjBywXJha9OUZ6uDsnB+TZ+PP8AtDLavI4um+mjlGXnZbMwf2Gf+CdHgP8A&#10;YN8PXElleXHifxJqI26lrN8F8xnVAkwiUnEUIkgVsZc5T72aufC0w/GX9qXxR43jQfZvCNtN4Tt5&#10;A25JLlpxcXTK3QopaFAfVCO1Ta1o3xO/aCthp2oWEfw58LzTBroR6p9r1bVIdqjyCEiWK0VkZlZ4&#10;5HZSgIySM+jfDz4b6b8L/Den6LoWnrp+laXEkEMCqAdgyDwDt3knez5LOetfkPjP4s4WpgsRQo1l&#10;KvUSgkndKG8tvM9LI8lxWNxNGtVhy0acnNt6OUtrNdkdRbnbEQzKxx60McKf8cU5FUJ93mmudiMz&#10;A7VGTxX8Iyl++T80fsF7an5g/wDBfG0muNR8ETRxSCGTNpNLsKspdZxtLHjkK/HX5W9DX54+RFeQ&#10;f6UqkyQee6RSgMnYIvow6kdhzX69f8Fn/gnefEb9m+11mxgSaTwvqCalO3/TG3tLppCfbEzMT6KT&#10;0FfkDCrz3knkpCqwvuJdwO5B/DKkH6H0r/oW+gjxHRx3AOGoUvjgpJn8R+J2CqYfPqsOj9/7z9zf&#10;+DffVF1D9igxrD5JsNYe3cAkjeLW3YhSeGQb+3Gc196j7n4V+aP/AAbm+OLeX4HeLvDzzRyXza7L&#10;q0cSyhvJhe1s0HGc4JBx24r9LImygru8RKMsPxDiYzX2v0R+vcE1lUymk12JoRhadSIcrS18afXB&#10;QelFB6UANPX8Kh1FfMhKgldwxkdv51ORz+FVtUG61kz02HPBbt6Dk/hXDjf4Eyo7n55/8FuNTs7D&#10;4C6SJGtUuJtYjeD95s2ZtLyMvJxh0MRZMESKCd3lPjafyem1e1uJ/MluGgjXbEWN+4MTMQXe3bdI&#10;dpOFbLEjOARwtfsV/wAFiIJYv2WLib/TIhazo9xcR3EUBgDQyrGxLkttWXY3yurBxExfarCvx8sX&#10;2XtqrfYba5WECIZTyYpCdowreW6Q8/KH3Nyw3bjuk/KcjqR+oNNfal+Z/oZ9GuUHw7KKW05fkivL&#10;JEL24WGP93CrNM32p1WJH3K0ESthVJH3/mAGxtxUAkSXOtQyXMMcdv8APIEeVXvdjylH8n55U2s5&#10;8veW2syMisAe9WtTSHVpfPbVLWT71gheQSBjGysHTmNldmR8FXY/vARnIqne29tqflXF5qFnMpIi&#10;mRmEkdxghC7ghMZkTftO4ny9u75+fRqcnY/omnGMvemivYana37eUsNuskqHaJLgy+W/zbWZcCNS&#10;ys7koGDq0nzDg1JBrkN1vMcdjJqUybx5zhY2w6SsMD90zEq7EMdrOzn7gqVoo9Ts7xrWSKaOYSwn&#10;92CLiR13Cc4B2sF5JQNny2VQTKgMGpWkUtlNJaw6DCbtzaqdwDI5Tco2qQgAUc7lLAD7pCoGvmhf&#10;2bL5qF+RoiS+g+2gSrI7Xkcn2xFvWjaQ7goRJOWyPIY88KHXDsqoGsx6tbT61fRSJZRvaRuqRwTq&#10;kcTS43TRJyr4ygRDucPMSQxG4OgUgpHNdWUzq+63KCQLIF+RWLkNx+9myx8zDK33W8zMNpq9lawR&#10;ySSWrzTJmWJLgosYTLHDrtA2glQQGwkrEbkV2euSFrpGUqdGWsVf0IV8S2DWnkRwNb2tnYxRJLbT&#10;ZywTf/q1ZQwOHPlgGJZA7KWjJInSLT4r35ZIrNm3G18u/LeWVG0gbvlO1hgmUgkjyhmMKxuxOttr&#10;bSSSab9omkaBlCK6qzYYsNpbIGAiDZGHOFzJhHqCx1JrKxWN7zSLSHzYUM6ymGMhogsQJWP5g0bL&#10;gqR5alAdhBU4e2heyFGUIWUNDO029s7uzhjazmt/sgEd076jGscIyp+QnLFh8mI5VCCRwZMcA3BN&#10;p8unL9oguvljkZY4ZwQlu6EyRiNmbzGZpBkv5SjadoUAoej8I+Ctc8S+G7nxJpdik2k2MOS4gBt7&#10;YMu/aQqssRWOSF2RdqD92WRyhROYl1b7JqjTRyaN5KuJYpLWKKQSQDlZoixwV3Y2rtc73YHzApSl&#10;TqRcuVu7M6OMpV6slCV2uikn/wAMU7hLXTpY2ihjtbhtsJnN2UCKQjqjLGQUUsu0sspxg4Unirlv&#10;Hp1xPeSbVcXVu1qDLqKGRhu/eFiwXKnLyEOWBKJwVyKmgMei3dxDHHpYkjLuq27RyxIrJuVA7bA8&#10;fGVy4LOAjLsVczaXHLuiFrcaTZraIlwd6o6225vlSUth2k3YJDphF5DY5ratyPVo6q0ozhre/m/+&#10;AYIlW21ZY5GlhkhkMwVL+QbFcFFUD5m3IGB5IbYGDoN7Y1L/AFXTrbUIvLt4FbToIorFmuTIFMYD&#10;iDCxk5BR/mIOTMo5yBVrU7qPxHp0N5bW+l262FskNwkqxlJMAsYWXcFVQ4GNrbckBSWwK9K/Zr/Z&#10;Rb4z6pcW/wBsRYLOzE1tcW6SrI8u2KSISmNyEkDXDblPLNGhAwDXHi8ThcNhliKkmebmmdYHBYf6&#10;zjZOPLoeS3d/psd2zWVlDa+c6H7H9qlSa2RXUpGHyiHYeSfLBZWzvHWqNoVN7H/ZqxrcajHughW6&#10;IJIziMbgFUJgsPMUA4PluD8h9Q+NX7KevfBzWoZddt7Ox0WS7lsDdmFIoWiLZSXPmMrYjZGVXG/M&#10;UhKkKa87u7OP+yyVuLNpQ7QyW+SJXDH5ZR5TIN5jUKTwpyyg5rbD43D4txqUNdOn/AOjKc0y/GUF&#10;LLZ823W46a4sYdOH+h2qxz2afvRL9ozEEwnGc4LOqiPoC4XJjYmtTwxd29tDBeNDHNLbyR3ieZdG&#10;Q3twmGbPmbcsw2kv12/MvzhQc06jEwPmSaa8sTMTIwjCzlolKyvl33bgdr7TjaspHJFdh+y/4C1H&#10;4n+MbfQ7X+x/JsZBI8ht1kG5ZAu5duzCkORubeuS2QwZQaxGKpYem5V9kgzapRw+BnVxCsvPsfsF&#10;/wAEy/jyvxY+BekQ30cNvqml21vaFkclr2OO1tnMmDyDvnwfUCvrfSrrzQq/3SK+GP2e7OT4MaTp&#10;dlZvcfZdNURZSONBLAArnIJPOX24CqcRdsV9heDNfTUrO0mjcMtwofOfbOPrivg+EeLoUMxnGl/D&#10;qM/y48QMrpQzGpiMIrU5zbR3SHIp1V7K5WVPvL+dTF/u1/RFGop01UR+bDqR/un6UtB6V0AVbhPl&#10;/wAa+AP+C5f7PEHxf/Zvk1aCGZtU8LpLfW8kcbMzRR2dwzxsBIgOThsEcgdMV+gkikt04rmfHfg6&#10;38ZeF7qzubfiSFgG2AlCUaPIyOoBr3OGc2qZXmNPHQ+y0fO8UZX/AGhl86XVao/lX1LTI4zfQupW&#10;aOWaGSJXx868qxwHHDA8Fh90jI5p0lgptYY1jZm83zJMzSHyvMSNduCMKwzu+XJHWvd/+Cg37Msn&#10;7Mf7U3iDQLaGzi0TUJ5ruy3RrGIrJpn8lZHc7sowMfmLndtyMk8+JLdxOVcMsSzRA72tjzG2xJHV&#10;D5isVGcONjAjOQa/0FyjMo5hgKWLo7VFc/mepGdOo6c+gXIhu7ybakkNqZXMOyRpGJBU7suBxyDn&#10;3FRXbwz26qZrd5kCtKZkMzQgYdRhO3mRsT/10HrULNNYX0Z8u3t/ssKwhYj5rMEjVSygfeErKoyO&#10;5xVWMNd2+UVHmjX7TLGPuhN2PMJ9m4x68da9b2ZPK90TSvbNcO7zTzTeVEYyp/emQfP2/iKjAPQP&#10;t3U46ar38irFFOsiiFWlOSIs7d7OPlwNkfPT5h6iq+pK0c3mKiQ28xSWNVUjymADBg3TcQQQvfI9&#10;aJY/7JkaV5YprhjcRMYG2SRwvjbIckDCs5Ocj+DnkGtDemrom0ma1haJYVCnaWikkyyl3BHzEc4w&#10;CfoCan1MQ6e5t2S1upo38lImkkZWOTgqo5+8COe4PpWPPI0GpmPYrRYg85E7iLK7DgDIIByAB0OE&#10;XAMd21u1sj9u85FjZijQxttV0DrIGP8AEEfzHUEddrYyRWXswqYZL3yQQR6rC25pMTI0USrIBNbx&#10;EHaobpgt0B5NRXSR/aJG+ziCSGIInlNnEy/fV+xG3nHc0942XRjZzywW7QymcmSRIwJRG37zcPmD&#10;cY8tx8uMkDmmm4aWePdIrLKGlmjPMkj7duAefmOQBnd1GPLB2F9SOV2JVaEWkc0StbrNGsITO8Ky&#10;chT6Aplt/dsCqhdbGOK4ZEht4FM8i+ZwqgFsbhz84B5HTqKvXjSSSzfZfJ+YCW5jb5Gjka1dp0Bb&#10;721QTjk7uu45kZYbKaQsrfZkRkKo24FQVmUH2wCf++cnpWgqkeV85Uknj0++iG0W8kM0crut00jq&#10;7bBt+YqVYCPPUEYzkYzUiFdTCkLIzSLtbzXkWVGVgXkVFZ0Jw5GWYcirunWW+za1hnZftEZypk83&#10;zgxVQzhZUwwaUAqRnBHrSat9lXT5fIkhb7RaOscBn2fIWxgMm7d3PmKyq4yqlfuHMcqkW9EMktY9&#10;SvJEbfdXaxviXeNshYPmQkcYCsCT0xUOiyLBFdqY5LpmQpMi7zHIPNAKFlkUDPT7p69DT5r6a61j&#10;F15a6azuzABPLt5ZGCvKUGEBLMQA43BdrZHBp0ElvdaaLiSaFlWNLkRpN94E7AMH5QS2G4ycDNXL&#10;YmpFw0ZJeL9vQTbpLhluDPHJ/A7kHJ2jlGAUjYegUnoDVRrRZLRh5mISYdsi/MIkOJifx4PvketJ&#10;eWixXEn2WZWjCvAXify9zbNpBJ4IdUlwR1D5qW6tbiS8sbqf7KyvCsyTZytzGN6+YyDpE7xn9395&#10;GJBxjFc/2So07LmfQgvBH/bkjRQs0k1w06osm1nmMgHBHOd4AAHOM1Bpl7FK8lwWaaS1g80gXCsz&#10;xl4flLcSByJZM4ckKrHYQCK2beIQ3DyQybHjgKPNLJukDNHMR5jgEKVHtlWC5GeKdZ6VD9stZBe2&#10;sk1vLIzPLmRXhj+7IVkcZeQl0EfyHAU5XOar2hpTxUUtShZx28ZeGafdIwkiFwsmMnYZJJPclUCl&#10;HwBkE4HNPlm89vMjizIyLJJKNzeXI4xMsgPyqFLF/l5G0ntTtQtYbG0jWNdP8n5bgrISPKwp3QhW&#10;R48jrnDE9N1V5Nk2sTRPMs0lnOS6B/8Aj5HmMSEyzbtwIUbdoJIGKoy0mrj9T1W1tYZpFby1khjt&#10;mKyM7yTE7mLLjqcYGe+KqR3LT3m0lmVZcRpGctMSudwPsOcVf05fNuIpIWtQ0NwXswrK2XIypf0x&#10;weagm01ULXG+OCO3kKxvEc7pCdyqq9dgwQF6huTxVC9zsNvLeGVZ2gdo3LtPgjiPOIVA/wBkEgn0&#10;AX+61GljY0buZVnmYtC0T52BVKsw7AM2CCeOKlYkSvF5lmPtTspkEq4aRl8tjnPEZJDBuBkdatrp&#10;S6kGVZh+8ZIVJYr5yrghvv8AyrnGD0Oe9WL2ncbo12AVWRm3HcJZHYTEESA4YL938avQCONLZYVj&#10;W4E4iV9h3MAcqAP+epYsMdcBap6ZbXN7A7ys0JghadJxEds7+YMB/RgBkA8tjjNBM2rXc0Oy3klk&#10;P2nyB8oBIxv3diBzWMqaasc0qac7o/S3/g3GsLc/GbxXqUEVkvm6dLGrqD55U3NoDnPY+or9lYTv&#10;OP7pr8p/+DcXwdHq3h3xx4w85br7Zqp0/wAyKEqs22G0mEo/uhsqNvoQe9fqrBuUjjvX8LeMOKhW&#10;4oxDX2eVfhY/oPw1oullDb3c5foW6KKK/Mz9BCiiigAooooAaOUP864/44SeV8MvEDbIZQ1hMmyZ&#10;2jjOY2HzsvKr6kcgV2CsFXqPWuB/aJvDbfDC9XzJoVl2RySRffVCedvvjOPpV4a/tdDDEfw3c+c4&#10;hMywr5sd5dLb/aJpzEztI4yquREd6hlLLubapctg5Zaju44bW1uoyv8Aq4LgO4eZXYeSiLN8uwFs&#10;QW2ZjiRt+3cpVmEjxPrDNDJYx6hICAqMpnS4KZUyjBCBd3IZW3bl45FRS3MuJJJriGRZLjDqY3xG&#10;4eIbiolDLKu0/MSFbaQOa9+pKd7Pc8F7HU/DDSZNZ+K+nRXG2RrWUXgJ6GXzhIwHzMAq7Jgu0oB5&#10;aKN6BSfp9JUK5bAx6185fs9SbviXCZGaWCPTpbpJHz+5bzFGASz5yJpO/GD6V7leeJIbdJP3iKV6&#10;89On+I/MetfI8QcQYbC1Y05ybdum56uWxUafNLRGzPOqSDLDPXBqCTVY43XlTuPHPWvn345f8FC/&#10;hr8FrG7j1DxDDqF9ao7tp+mt9suSylhjg4VtylcOVG4YJGDXyP8AFr/gszrmqTXEfg/w3DYxrwLn&#10;U5HllkU9cor7FYD+88oH+zXg08xzDEL/AGWGnd/8E+Xz/wAQuH8qjfEVrvtF3v8Acfpdf+Io4/4l&#10;XPcmuC+Iv7SPhH4X7m13xRoekny/N23N9FExX1CswJ/DrX47/EL9r34lfEZ7iPXPHWuXUVxD9kmh&#10;s2+y2s65z80cewMmDtP7ttw43c150IbW7w0kIk2qIfOc8nByMBlzjNT/AKv18T72Nrv/ALd0PyLN&#10;vpDUoO2X4Vv1Z+sHjH/grP8ACfw5PJDb6xq2tXSts8qxsJnG7t8022P8Q3415J4x/wCC2FvNqMkH&#10;h/wXqNzDuKNLqd8LPY49VRZBgdSMjivz7aGT7OyyKyyXESyDcOc7tpGD/Wt74deANW+KXi7SfDOh&#10;263l/q0yWkW4OqQxmRU86URAnCO43nsvWuylwvlNNc9e80tXeTPiK3jVxTmNRUsLyxcnayXc+2Pg&#10;F/wUK+N37TvxZi8NeFdN8J2dmkyT3VzJYTz/ANn2JlURyMWukEj7SX2BVLqOMda/QzwtZ3Npptst&#10;1JHNdbY/tEkUPkRzPt5YJuZlGexdq8a/Yp/ZZsf2Z/hXZ6THE0urXjLf6ndLl1lu2jRZSpcblj42&#10;qvYZOK98to9ka/Iw5446UYPGQxdVqhT9nShomt2f0pwPlWYYTA8+aV3VrVNbPaHki3D92n02IYWn&#10;V9AfcBRRRQAUUUUAFFFFABRRRQAUUUUAFFFFABRRRQAUUUUAFFFFABRRRQAUMNy0U1zhDQByvxX0&#10;Ma14V1SJZLqOaeylhDQf6xNyEZTPG4Z4z3r+b/8Aa48KzfDP9qrx9Y3VxJNJDrt1cJP5gadvMuZJ&#10;FLkEAH94+eR8y9iK/pb1Zl+yyMx6LnHU1+Dn/BbL4e2/hz9uUTKt1DDr2kxzOVmRo5ZPt14hbA5X&#10;Pl4ye9fuXgbm0aOY18J/NH8dz8X8VsvjyQxB8jpb2kuss1vaq0yyvPBJDMd6sHEmG+bqFBB2+W3/&#10;AE1Q/MP1t/4NwfHMJ+C3jbw3gwzw+JZr9YmuBMTFJa2aqR8xIG4HGS3+9X5CPNJqWoPIJl+afMgU&#10;hdmSE+V+nGeT0HevvT/g3p8XrpP7aXiCwjkSFdT8PXDtbs/z+Yl1aqM9iVQPkDkYNft3i1lf1rh2&#10;u/5FGf3f8Ofn/BuNlhszovpt95+4FsCq88cd6mzVezk3J8zBmx61MhyK/h8/qi46iiigAooooAKK&#10;KKACiiigAooooAKKKKACiiigAooooAKKKKACiijOKAI5R84qG5cAHvx0zU8jDPUVnarKYLO4YDLL&#10;GxA45OD68fnxRy83umdSfLFy7H4v/wDBwz47juf2h/DOh7pJpINKF55p+WNMzXSlQOOfkYfVT6V+&#10;fqalHF5nkq7QvO7lHVmJVnBHy78ldoK9O+K+pP8Agr544vfG/wC3V4ot4766a20y2jtII5TsRWWe&#10;6Z1UrkNhpmB98ivl+K2uvIkG6VrdolV5Yw7MhzzjjnHpX97eHuD+qcOYeEt2vzP5Gz7EKrmNeo+5&#10;9Yf8EWfho3xS/bk0fdJbzW/h/Tf7XRCZCHMV3ax7kCgjhnQ5PHK54NfvtBDtIH90LX4+/wDBvD4K&#10;bUPjx4y8SNbw50/T7jS2uIz8nnPPbSeWvbGy3VsfjX7AWjt824Ng8V/MfjVjJ1+InQb0pxUfv1P2&#10;nwroQjlTq21lNr/wHYuocrS0yHgU+vyU/VAooooAKKKKACiiigAooooAKKKKACiiigAooooAKKKK&#10;ACiiigAooooAKKKKACiiigAooooAKKKKACkflTS0jfdP0oAiJxH93dx09a8N/adQ2vivRbh5dqvH&#10;JbzbmkVQpGNx2jDBvuEEjbnPHWvdWGFH615B+1NE/wDYWm3RWU/Y78k+XEzblELPg7eeWULxzkgD&#10;mtsvfJWOHHq9E8VaRJYjHcS/8swf30vmLOm4M6sRC5wDhSoO75gByRVuO7kkv/L+1XBj27GBRljd&#10;/NVTC0ZUfvNqIUGxsjziVYBhSlms7pWAmWTzvtX72O8KzPEYyxxnqpRm2dWEbehqCC0kgtYzax3s&#10;kkTmR5EkuFRV8v5WKhw7ZdX3beQso5GRXux+M8L3ex6D+zZrW/4i3VrHGzpfWL6j5wXdHh7iN1jE&#10;mw/MolbKeYMd1Y/MPoKPp+NfO/7Pt81p8WbOHbLJDNp9zFFKscyKPLkthjExYkHDcg/wn0r6IQ7u&#10;nP0rx80X+0I+hwP8Ikob7tFDfdNch1FGZcIfvffzx1r8jP8Ag4p+GMseoeBfEEdrOtvLcLpF1OmX&#10;R1lNwIo3IBCiNzuyQd3TnpX663bbR8ufwr83/wDg4Q8DXXiT9nXR9YWyhZdC1aO6kmbY8seLW7iZ&#10;NrIwlTY5kK7gcjqOtffeFuL+r8RYZPuz4HxAw8KmVSnP/l3r95+Mq6hbT6fJEyym3W3jXcZH+Zgc&#10;5ydwLDiM4UZDbu1WvtPmyOqbJIoZ90m1tokB34k3GIgqcgZORzSqkmmXS3lrLcwJHO9vb3JgHk8L&#10;k7M8uct95sFN2Rks2IoEktJ2Zg8ce0ed5rPJvKtkNuA2rk8c8V/b2Y4j2OHdaL6M/nWpZux7h/wT&#10;/wDgrc/Hr9rLwrp8M8ckehajb+Ib1ZbfcjQ22oQF4g6Ii5Mfr/eHFfudp8Qtoo15/dqEHoF7D8K/&#10;Pj/ghr8GpNNg8WeMZoJxsuJtFiaTGXytrMXX1U46iv0NhBMeNp65r/nj+nj4hVM84z/sym/3OFVr&#10;f3patn9ZeDOTKhlrx096mnyRYBzRTYhhadX8CPc/agoPSig9KQCZwKTzOaQDmnEV00cRUhpBmMqf&#10;NqxQ2TQaaq7WpT96spVJSleZpHYWkZdyketLQTgVEdynqrM4H9ofwXH8QPgn4q0OaN5E1DR72IKq&#10;biWktZIcAZXJw/TIz6jrX4G+PvDN14c8b6zpN1G7XGjahPaudzqPOikWB8bmcKrMshUqT8zcc1/R&#10;HrNs19pl1HHL5MskTIjgbijEEAgd8elfiT/wUo+FV98MP2p9bkmjlha9tP7WaRGebz5mnuPMmRpA&#10;G2ZGQACpZcZr/V39nXxxPD42vkNWfufEl6n8z+OGVv21HG0/te6/kfQv/Bur47h0T9pbxN4fkuIz&#10;HfaRNcxFyJC/l3VpEm1j2ILYI9DjpX7SW5yxr+d3/glJ8S734M/t0+ArhfPa212aHRpYmcBfLuby&#10;2RXJ9t27HtX9DWiXK3cCsrKwOGBVs5BGQfxHNf3141YR0s8WKW1SCf3aHB4Y4rnwPse0macPAp9R&#10;ryakr8jP1MKKKKACoLxsRs3oCelTnpUNwm6Bxg8g1zYmN4NeQ1vqeDftd/CKD4zfBTXtBuPMhaS0&#10;kME0Me6S3lVS0cyZ4ZkbDBTnJAFfiv8AH39l3Xvg14uvHn024h064v2Ntd2qkWk+WE6ySsR+7A2k&#10;OM85OK/fLxjpoudMmgdWZJ42Qg8cEY6/jXyJ4+8PWviK4u7S+s1uozeSxYkty6yKh8vOMdueO+MV&#10;/NmJ4kxeTZjUw3LzU3q79D+kfBXxAxuQudCl71OWrTPx51G0u4bdhNBewyzIIbbckkjGKJtyscLl&#10;l3g5RnKqASquflLbnRph9qe4a6G4ssbqZPJwGZ1fGQVHQgljxjBjGPL/AEC+LX/BO/wr4/uXm0y4&#10;1jw9dSSSOVtGWW3mZ5HkLsrEDlgHMZK4xt43Vxtn/wAEsYBchZfGV9LY+crR266dE+2NWA2DO1Vx&#10;EXjyuzO8sdxL49OPiJlVanrI/rTA+MeTzpe0xF4Psk/0Pjbw5a6hr19b2Wm2t417cKLWSNYm3R3G&#10;xETG4vgb9oJPA79gn2P+yT+w5a6L4OudW8bWIjvNcsttujeZHNp6N5fzswOUmCgZ2CJwd3Lkbx69&#10;8G/2TvC3wO1D7TZ291e6nKSoubiSS5wxcOT8ygRg4x8oVfXdXrFyu4TLtaZZJuAWwAcfyr4TizxG&#10;q4imsPl65bfa6s/PeNPFKtmKWDy1OFN6832nbt2Xkfn3+0f+wp4o+Heqw674ft7rXNIs5Ge2ghjD&#10;3WnSgDKKqsB5ZUKA0KhFwispRC5+fNWI0aF5F02fT7iKc+fLHE1vLbsDvKFd4G5VB+RpTGDglXPI&#10;/YGbTvOgzcQyTRsBujDtgh/lYcgjp6jHrxXF/ED9m7wb8UYfL1Pw3Bdq292dbdY5RuG0jhs9P4g6&#10;j2FGR+Js6VNU8ypSk+8XZeptw54wVsNSWGzanzpbTho/mup+WKuJJpZ4bcS6a26O5OWdZI2xcBTu&#10;CsI9qsDEWbOT/Ca7n4Kfs16/8Y/E9rHpjXSxyIYry6i3rHFEvllkyxVmZYZI2wzJJiNWBEgcD7z0&#10;f9jH4f2N8bqLRriZml84JLM9zGSSO0zMoLEB8A5yozh8A+meGPDcOgafb6bZ262NjavHAltEoijV&#10;Q27YNo5QB0xk8tGQeAa9LNvFClKl7PL4Xl3Z6WdeM6dLkyunaT3ctX/w5zPwn+EOl/DXwXDpduqm&#10;a3iWG42w7fPZYQC7EFnYkRKPmY5yBzXg3x8/4J0aT481y813wvqEml6jPM91LCyxzW9/O3mCRl3Y&#10;CsyllJHyAbT1r6kghnMEa+XO0caCORmlUeY+7hif7p6Z6VJLBJbwn/XN5OSVK8tjncB/s9cd8V+c&#10;YHiXMcLifrUajbfQ/Jct4mzDBYmWNwtZ88nd+fkz8pvGnwE8XfCxi+oaDqFjJb+VcLI2nM9urMCp&#10;m82MGPLjjaThR8x45rn9CtLy8MenrbyrJcTyFC9q0xyR8y8Kd270wevSv12ubVp42jmSZLXJRZGR&#10;SqD73cfxn5v9kjb3qjbaHBpsIijsY92S+wqrZduvQZyBztHOK+/p+KzjT5cRhm597n6xhPHLGext&#10;iMNBz73Z+b/wj/Zk8SfE/VY7exs1trGxu1S4aWNlijt8hJ0beYpGOWDbVU449q+/Pgn8GNN+E3hK&#10;30+zjka4hIeabaPMluPkEjNkMS4XcCQQCN4BBZa7WW2xLJGrTIZi65xiIKeAuAOwJUE9fMJ/g4lb&#10;7QYriSKNoTdHzAu0/IzLyD+IH518lxJxpi82h7Fvkguh+d8V8c5hnz5ay5ILojN1LSoPENgY72KR&#10;rS4iWS4RiCiq42OwXIbg7QNpB5bHNeC+Nf8AgnN4P8dedcRzahZu0TLMn2v7TBE8h3MwZnYjEiP/&#10;ABDaJXOQGU19GzRym7/cttDkxRFT2UZCg5HKnnqMe1MkCShJZkjlDHLu/wAxBA3DnDAHAzyw9c96&#10;8PL8+x+FX7io4LyPncrzzMsunz4Kq6fofGem/wDBKOwivI5pvFRkh+zg+ULJ42SdkQM2TP8ALnAG&#10;0/dQA/wsa+gPgr+zZ4d+BWitZ6XBN5kxeWa8ZBIZXESASsAOrKCCmwkEZyOtenRwSObcb5AZFQE7&#10;xjIU5b6HpkVH5cywKyedIsYMe4u6lpM9Rx0PTPrxXXmXF+Y42kqcqjselmnGGcY+n7HF4hyh2I7K&#10;8hT93HJI3lKro4Ctx3UEJhiOpcHDD5Qc169+zz4+TT5I9GmnjEEeUh3SDcqowCJ7qCwIboSQK8pu&#10;TJbrJt+0yxwo0WI5y24Bd2OBWhpFxc6NfQ3G+WOe3kN4oSRmWSZVOY+n3GYkjscLRlOYOm+Xsfn2&#10;cZfDFYaVOW/Q+y9Fv1kAUja2cc1rgA7a8x+FPjVfEukQNI22aNQkwPXzByfwPSvRbG5WaFfmX256&#10;1/Vnh/xF9cw6oVHqfhWYYOdCr7OZdoo3ZozX6XdHngelQyfcbPp2FTHpUbjCHg9KfNbUN9D85P8A&#10;gu1+xHL8YPgFeeMtCtI28Q+GIpL8KsefMSG2u5XUnB3YbYyrg5bAxzX4q2ktlJql5a/ZJo3cSFom&#10;/gGMhh8o6NyAdx9JEOXf+pn4n+HD4p8Falp/2VbpbqCVBG44fdC64P1Jx+Nfzo/8FE/2Z9Q/ZJ/a&#10;U17R7izaPSNWurnU9Ito8SNLp0t8Y48k8cLEmQeMMe1f1R4E8WTxNCeSYqWsfeh+qPwjj7JoYbE+&#10;1wysqn/pXU8Rv9KjK+dcN+7t4DHCs6YDw71bc+Vc7SGGDnnIxVee1aK5lW3WMMFdYmEJMlyPPUhn&#10;Awue2ShVxwAx4qS31C6ntvOdpvOuoRNcMkCqgmLM9xENuVwWzKB2GB0FWrCCRNOWSXzPs9wWhkmE&#10;TFYpDKoaQqBuy4+TA+7nNf0Z7Rx0R+ee/CXs77GbaWazxx28CLHIyNbbpto2IdrZHzE5aUEZDcKz&#10;fK2zctPUL66eWRWaNlZRcxxKHZtrTbdnTnG5QR/0yPoa0ppbxJIZYvt6wJAkdwwmKopC8A5GNpGz&#10;cvX5mqrp8Dafd7kEUcMm+4i8y3YyIyyZWIgg9SgOMH+Pg4NVTOiEtLkN9aNcTbZo5Jp5ozHlRtDP&#10;GoLnp0ASQk9g+ehpSY45rf7PHbyqqC4PnopVpA24FlMZ4KgoUIOM5xU9011bWl1FHDcR+TEIW8tC&#10;C7IhVYnGU2jYxOSPnbA5p8E/zriSbciocNGFEYJAyCJCeD6A89q1M3Ka95EGoWcX9oxtHC7eYqMd&#10;0ah97Eb48oi5OHb96FIYDaATxUt5byvBHKPM86N94eRnZRvRCp3OeMMMZAXnuDVLVbiS486W43PM&#10;qxxZQb9wLYxluVY8+9Pk1KQwSR71vBI4kkd22AEtIGT2TDfe6Ayf7NM2fO4aFmBY/wCztsit5Hnf&#10;aI4ygfzEZhh9zBgzD7rKWHBwSKZdCOcyrsuJsSMdyJ80Ssu5vmHzqBjnA2j1qJpprZSrSXEmZ2bz&#10;XhKCbgor4P3SQGXZ13D1qOW61V7uOG4Q2ZmR7NS6mPLbCzM3oNnJPZQT0pbIn2Urklxe3F7c+dBM&#10;8LPgPKEML+aXxJGCmX27HRskf8siexqxP5lzDDa3EZO1VA2QDc21gqThyN5D5xtI98VPNbyBpZ0Q&#10;KZUkmYfZ0k8pyodhljkEDapxyC69yKqWP2qBVZ1mkms4hiYqdqqp3K30B70rc+rIlL3EkEOkZZY7&#10;hLhobiUhiqgSTfPEPkGwFmzwAD19KsTx+aqrjEa27iVirMI3Y4Y5DkBFbGCeOtGtz+VBHdzKwDTt&#10;bqHBCOVTk+wZiDn8abNf3FpaOvlTyRrujVo0McQWOQO0bA/eB6H61QuWpLcbp8cKuPLWUPHI8Ugd&#10;PmVGH7x9vquFK8cgt71enRo5reNoWW6milDttLRj99ORtHOUIA55BKfxFg4ptq0thaPdSTRQXlwr&#10;TOxiIecSLtM+/ptZTt2DkDkVoXF/cLH5zSSbG/0eSCV3XG0ttdnIwcHbtA6fuwejVjuZ1FMaki2k&#10;n2rzIYfLhklEKRHfbGRNm4ABS+eB1I+T5lmDeW1aG4kvLSTz/wB2/BClvmSPuwySzHHON7Y7KtQS&#10;m6vWt1vPtS25JtZjIQiqEO7aSeCfarlpLcQRpJN5kVxFJ5sLCARyRBuAhkUiXI+9t4GO4HNZKnqS&#10;5Xgole5SOGw/eNsa6nbzJN3OAOAoHP1xUF3PPaXBkWNmmdXtboiFVJnKlnAPfCjjdgbutXrq6uBv&#10;23Binjn3tKvl7XjK5z8u3JK5xuUZH8aDKmK41X7DbXM7JcsymHe4cLF8yFmDhRtEgYsGVl3AA5Yd&#10;a2NKNO2pn2kqWaL5jJJdyRsyyrIwbYyxxeQysNrnBJKH5SM5OM1M5knms2kjhkKW6TusELpIgeR1&#10;AZDH907gMJlTuGDzUklu8d1LF5kayXCT/K6MxjAQ7m+UFvlzkkDIznqzgNutQkiS2ljaW7a0jjR5&#10;onZvKT92YyAwBGG5GfStDo+KOpY0yyMBdobdppp53CmErHGkzIfl+ZOm3kDI56VJFFiNLq4xJG0D&#10;TgopUKNqBV2dT8w+8OKpxNdJHM7zxytgxxSzDcPNXgMCvG7aePpWpaTrHfxwrNPFGjbtklxndt5E&#10;YCfOuW445GeOaDhqakVkPMK27SQxSbyudpXcoQgNk+jEDPrxURhXVGZvJvri1jzCIEBUwgy7lhLd&#10;9gVmz3wRViK/urKw8tPtzCF9jpEwgRkf5wTxh13ADLAZPGxTzVpJyIlnVri5aB3twVQgNKykKoPK&#10;j5opTu2KBknCfeGHPyNz7BD3VaJ+2P8Awbw+Hho/7Gt9I0iSyXniWaUtGmI022ltCAhHDJtiGGHB&#10;NfoOo+ZfY18rf8Ef/BK+Cf2GfAKtJJJJqOn299JvwCjS26OV469ufevqvdg/jX+ePHOKjic7xdSH&#10;Wb/M/pbg+lKnllKU+xNmikX7tLXzJ9QFFFFABRRQTgUAQyLuSRT/ABAjBHXivIf2r75bbwLpMbfa&#10;A13qACCGTy2lZbeeREGDtLMyhQCcEkCvXZXBPDDPavGv2qtQ2QeH7dIPM8y7kvFO3fuMMRIUA8ZY&#10;F8Dvg+hrbCu2Ii3poc+LjzU7dzxm5ltXml+dp2kuGNvczPAPPjUuF2sI5NuCfMBB5C55FUxqsMMS&#10;s1wseUcLMLmJAZEGAmFEY4wFyPu7QB8rk1Yv5fLjIlmX7PZRx2s8uwMyP5ZnL7X+8WXEgEmNu0AZ&#10;zXyT+0v+3Reavd3+ieD9Wu7W3y8FxflpPMmSRSGIiV1DqDxudcA9AelceKzKtWrulg/efVn5xxBx&#10;Ngcjw7r4qV7KyXVn0h4g/bS8I/sujVLi7nbWNcU+RDpOnrFHMJSC4ErjAjDyAZ3MwQ/IAyk18lft&#10;If8ABQD4iftGi6sxdN4V8M3cQVNL09wWnGxwBNKu13BWRAyGPyy0eCoxmvBr6+fWb2SeY3Ec07iS&#10;fz3LSGaQyNuGevY47Zqul2yxOvLCZE2bwThd2CcDnH0rz45Xho1fazXPPuz+Z+KPFbOM0X1bDz5K&#10;X8q3+bJLuOOSKVgj+ZcM8IVP3eDlZiCNzAndIwwFU5B6U2+SZ7tpk2rGzb92793GoHQnoCemO9TQ&#10;asY4sNJP9njn8zEcqbFZvlJK/eqrbJI8KwS/vd67GYH5Rk9fqOteh7So/cPzCtWlUn7SoPkVmnZQ&#10;s/7j90mYzk5HzA+4HIqe1t5DIsa4xbnDbv4ieh/CoTNNf3aylpGkmYs6owIHG3nHQ4pEiaaJNyrt&#10;YHf833R0G70BqeWp0+RzyTuX7aGRj8y+crExRhwDuk80ALg8HkEYPHWv0z/4JgfsV/8ACrdMPjTW&#10;7aQ69rqJDpsUzyu2laZsjdLZg6jZIGDM2OCcDNfM3/BMv9kmT40fE3/hJtY0wXnhvw/ORGVk2h76&#10;E27xwMh6oiytIW/iZcc1+s/hrRI9LhjjjTOw9hgKMcAV89nOIq4mvDLsO9N6r7dkj+oPBHw/Tf8A&#10;b+OXu7U4vq+smX9JtvLiOUZdpwMir4HNEQwvSn17uCwsMPT9nTR/TwUUUV2AFFFFABRRRQAUUUUA&#10;FFFFABRRRQAUUUUAFFFFABRRRQAUUUUAFFFFABSPyppabJ9w0AUb63LxSN0wpIPpX44/8HDPwum8&#10;H/ETwz4st7fdb3ER06WTBfDA3d1ggdP9Yx+gJr9kp7lom6dK/OT/AIOBdN1bTv2Yre+sW1C3b+1o&#10;IXkhcvGkfk3RfIwSFIO7dnP8G75jHL974ZYiVHiGjyv+I1E/PPEjDwr5W6j+wz8YtRufMlCvGspu&#10;H2ks37u6QDbv2jlQXIwTwcV9Kf8ABIX4s3Xw3/b58DPbvpcg8QB9FnleMxtHBPPBJgZ6yGREUexa&#10;vnO3t5Gl8uO7ji8wiJBtGCPMDKpxwuG+bZ90dQSeK7H9m7xnJ4B/aE8B+IFkmaTSdc0668uOE/MI&#10;7qN9v/AgvHrX9p8TYd4rJq2GlrzqS+5Ox+C5biFQxEWu6/M/p7011khRgeSKt242k1z3ww19fE3g&#10;vTdRA2reWsVwvph1BFdEp5Ff531ISpVZwl3P6wwM/a0YVPIkooooO0KKKKACiiigAooooAKKKKAC&#10;iiigAooooAKKKKACiiigAoblaKDQBVlH74Vk+PdRg07wrfSTFVj+zSFmJGAApzWy7YlLelcJ+0Rr&#10;lv4d+E3iK+kkVY7HTbicnG75RE5zjv0PHfFb4Cn7TEwp92l+J4+bVvY4OrV8n+R/Ov8AtgePn8W/&#10;tbfETVWa2WF/EeotbDy0JVEupgFPPqK830jVxdyxKy7MyFnJVI1wOTzn0q544uf7S8deIZJls57j&#10;UNWurtVjy3nmW4RypYH5WBkYEZBBB6YrJjm8h1iWWRH+1hBGu7AB4OGEg/Q/jX+iuXU4YfBwpxXw&#10;RivuR/I+Mj7SrOT+07n7Df8ABub4GaH4DeKPEDwzQ/2h4ga2hDH/AFsKWdmyv7nfI6k/7JHav0qt&#10;uflPGDkV8gf8ERfCkfhb9hjw9LHJM0eryLfhpJHJffBCTjcz5GR2NfYUAZpMkHrX8H+IOMeIz7Ez&#10;/vM/qLgnDwo5TSsviVyYDmn0UV8mfXBRRRQAUUUUAFFFFABRRRQAUUUUAFFFFABRRRQAUUUUAFFF&#10;FABRRQTigAoo3DPWigAooooAKKKKACiiigAooooAaPmQ5/GvPv2h9Kk1X4cySRHy5bGeC7DMoKjE&#10;gLbs8bQMk54ABzxXoKHArl/i9E1x8PddiWETbtOuMIZPKVz5bfKX/hz69utVh/4tzHEfw2fMcNsb&#10;NGt1tJPLhgEscbQRh0jRxEJGIOVbYELjqCZM9DUK6bHeOzeSxRCW81djsjDJyS2WwOSTtJ6nBLOB&#10;Ith5LRoLWHzLdkQyRW9vsaRMIztHu271cSOuTk+cFUFckQyjybOImGOOH7HH5bwhJkPEuxRuOEHI&#10;dQuVVcwAkPmvoKiZ8573c6T4eXM0HxC0FbddJsWmnjVzcRBVKhgB5ce4nzGXJ3F+H25Rzhh9P2Cs&#10;sPzNvO7rXyl4Pu1sPGGjPJHDaWA1S3YMoQeYWkVQ5KkgLuOOeM8V9W2rgwqcjGQK83Mvjj6Hs5fV&#10;uuQt0j/cP0paRvun6V556BUufnXHfPrj9e1fK3/BXfwlD4p/Yx8YLJGz3Fnp95eWvzNGqzQ2s8wL&#10;BeGG1dpV8Kc4PBr6nMbea3ynrwcVwP7TXgCz+JvwM8XaHqEcjWeqaRfwTOOCiyW7wkgngHa5IPtX&#10;qcP4z6tmVHFfyyX5o8DijArFZZXoPrFP7tT+ZnTb3/RYFkuLqZndomRYGEzABFRTFjYTvDIPLJ2q&#10;sajKhyI4o49P+yxzM1osO4RyMgHlsZRxkct74yVra+Lnw/8A+ED+JvirQw8EcljrWp2P2ZSWwiXD&#10;CKRm78ZOF5IBxXafsn/Cx/jF+0F4Q8PJDcXlnf6rZtcRonzQWpuoxK3P8BTccdSAa/sDxE4kp5Zw&#10;/PMX/DhFz+9an8uQwrr4mNKn9p2/E/Xj/gnV8HE+C/7K/hu3G8XHiCC31q8EkjSMZJbWHOd4BXG3&#10;pjjBr3eNgX6is3Q9Jh0HS7OxtY2+z2NutqmRjaqfIP0rQiix2r/l48SuJa2e8R4zNarv7ScpL/De&#10;yX3H98cPZWsDgKWGXSCJ80Ui/dpa/Nj3gooooAKKKKACiiigApsv+rb6U6huRTi7O4FZ03Yz0YjP&#10;OP17V+YX/Bdf4cs+veHfE9uzMZo4tMlxEpVAGvJUd2zvJ3FdrKDgkdeM/qBIvYd/0r4//wCCyXws&#10;g+IP7I17f29vcRXOi3I1PNupaRo4redsH+6oIBJPABzX9Y/RF4qWT8fYK87KrLkfz1Py3xWy36zk&#10;lSpH/l27r5n5LeDfFo8M+MdJ1qyuDcf2ZqUNyHa4PnQtAYpF+9ggFkwPXFf0r/stfEi2+K3wF8F+&#10;IrPcbXXtAsdQRcZ2iW3Rxz7Y/Wv5iEZbaZU8yE3CsIcQD5mMZDFyej+nHU8V+6v/AAQT+PzfFj9i&#10;230W9FrDdeBb4eFogk4c3MVtbQFZBz0Ksfyr/dPxYwbxeR4bMYfZk18mfgPhnjvY494R/a1PuuH7&#10;tPqOF1C9RUm6v528j98CiiigApshwjfSnUjcqfpQ9VYDB8TxbrZm2ltqk4Aznivlz4w+Go/D3jS8&#10;t1bduJuQucf6x5HI/SvrLVI8QO23O1T+NeC/tF6Ax+y6mkLM0UxhuGC8KgSUgn0GSOT61/NPijlf&#10;s8dGr/z9Vn8j7bhDHexxcU/Q8flhjhXzEIkbG0Ox6A9Rjv8AWoRaQpIvC7lbCbc8nuBVzzfLRTtC&#10;7dwJI+6cZqnbwzrGrFF8xv37EDcTngjHUHFfgeIw/JU5D9qpysNby1dm3cA/Nz0+tIPLMLMu07Tk&#10;4fpjmnxxhl/1dvtZsjCHOfekkLFPmjVFkMm7jjG04zXKlPubcwjWyicKrMCw5DH5c/57VFNZwybZ&#10;m8ldpBZxlcL3NWTKDPuZYwPM3Kdp5UDkj296hjtle3Xd5afJggqfWipa4DDbgJuXaGZBEgDcbieP&#10;x708RI7qiq3I27weA1E1wzxt8kcpjkL4zjbgccUqqzvjbHJGp2+XtI2sff2qLw3gBDJbpPFIvzJG&#10;xO4bvuqRj9DzT2jjLyH97tkl4IY7gqjkDHOT2xzTpZVFo21Y2KcgMpVR6c0TsVbzHVItshJ+bpkd&#10;qu6GQuoQTPuWNshlL7QCvHvluo4bAOeetChVudu5mBUIFZiSy9Vyp4RieDjkDmnTJtt/ukFoPLww&#10;5VsJ29sE/hQZ2W+V5VihM7jEIO5WHQSE1n7QQ4wMunorbsMFRUVuVO7sfWo5khvo5Uf/AI93QBmM&#10;mX2kfeXHtkg+1TOjOPKZirBSXWPjamcFsdf/AK9QReduhkYQrlUmk+b5CzuBKAf7oHQ9MZp/FqDk&#10;PjCtKFaFo3c+d97/AFO4YBx7jmkWFYYI4zC0jL5OAeNzfcbj2Ukn2pYn8lIWb5W/dxMpGd74IC/m&#10;RTo1bbHD5MZdsx7iDkSdc/Qip9pPuAqtGgbC7YY1i2ncQfmfAweuM9xUTx/L5KxvcZ8x9i7ZJCiu&#10;GUjzCOpHBPBNI14EQNdCzjimVGdQp3eZuwSo7oByD0zU8StbvCjCGKSRyzRx5bk8Mc9lAzj3q47k&#10;3IZLRZr2NpI/MuPM82PzJGmKeZ8+Af4f3gVQFyuKtRyLbQs/+r3nbu3bvmPQH0FNW7NosbYVVjkS&#10;Ni/BKqpIx9TwPeoYt8NuVVI5BaKyqN+dxVCi59wrEt6ECqlUnCpuZ6pHdfCPx4/hXxWiykfZb6Ur&#10;hm+ZWyF3Y9NxAz619MaHqkbtGgx2xz3P/wCo/lXx3Gp8yaORj5W6SCMAcuv8OD7rnn+9jvXt3wK+&#10;IQ1eMWN21ut7byZgCxkK0QA53HqQAP8AxzurV+ocH8Q1MDioSg9D804zyfnX1in8z3iJhtpwIbms&#10;vS9Q88D5u+Ov51pA8iv62ynM6OOw6qwPy6pT5HYkpH+6fpS0HpXrb7GZWuuU/njrXwB/wW3/AGNB&#10;8e/gfL4ksYLePxb4bt3v4m2fPNHFa3Ej26v0G5wu3tuIr7+lVnbG1ulZHi3wva+L9FuLK+tVmgmi&#10;eNt65G0gg/zr2uG86rZXmEMdQdpQav5rqeDxFlMcywMqPVbH8pd1HN4eaZVTULVbd9hhlPlOu0Mh&#10;LMxH/LQFWwQRgjINSjVPseoTTP5LiO6LAnCsUZSiB1K/Mo53H5xkcg9D9kf8Fg/2J/8Ahl79oibW&#10;NHgRfCvijfeH5h+5u5ridinPCqY4YmBPGWkPY18dpYizspY47fdJukCqC6yP88YZXxKnGdy4xn5A&#10;OqNj/QLh7PaOaZfSxtD/AJeH814miqFeeGqr3k9WQN9mtUk8pBDb2yyW3nKHMuxc7YydwQ73VVb5&#10;AQGFUrS7kkvEjmVZoVdImAHmK4BUO3AOVwr5OD/rR6irEurLrVvDJN5cytJKhLSFmUvh/lkdzJwX&#10;Y4jZFzvyGDDJdk6GftMjB2e3yrJK3zM7RiSQrgbS6blK4TA5O7v7ZIydWafe7ea0zrI5njK4ywQK&#10;iHdz2B2DBpL24+0O67X8lrqTyiufucMgGSR1GRhV+tEDqizLbw5dWHmIT5jTqRtKgDnO4huORjNS&#10;WVtJcCxMkim1mnjCvbyLIqq7c+Xjo2VO3PUA9ga1MtbXIdTjj1TzkHlKJLohpQpYrEnmFpARxx6+&#10;tU7u3t7y58y3WS7a6WR441+8i7vlBUc5J5A71r38X9r27R3HktqE0f2hACGfl2ZnXbxsMCRuG+6d&#10;xOcc1W0iJYHtlVJvtF1bhAJz+7bJ4zjkqcjpyQeKW5optRsyrJp0ksPmRzblZ9zHaTsCKDuHXrJK&#10;2OxKn0NTRpHFqCNZqtukRTyYGhzNFHtMiZZo8My4Pruzt56VYmvY0+0KJoVj8pZdzojqsgOBMH4K&#10;uh5yBhgMKB9wtiiV5rqNobez3P5aeY6yrbuct87Mcj5VYEHlefSkPndixp2muLZrdo0WOW6kd1+Z&#10;HjaQneC2UDZWFSVAOAelQIgutLV4/wByvlZuLnODMJW8ouAeASDt2np1ply3mQ6lJtt1MluZ49qq&#10;qGYSiNlHOSdrOSBzhT6Gp0uok1OWa4ZpYVlcrJxlBnC8DgtuBBb7pAIHIo0M3de+UUkfS5JJv9Fj&#10;ulcTOmZWdpFP3CoBQ9sg8YPNTaQkMSsiyzpFNMiBFiVmJHG7y1AUHeQS2JWCjOx8YN+7tprmK4j8&#10;u3ZY5ZpgiEOXkJGST/sjkg9AOeKjs7BtQ0hI0aFUkkUMqsFd3fAICjg8MDg8YI7GsvaNkrENFWzi&#10;W50tpkVYW8kRSxr82yNAfncuyhckgYCKSTgHJJktQ28lrcXsckIkEczF32JtmXeqYBxgfMQvA4Jx&#10;hfuNZvP9BmkiEcVwJjszxII082QBGLYydsSNsPylSMnBzVa8ZtQjjnaaKe3miS2Jd2dY2CnOc4K/&#10;3yqZGQKewOpfcbZ6lay6f5zeZIZkaQRA5kAMgCqud2I/RScg8lCOCa5cRSX7SSTHbzcTOylQm4YJ&#10;JY/NjkkbiTzl3OWZ02lzxvDIyxxou22wDjLEgMW/28EbiOCpwOadpdotxex/Z2haOWNYywTCgFtu&#10;4OflGOeTwMe1K32zPmj2FgtvlkT7D5t5NP5Eha2SOJVxvk5aNiNo5yGBCZPA5qC2syYWlmi8lpol&#10;h3SlYxHlgEDZQAOcLkkjgselX4be3EV0pa1njiADII3VDHE4U+4ZgSPUZyflqrq1nDeStbr9ljk8&#10;82uI5Q6sw5Vs5x1IXnvxTuHtLmZO1vciNUVlmijiMYBI+0MG27AuQzSSP2B5AJ96uW1u2pib7HMj&#10;z2yvcKYceW4DhxsYYDDzPlG3YCNv3hgIqW2GVTHCZbiFYACztI2UKDCgbJFztGzOW+ReoarMSR6m&#10;z3Uc0ElxIwVTckzTecZQH2Mv3jjcd0mASHI+fYCvaM7HU9zQjt7CBlubeH7ZCsmWRWdc3EPmKqKF&#10;CplixOQVkGP+Wfc1Yis2oXUlqsxtbd3mT725z95SMMowcE5CLwO1aRhs9Qh8/wAxo7eaWOaK153+&#10;WEJkdF3IDsYc7Z8g/wAOeKWWygiEUiyQpdMsd2yIZGjhk481WBVFUDKYzv4b7xzT3OeU3bUWWZYR&#10;MpbiNntlkjO6NwHCghhgcZ6rs991a3hXQbjxH4x0nS7ONbiW4kghhjS3XCyzPHAkgY4wDgsCAvDx&#10;n58HOPd28j3G1kgtl8yOYSBxtYLw3fozYPvivYv2C/h//wALO/bb+Gti4F8kGsadcy42hfJiu7dg&#10;QfLbIG0p94c8ZBrzc6xCwuDqV+kYt/crmVOMXJU0t9PvP6Cf2RfBbfD/APZt8B6FJGFfSdCsLSRF&#10;TaqNHaxjAB52g5wDyCM9M16sg3Mv4VjeFdOk0vRbG1dcmCJYmYDgkKef6VtwKQo49K/zfxGKeIxE&#10;67+25P8AE/q3K8MsPhadJdIonooorM9IKKKKACmycxt9KdupsjAI30pN6AUrkbNzfMgCH5gPu8V8&#10;8/tP6/c/8LA0+xb5dNtLCa+lZPmbenmrhRh1ztyTiEkYPzV9B6ndC2iY7sBRyc4xX5p/8FYv2nfs&#10;Xjv/AIRDR7+5S6uNNjj1O9SVSsdu5uYmhxh1WQl1LDydwUg5Awa8aeLqVcXHAYbVtXbfY+R4yz7D&#10;ZPlksbiZ8ttIpdX0PFf2sv2trrxnM3hXwveKNFsy4vL6znka31F286GRUyXJt9iJuClCZGVgNtfO&#10;1w32S2gt4XlENvGE/dyBVAByDzzjPrUl9cBLcTbYy0cYZo1ziNycErlmypHIxtBPaokTaDhtvJj+&#10;bqQOeBXtcsIU+XD6S6n8McScUYzOcW8ViH7sdEixJFI+oRqGjhuJJVZsjbIoWM5Jz1A9qhwzWyJ5&#10;QRdvmeWWxuXP97tg84oFo1wFWSN41Y+Zxy288Hn1A529aJNssjCGPy5MeQZN2Rtbgk+lctPY+XIU&#10;uHni3Krs7Z3yDHygDkbfTHenGQNcZVlJ804Jbb2omkMyBlXyy7OioOG4Xv8AWnBPLkZHjO5XYtlx&#10;8ox1NPprsIJQ9o8bbmjbzBnJ4z1wen5V3HwC+CerfHr4p6D4X03/AF2pTmOSYwx7bK1Rl82UrJE4&#10;YqGyATycDvXKQi3nsoYo5JIbqOSdWdukccfktGxJ4DFppRz2QV+nX/BKn9kaL4Y/D/8A4SzUtLjt&#10;fEHiX97BhiZbXT2MbpAxP8QcbmPccVwZrmTwuDdW37x6Ul37s/R/DjhGpnmcU8LL4F70305eiZ9G&#10;/s0/BHTfgf8ADzS/Dul28cFvZ20KSulssLXjqioJXCKo8xgnzAjrivVbZBGfu/pVbSrTyFX5Wy3X&#10;I6Yq8mSelceQ5e6NJ1a+tSerP7xw+Eo4alDDYbSEFZIkooor6Q2CiiigAooooAKKKKACiiigAooo&#10;oAKKKKACiiigAooooAKKKKACiiigAooooAKR/uH6UtDfdNAFW4XJz2+lfJf/AAWP0u11v9iXxhbz&#10;XMlvJBpl7dQ+WVJd0tLhgDnoOnPvX1lclw20K3Udq8b/AG2vAUHxD/Zq8Y6TIoMmpaHf2qyZw0Rk&#10;spUDKfUZ4969fhrFfVszw9TtNfmfMcWUVVyvEUpbOKf3H80ljqMixFYoVmLSggRj95LngZPcE8cV&#10;o212lpqKPBLm3hlUpucSKsCMBHlnwI23dSpyBz2qHXbGTTtauLS5MP2q2mlgkad2PkT7zGQTwoC4&#10;43YGRSBja6wDaqlhn94EVztZgPlVwmcZbnnsa/0Lj7+G9m/tq5/L/NGK5j+mD9izxYvjb9lL4d6p&#10;HnGo+GdMuSp6xB7OE7T68k816zCeV9gK+Yv+CTPxGT4lfsG/D+43JIdN0u101jwSrQwxxkEtgjDA&#10;j1yCOtfTcByeOelf5459h3QzCvRfSUvzP6uyGqp4GlU7wRaoooryz2QooooAKKKKACiiigAooooA&#10;KKKKACiiigAooooAKKKKACkf7h+lLTZPuGk9gK077IHbnhSeBXzZ/wAFRdQfSf2OvG80VxcW00Gi&#10;6hInlnHnH7Dcl1YkEKuzJBIIB7GvpJwTtXGd3Br4w/4LheO/+EU/Yp11fMWNtSDafCd4X557W5j+&#10;YnooBJJPAAJPAr6DhPC/WM5wsP8Ap4j4/jau6OS1p942/E/CNLZWumzJHBtbiOMDbFv+baSFTAV8&#10;HaRlTyRirFloC3ep2uyT5fOVEKfMdxIG/wCgyCagsrNrNIY4VuneQNJ5buGZ0LD5GHXzO+Ou3npW&#10;r4JhOo+JtHsZv3kFxfRwED94FEksK4y+AueeVyeOOlf6DVp+ywrfZH8uzjOVT3T+iL/gm34ebw1+&#10;wz8LbeSMw3E3hjTbiaIpsMTvaRk8dRyOfxr3leAv0FcH+zj4eTwx8C/COmxrti07R7S2QHt5cCL1&#10;713RPK/hX+dGbVnWxtao+spfmf1xkNP2eApL+5EsUUUVwntBRRRQAUUUUAFFFFABRRRQAUUUUAFF&#10;FFABRRRQAUUUUAFFFFABQelFFAEFpFJCrCSQsWbI46Cp6KKACijdxTfPjxnev50AOopgnjP8S/nT&#10;t4HcUlJPYNtxaKb5i/3l/OjeuetMLjqD0o3ZozQBGQcVU1y1+26XcQnpLGyHgHqMdwR+YI9jV/NV&#10;7ob4myu4YOQR1ojLlZnUj7rPj6ezNtf3FnDPJDcWTNphhFxGHtnjYkqQFTKF8N5pGOCO1IstrJdN&#10;cW0kghyxRY1xcpGvzpHtP3vl8heB94SjqDWj4xtZtI8ca5bst47rfS3expWdMSXDAMIkljUcc7hl&#10;uMgE1nrcXDpLH/pCbSV++7RKp2ZMiMzsyASIWAI4ccjcK+k53OCbPkanuuyH3epQ6VcTaheNDDHD&#10;dC8EsB+YlAJG46FQQAMfxEDqRX1l4dvlv9Ltbjd/x8osikjBIKjqO3UfnXyZqgnsZpvJieJpUMrM&#10;Z2jhlEW6Q2+MbWBdGDyA7WzIucstfT/wm1FdX+HugXiqYvtenwTNGfvKzopIPoBjFefmXwpntZbs&#10;dRRRRXlnsDJX2jPp2rM8V6bb65oN3Yzo8kV3C8bhehVlIIz2yDWlMCTUM+5YHKruYKcA96mN7rl3&#10;IqRUoOL7H84P/BR74YN8MP24/HGkxzsY5NVmv7UoOpmuJpNoboSgGCOxPNe2f8EQfhdPrH7Q2oa5&#10;NbwzWOjaO6o/2Z8LOZrN4/32Nm5Vlk+UHPynjg133/Bf/wCB914f+O3gfx4vm2tpqUI0OWeLapLJ&#10;cTzeYV/iZk9OqivZP+CLfw6m8HfsoPq15LuvPFGpyatDKFHNrJDAscbDtnBI9gTWn0rfFSng/C5q&#10;nP360VT+drP8j8L4M4c9pxT7CS+CTf3a3+d1Y+wIyrAt0yenv61Mg+So4txT+Gnrwtf4E1Z80+eR&#10;/Y1P4ULRSGRR/EPzpGkVVyWUD1JrHlle1jUdRTfNXP3l9ev+fQ/lQZVO4blyOvPTr/gfyrSnh6tS&#10;XJCLb7JESqRiuaT0DdQG5qm+r2kUas11bqrHAJkABNSrew5X99H83I+Ycgda9afD+ZwXNKhJL/C/&#10;8jgjm2Ek7KcfvRZoppnRY95ZQv8AeJ4oSeOQ4V1Y4zgHtXj+ymnZp39D0FJNXT0HUHkUgcHuKQtx&#10;UWd7FbkcpKkY615T+2J4J/4T/wDZX+IlnD/x8P4Z1BIv7qymymCg/wDAiBXqzguw+XcO49ayfGGn&#10;zap4dvbe3eRXuoJIy6L8wypAUKep+tfoPhzmf9ncQ4PHX+CpE+e4kwscTltWg1rZ2+4/nP1zdb6n&#10;qUbLJHd2dzNGnkxlsN5iEdPUFSPYg96+2P8AggR8dbT4YftjSaJq19Z2OneLtG+w2kTIg+0Xi3Fq&#10;YV3g7l+UPtGPLYghWJyK+V/2tPC8nh39oT4jW67kTTPFOpx23myKzQqt5OUC7eG/drEvttrL+Dnx&#10;J1H4J/F/wv4shuPMk0XUbW7iwm03NvBMjeX7K4BXf0561/06cMUYcScERjLeVNW9Wr/mfxFhcVPB&#10;Y1Vl8UGk/k9T+peznjuIdwZWwduQehHUVZQ5PHrXmf7LvxjtPjr8CvC/ii0uIbldW02C5kaKVZFi&#10;keJGePIONysWB9CpFejQyYHXv61/I+Kw86VadGekoux/T2BxUcRRhVh9pXLVFAOaKk7AoPSihvum&#10;gCG8UPCR6iuE+InhlNc0G+s3H/H4jKDj7pxjNd6U3CsjXrPcPu7vpX5x4gZIsbhfa/yHZg6/sqik&#10;j461VFsyytwyMwZT1Lcg8fQE/QGqRutknyyKpfDq2f4R1/KvRfjx4NbRvEEeoCNYbWZAgUDaTIBK&#10;Sf8AgWQB7kV53clYptu6Rhb443qcqfvDH0r+SM7pOErH77lWMhiqMKvkCuoiLsPMKZ3DoQT0496j&#10;miVkB8qTa/HH8NSKmyQR/wAWd0h/9BBoSRJn/gIyArF+MnpXzt09j2lcjfbJh9r7eNox0A6j8abd&#10;xN5yjdKiyZJwWXGBnGRIgB/CpJDuZi3zR8oAD8u4defbv6U1nV1MbeXu8zyyofcfMbhk/wB4Lzjr&#10;igcrA259qv50e7G4FlJP1yGPP1H1pxaPzJGXdziXHqx4I+tEhWMyS/LtJ2Hc3Qjt9RTQfs823Ij6&#10;tg+3J/SorfAilYbHtaIfu+NgOc5wQadJJ50rbFSWRyMq5xtx04ps0cQgwSvR/uuPvDt9ad5nkytu&#10;kVccYDgtkDJB/CmBDDtfMghkkaNR5YyfmQH5SfctwfamyFbeLdDu3Kchtu/heRj1BPFTCJbSaESN&#10;tySsSg/eA5H4ZpsMgkjCI0Z25XIboo5DfTPetPd7AI0CrOyrG6zHCFiflbI3+YD32sOnrxSLL9pi&#10;Z1jaISR7SSobbvHmBCp4BUDkHpnmrDOpdlZ0ZVUodrcgZKt+WCPwPpVKaeGyG6Ro1jjAkIaTaDHu&#10;BUn/AGjJhR6qTVGOu49pjD9okWK4hw5Z87FzheuFzTike5V2yLiQAtuw2TGRx78/nRORaQXSuUX7&#10;O5OQ+RvGTtb2GOfQA5pzwNHIbdeAzNaK7ehH7ts/3vMIBqPc7GjkktAiJEUsf+lBsJF1DEBTuUr6&#10;++KSXEgabyp2VXYgHymUnzGO7exGPXFO82JlDL5bZjiZSJBjaVIDZ9CQQD0OKlmVlVmZlaNVwU6K&#10;inq2e+BzTp6bmdiN3ZJZG2zQneq7ZRHtUk4BPPTNEZt4nWNvMZlZ1znaSocEf8Cz19uaDBzKrHy2&#10;YSFnJyrje5Un0GOc9hzTooy74QgTGF52C87g7YGD7gHH0rT3Owpa9SQX0drEv+v8xS5fMq/Iy/w9&#10;evQYPrWl4U1v+yNcsbiFrhHt5k3Nuj2lWcA5wenas0ytNbMq+Y32hFbJkXlz+7J/EkN+FEFxG1tG&#10;6ebIZm8xVjlVskqWCYHU7hnA5ruwGIcJnDXoqrT9nM+ovhr4+TxVo1jeLiP7RFGzIesblSWUjsfY&#10;16DaTedCp618qfCD4jR+G9UdZJlksL6cSbw3yxgvGkbg9NhDqd3TBBr6Q0HXVkjjAdTu9D9D/Ufn&#10;X9BeG/FDo1fYYj4Xoj8Y4iyt4WrpsdIOlFRwTiRetSbgTX9C02j5UKbKu6Jh6j1xTqbJ/q2+lagf&#10;Nf8AwUa/Y6039rb4Ca7pc0KtqUdpNPp5MpU+ctrOkIbI4G+TJzX89fxI8BXvwr+IepeE9csLiLU7&#10;G+azuN+dpcERjZnlgzxu3ykAhuEAxEv9TV/bLclo2ViJl2EgdM1+R/8AwXX/AOCfU99YX3xa0PQb&#10;r7Rpm/8AtyKFg8d1YrHc3Ml0w2kK0ciqDkY2nnOcV++eDHHCwOKeV4x+5U+B30T/AOCfj/iDw3Dm&#10;+vUFp9q3fufldaWFrbafawedHmOEus8VvIrRhkVQfvqMbuNxUjPY9Kiggt59RjZx5YndJ5FiUMWd&#10;ztZg2zDKFyQAeTwKtXWqSfZZHW6/dxyPK5kkjZZpZY8MQCsaZZDt+XIx0Garrrcz2nzSbBCjWvnO&#10;2V8wRsfN2thU3fcwDletf18mnqj8ntPqR+RNaWzLIZFMkMLtBF8sk/Bfzkb0GACRwDTtTCPqzSRT&#10;R+YollW6nDSfLtD898vtWII4CfO2SBk1FpyefeRlmwxjjVS8m3ylI2lST0AY856VbnupJrRQr3Sz&#10;CIExcfMqnlge4GM5pvYj2rg9COSYajYhZ5WcPPCYogzL9nR0YybEXAUh3iYKD8oiK8UjyxyCPcZm&#10;u9yuI1DMxkZEiMO0qM4PRSWG7gg9Co1SefULW6mmMMXMqLvUb+DsOO4JGB64NR2eoSGW1hj8xZZG&#10;V2bzNrO8SFAueqMxIJPUNjvWdileWrI18z7O0EzBP9KZsx7lUEAE4CEjZyMY2cn7w602GHev2e4u&#10;PL/dRmKSVmAVQ6ho2BUKVQrI+8oQd4Hyk7qtxCEWzPDLFdLvkSRwmFmi2Jt/dDjy0YE5++CCSKjW&#10;ymsNUZo2bybVVQTKRGu5ht6N1BYg47gVZrCrbQZqNqIdPtm2+S0kA2IrdNrZ2k56CSKRt5LZ34BT&#10;tNPas9zDGjb1jWIxklmBjCuEbKy4yRt5CKd5wHU80lqkwubgq3l3i7pXZ12uS0qI0WD3DM2VHPzU&#10;kSSTiOOFJLhvs32UMVK5cHcCvqF6n0ArMx9q0O0+eSBrp4/NaNiJMlm8xYTMqEtlSQSeDlzweaa1&#10;zNO9qsMeyS5t4s7+Y0T5sysMH5cPGucHmMjtinFpb648yZkuLUObYojbQe6An/ab5wO4UnpUYW6i&#10;mjkkih3Rzu+yRT5cJHDRt6oo5Iqh81O+qKtrNJqN+Y48Qs07iMyhkVRjPU7irbQQu7fyRjbXRJAs&#10;mq301sJI2jee98qNCZkV8BWYtlgF/vDeRnjacVkWSPYPJuXdLM0bMZDtxluRz/y1x97HVKsw3st1&#10;LukmWO3vzvbzY9zeQwJaR1PXyyS2w/eO7s65zqdxVLv4dhzo6Xt5byCOGSO1Mcw+cNuUxu29cYxt&#10;BO0fKACQSRiobq5e5f7PEn2OKOKSwm88fNGyGQmM+mcj5PvHIGORUguvs0tvD5aJNEmyeONY4/IO&#10;CkjnavBIOMMRgnnFRpGyolxDLc/abdXhZ4RzJKHAaJm+6SCQwf8Ai6VNMkhV1uFmj+VlmYzRRiJm&#10;LmRcbFUc7g2BjscVfa3uI9FuJY4Zlaym3M9w6FYZETg7PUthgG64pFXebjy/tCxtLJIfnWKTazKo&#10;BZuMbiOR61Rn1K3027n8uPbHEzeTEsm0D96rAsQm4KuCAPvBsGjUUbN6DbCWOC4kAWaSeO2ljKxA&#10;o0sYxIzBY1XkIdw3CQYwdrDgxzyzw2UzM+1IbiWxkZHk/esVkPkoMhRDgjjYGVjk4FWria3lUQq/&#10;7yRy8PkSo3kW6EoJixO0N+7Ukk7sEHFR2t216I18yaSGS1CSD5Y5I5FY5iO7hzgEhhy33RWljr1S&#10;HQ30msWcu9p55LNZvLjLqYo4Ry0SAc5C5JPYcmrawSQS3UKgTIs0lu0bKSPmz3HJwkSsf9k56VV0&#10;2zmu9KQ2zTXLS/JGgWIA7jtkA5+YlTjA5NTaNJGloHWRG3QGFTHFHKzBGD+ZjPLbSIzn+8AetEtE&#10;ctTUebaC9lS1VhA0hgUtEhChS4HBNfcH/BBX4Sf8LM/bdl168+0BvCFhNdJGXAUymW3WNcegS4lf&#10;Hqq18MFYf7Tle4WMNIWkZioKrIv3kC5woA6bMkHpziv2V/4Nw/hDZ6N+z1rnij7OGutS1qRLW48u&#10;NWa3a1tH2kqS5wVON2Olfmni3m/1Dh6sov40o/8AgW/5HvcK4H61mNOD6Wf3H6ZWgxCtXF6VXjU4&#10;FTKeK/hQ/pikOooooNgoPSignAoAjzzTJ5VihZm6AZqQld3UfSsrxDq0drbSFmQKFJJY/KB7+1eV&#10;mGMjhcPKdQPM8m/bE+PFj+z98Hdc164kSOaC3lis40jLyXF0YmaJR6ZIzk9ACegr8WPiJ461L4je&#10;Mdd13Uj519rVxLeXDID+7lmIZowTwUBACgdRnFfUX/BWP9o3/hbPxQh8HabqEVxpPhkmS5aJTtbU&#10;t01vKhbofLUkY7MCK+SVdWu5FkSZEmYnG3kAyKVOPZQR+NcmSYd06ftKv8Wprf8Au9Efxf4zcZPN&#10;czlgqD/c0tGv7y3ZBLA5ibCsVYbM47LyD+JpZbNp7hWPyxq5OWHy425/lz9Kcs0kk0LtDv4VIyp4&#10;4b+dOgaG/RoGVlKRCTk4cuDGm0DucZOPava9ofiKuRMmbe4ZvJVoyJVBRgSSdpx9KUp5UsahrZVP&#10;zb1BB3ememfrUszNdXHmNJtZgny7eNjck/mMfWoiU/sl5ZF8zMIlBzjDFttQNXehcRUkdd3lyKsz&#10;r5H3mD7eoYfxDrtqjK/2i1WMSBmkjCTN67Wy3PuvFS2sRmZl2tcs26MIPlMT4/1v09+lWdB0yfVp&#10;YbazhknuLu5it7aEL85mc4RV/vMxB2gckjipg1NOMuhvTpyc1TprVuy9T3L9gH9mib4+/tDWtvcr&#10;KuieHRFqV8TCWSeeCaFRCTjGGxkj0BNfsZ4Q0WPSrGG3RVSKFVWMKNoQDoB7V4j+wH+zVD8AvgTo&#10;dg1rNb6pqEMV/q7Fg7S3bwoJRu/uggD6x+9fRVvbLEg+XmvlaXtM1zBYt/waekF59Wf3Z4XcGw4f&#10;yiCn/Gq+9N+XRFiJcipKbEMLTq+xhT5FY/SgooorQAooooAKKKKACiiigAooooAKKKKACiiigAoo&#10;ooAKKKKACiiigAooooAKKKKACiihulAELnEn41xPxn8HxeNPh7fWMhlVbi0lhYgHo0Tqf512sh2S&#10;c1jeMDcSaRJHa263HmKVcFsEAjnFaYWTjVU13PLzTD0sRg6lCotHdfefzH/HXwr/AMIh+0b8SdJD&#10;K0On+J9XsTEh5Hl30gww65wenWuQm0t49UYseZpTIATjKgV7P/wUH0C68JftrfEyGS23T3vivUNQ&#10;SPbtVklupGznvnHWvF4Y5JIWZp/LSNWiyvz7ivzbgf7p6Zr/AEOyPFTxOX0KlR7wj/6SfyTjr+2n&#10;b4L2X/buh+2n/BvT4zi8TfsZarbr5itpvimeEtKNrSFrS0maQL2B+0Abe24HuK/QK3i8o596/LH/&#10;AINuPGdv/wAKw8YaD9qEl5Hrst2Ez1RrPToif/IGPwr9T4m/cYzznpX8R+I+FdHiTFJ/zX/A/pjg&#10;fEQrZVTt9jQsg5opsQwtOr4k+yCiiigAooooAKKKKACiiigAooooAKKKKACiiigAooooAKD0ooPS&#10;h7AVbjj73yr3J7V+bv8AwcKeN7Vf2eNN0NoYZLq9122aF54mePP2e8IClSMOQpxkj9K/SSeUAda/&#10;Ln/g4y1trX4VeD7BYFjtbzxDbyfbFJ3o62t+F5Ayowc5Hbmvu/DGj7TiXDL+8n+B8D4ic39kvkfU&#10;/J2yC3kVxJNFKwZWkd4x0d1wqE7eN2RgEvnI+Vuh779kXSf7X/ad+GNnNB5ljL4q0oPHJkIYpbyB&#10;AfvBWwXXog6j1FcPYN9nslkE/l28VwRCvmMhUmNgWO0fKFiU8pn5yoOCa9k/4J9WEOq/tl/CeOK1&#10;aO1t9bslnZZGk+0yG6SVZSoyFwWiUx/dQxlgdwxX9q8TVnTy6s10hL5aM/nDCx5qsF5r8z+ivw2n&#10;2fQLWNVK7YkIUrtC9sflWjHzIfqKh05SLBRjlQBipo0bzOlf551JXcpeZ/YWDjy0Yw/uotUUUVmd&#10;YUUUUAFFFFABRRRQAUUUUAFFFFABRRRQAUUUUAFFFFABRRRQAUUUUAFNlOI2+nanU2ZWeJgpwxHB&#10;9KEBTS4Vjwzk+hFV5NXWKHnyxuOByOfpU08bNbsnlrJJtIyw+VvY+1fF3/BSP4M+PND0+b4geA/E&#10;/iyym0u1E2q6XaapOkNzHF8/nBFdV81dvzjBDIMY9fPxVSbqezjJR83seDn2c1MswM8YqTrcvSOj&#10;sfYtvrkXy/PGdw3LyOR1yKtLq0cn8S9M9e1fjDoP/BQL4xaXbx+T44vJvtjwtGJbO2lJUDBLZRSg&#10;Hyc7cncMNkg16d4L/wCCy/jzw3ZN/wAJL4b8P6qq/IghupbOY7erbisy7j2AC15uIy/OcPUtTnGr&#10;6Kx+Z5b46cPV37PExnRf97U/VL7fGozlQPXNSJcLKMjkeor4N8Ff8Fo/Beo3drDrWh+JNElunjV3&#10;BSeCPJAJLJLvIHfEQOOgr6E+Gv7bXw3+JN5bW+k+NtBuL67cRR2T3yrcu542iOQh8+wGa4amcYyh&#10;/vWGkvTU++yvjbIMx/3TFxfrp+Z7pGcinZ2tWDB4rhaEncH4JwpyW+lX7XWorq3R/uq2AN3BBOMZ&#10;/MfnXZg+IsJU92UrPzPrIKM1eDv6GkTxUU43QOPVSOmf58U2O6Rx99fTrTy4C7s8DnNe9RrKotA9&#10;T5s/aCsI7b4qXKwxC4mvNLTcmPMVk3yDJTCLzz18zP8AcboeKtmkVZmuI41ktJz5qxmX9zGi4kJA&#10;IVCDk5SMEG3mIHAx6L+01pLJ43sbmO3ikivLRLLJ+fziplJQrkccgHkdeo615iDbxpbxjy1tbe2S&#10;RYY08mG2V4/LDqCUKgIkeCuwhdyncylY/pqMk6ULdj5Ot7lWa8x32T7Aj28Vlbx/ZYWiE+NqvI0M&#10;Q5Ckg5KM+XwdrIccNX0t+z9PPL8LtKS62iaFPIDD7pRGwuPqDx65r5xS4895ppIre6VJTHLFKiyw&#10;yeYPn37go+XOQNmdpJG3mR/cv2VXRfADwrJIVtb5oiJSmQNkTKE2EgJ8y8HsR61z5h/BR6GV1PeP&#10;Wt1FRpyv/AqkPSvHPcAn5ahlYCNvpUgO5cfhVXUpPKiP0rz8divq9B1uyuCjzaHxf/wWd/Zz1D9p&#10;r9m/TNL0XT2vNY0vX7a7gMaFnSMLJG545xhq674DfDWP4SfA/wAJ+G7eLa2i6XaWkqBdvzpEqkj1&#10;xz+Vew+OJluIgjYyrg474rkpAzR/L8rbsCv82/pHeKeNzOnDh+TvTjJy+89bI+F6VLMamZrecVH7&#10;h8IKpzTz0qOEso+Y5pxlUfxD0xmv49sfdeRXmb56bc3KxwOd3Ma7iFPzAHOD1HXB7jpVDxP4rsPD&#10;GjXuoXU0UdvYW7XUztKqBY1BJbJOAPlPJ44r84v2t/23NY/aAvptF8OzSaf4Phkj2yMzW8mrOpkB&#10;YnhljOQoj+8CQx4xX7l4V+D+a8XV4tJrDrefVeR+ZeInidl3DOF5qkrz6Lz6XPoL9o7/AIKZeHfA&#10;sl5o/hCGPxRrUYdDdrIP7PtHBk6sH3yOpx8i+WD086PO4fI/xT/a++IvxZuJn1DxhqFlZs+RZWAa&#10;1hABfIAQljxjqWPT5u9eYyxqtopjVljgVRGpcBEYnnjqfqameziZj5qhirttdX45HX8K/wBGeB/A&#10;rhzIaMFToqdW2spq/wCJ/C/GHi9n+e1verOFPtB2RXSyWC5ulkh/e5LkhkZp8jLEyMrsTjqOtXNA&#10;1m+8FX0U2i6rqOkyLKzrcWFw9rJGSODujALYPqv4VWxNbpF5jRlpGV0OeWDHaw/AdaE82aRV+XYo&#10;y30PT86/TK2R4Lk9mqUZesY/5H57HPMdTnzwqyX/AG8z334R/wDBSH4jfDK4t4L69g8UWDMplW+V&#10;jdGMEZKyII3yR0LBxnselfaX7N37ZfhX9p2SWysGurPXLWIXUmnXIZmEe4L5isvyFQxAyTnJAxmv&#10;yra4e1bdw2xFVyOqDdz+OK7b9nL4pSfCT41eH9chuFtIUuoYL9zIFU20k0LT/hsDbfVhgc1+AeLH&#10;gXkma5fUr4KgqddJv3NNkftfh34z5zlmOp4fGVPbUW0ve6X0P2BgkU9wTn16VOBgVmaBq8HibRLP&#10;ULWVZ7W6ijuIZEOQyMAwOfcEH8aviQN3GfTNf5c5hl9TCYipQqfFB2P9BMHi4V6VOrT+2rkqn5aq&#10;3C74HX1Jqzn93+FVroEW8nysx2nAHBPFYZfPkxUJ9mn+JtXjzRcT8Kv+ClOmT6V+2R4y+12rwi8v&#10;Lu7S6dMySQSXUqll/h2FT949j1r593Qpdw+Xbq26LY8cqK7PIeGACnITbyCO9fX3/BZDwzb6J+2P&#10;fsulWskmr6JBd4mWTzAxvryMzKVMeAREgKlmRQwYw96+Q9UsLjTG+0TRtPGtuGYKuFhY9V3f3gvO&#10;OuK/6g/o05h9a4IwtRfyQ/I/g3iHD+yzCpRX80vzP13/AODd39qZdR8Mat8K9QuriWbShJrlis5/&#10;dJau1rbIid/9YJMe8g9a/VCGSO4RWUrlvmAz1/zkfnX8yH7Ev7QWtfszftD+HPF9m8kVxY3Ecl7t&#10;5F7aFonuPl75RWIXsRu7V/Rx8FviVD8WvhN4T8TabJBNb69ptrfIR3jlhjlDD1BBBB6HIr4bxk4T&#10;ll2aLH0/4dXb/F1P1bw8zz2mFlga3x03r5x6WPQohhadUcEmY/m+X604SKf4hX5B5H6cOoooNACB&#10;s1WvYdyt9O1WCMjpTdua5a1FVYunMNtTz74oeDF8UaDcWbKGaRGWJ8ZMbEYB/A18xavYNod3NDvU&#10;yQlz8/G51MmM/wCzknn02+or7J160bynKxl9oOB/e9q8M+Ofw4muxHq1khaZYlhuv3ZyVQ745AO7&#10;K3UdxxX8s+IPDf1XFupBaH6BwnnXsprCz2kePHbHcKqiT5WVySPfnP8ASoooVWMKdwVVj3EDmMgH&#10;r9KuvEwCqFg8vYZAvmAhP9rd3ye3amS7o0aUrCi+aXky4+7jj86/FquGjTqe4rH65TqaFUK08cIC&#10;Fp/vqGG1W3HBz+FOdIZXmZV2ws27cD8yZ4D/AO8D19BUlxu2lVaOOPYwYScMhxnp1xTb13mSVQVU&#10;gKVVyCgUdeByCfeoNdWEyLMy8beAMNwrMx2k/UZo86O5CmRd7yLgBOc7vlNJ86XDMWUr5rYyePmY&#10;bcfXt60zyvOttqrHKGjCKu7hznkZ/wA4qF74xcNNuZo937uRgqjPJbGP97HanxnHDCMtg7W/vHH3&#10;voemajdS0gkUW0nkgxr8jDaeQQB/F0PPtTRLHC+3/RWMb+Qu1TkgDdxSRQ2KRkG5gkc2GUFm4bj7&#10;vtmhmCBPMj+VpAPL27diNxjPt1NOa4Vw7L5bL5rdT0wOfypzFg7b2T5ZGIJPHC5xWhQkdpG6tHsK&#10;CYMWbOGw292x3yC3502V2OWxHJ/Cd0jbU/eAPu44AXlc96ku5c2jMrKpXfI7E/KF2mmTTzC5k8to&#10;FbJCo5Ay28kbh6fIxPsrehqFUdzF7EcFx/oEyLud2VpoxI78r5m1d+R1JUBs9t/oakvTCUaNg7R+&#10;Zjax2naVx17HaSf97HenWatAF3lUV5wx3dRHllA/BShPozUgl27LiZon+7AdzBfnU7i302/pS+2Y&#10;oikiNtNIsnJV0kKqPvu7uJDj+6chQOwOaklh2wyW7Dy/MRnUg7gVA5GaPtO1mVhEzQhGc7xu4Oc/&#10;7o6k9hSJcLBDvZ1aS2DSsCesY5bHtg/rRKo+Q32FuJMxqzBysjo7KoJJjCYKj3b7o9ScUWZlgu5E&#10;STzP30kRIJPzF3lwPnPyCLIHBGT36VFK/lWNvFI9uyofs8hf5lbbCxOQOSM4bA7AmnRSyQtaLILZ&#10;GJMyhx8zsfmIA67sDcfVgGHyg0U6hhU1ZKI1lsVPkrL5rsVhJVdwPAXOwY5+mOtNjJliYuxk3ZdS&#10;qbC7g79/thmZ8euV7YqcXZVNreX5cbCQyA8FeCcH8R+YpxddzQnb58aMwA7IeCT+ePrXRTqOxnyk&#10;UUoUCWIrHIimRU/gDeW5VT/sAuuO2Yh6V7Z8B/iJ9qT+zrmX/jx+W2d2w8luEQiRv+BAjPoK8TuN&#10;QZMtE0PmQEq+zDbUSIsGI+pH4kVb07VbjQLqSe0uFtpLNSysedjpypb23jG09TxX0GT5pVpSUex4&#10;+dZZDF0OXrY+0dI1FJ49uV3A7cZ6HGcflzWgo+avMfhJ8Q7fxTYNJE6xtbyfZp4N277JIAMxE9+S&#10;Dn/aAr0i0u0mRfnUn0zX9ccE8UU8ywahU/iR0Pw7GYOdCpyTLVB6Ubh60jNxX6BoziIpMHjGR6et&#10;YHxH8J2/jHwfqWk3VvHNbahaS27o6blYOhUgg8dD3rodue1NuVyh44x3qqc5UpKVPdNMwxNCFak4&#10;PqrH81//AAUx/Y7vv2Xv2i9aheOZtF1++uLvTHa2a3jjL3VwI4SzAKSIoQwUc7SD05r59Nhm8ZVh&#10;m+0SbDFb7CVBYfNv/u/Llue3PSv6Qf8AgoX+xJpH7Z/wK1HQrqEjUooXvNLn2jMF0LeZI93cruk5&#10;A5Ir+e74q/BPVfgz8R9f8L6xZNNqmm313pSmWJ1WaQMVSSMddpcFVPQhWx0Nf2x4V8exzvALBT/j&#10;U/xR/OXFGRzy3E3n8D2OQsJbS0aSFkkVllWPY6ZO1yPM3Aq/AbA5RhkgYPQl1OosDPBH5bIxjaVM&#10;llkw28AbuIyitjAVSQfl4IqWW3WaJZvO/drPsgkcjc6Z/duH6GMgMSe5HrVPSNMvGtpv3btI+LeN&#10;FUszy7gdwHfhJBx/z1HrX66t9D5rbRjbzUGis87VWPy9kce8EAB3kVs+oHGPUgd6rxopa2kw7tGP&#10;tLtnb92Fmc54/jAOcitAxx6hM1zHtj865gijCHJOTycDkZAJyOwNDWMiQskcOI9j3YXPmQNIgJRl&#10;LfMPmAyRxWhpRmNWWWS1/er5hlJtymCq3EpjjLTsC52nZgFCPuhTg4akguFv2imZLd7aNEjZF2Ii&#10;jdgoSq7sN03LyucjkVLPeLf3UkdnJLtmZS7OXa4n2neseSNrMJOSR/rH3Y+UinXN+sSW8itNDdWg&#10;8qQfaWZZ4jyG2/KQDkcrMfZT0pCqS9/Qk02J4raS/jh8v7MgMs4kFv8AMXC/c6xqAd2Y85UEfcLE&#10;OtpbbT33X8Eym4tUeJVGxSkk0eVUDjIRHG0fKpU4JKKDH5BgtYLSRtt5I6MRv2NICCBy0JI54yXI&#10;Boisjd3sckMMkkvF2jBmLGMM4UKTGFIyFxg9Ng/hasyY67kiD7OiTXVnbsbgB1kEoXYBJtZcf3h2&#10;/wBnJ6Cr2xYYo2mLTKxFyJ1XpL5LMsB+oGG9DjNUXAltVmRoRbrBs8yL95ECXkwpA6LkjCn5gSCe&#10;KLq4ENlHGWiuGmxMoiRsq5jZe3cEfpTOOpuV7v7OQs0xmFrMkc0rxuHk80KS2F68rxVy3dbe/iha&#10;JY/LhCCFgHV3jbeGJPG0ksCOmMA1VimktZ7O+WKS6jkBWIb3VYWOWVhx8zKqtx7VZ0yyhW3ZoYYU&#10;WFvIuFdpWYhRnYBHmP73ziRmGce1I2duQW4sY5rRLcCaYKjNOZRjznYNK6gLx1jKjccZGD0NQrcL&#10;bXTLIlxdG1ti0sbsV8ospRiqHjIJDZXJ4zUgfy5JGaOSHy7cTRMmCzOpCvgmNzlSjk4IxvHIzUbT&#10;RpdyBf7NmXYJlQM8e5j+74cxgbjGTkEgGPco+Yis9R01fcbHqvmRSvDmCO3j2KskrZl2Kg3cjGDI&#10;M56fKfQ0t+620s80k10IwVfMbKcyY8xlB6cEDPpUetRR6ncN5MccdncStLHCIm2248xmSNO4ITIU&#10;HorEHkiobu6mvlb7PFuhUtJIpH3MjaSfTA5Oa0p7C9mr+4MuLERG6by45LqzlSIyQN+7Oz5VCnpv&#10;ckEHocZ6VYSeOWaGCPc0NvM86RqylHZAC6up53DAHPGNg/haqc2hsHaYx28ieW74Wbc0IZTtYsDi&#10;RD6A5xkDmptQtpNOvvLjW4lkVzFGVJZiSwz5ZQZG5eBgZPYL9w7HZpsaNlNHcW8VtlriGKSVLdJb&#10;lYY4lx0mDsojQswG8MMZ4IPNPd+fs/zbrqBbTFyCjRjc26TYGk2P+5UEMRhSGPBzTdNk3WymNoo9&#10;2SGaRgjqsaBXIHykM4yGzuO04BIps7pYxKFXzF85YpYeNzASKXcgcB3YJtydxXcQDisZq7OPVtxW&#10;5Z0bdfanDpqpIxupYy4bfH5JkPzchsZ/7Zt/ut0P9G//AATV+DNv8C/2M/h/pEMHkzNo9nPdfNln&#10;na3iDk5SM8YweOor8IP2HfhQ3xa/a18EaRFbzTRyaxYfaoxGXysV3GZt3oAoYHPTnNf0neFdLh0f&#10;w/aWccYiWziSJV6BQMV/Lvj7nFo0MAnu3J/LRXP07w1wvtcXVxFtIxSX+LqbMP8Aq/woohOUowa/&#10;ms/cKexJRRRQAUj8ofpS5xTXfCHmgEVbhvLkLcZxxn1rxH9sz4+WvwC+B/iDXFuoftkdnKdNRiGE&#10;1yYnaJcZ5BKE49FPoa9m1e4jCY8xVZunNflh/wAFf/2hv+Ew+IWn+C7O+jm0nTolvbswyo3+ms00&#10;RiyIpCNsay9OQT7V8nmEJY3MI4dfDGzfofC8f8RRyXJatZP3p3S83/wD5I8R61d+INX1DVLtoZNQ&#10;vpZ7q5kwhaSeWUyS5GeuZmI/3T6VkwJ9o3jzP3XlJvbyk3Lz25H8xVu4uI2kmWEFZJP3nlqTjcw2&#10;8qqIm73Pze1VLiLy7hvLRZo3mMRdW4wFLZ/Q/ka+mqckndfDHRI/gTFV51qkqkvilq2Ek0bXBljj&#10;3AphF8tPlHduRIR9aYr5TzG2qrAldh5IAyehXtz0P0pBKtvbbdpYmMHPqAeRU8KrHfCKMHyZJ9qA&#10;DcQv3MD6gnHrWZhcgjHlRNJuxti8rB6FAeufrx9asGM2isnl24CkwbHZCQQMjqjEf99D6jrSxRRs&#10;0H2hYot0YidlcHcHOeR2wevpVbDRRGaQSfu1Ezkjsx2g0e712Dma9SaGGW+f95hreYGMkN5e1+gA&#10;bp9K+sP+CW/7Nsvxp+MzeLdStftHh7wrdYhlE6/8hWJ7aVFI7qqSsPrmvmHwp4UuPFetQaXYwN/a&#10;WqXkVlCA/WWR1jUf7LbnUfUiv2i/Yn/Z8s/2ePgtoegwW8Ntfi0hk1NoRlrm78tVkkY9DnaOfavF&#10;zrFOnTVCH8St7v8Ahiuvqz9o8GeEY5rnH1uqv3dDV+cnsezaJpq20ShBtUckehrSCg1HbReWuKmA&#10;xXqZfgoYaiqSR/agUUUV6ABRRRQAUUUUAFFFFABRRRQAUUUUAFFFFABRRRQAUUUUAFFFFABRRRQA&#10;UUUUAFFFFABRRQelAENyN1U9SMdvp9w8h+WOJmb6AHNXJulVbtFdZBIP3bRkNnpjHNHNbTsc8o8z&#10;ce5/PR/wVpvjF+3X4oMzK26UqkeNuwGeUAk/iPzFfOlr5ctksceFKxbQmAxkye2etfaH/Bd/wJb+&#10;Hf27ba6t41MOraFCX2jP+kG8vWY/XbAv5ivh+5kMs0c0asweDzwF4ZA2AB9QCG+hB6V/fnBeIhiM&#10;iw9SH/PtL9D+Q83wc6OJnTl/NL8z9K/+DcHVbeP43+NbXc6veaZ9thVX2x7RJCjHC5B5IH1IFfsT&#10;bj96P96vxF/4N49Rks/26NftVmg+xz+Eby5tkFy3EQ1CxXomVP3geeOR2Nft5bcD6nI96/lfxqp8&#10;nFFS3aP5I/ffDX/kUJf3pfoXN1GajHNPX7tflZ+ipi0UUUFBRRRQAUUUUAFFFFABRRRQAUUUUAFF&#10;FFABRRRQAUj/AHD9KWkb7poAqTRDYx+UHrzX5C/8HHOvNf8AiDwP4cOQr3S3sLTSBYY2H2hAx9Ai&#10;tgk8DPNfr1I5O7bjdkgc96/GP/g4Mur4/HzwnbxyxyQy2jfuVIikt286Qmbc33gQrYA+9tIGa/Uv&#10;B3D+04npSfRM/L/E+o45VDk/5+L9T88ZbrAWOPETFwyhx+7eTOCvuD39q+k/+CRvg/8A4TL9vTwL&#10;tWNVtbg6gIljbMYhkQszDtyVAJ7sPUV8zidbnU9xXbDdATs8bhSRnawPCpyM/wDLJvqa+4P+CC8j&#10;ah+3ezC3vGjj0K82PGUeOJRPZg7iqoBkkDkd6/q7jnE+wyLF1O9No/D8joqeMp0v5pJ/ij90rVcJ&#10;+AqUdajtB+7qUDmv8/z+uqPwIfRRRQbBRRRQAUUUUAFFFFABRRRQAUUUUAFFFFABRRRQAhYL1IFB&#10;dVIyw+bpz1qKfrxwfX0rjtO+OHhHVPHd54dtfEWkzapauYpbaFxuSQY3IWzjeMjKdRketJyS3A7f&#10;dRVKy1iHUFUxSehww++M4yPb3q7uzSjJPZgFFFFUAUUUUARTcGsHxbpSX9pNC0PnLIjAgruU8dDX&#10;Rsu4VXmi2jPPHPAry82wMMVR5J/f2FKKkuWSuux+RX/BST9iS++Bvi6+8WeH4bqfwnrMhNy0Zz9h&#10;uZHupOg+7CVW3jU9C20DkgV8uT28iXQ3yKoP7yLPzK6njI9eePrX7tfF34Xab8T/AAdf6HqliLyw&#10;1O1ewuIpc7GjYEFeOfmBxuHK9e1fjV+1h8A9S/Zn+MV54d1S6e4tp3+1WF08jSNc2zTybJZDjHnF&#10;Q4kAwGZWYcEVx5LmVWt/sOIlaVP7XWS6I/jvxm8PHleIeaYGP7ip/wCSy6/eeZO37ieIRxsjsC0h&#10;POPw6D3pFn+1R7jHCBINyKrSqeyshPHUEd+9GWjRvusiqOiHscnP4VMyLbLdBQSyySqB6EiM8e/B&#10;P4V9C8RNXpt6dT8Iw1SdP34u36Hofwo/aZ+I3wZv4T4a8VapZ2+5dlncymSziUEZX7Od0fPTcED+&#10;jA819K/C3/gstrmjaXplv4y8L2mpJGyQXl/Z3whcoWjDOsDI+8qMnaZVBxggdvh5JHgvmkkdmRSB&#10;tJ6kckVNa6yqTiT/AFEgBAlYE/gVHP415lfK8HiVarBJdJdT7bJfEjiDKqn7iu5w7M/an9nz9tnw&#10;D+0Kqp4d8QWtxqEafvdPmfyLyAe8J7e68V6/HrkZT940ZjYc5IwR36/WvwB07X5Fubaa2ur60vIV&#10;RophN5cttIzY/ds29s98qFK9cjGa+nP2bv8Agqv4w+EKW+n+LpLrxlpCuQ11PIv9oW8YVB8rLGPM&#10;PBwJTKWIwZR0HhVMnxeG/eYGfNbuf0Lwj46YXFpYbNocs+/Q/RX9qWD7R4K0WRNrGO+/eRgfLOpt&#10;py6YXIO47Tg8GvFZTJDK6w3kM0kdy3koJRCuEAUSbJeMNwu0FiAEPzFS47u7+Nvhn9oz4CajrXhn&#10;WI7yGz+ZwsZ8y0m8sxmORGwFYbuSDx1968+gvBfXKL5kciSSGMKkzrHLCYiw5UbcOobByARnBUZQ&#10;/UcPZ79aoyw9SPJNM/WcRUpVpxxlFqVNrpr+RZhkgmkZFeFriFpAv21VZvl3EbyYpNrl1YfMSflb&#10;JYgyN7T+ynqtjcaLqlrBJCZFvlnbYylSrRoFZdqoNrCNCDjBDL1BrxKEj5dj7Zmk3SPIu0IV8xWQ&#10;ZwCSJZWHT5Y3I2qCh9U/Zb8QbfFeqWDRtC08aXcq4A8qUjZ5R9AkaRHHbzU/vDPv1bVMNL1Ky+p7&#10;579B/q/xqRulR25+SnMcqa8fQ+mGcBqytfu8Iy56jmtC4byxmuW8V6hiKRVYAlSAc1+V+J3EkMsy&#10;yok+j/I7cHR5pnKeI51nuGbcdy8Viy8tU13O0m4Mfm3cn1qE9K/yJ4xzmWYZnUreZ97hafJTsNZs&#10;DkgVR1zWLPRdOuLi+mt4bWFPNkeWQKojCliST0G1WOfQH0qxdERISTtA7k4Ar4P/AOCoH7Y0emBv&#10;Bug6kLVbJvtOrzW0rJITiWP7OS3BGDll9PavsvCHwvx3GWeQyyhdJ2bduh8Xx9xlh+HcsljG71No&#10;ru+lvmefftt/thf8NC+J10nw7dKngm3clpDuhbUbh1lilkZuyBWwqnuQa+YPFPxV0fwrtf7TC8jP&#10;E4VT8rhELtn+7gqPrXn/AMSPjTLrV/8AZrCa4t9NyI4xDKu44/j/ABbPPTNcbE1xLJHJNJE0ksis&#10;zFwuAUIUsTxtJ6n61/ux4QfR7o5Zl1LDOmqdKKs7bzfdn8F5pLH59jnmeby1f2OiO51r456s8DLb&#10;xxqreUQR/DhScfUAE/hWVL8ZPECSxM1222SR7xyzr5ZkKgOuf7u1h+LD1rm4Z2k1CRrhctDOzq0z&#10;Zmjd2kU8ggbtw9RlwCPlBobVzNCYdvnLGzTKBKqqZvLaJlHAG0LGmPlJAbaWDEGv6Qwfhfl1OHJO&#10;mjXD5Pg4K3s0dl4Z+PNxa4hkb7a8T/KHXGxj2X1+gr0rw54psfE1uq2rt51uTHcR5+dsYPA64BZR&#10;+I9RXzhfTTW2mQ+TFc+VGzTtJG4fEZUkkkdOAcetdBoviWbQtVjltrpvLjdoyVkBaXc3mhj/ALJ3&#10;Rrn1QjtXxvF/hPh/qs6uFWp5+acLYepTdSirM+g4vMidZEb54/vBVyJRz3Hfg/kabO3nRzW822ZE&#10;baZVkY5A+YY7HHp61T8LeJIPEdrbyR/u/MRU6/ddY8sD7/OeKuoipJu6xhyG/Dk/kOTX8uZhg54W&#10;o8PUiubr6dT80nCWHrezktUfpb/wTO+Jl58Rv2brNdS2m60Ob+y1G1QSkUFvjvnIVgfoa+ihGECt&#10;618Qf8Ei/GlyNM8WeFpLa4WEXn9qxTmMjaWVIymfdYV/Aj1r7fXiNR9K/wAfPHbJKeW8X4qlT+Bv&#10;mS9T/TTwjzh5lwxhq/20uV/IkHWmXY8yNwOflPSn1HqLNDaO0bBW2nDEZCcdT9K/FqT99PzP06p8&#10;LPyH/wCC62hsn7TXhi+mn3btDWHbgDy4/tt2VY54KnIxng18WXUEccvnWslnb3DtG4Zt1uwcfI5w&#10;EAbaTyFOe3Ffcv8AwXNhuj+0v4XLPa/bf+EfiUWYlAeRVuLkhyQVcDIx/rcf7NfD8Vm8FyPsu1TF&#10;cCRXM8bDLAnnAX+6d2d/zDG7Nf8ATD9ECNSXAWDb/wCfcD+FOMmo5xiJeZHaW9vokSNHNG1mt0Y4&#10;ogS2xMh1OQ5UljlDn5hnpniv1v8A+CBX7cMV54dm+EWvXitqOlsZ9JaZuRarHawiBc/3ZS6qB2Wv&#10;yUE8kl5I1szQ2yR+YiMyP5qmUeWCDxuL9c/w+1dh8HPjJqXwD+KvhjxNotw0dx4X1O3nFt5/kx30&#10;cMiswkZeNrc5BOM1/QfGnC9PPMqnhqqvP/l35Nb/AHnl5Lm9TA42GJh13P6iIphPGpyCG4znrUiQ&#10;Lj6HNeN/sTftJ6d+0/8As9+FPF1rLH52raXbTXcW8E2sxhjeRMdeDIM+mR617Gk0Yx864J45r+Ec&#10;XhZ4WvPD1V78HZn9S5fjKeKw8MRDZk9FIHDdxS1kdgUE4FFI33TQBFMnnLzXO+JPDkd5aSQuD5bA&#10;k4rpAOOlQ3dr56Nx2xXzPE3D9DMsO4zWttDahWdOd4nyx8V/h3/whWp/ak/48bpjJ0/1cn8Sj/ZI&#10;6eprhhHGUVXm8uKUxxuVG4y7mAx7dfwr608XeE4dTtJIZo2kjdSu3bnBPcH+tfOfxA+Ht14O1h0k&#10;WYWjFGicyDbuDZA+vtX8k8TcPVsJWdOZ+wcM5+sVSWHqP3+5y9zL9oAkbcVlIGNvIJO3B/CkDqz+&#10;a6srMwUAdTippYmEoTdHywPWo+LcRbsblbPNfA1ouGh93T8iKDZGp/eRGRkQ7kQhmy2FJPQge1PE&#10;6rIGjzs3LsATp3J/EZNReQpjby/usBbgfxKQcg/QGmshEe3dtDI4z/czyM/Rcj8az1jsHzJLZ1j3&#10;EyMfLkJAxjOWfj9R+YqrJAq2OzzLxFMWDnGS+w/N9D0z61e2q16G3RsWQAKrD5h61DGd8q7ZI2Zo&#10;1SMFhy/3gPrgZ+lTH4w8xxw9yNrrEhd2G1crjIzk+pprrHO6TqJCeJc7TwSccDucdqdHKYzG0jFU&#10;DglSw5Of5VG6LHG0fnLtkRSdrcgFug9/T3o9p0GFyYQzMzTbVjR/MiHzNhvu47E4I5qFwhZYlaRm&#10;jRbeUqQjB2DjzS54OMOcDr5g9RU9ws7v8wj8zzyVAb5Sx3ggnptwRj3NLLHIglZd8sbDe0bKoww9&#10;P3fP609tyZXIlnxLL8zLtCuFCETFV4G7PXcC+cdwg6kUl2UIk/fOVVN8ZaM+WY3kDKT23FwAPVM0&#10;TGSK2by/mkh8woyn/W4YMnIKjbnHOCKd9kWIyJ+9ktVP7grICTjAVfzbIH0pGNtSHdbyskkssbI8&#10;reczDoP3pwfqN31y56MtNHz2sfmNNCvy7mkTKxx+WpfA6jBGOeh61Ob7Ald1baIUnIZ12DdJJhD/&#10;ALW0Fce+KdLaPb2u1cec5LIC3LFYiD+G7B+lVzs0GC7QRyyLdKsabp2kMe7fkBjx/wBc/l/4EKVp&#10;4Yy1urjc05+VuSCcxkA/3woc7evyn0NOu0nFxJ5c7QnDTKzOvy/60ghe4+eMe+zFJDF9kfcitF9n&#10;kEqxSSrgH5nCA/xLulY7x3BHaj3exmSJdrHG0u4LvCqAw2pEUy7BieAdu88/wgHpQ8yyWCbpLhiy&#10;quzeP3hALKjHsGjyT+dAtlt44EaRVijVYlXORKUQ4Le5BOf9nJ6Uk5t305hKzJbSCR9w+/C5hYlW&#10;9GWMHg8itKZn6jJ5ozJtMu9ZJlichcYJUuYs98rvOf7oB6c1JPb/AGqPbcGSYyF1ZghXchYMVI9B&#10;tQFu2W96S9XCeZKqxquGKlguZChZuT3AXYPYmlX593mTCSVXlZph8zv0KkAdCowQO/HrRGo1U5it&#10;TpPh78QT4Q1SG6jaTy5AxltwPlk3mMvKT3ICkA+or6a8K+JI760t3hZZIZ40ljdTnIbvmvkO1jkl&#10;mV4NqyKy4f7QjLbxg5Ukf3HPBPQZNelfBD4rDRJ4dNnnBscRGNnbm3LADY/93llIB/vD1FfoXDPE&#10;dXCYmFaB8LxZkirx9ph/i6n05C/mRU/GQv1rH0nVlmh+8u5TtIz0OM4+uK1bd/MQH3r+tuHs5hj6&#10;EKkex+S1KfJUsyxUd1/qW+hqTdTZT+7bvx0r6Izd+hn3LZb5Ryq5r81f+CwP/BMC7+Kngy7+IHhW&#10;xkm17QbeWae2t0YzahapHczsPlKyGUu20fvf4h8vIFfpkE3Z+RhkY6VS1uxXVNPuLWSBpEmjaNsr&#10;lSCMc19Bw5xJi8lx0cThHZ9fTr96Pns+yHD5nQdOqtbe75S7n8pF3Y+Vrd00yyKlvItvll8lyyyb&#10;QWTam19oePawYg55p2pxYt90c4H2eSO2UWyEh4wwbcv+ycgL33EZ4r9CP+CzH/BM6++E2sav8WvD&#10;NsI9Jvb+a71Sz0+3ZRbbpJpjeMeigIMMOi5ycV+fK40qRjJcN5KrLb3C+UY3R44lcoxPG7Ck468G&#10;v7y4T4pw2dZfDGUN9n5PzP5wzHA1cNiHSmvh0RQ1meTURM7J++toRdRRM2xIZ9+xgpH3R12E8YWP&#10;+61M8xZbGa6P2eNts00cltE6sieWfnI/u/7H3l+8eKW7s2ilt7eMs000qRsB8wlgeRgrfQlgAemS&#10;Khh1eS1vd32iNlKNKuwAodsbAS/VWH3f4iMd6+op6K7IjfkWgq3XmyxqzRsVi3yxySui3CdCpOPl&#10;3dM+9O1O7a5ulZ3kaZyIdzxGJGmWJAU2x5O7gpsYDiNWOA9WofMlj8uRrjzBN5MaRuiqrFeGz0be&#10;5DAbWJx95j84gW2jZz5MLRRsZYpZApMjRBlZY29Tkglx1DAVXUUZQUjPWHy9KyNtwxiRzK8bBo9v&#10;mgAZ74PT+9tFaVuN8V6kkqxsocAoECkqwAKEH/V7cncOMg1WvxHa6fMs32dg1zMcJGcRyHBIB5yN&#10;o3DrkgcNw0dltZe51COS6mit5JZv3kirlreQrgYXJPl4wQNwUnjaeFTOoVUjz6lrT123StJcRrtb&#10;fKg+Vdo6RgZGTwckEY5OR1qpLNYO0915at5MoAUDdkFn6bg+eo/iHXqKsJFJPDI29/LjPnPhPvkn&#10;aST/AAn5Rwe+/wBDTZ7bZaf8e7y+cIlGJl8rlwo3N0HJA+tZanFH47E1rqVvpEkatKSsMwknAYlZ&#10;SodEIk+8uN6/KBg5HrV6ytm1KSxhaP7PPiGMzP8AdxtQuzFsHdguB3ypxyKybSC4kvVtWuFZroJF&#10;mUBVhc/MVOew2KSewOauLNJHOPL8x/Ot0UI7bGBA2SDJ6MBtxnoSa0CpAjuZGvII2kvGffAsw2Ox&#10;KfNsQYx/Ep5HdiB3qrGsfnxorrb+TsCvnMchjUsZA2QDyMYBGTx1q9f6k8lvMqtNtGSyCRIXBdEU&#10;F89d2CNg5ABNUDbvJdtHjzbFhIR/C04AkKv7KCRz0OR61kOnsJcS27WB823n+zxpEGDAgSTJks+4&#10;huO2Aw/Cmo/2GQwyND9leRd3loVkCnG4KT1YDNWoLv8AtnUrpZmWfczvhMfMowQxB4XAGRng4qva&#10;6xPfrNEfM/fyRyoGcRr8xxsO3j5h0B61sVqTQwW8lzdSRsm2NifveXvK/KU3HgrsJIx1NEsvmOzS&#10;QTSKqLBsWQYkmQeYUzzhigPvjmpEnFpBJuaL98fNSVlywR1yhCYO5G7MAQR60lmZ7VE3ecI43toH&#10;KRjyiMecEJYMC2QCC3mbkJxgVXoTCLlNtiabqK2xuoY7qS/ZpcJ8jJHKq8CTiRQCRkbcHgZxUiGa&#10;1Rrqz81YrWJ3kQI4jC+ZseKb5yWVo9+cchQT2qOS9k0eK7nm8mTZ5kLSQ+TMqsGD7iN7DG4ALkcj&#10;OCgx5elb2z3HiC2jAVZGk8oyQbAY+GkEyKIwN21lKlFZjldrcqE56tSNODnPZFfDP2h+kP8Awbs/&#10;s8PqvxE8RfEry/M0+3iuNHspNsisgeSymBXcMEfuXU99pB/jGf2StbfeG/2sV8y/8Esvg7p/wb/Y&#10;/wDBtjDG8c2oaXaajdSybd9xNLbwsXLfe6gD5gOeK+nUfYAB6jPtX+f3iBxDLOM9rVl8N+X7j+iO&#10;B8uWGwEZr7epYjj8sU6gHNFfHH2gUE4FFBOBQA0ncKjncRwszdFGTUhddvUVQ1e+W2spmLLhUJ+Z&#10;sDp61y4nFQoQdSXRA77LfocB8f8A4pWPwt+G+t6/ffLbaXZyXDYOGYqhIRf9o4AA6kkV+HfxB8ZX&#10;XxH8ca3r17HI91r2o3mpsq5ZYvMmMxRD/dRXYe3zV96/8Fl/j6lh4dsfh1a3Gqx3l48N/P5Y2wyW&#10;mJ41Qn+JvMj3FRztUntX523q7yzxx+XOpcgLE3Zf4fr3rxeHMPP2NXF1virv3fJI/j/xz4o+uZrD&#10;LaPwUVr/AI3uxZSoUtJukkj3JsKlSrYyDjqdvX8KJYfJ3JH5YVjJJEVhbIK+Yo/PPH1pqpI10pZm&#10;YNMIiu35nb+JgPTHGac86Wrx+Wr+Szh1Mq/f6H8R/SvcPwX4NERg/ZigyzR4ypZDgt6fSpIYW+0M&#10;n7r52Dxk/K24entTblWiE2IovlcpxG3ynuB7j9KJJoY7ZGXdthYElvvH1x7VPs0Z9RrWvmxxrHIp&#10;PlhWVfmyxPA49asW9qrT/vJBCViVshCcgnAGO+0849qTTEWO4VZv3bOYyT0AXcCfxxVvw7b3M+oQ&#10;xqJZGkkW3GyIv1Zcrx/Fh146/MvqKKcU5tS6amkacpzUY9WvxPqH/glx+zF/wt34zL4sv7VpdH8L&#10;ssowfl/tGJ4WSLP8XlqBISP4sCv1i0GH7Iypt+YgEHFeIfsF/Aqx+Av7O3h/TbPTmtL+6s7a51PO&#10;S0101tF5shz0JYY+or36zGJV/dtjA5xXy2BlLH5hLET+GOx/fXhrwvHIsjpwf8SrrL16fgXohhad&#10;RRX2Z+gBRRRQAUUUUAFFFFABRRRQAUUUUAFFFFABRRRQAUUUUAFFFFABRRRQAUUUUAFFFFABRRRQ&#10;AZoBzUNzG0jLtO3byfenxjCUANm+9UN3HmFsjK45+lTspJHBptxlYW45wce9BjVp3R+I/wDwcEeF&#10;5Lb9pbwzMy7pJtNJ3BG27pbifYCfZYpj9Gr8/bCzkuLRV3eXDdLuTyzhVG/yRGx7ZVEOPRge4r9K&#10;/wDg4k8Aah/wlvg/xFcR7TvawEiKwTJFw8fPTIEchx/00HrX5u3W/SJ2jzFaySQloMsP3Mbgptx/&#10;tFR83bOa/urwzre14bw0b7Jfmz+U+JYuGYVlbqfXv/BB/Uf7I/4KEK1vtt4pvDFzp4i3ZbH9oWUh&#10;GPeN0P0QntX712R223zNuzyPYV/Ox/wSN8aP4I/4KAeA7iOMXP2+c6UVLbRGs0sUW8++I1I9eK/o&#10;gsGLWnzDGRxnvX8++OeG5c+VTvBH654Z4jmwsqfZmlAfk/CpM1DEOF/3alX7tfi5+qRFooooKCii&#10;igAooooAKKKKACiiigAooooAKKKKACiiigApGGVNLQTgUAZsjeUrk9VfdX4m/wDBwXrlrrv7Smhx&#10;xyxvJBoO5VUCQOfPvlQbf4t2GwO+0+9ftjeyLvZuNuOTux+tfhV/wXX8Qz61+3DYqkMqw23hoRoH&#10;IKhzqF8EcAiU4b5XyoUgRgAjeK/YfBSlz8RJ9oy/I/J/E7m+o0qd/tP8Nf1PjlHhEJa3huGZY1Ch&#10;VRYo48/e2Jnq3AzwTx1r7r/4N8lWb9uPxAy+Yqw+GrsYdduSb3TulfDCr9ptpJFW1mkkd1IEO9im&#10;QVHznOe/c/7TD5a+7v8Ag3i0mZv2y/EU7J5f/FPXgdCrRlSL3TzggcdjwfSv6K8TP+ScxT/uv80f&#10;j3C//I2of44/qfttajC/hU1RwNkVJmv4UP62p/CFFFFBYUUUUAFFFFABRRRQAUUUUAFFFFABRRRQ&#10;AUUUUARThhyqk49K4b4n/B3SPiLpslneaVbyecGfzxGUlEpUrvDxjIO0vye4T2rvqKyqUlPcDzf4&#10;bfCfUPBuolptavtY0wFTa2t3arm1YdZQx+YE9NvbrXoka8VJRSo0YUlaABRRRWwBRRRQAUHkUUjf&#10;dP0oAoX8Xmo65Ctg4NfMv/BQP9kmH9o74OXVrbrdW+s6WzXuneSViEs6W0yRI7t/yz/eEn/ar6hl&#10;tfO9RWfrumrcWUiSxtIrKQygdRivlc6y+pNfW6D5Jw7dTyc2ymlmeDnl2JgpRltfoz+f7xLpkmja&#10;lfWOpRCC9tf9HuLedSZIplfZIOO47jtVGZUlWRtsa7Q8/EbZ37cY+tfcX/BWb9k99Au4fiJoNlcS&#10;QsrQ6tFbWjNhXWSQ3jAD5SWCo2fuggmvh+4iVCJY2LW1wQ+7ttKrzn0+Zef9oeor2sDjKeOpQnS0&#10;aXv+bP4B404WrZFmU8HO9r6eYy9tmRmbazeZEJgAM/M3BH1FNKKXJ2sGwMepPtTp0Z5x5rMsq4Vc&#10;fdx/jUUpXcy7j5i55/u12bnyBKbhoRFK3neYQeGcfIR0zSRQSRsrKfvRDawbbyT/AAt6+46VHBAb&#10;iPapZnjIZiBnA9T7USGOKOSNJFkkkRGjYtgRkN0qf3kNhx30Ow+F/wAX9e+EXihtQ8Papc2VzIPI&#10;uYo9yx3CeYCIH2MGdR18wFSeRuHWvtj9nT9omz+O2jQ2TKkOrW6AX1sEeIzIEjQmE+c7hHCzp82P&#10;KaZnYhWU1+fJfzo/OhkZdy7JFC7twPBxWl4X8U3fg/xBa6lpd81vd2rFoZ41dfLPmAgnH3sYzjvi&#10;s62DhWXPD3Kn5n6VwV4gYzI6ytNzoX96D6vvHsfqKJ57qaDyvtElxOizAxI0fmS8MQgMg2wlEV0J&#10;Iw0MeSAWrtv2bb24X4tR2aj/AEY6O7uVMyZRLiNYDGpZ8I26fcrMD8iE8Yr5v/Zb/aBtvjb4RmS1&#10;trS28SaPBE17ZCIKsMgOBdDaSAjSbXdusZG3GTivof4DP/ZPxWsJLjy4kjt2iRkgKtdo8qguV+6F&#10;aRlkDk5XbjvXdhMdLkrYbER5Z8q26n9gZJmlHMYU8bhv4c/zPqKD/VU48UyE8UXkm2LNefWqKlR9&#10;s+mp9wlfQo61eeXE30rz7xPqK3Uh2sV2Hk+vtW94o1toI37t1wOprh766L7mb7rHP0r+AvpEeIin&#10;N4en6H02U4bQqhywbd696ccKMt8q9STxgU0zov8AEvAzjNYvirxda+FvD19qV5I3kabby3blfmyk&#10;aM7AevCNx7Gv4qynK8RmmMjQoJuUmkl3u7H0GKxEMNQdSo7JK55X+2p+1lpf7Mfwk1jULx5RqjWD&#10;xadCi/NLcyI4Qgd9pVmPoEY9Aa/FD4s/GHUPi54y1u7u57y7u5Lie6ZWlGbpizecgHfDMhAH8Bz0&#10;r0f9vb9rC9/ah+P+oahazMnhvT2ay0liGdTbRTHbcOg67xO+P7wBxmvnhI42MpRYvurCsQRpRG0k&#10;kQ4C8/Jy+f4tpFf79fRB+jhhOGcko43Gq9eorzfVLokfxdxxxDVz3MpOq/3cf4a7d/vJxbyTmNV8&#10;3a0q+QAMr5YdzuDd1yQMinQSfZ7W0ma1kZA4KGU7BKSpVQM9QGxn0quq26XELg2cqzRicxQZURTL&#10;ysY/2QgMY9S+ecVckCS3tx9onFw7SNcGRYji4n2/um2/w5bClfxr/QOlhoUIezpo+MdJIdc3KadF&#10;Htj1CTyZIpFJ/d4KIeC2OG2oT67mPeiG9hsLySFmmkuLW5kaFIdsjTBYyfndv4WbBJHbJqPSNO+2&#10;rAjQWqwRyLA0C7pJBIFzJgDlsh2Bx0/Cq1vpjXNvCqyQq0MDTjzm3wKsasTJkc9sY7njrxWmoXhc&#10;sxRR3JkhkNxbqHktIZ5kZTESN+xsdNq5Ge2aLOb7ZeLNcRNFJIz3Mp8oRjLIF2A/xDaysobAJZfW&#10;oRpjRW1uixJJHL5chSSJ9kchibdGDg42OBljxng+laFppPlSP51vIiwlZxcljmU4aR4wvcMzoVPO&#10;Uiz82N64YmEXSftTSUdD1b4E3E2peH5LffJJDbzmcMG8zYSqBvlPAIAJOORg122zKrul3Rqvmbvu&#10;4Z/lOa8//Z9DzJdOG2Q23ysqn7zDlifqOK9EWJZdLnkC7lZVKr/ewa/g3xGoU4ZpVlDqz8az28Mc&#10;7H2l/wAEh7NIr7xdchbdSzojny2WTPGMk8Ecjp6ivuQcMK+Qf+CSnge3sPh74i14R3P2zUNYktml&#10;dTgxpHGMAemQRn1r69TJZmPP8IHpX+Lf0i8ZTxHGmLdP7LivwP8AQjwJwc8PwjhlU+3zP8SUfNx6&#10;1DcubQ7uW287QMlvbHenj5WG7iq2ryxJbSeYyCPYxbcVHy45PzfL09ePWvxHLcG69aEO7S+9n7Ji&#10;qihBy8mfjh/wW08UJ4w/a9tbdPOkSx8Otp8kxym5hd3ZJVh6ZAyOnFfJhumvZYZJJl85jHJI5AxH&#10;KxClVLEEqAxOR3Br3j/gpBrC+Mv2wPGlxHuu4dO1CSxDS26IsYjup2KLsjYMPlbJwejZ6GvCdL0u&#10;whupPKuLWEw3DKCgys4wGGCqoAM4G7HGa/6fvoyZNPBcE4HD9qcfyP4G4ixXtcbXqT199joZnks4&#10;ZvLvvMH7kOG/iT504385xkDvT9PvFkuI2h80+cziR96FWJYeiKAfwB/2x1qhDa2sl3Jtkhk+2xA+&#10;V5ksRhZ26ljtB2pnOCPqOtXpLdlZFYbvNjM0UbRsssIbK7drM5PrnPvnqz/0lrujxZU0qfMfaf8A&#10;wRy/bv8A+Ga/jda+EtY1UweC/FzRwiPcPKTULmaBY5f4Su5CIyNzBfKckfKa/cvRNTt9V0+C4t5U&#10;kimQOhVgQy8cj25HPuK/ltto20mcyeZHbzMwiWbHyMm7O4ejFkJ45Bhx1av1+/4Itf8ABSOP4heF&#10;tM+F3jDVIF8RaTGtrpM0ieX9rtUEESQru5klT5lbGTtBbopNfzd4ycByqL+2cDCz/wCXiX/pXz6n&#10;6VwDxPHD1Fl+Ik+SW3qfpdbHLyfUVYqC0lUpx/8ArqbevqPzr+aD98vfVC0UA5ooAKRzhD9KWkf7&#10;hoApXtuJlrj/AB34Lg8SWElrcQ71YHDY5U+ortth8xTg0y8s1mjY7T09K+D4w4RpZjTc6XxndhMW&#10;6E04nyP8QfAF14K1FopF8yNjlJQPlC+mfX2rmH/1+z5d24KQ3UE9Pzr6y8YeCrXX7Rre5t/MjkUg&#10;nHTIrwX4h/CG/wDC11JPZxteWNurMn7ss9tjnaAOXB9e1fy7xBwvXw1VwqH61w/xVTrx9jU+PucK&#10;6bXZgf8AlqWBH3cYwD9M8VMYkUAj7zEK+7hTnt+NLNaLFBOqtb/K4iBEZ6jkc/Wkn/0Nbjjcysjg&#10;N90kc8V8XWws6aufYRd9UVp2WKAbJlhjaEbS3c8ng+mOfpTYhFLdlQv35wy8f6vCZOfTA+U+m4Dv&#10;Tmj8+PaW/ctE3RcrswVyD6bSTn0GaYEYyn/lmxZXAx8x8xU3ZHtjmuOndanR5ISOGOKOPctupI2g&#10;uhXBz71LNb5L/u8yGNFKHjv1H+NRwhpY4xwxaDeSYzw5OCB/tY7VN9p3StJ5ysqoGL4+UL359Kxj&#10;707srUZJAoLSKu2NSNw+8OO59qibUoiHx5ORuVcIclhnIHuCP0qwJkmQlJodsbZcBeoHJH5VHbq0&#10;sCyf6vz3QKWT7jHEjN+JYj61pNOdKXqLUVESGd41VmCs0KnGRjYmP/HuPrUMIXYGjAbzF+VZATGX&#10;wm3P4qenXBqXeX3eXMDukdlyPmLqwOQMjIGM/Sq9nZyTzwqG+eEjawhX5XV3VT+TZ4xx02j5C6dG&#10;VhO9i15Ci4Cov7tVSRCXA8xjI4ct6tyAT0IOBzUUCLHtZ5AQxLZY8gtwwH0FPV1lWBY5Vw0Cy9fl&#10;VG3BBu6cYYA9xlu1IvmJJu3LDFLCrgZG6N84bGejY55raPwGdLYLl/s0CsPmbDxq+M8KMrj1yeB6&#10;08xmQTKuEJlMccp+b5gm9SR2Xvn0ps9yqWu5QrSNlRvIUtjqTnqo6nHaoWga/nl+aNVchX8yFo2Z&#10;QQybgfusvQg8kGo9oaSvsi4tpulDIix/wRMG3MoHzqGXs3BBB5ANRy2/mCVQqqskcu1x8yuMFBn/&#10;AG+eR1xToeNsm60jPmefkgrnd8vf1pBKzZZ2Xd5Q24PyMWOHA9WA5IrP2hz2YHymvtzRBY3bzGyc&#10;sWy6kbe3UfnVdLVXjRZ49w5juniOWWRQmCoHXpg49KmldXljVfL8u4ikPmgdMsMEHp9KRfNMki+b&#10;5c0MglJxxguM/iFya0tM6NSQ7pYjKqxyOyKTsPysw+8hx229B61MJJLdWx5qKqlkMsimMLySSByN&#10;odBz/wA8/ao1kaIKvmRsuV+98vONv/oWB9eKhimaWLaqqGkd5QGU7sBwcfRsVtgcROE9Wc1Sj7Tc&#10;9y+CPxLW7iXTrq4hkuI2ItZNpzLAADlj/f659q9m0W+3ov8AdbvXxnaa3PpOoq1vcJDcR7REW4Xe&#10;Dk5/2W6V9D/CL4kw+I7KJd8aXUR8uaNkKtuGAcZ9D+Vfs3AvFTwVf95O8D8t4s4d9lL6xTPWQaDw&#10;R9ap6deefjkdfWr7dq/qLAY6ni6Sq0z86nHXUWmyDMbfSnZpsn+rb6V3b7AcZ8YPhrpvxZ+HGteH&#10;9WtoZrHWrGe0njkTK7JI2Q5/BjX8/n/BTb9hx/2RfitetHb3H/CN6pc3H9nsVObdJJpDED/edfJl&#10;cf3hMFGcV/Ra8bHpuwR3GcV5f+07+y94Z/aX+Gmq+GvEOlxz2upW0kIlWINNAxjlQSI38LL5pI9x&#10;X6J4e8d1eHcYlUu6ErcyXrv8j4Di/hdZlD6xR92cO3U/mCWVt32iOzmkjhXESLJlYYw6svzdyTg4&#10;7ZFV0tVu9Nt1Zrq2gaFjB5pEq7FO4kbeQM9zxzXv37dH7EviT9iT40zaTdQyyaDNOLnTL8RlmMZu&#10;ZIY4TxjcViU/Q5rw25jjhVf3yta24V8uP3geONeFAP3GkwCRxxX9xZXmmGx9CnicHPmpzVz8Mqxq&#10;U26dTpv5FK0tYSlqdsxk86JorU9ZQOC5JBxzwAQeTjB6Vp6eYjeWgj/eWflj7XtKpIEkR2YYCpgA&#10;Mi7iMAxn0psMc0NrtWHYyO0Z+8yN8olJDbyPlypI7ZHrTrOSGFpJd8y2NxKuNyeY21+VWPH8QUHr&#10;0zXrbanP7Qp2l3I4txtvPOhii85m6xbUYOSByML34I9RURs1hggmMflw+eYpjJF5jyNluBu2kfdb&#10;O3Z90/ewav293FBaWoSaG2hhDhIZZBuyOWYP0bcOPQUPIbHDTXCsBK7S+Wv32YMpBYgg4CuTweJA&#10;cc1kCqNTbJra3gmlaJ2aJvNmRlmjRjsDAhcLjKszyLtUIWKsMOQRVWN44b6zeaAfvQhudwjLyRuc&#10;k4z1wMH1HyjmqfnRIlrBcLbkRoEkhCMI1RyN0jMzYEqlQQPk+Z+oq1p7G0kiuYNvkLCRHdzHyvMK&#10;of8ASMKACG+5gswz60jZ07L2iGwS7bNwomt5JpQ0hi/cxr5kbBfl6EY5I9M1b06S3sJJJI1mhSSA&#10;kSeUrN5u8ZUehxz645o02SSwjkDbVWOVIpiy5aXjZ8q+wbtU76c0UuxmiXAXdIG3K2SDk/7wZQPU&#10;sPUVjUm7nn1Kj2sMn0+SCxFrH9tEs0i2si5ztVVLBSRyAh+Yv+FMWGSRJLby7jzp8mLC7TKxOzzS&#10;R8x3MdmxgMFs9WfEl/YRzNKyyQztKiksin923V8+mUz17VTl8ucSZSBd3mSs6bd8blgXK4P3VxwR&#10;/Fx1qiqdS8NSu07O6W7xiS3ntmCsoCuTtIRhnAYFckZ4IB7VIdXWSVjNvbfI8ssMYjjjEgXc4UoS&#10;CowNuOozikTQWSdZGZVjhSJi5OURj8iIPX5yOOpXNVodPtyI5I44RbQw+SJVQ5lUPsU+zEnB9q0c&#10;lyI7HyOFkaHiG4tWvLlWz5lwzSXDrxvnb/WsB/BuPIT+HcRjipLq+hka6uGX7rN9okQgO7S5YgjO&#10;4hcOMuANoDNggCqs9i02pSTFomYotnNI3XdJ5jbivXHQbqSDQ2uZonguIftGRIUiUrLG6iXJAyMs&#10;o5xkfhRdIz93rJkV5OrC6vGjy0kiRCFRGvlB8PuxnllAxj1IHevd/wBiPwjpviP412mv66oOj+E4&#10;T4ju/MYM9ysFwphhC92aRoU2/wB0NXiml2a6YswSGYQyyNBcSI4YMgBKjcNoIB5DgAnkB05En0J8&#10;JNCXS/BLeYu641QJcNkldhwdycs5KBst1/hU1+N+K3F31LLpUaL9/qeDxNmMcLhU4bs/Wr/gln+0&#10;lqXxY0vxbYa9dRvqFpqRmjiiXENvDJsQRJ22LJlRjjivtPT3W4iDZ+9zx6ivyG/4JR+MP7B/aqY3&#10;F2sH2zR5YmYnass7T2TBgp+80gldQB93BPav1y0d9trGF5Xj9etfwvjcV7LOqlLpKKl82f0N4P5x&#10;LMeHaam/fpyaZqw/dp9Mh+7T69Y/Ugpsg3I30p1NZvlpPVWArsuEPBxiuW+I3iqz8NeH7y8uJVjh&#10;s4pJJGZ9uAiF25HIwoJ45A5rodUvfs8ErZGFUnOa+J/+CtH7R7eA/hDdeF9O1KO31jxJIllcxB28&#10;2G1dLhjIB2DPCU3Hjbu7Cvks4qrE4mnl9Pepo/RHg8TZ1SynKquYVfsppettPxPgH9qP4xXn7Qfx&#10;51nxFfOJ7fz3tdK3wxwNHZrcSyQhlU/McyspZ8HFeY2CIkbMPlUuwICoW99vOfyp19cMJvLjmRob&#10;ceWcMGaZRzuHqCeM+tC/vGfb8sbSb3CDLIcfKQP7pOOa+oqU4xhCjT2hof555tmFbG4qeLxDu6ju&#10;Otplivo3Xf5UMp3A/e2kc4qZis9uIzJCu6La+WH7tG8svj3B6e2ajmVZS8zhZpuNoU/KVHU/hTZZ&#10;GWPasitCqb2Drgodqd+/T9Kg8teQ4s0ihTuDM8sqjHL5IGPqR2ogZtmV+ZG4O5fu5459KaQsV2S7&#10;NH5hZjJ97KY7CmwfNabvL83aoUfIq5wc8kHOf1p7BZdSxph8yaR1niYvbrPEOGbfuxwvfHpX0d/w&#10;TR+Btn8Yv2mYriaHzLHwzbDV2CIuPMSRFghaRcyFQfOY5G1vLQZr50ktfO8tQ26GEPbvhnxGgGWO&#10;cc4r9Y/+CVnwOHwz/Zy0vUJvMk1Dxd5esTCSMBreOWFBDFjGQFjjQnPRy/fNeLnmKlQwT5f4k3aL&#10;8uqP1bwn4aWbZ/T9ov3dNc0/T7P42PqLQ7Jooo/l8xVfkbc444xnB49q6BD8i1BYWnlQVYUc1tke&#10;DlhsOnPc/umUYqPLDYfRRRXuCCiiigAooooAKKKKACiiigAooooAKKKKACiiigAooooAKKKKACii&#10;igAooooAKKKKACiiigAooozzQAVXu42fo2M+3SrFQ3YyjblyuDnjPFOO5MtT8mf+DjDWLe68LeEb&#10;eTdJJb30F4tqCIwwEd2rOHX5sr325IPvX5YX9hb2dxLbtDM0Mg2LtUK6EDcPu53892wfav1x/wCD&#10;jzTbEfALwncSTRw3w8QQRyuAH2QGyveEA55kAPPpX5EQatfSI1viHzDN5y/N8vncK77hyFAPb+Lj&#10;rX9s+DdeFThylG2zl+Z/L/GVGcc1qrzPa/8AgnVfGx/bx+GclxZ30Zk8RafZIJG2fP8AaY8gj+8B&#10;yR1xX9IemHNqgXj1A+av5ov2FbiRf22fhhJDM0f2XxNooilt8Q+eP7Qh8zzGPLM3KlTgkHFf0r6L&#10;KwtIW/56KD/WvyPx7p2zOhP+4/8A0o+/8L/cpVkv5l/6Sa0R2jnin5quiM53bqlUc1+An7CmPooo&#10;oKCiio5ZGVuFY/QUASZxRmowWfsaev3aAFooooAKKKKACiiigAooooAKKKKACmyfcNOpG+6aGBna&#10;nCs1nMmzd5ismC5TJI6bhyPqORX4Hf8ABY+2hsP25biS3jkjhvNLVJpJrVY0aQ3N6hcYyCSQyYYb&#10;gQTt4xX7534xYS/Lu6np14+h/ka/AX/gsWGg/b+1RY7ezjn+zxW8aQRM0mo+Y8zs5+XGHMjQnPmK&#10;ChJifO0/tHgd/wAjurb+U/JPFamvZYf1l+SPlyxtXlVxDt8yZ4kQYIZiyfKR82e4wSzdeCnLP+iP&#10;/Bu5ptqv7Rnia9guH8q10Ga3t1PJuIWuLV/MPQFt4252k9t1fnzq+FuLiJriRlkZoormAEO0ABVJ&#10;9u75Gk3MWXChCcFeMV+kv/BuTFbjxp41MlvAmoQQrG8sZ6pILY7c9CuR27+9fvXihNx4XxC/ur/0&#10;o/JeFKb/ALZw/wDjX5M/XW2k8y2DAYyehqQdabAoWHj1xTwOa/h0/rKN+RD6KKKCwooooAKKKKAC&#10;iiigAooooAKKKKACiiigAooooAKKKKACiiigAooooAKM0U2SVY1OSOhOPWgBwOaKhtb+K6XKMvUj&#10;g9wcH8jx9amoAKhuh8jcdjU1NlXemKxqRUvdezDXocJ8U/ANn4/8Jajo99AtxZatZtbTxnhtrAqw&#10;GOc4Pbmvxb/ai+Ct58B/jFrHhW8hRbVUn1LSSPnBsWlZIMs2DxGVUkdGjx1FfujqEIC42s2RjIHK&#10;+9fHP/BU/wDZal+Mvwnm1rRtPVtf8PlrxmSEvJcwRxTbrcADLKWKsFHU4xXy9BvLMbd/BV91+SWz&#10;9Wfj3jFwbTzjKvrtFfvqGum7vuflfeQuHjjR49yIUcA7uSOD+HXPao4pP367GhEiyk+YSNr8frSa&#10;g7XTyABmj3FsZ3Dp/CByB2yaieaSGNdkYVkA2gDcpB4619RUiobH8RSi07PdDzmaEIpfy1QBW27W&#10;Y55DVKZfMPmbhA0cMYICbvlLY3VWFzJaKzenL89P/r0+3kImjz5rKzJGxJ+UKrBsGquZoap82eFo&#10;2gEgCBvnH7wbuhX1PpQbeMRQny48GLeCsbc/N+A/WpI7hYbhmUeW3lB1QJlnZTkKPc0RMtndqsit&#10;G3mC3BX5lZDyQfTr+FEaivqaxvfQ6r4N/FHUvhf45stTsPImkVls7m2eOJVubZpVeQOTG56Ajrmv&#10;0g+DnxG0TXtX8Ia9a3VnNY6pfWyQFmEZE089tGwGFQFhvX93glQQ2MGvy30/UVjVpo9u3y1Z0Qb3&#10;5bDAAc529q+lv+CfXx/Pgb4jW3hy9Cx2l7qS3un7AFVrlpIkMeX6grCpAXkkjHNcuOhOKeKi9Yb/&#10;AOHoft/hDxpPA4/+yMS/3FW1r/ZkfsRbTjYp7scflVHXNRESH5hjp1qnZa1Elqrblwx3HJ5UkD/E&#10;fnWB4n8Srv8ALVlLE9Aea/EfELxEw+CyuXJPV6H9vYXD63MzxDqsd5O23d8p+92P41z8rNJDJ8uT&#10;zgY61LfXfzMvZmz+NVp7oRRsN38Jbg9McGv8weOc/q5rmcqj2PtsLRVOnzEPnhJC7NHGsa5dyRtQ&#10;Dufpg/lX5/f8Fkf2s28LeD7XwH4d1QLea5LIL5GU5NuftUUqsB8205KHHfjrX0f+3V+01a/st/A3&#10;UNauNks0yzWEMQbLPLJb3LJx1P7xCPqpHavxU+KvxK1L4y+PNW8V62Yxfa9JPqXl/MQqTyk+XHno&#10;n71sEcbga/vL6Ev0fa2b5pHiPMqf7lW5E19pdT+f/FzjSUIf2RhXq9ZvsukTmtY0xdV86MSQ7nzc&#10;HJLfO3Enzjhs85YfK77tvBFVVa1jNxHavC07LJIJ/KYeWA4YL+CgjPbNV7+aa5tFkilmW3htxGk4&#10;jJVod+3PTlNx27umeOtXNN1eSPazxkQtcbI5X3HYqyKZGULKn3QcnIwO9f7u5PlcMBh4UqXY/nun&#10;GfUy/s1utnC0ske6/gj8llOVC4IJ7/1q9LpcM8b28M+neYi+TyAFmLfL97y8cE8ntQk8aahYxxxt&#10;JDdPGkpBPmHPyDkH926schWL5OMq3Qw3dzc3oKrMtvNOQBKJGG8D5QwYbVYM2G4Bzg9a9fUuUZaM&#10;vaaLK3LXTSW8ciOJhs3AXWflLDaUChfXBB96h1Oyt9PhuWi2x7VaAO0CO1ySwcEhiCigEHOORzU1&#10;g29gF3RmO4kjDsWJVFQHaqsAGbJBCnrketOee3vLiGEeTHbyLvCsS628TN5QjYt8pUAB9yk8dKip&#10;8Ssc7vz3ItVvIy0itb7PKHkxmSJf3MRTakTL1IVcSFsctkdadpmpQ29uq7Yo54YNyJlC8UceZPIy&#10;T96N1Of49hYbsbo5Vlt/OhuZI5hBHMnmfKdgL8qBtPzEcHgcmpNHd9WeGKO4a4l+zx24t3Vm+1Ju&#10;8zygAMh1ctkn72CPWvGzatGjhpzq9S/be6z1b9ny0WLQ2uBtj3zO0rk/60kcDHpXfWwezQYz5r52&#10;DHGTwMD68Vj+BfDQ0HwrawQ8SSMZSUG9XUjqvrj29K+iP2EvgHJ8d/jdpeoSRbdB0N4tUvpCu5JJ&#10;RMjxweg3AAkddpz0r/OPxc4uo4COJzStoo3av3WiPzTLctqZ7n8cHR2qSSfomfdH7EXwzb4U/s7e&#10;HdNmW4W+ms4bu9E0ZjdbiaNJZAQeQQSQR2IxXriDa5aorSNvLGe7bjhcY4wAPpU8jbFJ9q/w+4qz&#10;p5rnFfHS/wCXk2z/AFA4eyaGXZbQwVLamrEMtz16fnXNfFvV7fwz8OdY1W6ujbW+mabc3cz4+UJH&#10;E7tk9uFP5V0MsuJGPyrkdzjH9fyr5Z/4KtfG9vhN+y7q0a+bHda4DpUaRN5TytPaXI2hlyxOeORX&#10;2Pg3wpW4h4qweWUtnO/3NHk8aZxDL8krV6m60Xqz8mfjP4r/AOE1+L/jPW4ZobyTUNfu7iKRo0kV&#10;UeaQ5HOSf3xOACTjiuAsrNtI1WOdZEEs1rHKgl+7FLujBXb/AAtx/FVnU72bUbi4b5Y0nZpP30PQ&#10;M6qG8xOWBYgZbAJI9aS8ufty+c1tCVukVEMHCqM7dx+p71/1FeHOT/2ZlNLCx+xGC/A/h6dSbnJz&#10;+27lS7mEUKRM9rdeb+4dXOZoZfLQcgcjGFznvu96LJl+x2qzGNZJJEjbKsGChDkZPQY79hzUTRTX&#10;WrSzTMo855m83y+VIIDAr3wOSewq0t5DBdrHDDBH9oWLKi3B2zJHv8wMOikcnHbmv0TUv2asWbWW&#10;S+sc+fHNJIpKiRguJ2xliD0J81gVP3QCx6E10Pw28c618JvGGh694Ylax1TTZoTYTyKqh2iuEkzn&#10;P8RVQcdi3vXKTX91CrKl15cc0rXDOwkUbslGwcdiCDjuDTkeOzupJW8nbbASbBG2Je5Qlfm+bp82&#10;OvavNxGFVaDhNXTVn8zBSlGSlHfof0Mf8Etf289H/bD+Aels2o258TaDHDp+rWzSr58kyW1uZJdm&#10;d2wvMRuxjKmvqa1vobn5o5opA/KlWByMA8fgQfxFfzI/skftP+Iv2TfjVbePNFaSWHh9cszho9Tt&#10;HkieRCPLbLOIuGVhsOASDX9AP7E/7VPhv9qn4W2evaHeeYzGOO9tpSv2i0uGgjmaKRRyrLuBbIG4&#10;ncPlYE/xr4neHtXIsS8VQ1oT1v8Ay+R+/cF8WLFwhg6799I94h+7T6ggu4iv+sT86lWdH+6yn8a/&#10;Kdldn6Qmnqh1FAOaKACg80UUAV7m2801h6x4fjuYJA0eQ2c8V0nWoZot6nivl8+4bw2Y0/3i1NqV&#10;Z03dHgXxF+BX2iSS404KskgO9CPk+v1ryO+tltpP33mQ3UcYeWLG3LA4I2nnpzj0r7HvdFWSJjt7&#10;dK4Xx38M7HxPDtntVWQF9sqJhoztOG9/61/OnFXA+JwcrqF4eR97kvF9SnanX1PmmZFRFjbzNqxh&#10;MhDjbu2nn/dJP0psJVbhPvDzOA7egrsvGXwr1jwvI4jt5LuDkrNChkbHuB0rmb21Fqs0nksBGzru&#10;HO9thJX2OK/MMRlk6WjP0nCZhSxEFOm0UZALaQzRtKGjVm2Mh5NHnxxyhUY+XGcbQvUj5gT/ALOe&#10;/Spp1KXrRyQsr4HJ7HIG365IGPU0BZW2xlWZpD8jIufcV4dSlZ6nqcy3uU43QhPOYNM2VfavBI56&#10;f7Q4HrTmePDI0sfzjakbArgnpn0qe9kZvtH7wxqsf3yVATjO7JBGBkHJBApjh7t2h/0jaEeN3DDq&#10;OG6FeRnng8npU1PddkHN5kJa3uDEzN85+VXPBRmHzJj3XJz6c9KaLqGS3yrTyw7vuCM7tw5GPXOM&#10;jHWpi9wIY5FVVY4mUMw5Zl2k/QOVH0aoWs2cMCrbQfJQA7WVc742x/ez8p+tax03DmBFjhKq00cM&#10;aykKQny4BHGemwIHAPTLVPG7IY2bePOgLsHTG055/EDn6U/e63Bj2Km2VkYYyDtXcCPb1pvlNcQ9&#10;GjkmUl2Pq52bcduuKy9oLm8xrzxmIou6SFy8nCZYKPlIH1Py/U4qPzmlaTMzF/OeRdq7mZiRxjuQ&#10;uCR6U7ElxvZo2XzNz/KD8oBxn/dKZIPTfjvTokmki+dRG3m+a7D+Bm4RfqdyjHfFSLmI4ZopZ5JI&#10;3+8TFGfvCQJ/Fj0DcE9qcgjRsM8jNHK3AXrkdqIUaS2kLRN5jbUdY1z5TH5mH6DIqaYyPKsqxb4s&#10;krtH3iRwfoSRz71p7MrmI2fzG5Oc/MFx8rFuG2/7OOh6ZqNbiM4WWZmRljkKFdrIxYZz7AEE+1TN&#10;+5LrGu2SPMSqwyCoPX6biBnpnioJIHaaYLBNGu5Y8FnU+W3QbcbS24sSpONoXPFULmFikWWWMOzh&#10;mVVCkYwoOFJ99pyffFSJcRxeSx3kLGBlF3N19P1pvmb5VcJOw2F3xsXCZjwxCZ4IB+uDTrdtqQf8&#10;9mA249Nn8+R+YqeVj3RMhVLgMzeYvmLKjqmWGDnp3x6VqeDvFcnhaWzuI/Pi+xhDMsSmQ3Eat8yf&#10;7oPz7++MVlxyMIo90km1SytukUgYJBB/EEY9jRbwr5EfleSrNBhSIz8wbnI9sHNepgcU6LSPPxWF&#10;jiKfs6h9UeAvHdr4h05J7eRGXO2QbuY26lT6H2NdtYXq3cOQyt7g18m/Dj4h3Hhe/wDOVWe1upBL&#10;IuPmOcKSo7n6V9FeD/E66xp1vcRSbobhFkQ9CQeh+hr944A43eGn9XxD9zZH47xHkU8LV02OwAWn&#10;VVsrpZ1+8pz71aziv6Iw9aFWn7SB8iFNn/1LfLu46etOpsgzG30rpurAfP37aP7Enh/9rn4c6tpG&#10;rW8f2i9snto5inzwnEhVlPYgyZB9RX4EftXfso6/+x98Xbnwv4mijDLKZbbUhCzJPYyTyxQ3GOm9&#10;2t3yvYT57V/Tc8TOMKO2Bkd6+fP26P2KNB/a++Ft/p17pqx61HETpl7txPp9ykciwSxsCp/dmdpA&#10;NwG9RyK/WfDXxLr5Hio4PEPmoS79PM/M+MOD44mEsZg1aS+Jfzefqfzf3kH9jhIpI4Ibic73iCsx&#10;IBIEQHptiR9w6hh61Snupo9Ra1uF8prGYWzLC21GETYlcHr97kEfwhj2r2L9rj9k/wAVfskfElvC&#10;viS3ktreQmLTJ1d3ttQgZ5li+bau1mYsTE25z+8OdpU14/c6eZNLWXezWtwmwSPJ5bSgmVkYL99W&#10;DjHTJr+0sqxlDF4ZYvDT54M/FYwcHaqinbX7JfyXEkKSSxuYxGyiRTyQApbnJII45yDVzS5Ywyxt&#10;cTfuWaR3Q7WyRu8xW7DH8XT3qS0sXupGvrh9sMlwzsyky+XIroXYbh0IlcLwcsCBk8VBdqk629mW&#10;8td2GdATvZnyx3DcSVYngZbaByw+WvQvZahJcz5EaNvC9gYbiOS4t5Nqz2zL56KvPmIkfzZVQ4B2&#10;n5s89KL+DN3NcXTXV1NfXWyR3eNpOWeQ4b5mZlztcjA+dhkF1qmbqT7Syxw211NNM+J4oVLOjSBR&#10;sfcX3lo4wn8R3N8zfdqTSy4gZo2jmSe2eSa4jilkklbYqPCoIwxJ647A9MVmVyzQrBDZgxzSb43i&#10;QokedsKKcEqedw5GDyEyDyRVuOxitbmTyFtrdQwAjj3Mrx8sC27kMQ6BFbBIjYNiQKDAs5uNPeNz&#10;jYFldpDvijlfIfC9FXy1Ygjupx0q3Epjg8yEmz3L9kAUZFvKOTkHO44IYjBIBrGpUbOSpUewTo0z&#10;s23DBpGlV22xodgfCj+HJI25/g8r0NZ4t7e4j/0Ty45PLW8lWVyXQA7HT5eRliG4Gcc1oajcLAjH&#10;aLO1jXCbCZFiyxcRbgw3YVkG7dnKFd5xtqtd29vYF5/IaORX8ud2QnfhwzoQ/nAHZkkFWwOSpHFT&#10;TTS1HTsV7GTNkWjktWhj81klHmZSR0KkDaC0if3WIxu71FdyQXb3d1IzyeTIpVSu9gpdZWIJx8hk&#10;CgY5IPFOdWso7eT7PD9qhg82FWifOVbdhsMOQBk5Y8fe8zs42BeOS4Ux7vL8sRFSGCbVyEHV1Yhh&#10;uHAwfSqk4pHQ5KOsWVbWSOGK3iazj+1Qr5wwrb7oBD+7I7MThQPUirVgJIEjmKxyulwt3FFv2syK&#10;ZHYe+9eB65qSKz8y68yOJhDC/mh1+Y5Dg7c/hXoXw1+D0mpy291qaN9jtXETBFy77F+XaO455I7V&#10;8TxZxlhMqoN1Pisefjs0o4Wnz1NyT4L/AA8bVJ7e8viGtIR5KF1x5kitvA2914wT9a9ct4bmeKNc&#10;J5zxLsQDbjc20jHsKaIv7PSMRxAJ9o+URJlV5fbjH1GfrTWAVG3eZI2GByCHjY9OOtfxfxZxHiM2&#10;xftaj9w/Ic2zOWLqua+E9a/Yx1U2X7U/gmdXeK3/ALZt7dkT5jIJJliTP+yDGhz7j1r9vvDj5so6&#10;/C/9lORo/wBqLwKg8qNYfEOnRAJCx3ILmM7s/XjPrX7n+HOLSP8AKvyzOJv+18P/AIX/AOlH9Q/R&#10;3/5F+J/xL/0k2ofu0+mQ/dp+a+pP6DEPC0xhlac7DGMjJFVb+58iFv4uOg6muXE1lSg5vbqGvQw/&#10;F+p2+nWUzXEkKwrGxfzXCrtCknJ9MA/hX4u/tx/HFvjz8eNe1SMwf2dp0b6bprIjN9oijuZXDk9N&#10;ztMzewXHevu7/gqr+0rL8LvgmdBsL6FNd8UF7GZY3DPb2zxv50oGcgbhsDdM5HUV+WLzMiSRqy7V&#10;iDQPgkSNnJGemTXzmQUZVp1Mzn9v3aa7W3foz+XPHzi32lSGQ4Z6Q96p532XyK6NIjBh5anBK5Xo&#10;sY3frjHvQIfIb5m3LASN46kqCy8egI/Q052kMMzC3mVZMfeQ/J6/nThEsMkx3DJduGPAzvxn8x+d&#10;fRc1Q/mQjktvsvySMGk2ttIOOcZ2/X2p00chlZsDaqq7D1WmrKvlrwz7h5cRxztz8p/3t3X2qTd5&#10;hWZpJNshLHYOi9AmfXPaqCxH9qkmXZIrN/wDotNu5pLG4bdtj3M2ARxtIxmnNJJLFDujY9X3ldzA&#10;Dnr09OvFSRTLA77VbyzHvd1BRwDxk4ypU/kacU5OyCKvvsekfst/Bm6+M3x28M6FHYi+tri7jm1A&#10;orFBapcxfaCSOBlHC5Pd19RX7ZfDnwtb+DPDem6faQrHb2NvFZxRj7qRxjaOfoa+C/8AgjD8D9ll&#10;4g8dzwTLNfXDaXYyMp2PAuySSROxV2KLkcZiI7V+ithaC3tVHpXytao8dm/LD+Fh+n997s/tTwR4&#10;X/s/I5Y2r/Grvf8AuLZGhDwtPpqHKCnV9dTP2oKKKK0AKKKKACiiigAooooAKKKKACiiigAooooA&#10;KKKKACiiigAooooAKM0U2Vdy9/qO1AC71PcenWlqC3n+0L8qyRhWwQ6Fd1T0AFFFFABRRRQAMMio&#10;nMgmUKFKdyalooAM4pspzE2OuD0PNDnNMkB8tsHaccHHShbgfmF/wcU6Zaf8KW0TUAU+3LrOnQvK&#10;p6xvFfrhu2DnGfevyBgsZJ7+GOTaLiYTZC/wZPmEH0xjJ9q/Zj/g4aj1C2/Zq8M3UZkhsJPElrbN&#10;suHjER+y3m/hASy7emOc9Oa/HOIWmlf6VDJbpdLbebKhi8uONXmBRQyZ37FBJdsE9OvFf2V4K1fa&#10;cNxg+8vzP5l4+i45vXS7I9M/Yh8OyWX7XHwmvLi3kjtf+E30q2SW6tZHikmTUYGZI3AwJAOcHp1P&#10;Ff0paVzbW5xtXy149PlNfzT/ALJniG4b9qL4Swy3F7Jp1p4z0iK2EwEkce3U7dsLuwc7iP3nfIFf&#10;0saHIs9hbsGUrJErAg9eM1+aePkX/aGHb/kf/pR9p4V6Uq3+JfkaEI+WpFPy02PhKMV+AH7GSBge&#10;9AOajdfLHAzu4NOiGFoKuOooozigYUUZooAKKKKACiiigAooooAKKKKACiiigApsgzG30p1I/wBw&#10;/Sh7AZ2pztBaSYUnapOMZ7fQ/wAjX4A/8Fkdfj8Sftx+IJGmuJpLGFbSDErtsIe4I2qrBuCR/Gvb&#10;iv6A9Q+S3kb0BNfz/wD/AAWBsZNL/bv8SrFNEktxZxToSy7VZ2lGT74BP4Gv2vwKhB51V/w/5H4z&#10;4sSmqND/ABM+Xrf7PY2cxWWRopLVVi8siKEqDncxIXIyQOd55+9X6if8G4+iPpGt+OZRt8kXckEh&#10;YZIZUtisf1Unp2r8uIIYd/lhlgG1gJ1/ehFCKVG0dTuRiB1O0+hr9TP+DcyOA3vjqb7Law3a3PAV&#10;iZYlkW2LJu+6wBGSevav3fxdf/GNYj/t38z834P/AORzh3/fX5M/WGFcJj3zUlMh+7T6/h0/q4KK&#10;KKACiiigAooooAKKKKACiiigAooooAKKKKACiiigAooooAKKKKACiiigAJwKr3sIlhfMfmcFNhAO&#10;4HgjB4/OrFFAGZo+lxaZEqxW4g+dm2iML99tx+7kVp0UUAFFFB6UARSDcRWJ4s0xbiwudw+Vl+b5&#10;c8d+K3GBHbtUN4hmt2+XLYPBrxc4wP1nDSXVa/cJRUouMtmfir+31+z1dfAD9oW+WJLhtK8Vy3Wp&#10;2jC2ZYo7iW7mZ4FbGMIoHA6KyHoRXhciql425lWODIkGezcAD3U81+wH/BRL9meH9oL9n/ULW3sp&#10;rrWtGibUdLKqfNknjUkRdM/vFG0+5FfkFqukvZxpDNBcLNDM8O10KyRMjFZEYHnggjJ6Gs8px31v&#10;C8v26e/ofwz4ucIf2JnHPT/h1rtepB9nedGVZBIj/OQB8wx0zjkU19skS+dJJEk0jN998MoHUZHN&#10;TQsqeWzBpJGEYRcmMDDdcjnA9RUNtF5cHmCMqqpsCEYZ2J9R8zD6jFetTPyga4/d7vlkUcLn5j+I&#10;HNTWy+Xbr5bSKWlY7ovlRSRxkHn8Khm2rFlukmRwMgfWmRWsckHyKjTDBICNgqeBg+p7VoCJ4Imu&#10;JYyBvKAkiNfm+pFWfDPiO40TXbG/tWkW50uZbiFv7hVgwb6AjrVTymuJ4Y33YRSNmNn4E1EsrQW8&#10;eWZYfI+ZQucjPY/xfQdamNqbcqnU6MLOVOaqw3TVvU/Z79lb4xx/FH9nnwjq32u3urq40m0a8KSB&#10;z5xhQODjodxXjrXS6lqKu7TH73QDua/PP/glP8a5fCnxB1Hwbd3tquk6xJJqdnuBVpLsi3iO3PQM&#10;oICDoVJx1r72L/aIsh1baq9Dn+Kv8xfpBYzHZRnVTAN+7J80PK5/pR4S8RUs/wAkpYmfxR9yfm0T&#10;TXi7TwNjDPzVzfxG+IWl/DDw/Jq2r3UdnawiUtIRhY0ELzFmJ4Cjy2OTxhT6GtfUdTh0uwZ5JoU8&#10;mN5CzthUIGefpwa/L7/gsN+3WvjrXv8AhWvh3UIFtbG7jXVbqKVsST7LqI24b7v3W5UngdeK+b+j&#10;94O4vjviChQin7FS992dvv21Pa484uhkmXz5HepL4bdDwn/goN+1if2kfjveSQ3F5/YGg3tzbadA&#10;s2BeRRXbrHNg8ZZrhgG6Yr58NhiVma4kgkSIuzYDbTu+6CflZT0XsWIHWrdxII9TFyX/ANHCB2ZP&#10;KlFnMzAT7cE7xgbwB6VXvnaxV5I47fzozIpaERzbgVLvhQTlQB1HCse1f9GXhR4e4PhXKaGDwtNL&#10;kVj+N8bi62LxHt62s56tiWFlJpupKVkaO6fequQ0jQyKQzyADnaR84bG5tvI281WnsI9MDCRZFt1&#10;izBFNMjqW2oUV2YgquMuW7nirlsggvJo08uOSNWbaAjdRu8kHPZ8bWH3gSBmo5bRoI4Y1nt4IlgA&#10;VRKrOu+NFLKT94bjgnkKetfshipO+hV0y0Nqd0EUc3kfu0dyY5VkAExbHXbkqA/T5l9RUf8AaC3S&#10;xrPdTyNZoIIZ1uDsKg/KBjqCCTkHpzmrF4YmsbUTMlv5kL3KmRlkZk+bc25UA3qjLheOYzjbhlkL&#10;y9+0XUbQ7VnuIVVBCC+8btwwPMb5guQ3XBPO45kY1W50yVkXvtH/ABLwsLTecvk253SSKdjvs/v8&#10;SkRRHHXDGq0V601nNDcS3UVrGkUTlJXk2gA7TjcfkLcHim2t4sV79sIn81btZIpDMpU4xy47Y96S&#10;2WT7I7WhXbCuUCOYlfB3BmH38k8Ajv05rCrG0faI5JPuMKeVcCSSGOZWhdkaMynABlwSAOOQevpX&#10;ffCrwjca/rC+dNNNb6TJ9sQtP8iAYJxx6sRz34rD0Pw3J4l1e3iXyws0jxOogW4CqFVmfyzwwUzN&#10;knng969/+GHw4vtc1DSfDOhabNqWrawVuY7aMsI/tDqGJKKMLGq4Y84Ar+cPGXxEoZfhXhuZRaTu&#10;7r5nhZtiqnLHCYVP2k9NN9TQ8HeCr74g+ONK8M6PBdX9/eXa6cmyIgPkjLNgfIqZyxPAAJPFfqZ+&#10;yx+zvZfs4/C2y0m3Zm1CeQXepzkj99ePEqzOB/cOwIo7DmuN/Yw/Yr0/9nHTG1C8jW+8Uainm3V2&#10;w3CzyB/osXqq9S469K+hFiBjyeor/DP6RPjdLiHESybK581CD1l1m+3oj+ovBPwpeR0v7SzOC9vL&#10;b+6u/qx8P3aV2CoQ3LY4psX3abdTLE25tu1Qc5Pp1r+OXFupZH9H8yWpR1u6h0iNpZ2Hl7Mnueh7&#10;fgfyr8jf+CvP7SUPxf8Aj3b+G9Jmgn07w+kUThT8ovledMk8gMA6k5HAIyK/QD/god+03pf7MvwG&#10;1W6mmhbWL62ltLK284LJLK0U4UjvhW6kdMV+IniXxZN4h8V6hrGoXjNdahPJez3SzM2wOwG0cdcd&#10;DX+rn0BfBGrisU+KsbT20p3W3dn8x+M/EznU/sai7qPvO3dlDU57K9LeZHfbWZYkQyY82IPIFA6n&#10;GJEzg4DJ904xTWnt5oFhtWZIElQA48tmZ+PM8tdyncOMFgQOdhGFR0llDAsaySNhWlRZI1gkVogw&#10;JJTO0n3JzmodPsftN5G3k28skm8MWZFjWWUASIoJChQGUh1zsDbq/wBu8Hh/ZU4U4H4XD4A06GG1&#10;SEF12yuY4i7Dy7fBDOhfaP8AVtgltw64yKo3UsEWnRwtNcPHsLzQSyzP5ThEiDYdSMDPQOfRREfm&#10;GiumS32Illt7iPy/tCOxC7yWjjPH90tyD0baaq3kdq0kzRsrwx7Y5BIful+W3egDcV6uljSNZJ7F&#10;1tQa9M3mNNJ5V0I0a5MkoihZmlyquzvhixwu8I3THNOtoFtLpV3zRraFrK4uDmSSLB5w3Xafu7eg&#10;6ZFVGtbjULGSC3kWOG3gMQeQhluJlyECY5yBk+wBPQVNI0l/fCSaS3U3TsryiJXDliXwyMQpU7k5&#10;bC4dcnBrPVak1LvUls4beaFI7jy4NytGsZZWazUkjYymNiWPJ25B+nWvav2AP20dZ/Yn+N9jrVix&#10;m8O3EsVtqmmLCG823N7AzMgC5Nx5UG8AfMTtTqwFeFapfi4tmRbqFoWUKs3mnKxvhFz2VlO0sq8A&#10;bs8ZpJS0iNcHYrRuFFu331kj5+Zcgjp7V5OaZPQzCnLC14c8Zp+69o+fquh0YOtVwtRV6emp/UB+&#10;zj+0f4X/AGlPhnpfibwxqVnqen3sMZfy5VZ7aUxiRo3AJ2uu5MqcEbhkc16JbO2Cu1FOc474/wAk&#10;fnX84/8AwTw/b61z9hb4rW80d5LfeD9Qmkl1LSReMy8yRpLOIlHki4TyVzwWZDgHJBr95v2Uf2nP&#10;C/7Unws0zxR4c1KC9hvIo/PCSqzW05ijd4XAPyuoKkqeRkcc1/EfiBwDjcgxTlD3qDejP3jhfjCj&#10;jrYfEe5UWy6S8z12H7tPqG1uo5UyskbdDwwPXpUnmL/eFfn/AJH3y12HUUA5ooAKDRQelADcZ67a&#10;rXWnpKCdtT7SfWnbcD61w4jCwrrkqx0GtNTntT0NLhGVo1ZWBBGMgivMfHvwHs/E0n2qFZbO62sR&#10;LFlVy8ZQ5TI9fY+4r2mWDf2qvPpKyI3y7sjp61+Y8ReG9Gu/aYfc9PA5xWoTvA+RfGnws1LwU8rP&#10;atPblpZYpo0Z2cn5/mwAAcjjKk5/i71iyJGkyHevJWUFZP44yAoBHb19s19eap4cEqbVT73BBGcf&#10;SuB8XfAux1ZppbeH+z7jOY5YF+fPfd25r8U4g4JxNB+9A/QMs4xi1yYg+d4D9jtkk/ebf3jkmSQ5&#10;L5eQDjnD5C/7OPamGCGeJjMX2s+JpThkjQpltob5kXfhgD8wYZPFeieJ/gdrGiNGtvHHqEKyB/MX&#10;KSg578jI+hH4Vx2pWEkTzWs3m+cDInlzQ7AEKkMcsr89cc818BisonTly9T7HC5nhsQr03+JnWsS&#10;rLHI0ZS6yIiqtuVmLfvFPoAEX6Ein28Mb26qm4R5Kgg7mIbg59+ePqKmdZHaNvlVXKzr8oy29wf7&#10;g9KryPGsEatNCrToqnDfeGYwduCCW4OACDkV49TD1Iv94ejGWlyPUQsyPIuZP9GOwYBDqASzHPGG&#10;UEZPBwaddNFCJCsbQ7ZNrIqAYIXeAQmergLjuSB1NF0TIs26G286EkMQhAVhhOpV8Js2nOcA7vQ1&#10;Mzox8x1YLKS23ewZlKB2b/Vg8ZXGCPvLyMip06C5l1I4rdYo1O2PEGzEiI27YjbiQO+KdBEl1LCy&#10;yZ8yMKyh/wDU5PUf3j/Kkt7eYqVJjf5xI5E24qAchRmNuvpuH1HWpD5eDulWONo2Eh6eUDxk+lZz&#10;3K32Eg/dyvIfM3Lhiqjqx4598c1GtusloLeOSRo/La23ryMMqBXB9A3f1BqVZZHmVo2CytIJdo+8&#10;mYyoUjruHBx1qvdbzCrZjIjQIoYKpl2nI27o2JyeBg9e9dHMgY+aKO5ullKlTLJukBPy7dwYAewI&#10;ycdKhuY44QxVlG4tcl1VmIldwQw/2VIBz02AnpmrE1w8MjbGVQY1nQBA2I+p/wCWfQgHmqt4fIk2&#10;fLvt5ZEZV27pQRvDgeX1Jw+OxXb3xRzIFuO8yHHz5RZFRg2cNMm7Yox6c5+lOWJVVcRufJkB3Dna&#10;oP5dEHX1FOBkNqypJLu2+UJCwwF2lgSAVwD9PzqbzlfHG594iPbkdc/Qcn0FHtDpvoNsIfs8u0If&#10;vK4XGwMGAYjAyuPlUYJxgID9wEw+RHDaFVSRPlI2GFcKA+0D1A2vGPpGo6o1WLedbryVWSNkZmWR&#10;QcsMdRjr0qG1dXtl85YRI0flMRGcDHynsRkkhhn0o9ocvL2JAGtroTFHZYYzIqP+8ZzjBOV/i7Fh&#10;wRwOa7z4P/ENPBOpNazTNJaTXRVFCMdj4wNp/wCee05B6ZFcKd0byNMy/JJMzK21cseq52fc28g9&#10;M0qmO3VvOxAreWuwBWByNuM+We5A6Hk/hXrZXmEaU9dzgx2Bp4qlyVD7B0PXA3l7dvlsoK88nNdF&#10;FMsyKcrmvmn4I/FOTTryLTdQkj8sqgt5FGRjaRgkIg68dK980fXEuRH8y/MB3r+kvD7jW8fq2KZ+&#10;MZ1lNTCVNdjfU5FLUcLjHUVIWAr9vpyTV0fPgTgVFOQULbTwPSpaRxlDWoHzh+3v+xb4d/a8+E02&#10;latarNdWsclxBPHb5mjZbaaNdpAyTvl3AD0r8F/2w/2Vde/ZL+Luu+F9Y02+WG4muYNPvLhvkv7d&#10;5HEcrcYVlhjyWHBXeByK/pvliwPun8BXiX7XP7H3hb9r34b3Xh7xNpK3AxJNbT42Nb3LRSxB1YDd&#10;8olLA9Miv1Xw58SsTkVT2Ff3qD6PpfqfmnFvBv1qbxmC/i/y9JL9GvxP5pVeZNZhmklxJISsDLIu&#10;4YUKOOhkKnluhJUDk1nW17HcxXU3zy3V4iFBDMMnLYZWIPBIz0wa+kf29v8Agnl40/Yd+JZt9YZd&#10;a8M6pcP/AGNqPmrmR5JZFjim3EFJxDGuX4B3JjkivBotEtxH8sv+j6pbO0UkjxrIQZAw3AozKAuQ&#10;G3DORgiv7HyrOsJmNCGLwUuaDR+L4qjPDVfZYn3ZogWwgSFrj7QpkWXzy3ntH5rAAMV4GJHba+wA&#10;FAo4UERrItzDD89v5dxHawuAZZFZHRRu8s7iCcngZ4U8oWbAqHVLBWs2DTRLP9mjcxZ+WND5arAv&#10;97aRu3DrjFEOmy2022c3DNayNuEc6t+6XsNpVwd3yjMuNxA29q9XyOaVSM6l3ImEyWhka2sT9laZ&#10;FIV/kbZEQGByNyny5m4PIY896haZo41e4TEi2m4DI3EFUKy4YOd349BU8lhJoax2pkhkP2TMbMRM&#10;JJMrwioqncxDbHIcYlB3EHNL5bXVjGv2hsrbjbI8q7ZQGK8Huo3PkjoFFErpXZNTyIbC4jWWGP7L&#10;Mm0Lsla5jXzGf7jjKDjPOc9utFzqKpqM3mR3VxCqBIjcOGlDA5cnH/LTgjB5wKL3S5DErR+Y01rI&#10;YFaMZ5jzs2+5wxHrtPoacdEkF7tjW1eNnI+VwxQ/OW3Ho4cMB/wIetedjMxw2Gpe0qVCXKna7FnR&#10;dSvGtFN1NLGxjiRZFYLKR97I6noNo5J4q6+jy+IJ2js8kzXO8WwGTI3zgzk/w7umztnNdP4K+Dd1&#10;4ohVpPPgs1Msil18xfKY8uithQcZ2kHkjivS/DXgfT/CGnSeV5U01vvPmsdwChcxsAflGW4ypPPT&#10;mvxHjDxZw1CHscLL3u587mfEVHDR5aerOV+HfwYj0iWO4vYWkjZQ/lI+Qzeme2elejQxgW6yNt+W&#10;FmDEfMmflKYHfHemqfLu13fvFWQqMHA4XK/majCsbaQszRbd6lfU46Zr+auIOKsZmlXmrM/NswzC&#10;vial6jLEwNxcyKJFHlqFCA9u5/CkjEiyqNseZJF53fNxTje/aZt0bbG3vgK7NvBIxnjoagBEUThm&#10;+V8kHGWB+noK+dlotTzOVvQ9a/Y40+TUf2lPBMaYCjVrWVt33iUu42OPwwfpX7faCvl26nszZ+vA&#10;r8i/+CVPgGz8V/tTwm4tre4j0jSZr+Jwrbo5RPAqn69+a/XjRSq2EQUr8pAOT0r5nMKjqZ3Cm/8A&#10;l1Sv97P7C8AcHKlktbE/8/pr/wAlVjXh+7SyfcP0psLcU6Vh5bfSvq7n70rW1K8pKSZPTHWua8e+&#10;MrPwjoWoaleXVva2emwyT3E0rhY4VRSzFiegAGTntW7qF0ot8FguRgZPWvg//grp+1g3gXwPH4G0&#10;W8RdS8SxY1JiMqNLnSeKRg3ZjKqgH+7mvl87qSxNRZbQ+J6v0PnuJs+o5LldTMqktk1FedtD4r/b&#10;E+O1z+0N+0HqmsC5tJtL0/zdN0woD5bWdtNOyPnoXdWJP1X1FeTSTSWFsyl0hZi6MhwSD0wQfu9e&#10;/SlluVivU3Ku2cLLIB0AzggfUdaHixJbvuVmWMqAuCZEHCsf9ovgn2Gele64wpQhSp/Y0P8APjNc&#10;zrZhjamMxD1qO5XFu4hk5XMmD0Tke3P8qkgdjctt2t8olIb+Lbkgfjg0kIzAMPcGNgclnGFJ4H4U&#10;ty+dOX5o0kESIDnnP7z/ABH5iqPLIyklszqoHmxnzAp7dyKlaRbS9VFhYIQu4MeMsMj/ABpJXjaR&#10;jJ80Ikyz55fjpn36U6/thGrfdEmA6lX3LsY5Xn2GV+pxURuqlwtdBLKsln5fmbZEDYz90nanynPH&#10;rxWl4e8KXmu+J7PSrJN17qdxb6ZEvlKfndlK4AOSeQeO1ZcEzWEjEeWxkLlQ3+7976D1r6f/AOCX&#10;37OA+LvxyttavLe8k0bwlsuw8c4w12s8DwRkdwqgyN3BATvis62IjhKNWvV1XTyfQ+m4XyOeaZhS&#10;wFHeTV/1P0r/AGSfhT/wp74KeG9Aj8stptnBbzsowJJAnzuPqxzXsCRbVrP8P6esFuuMsoHHy4wa&#10;1CCK8rh3DSjRlVn8c9Wf6GZfg6eEwlHCU9qasOiGFp1FFfSnYFFFFABRRRQAUUUUAFFFFABRRRQA&#10;UUUUAFFFFABRRRQAUUUUAFFFFABRRRQAUUUUAFFFFABRRRQAUHpRQelAEY60XZxbt9KUDmm3h/0d&#10;vp0oJq/Cz87v+DhWW31D9kHTbe4mCPDr1nKqsFbO62vA2N5HIXJ9RX4qpdQ6fCs237MbdVuGhEhT&#10;EikHcCuQQFKlR3JA71+1n/BwdfrH+yzo6Ky7z4mskAaZEVw1reLg57E5FfixqOlNGqeW80kdxHC0&#10;TrKsgMb7mRCR/GHaJWA5BWX1Ff2L4H6ZFH/HL9D+aePKl89qvp7v5Hdfspw+Z+1z8JmkklivJPHG&#10;iyTKJkEUkX9oWgYllOcsedpxnBr+mfwpB5OjWK53Dy0wR2+Q1/Mp+yXbKP2uvhfIrQtjxtod63yR&#10;yNIP7Tt/3WScrxyccgHNf0x+F9VjksraFI2ikMQfA5AGM4/Gvz76QH/Iww/+F/8ApR9r4Xyp+zn6&#10;m9inr92mRSeYtOPER4zx09a/ns/YYg0qqOWUc45NOByKzbmC6bUYpI3226pIske3Jclhg1oQjEdB&#10;Q6muM06igBF+7S0UUAFFFFABRRRQAUUUUAFFFFABRRRQAU2T7hp1Nk+4aHsBS1BPMhmXcy7kYbgO&#10;Rx1r+f7/AIK7Otz+3P4gh8jypjbxxiONvMaYJNOu72O1s49K/f3X2YaXdmNd7+Q+1R3O04Ffz9/8&#10;FdopF/bi16TaLe5ubWKS4KnKmcy3KMIz3UrHgY/i461+4eAv/I6q/wCE/GfFyLdLDtd5fkj5w1AN&#10;plhMUWSKOJGYh1B3HAYLg8E4jkGP+mo9a/TP/g3EWbUPFPjudjNJHDIYyQrNDu222RyNoZe4ByK/&#10;Mm5u44re4j8mSaNto+ZA+0tEQp2twck8A8HpX6b/APBux4nkn+Ivjqya+E32jzLyK3wcQrm1ViNw&#10;GPTC5HvX7f4rKX+rOIt/L+p+Z8F2jm2G9tvzo/W+H7tPpkP3afX8QH9ZBRRRQAUUUUAFFFFABRRR&#10;QAUUUUAFFFFABRRRQAUUUUAFFFFABRRRQAUUUUAFFFFABRRRQAUUUUAB6VGVyKkoPSlJXVmBz/iT&#10;SRfWkse5l8xSpZeq5GMivyN/4Kbfs3z/AAb+OlzqtrDJHoPjCYz+eylYbW9cyO8Yb7vKIWxnPBPa&#10;v2Imt96N19RXzL/wUW/Zvt/j9+z7q+nrHLJqWj79W0zbwZLqJJGRM+jBin418ZUp/wBnZjDEf8u6&#10;mk//AG0/NvFThOnnWSTil+8pe9D16/gfjxKNs0YkYLt2hcnGNrZYVALWTy5FkVkkViGXPzxg98da&#10;vamsltKzXKzDmQvGzjbFIJTGy578o4x6qw7Gq85yz72zHJIWaQdW44H0r7Dt5n8GVKbpv2cyv9ik&#10;YN5ZLRwjKDu+e+KGbbFIc/ebyxjodg3D9adyswk8xjJ5ARVjPTn+dPuJ9kcsZW52RszL8w5JXqfa&#10;gkiCmG4WRfI27SclCMEDP51HGvlKv7xlaJ2TrjG35hipA3kSqsLrI0hfIJ7lcAfjTnkl8mXcZovN&#10;jLsC6qu5vlxg9T7DmsavmVE1vBfia6+Hni/SdXsTHLNotzHeRCSB5Fd1YOFULzvOOCeM+1frh8J/&#10;GsPxM+Geg69C1uq61YW998vKqXGHQ47q/BHUHg81+OtxC4s5o5TJ8vICZ3DEZX9Ccexr3Pwb/wAF&#10;F7r9mn9lfVtBmgk1PWorm5XQXQ5jtPNgY/OR/AjjI7ZFfz340eDlXjZ0VhIpYiLSj5xvu/kf0B4G&#10;+IEOH8RVoYmTcZr3V/f7/ces/wDBWD9uq1+DPg6Twb4ZvYb7xRrlnNaXEccORaW8tveQE9gJBcQx&#10;jBx8oP3RlD+Td4bi5ZZlkubhprnz555IgWklmyJnJXI/1kEyp65OO9anxF+I+qeOvFGpeI/EF9Nd&#10;anrck13c3PPmIJpvNUKp+7tkcbR3G/0NYcBmvry3WFYJLwxoqQmJ1/eKGcbV4+QGQ7R13x5PBr/Q&#10;b6NfgHl/A+Rwh7Ne1krzfdn1XEueVc3xssXiPdi9kSG6Fq8cqnzfMEt1tVd4jDKV5UdxgnHtU19G&#10;s+pDy47htP8AKSGHK7o42Mit5WfQZ3bj1HFTTTtfWswWF41mPmoxjx+8cDzGkOMqzK7Dy2Z8DJIc&#10;5ke8bLUIrS2mNlIcw+dEoQtHK4mMahc7lJOJcAIM7OOlf1hTkvZnyLkoaIw5IylvNPDDJcRzfvGZ&#10;I1+TacDkZwM8ZwfxqGzupDLCzTbf7PPluY40jZVWSI4Milmzngbw/P8AdqxtuLtYSyyCFy0ZRMja&#10;okDbsbxgD1Hl/wC8vUQ3kMltqDNNFuALyPA4K7wGDsGyST05y7Vo09mbUpJLQZc3DW15IGjuY41j&#10;ME0CYEkkaHcu5gSzMWwGUljjjKdorOSMwRyOi7plNwSQuUboFXMbH6gEfUVoRTXT20P3JXmZU+0R&#10;EBgV4K49GJHPfFQ+Qltu3i8EsnRGIxHnHUe+5frketedi8ywtGH7ypsTKt0Zct9LjAaSNfOjupTH&#10;comGVVC7lIITgH1yPrWhb6d5EUKNuZzN5crY2klhEC+Ox+ZlK/w4J7VrfCn4MeK/itdSaX4a0DWd&#10;WumJVTbWkkkZkUKERmAIXIkU8nowPQ19+fsQ/wDBH+8hC+IPiV9s0b7W6lPD0EqNN5LJEweSdcmM&#10;iQtuUfMAp7iv5m8YfpIcPcKYKcsTXV9bRTV7+lz0Mn4bzPNKihhKfNfq9jwP9kn9kfxH8WdasbHS&#10;9J8yS9aKW5vgCbfTIm8tT8/TcqEjBPzA7u2a/Tz9lf8AZA8M/sz6ZHJZltV168VUv9WuY8SS8EhY&#10;wf8AVxFzv2feUtg8CvSvh38NtH+G3h+30vQ9LtNHsYVjUJbQrCsxEaDL45duPvNg8VvANBFhljHP&#10;ev8AEXx2+k5mvGWKqUMM/Z0b7rdn9GeH3g7gslm8fjf3uKlrd6xh5RQ62ObeJejKxzSuDsP+9mlj&#10;l2jnZ+dEkiurKGBYjgA8mv5HlWlKpzn7ZfWy3I3JaJl3Ycjiud+JnxF0v4eeCb/XtaurS003SrW4&#10;unklcBGCRlucnnPAx3zjvV3xj4ntfB/hbUdSuLiG3TTbWS5kd2AESohck59ua/Hz/go5/wAFFtQ/&#10;am1S68O+GVksfAdnc+TH85jbWTC0oG45G1WSRRjcMlMZ4r+pPo5/R/zXj/OablTccNFrmlbfU/Nu&#10;POPMPklK1F3rPTl7Hmf7f37Wn/DW/wC0Jf31jJ/xTenSnS9LiTIWa3jnmLTEE4yyt1/un0rwi31B&#10;buDy1kFvK22Ywx9WctgyFVyNxHHlnp1qXVCsUai0jmnaQpMjCM4ubXcFCkZI3B+DmNifWmaffNDF&#10;aRGRZJFkWUCRMoELDLhlKgKuOWIIGOd2AYv+ijwt8PcBwpktLL8JG3s7I/k7EYiriq069Z+/N3Y2&#10;2SOLas7SGzRhFlfveX/rDGCCrEBh97zsE8Y7VZmE0Fv5clqskVuv2WZEwwfdlQ4JRxysac7SeR83&#10;IqrbRzpbSG3jk8wgqQyFkU7uufanWTS2YdWk3wQzAeZID8rjllYdePTrX6tys5PaDpfMiaSNkSK7&#10;hQQwSSRuHA6+YoYt8x6bRsA67RVu0WQ28s0f226e7MolAwq+UCCsuegUkjDdKW28y23SJI9rNdGQ&#10;zpBgrFEVx8ueSG9R0qSewuBc718z5ZfKAORhwCSowQBnJK4VTufAdSuQuaxl7S7syvfrDfXE2yWN&#10;oXctGpbyzJGDIySY6rIuCC3T1rPTU223cYxG0atGVCmSR3KqSGYcEloU3Y6sVI4qS+la2sEkuree&#10;OZYQiYKbZAezDC5yAvB3k5bnrSNezR2jL+7ZVgEki4Em6QRMrfK2FBGQxweAM9K1pnVTKllpU2Fu&#10;niVleQQRoiEq26Itx6ndgfXirk199vhu1b95dLdLK6KM7xIkgbOOcBiqn0LAdxUJknnEMKx2LG4M&#10;flBIwvlkDaeYyQp3EDnoSKs6OrXDBY/K3qrRMpHVFyFbPfJLj/eCDqRWwVdFcTS7aS0vJFkESyXV&#10;g6F3t2DxoX3KQp6neAGPYda9z/Yo/bY8QfsV/Ea11jTVurzQbp7ay1rT1RXSa2FxE2Y1J2iURw8E&#10;/f3Be9eKy6crWzSIY22h4nlMZyhjQsig4I5XJIwecZqW2SUI0n2dmkkCQx7csoBQhwevByQz5+XJ&#10;Jc8iTw83yfB5nhp0MdG8XsPD4qpCvCrTeqP6UP2Kf2xvCH7YPwk0XxV4d1a0vJb23SS9tvMP2ixu&#10;WSIzRFX5VUaRVwuRzXuTSquSWUAEA5PTNfy3/s8/tPeMv2Tvinp/iXwjq11azRSQCRJAwTULOOeK&#10;QxyJ0CuYFRj1Kv7iv3U/4Jw/8FTvB/7c+h21nMtvofjS0tvtE2lM2d0O5UaaJ+jRlmUZHQsB1Ir+&#10;OfELwqxeRVXjML+8oPr1j5H7fwxxrRxa+r4r3Z9+h9hQHK1JUNpdw3EQaNlKsMjBzkf5NSecmfvL&#10;+dfku25+hqSauh1FNWZX6Mp+hp1AwooooAKRuVNLRQBXZDvHymmSWay9Vq0F9zSkcVx4jCUay/eQ&#10;TK52Y954fjlU/L29K5nXvh/a3zyeZbQuGQgnb8zcdK7ojA6GoXtllb5lb8q+LzbgPAYpc1OCU+51&#10;YfH1aX8M8I8R/s52st1HNYNNYyArFkZYFQhP4DPGa4vWvhJrPhxGm+xzXUcMJRvJmLM6k8kJjJbH&#10;YV9Tz6Wjj7v6VRu/DizIcx7uPSvy3NvCvEQ9/D+/6n0eC4txNP3ZvQ+N9W0i40ZIY5YbiGSMJDG0&#10;iFQ+xCQXPGNy5B5HzYGQajWZY5GMkd000Ja4URrliAqttUsH67kXqOYzzwa+stU8CWt0NslrG3fm&#10;PcM1yesfArSrx2xbPbu/JlTlj7Yr88zDg3GUP41Hl9EfUYXjLDzVqqPn8KsEnzSTSRwFUd5mDmTH&#10;zbgV49s+tQny5YWaQfMqLBL6bVO7cf8AeHAPc163rX7NbS20n2a8b95D5TLJFkbSeePXHaua134G&#10;67E7SR2/2ibzCFQKioQF8z5efl/eKqqW45r5atkLjuj38PxDg56xlY4WJFWbaPMklcFpgPn2k/KQ&#10;wHPAPI60R3SzywhZJY92XQQgRqsbfKuQ3oea2r7wTqlnta40/UI9qiVXlgVmjd+Xy68ZUj8Kp22n&#10;3c90kbx3mJSrgbR+72nPlt6HuR1xXnzyiW57EcVTmudSX3maQLmfc0c3y73+VSqmRugwQcgLwDgr&#10;uOOelO3NPEyt9sdvlQkEYfueVKdVyOh+hq5ZwzPYW8zRyx/LGXbYT5ZwW599wAx68UxNJks7WQJG&#10;xjw+YW7sPlDbu2Qc4rlq5fLex0e0T2KU0yZWN2b9/nOB8w5JJI7ZKlv9nYVqSaVbm4XdG27zD8w+&#10;UYbCN+IBH0yKkeymmkZfmk81fKdimGUcKU9txWTn/poPWnWsckpjLLcM0m6NT5R4DxocY+oxn1rl&#10;p0WCkhryNdxfL9qA4nSM4UjnBHYnODSIGuCqnzpJJF3pPh12qegx5gyO2cj61NYwzW5iZowuIwPm&#10;ODgu/wDiPzpjWzJYvH87BEVFKDJaPOcr656DHetqdF9g0CwkWWCNmFwwYGVyysXDdCAGZ+3bNRW6&#10;zQxKzNeMVj+dy5+YrwflEi98H7p4HSrBhmlkkZVkEkigEKCVHpj+tK1q0hMm2Ro90i7cfeVyAD9D&#10;60B5ELXXlXMjO0yqrmYONwKxsvGPn7dfwr2D4KfF9hJFpmpsqOGCwSudu/kDbk/xZIGOvNePpBJc&#10;P5OxtrZRiF3AKDsGT7gmrln5olSRlkRljjmTA+YOWyce4wK9/Is1dGfLLoeZm+WU8XR9nPc+xNJ1&#10;pZvQ/jWqhEgB7V4P8HviqbmVdP1B9k9vhUlc4WfPQA9z7V7HpOsrKoVmUE9s1/S/AfG0sRH6viD8&#10;WzfK54SpyTNlTkUtRwMCvUVJur9ip6q54oVHLCH+nenNIqr94fnUf2jcOo/OqbQ7M81/aA+Afh/9&#10;oLwTcaL4o0ePV9MuoCsltKAu4PGyMu77ynB6jkZr8Sf+CiP/AASh8UfsgeK7jxB4Wh1jxJ4JuWRH&#10;kZ3mvbDZ5zYkVFP+jJBEo39AzICckV+/V24UFeM4/OuR8beBNJ8b+FNQ0u+hS6t7yKSKRJACzBlI&#10;IGfY+tfZcGeIeJ4frKbqXpX1h0S6nwHFXCdPMPfpaT/M/lzhtJpmt2kZpd+VDAuweMEbSOORuIGe&#10;mSBVfUL1ooJ5fM23FxIxkCru8uMoQePXzMHHrX6if8FFf+CMj2Gq6t46+Fcb4RJ7m80FI9nmD97c&#10;SSWsgk8zc+6KMQ7cEAkcV+b8vg/xJrHim70+6s7xdU88WV59pjKusglXfGy7vlIbDDI5UE4xX9WZ&#10;V4pZBmeF+s06tvmfgeZYCtlld08UkrdznZ55LOeeIWvlzRq1rEixq7PsBCyEg5U4AP61a07RGvPO&#10;jhhkaMzMdgHzeXtztT2J64r0yx+BxupvOvLxULsJRBCw6t8u8P0GPeu003w1p/h9ma1tY0kiKpGz&#10;pukc98noc+1fJ8Q+MOFpQ9lgnzHxmP4qw9P+CrnlegfBjVNWgWaQeTbsyMpc/vC4j3Ej3zK4HuCO&#10;1eleFvhjpfhQIsUa3E8RSQvIAzA4jJ2npnIP5VtLefaLeFY1ZoXUufkwRzjI9s96icSPIEMcgUHg&#10;4PzV+DcQcfZpmL5YSsj4zHcQYzEvlb5V5DIoWZ41kHywxLEFZCzKqqTn5enPc8U6MkRFdu7zYDEp&#10;AyoA5BP41LJPIZY13NMq8kbcLtHUbqihV/s6fLJGjRlMKpODnJH4DmvhaladbVnk+05tZkn/AB8X&#10;Py7ZGkc45xkgcY9amMivPukXyo9u59/yhWPBz/Oq1tDIWSNF2tGplG7jPcfn2p4ypdW3Nhxb4Ubl&#10;kZTuz7g9Ky1ZhYLaxmFsm+Nl3Ao/HK45P5Dn6c0Mskf+sbasSPGuFyrA8HJoLSGSVV8yX5BIxb5c&#10;yZ+YD6rxU1pH5i7YZGVZJZWTALHcSNvQg4+hH1HWtKdGUly1ehrGM21JPdn3h/wRb+F0rar4m8Yv&#10;GVjVP7Lj+Qjcf3UhAPqCBkds1+kmk2uyAcHpur51/wCCbvwih+GX7N3h8BWW61i1i1S6Z2OXkljT&#10;PDO5yCMHmvpS3+QKO3T6V8ll9SWKzTEYqe1lFL0P768OMkWV8N4aj9ptyfzLERw34UXEqLC24rgg&#10;9+tNd9g+U1lavfhdOMiyqgVWAfhgp5Hfjr2Ne/mGMjh6F3uz7qnJJvm2W5xX7RPxTsfhV8M9Y1zU&#10;HVbXR7SW7aPeFMuxGbZnsW24Ffin8fvi5rHxx+K2peJ9WumkW8mcQIRlbSAytIkK+qiNm59TX0J/&#10;wVJ/a5/4W74um8E6Lcf8SXQ7uVr/AGB1l+1r5kRQbsK8fluSdmcMR3xXyashumjt/MZI2kj++u35&#10;ChXd9MnGa8vI8HPknja/8ao7LySP4/8AGHjqea4v6lg3+5p6PzZDBCyGNmhdWVmkSMj5WZPU/XtS&#10;JYyN5KeXKTIgBBBHzE/d/Gkk3vbRvIZENwAcEcxMTlwR2PGcVJGGe/iZldI45Uyz8FRuALY9BXsR&#10;+M/CSS2R7sqhmZlklklLiPn7v+sx6sONvbrTLePdDEEj+Z9zbh8zEDuR2HvSyqbd0jkiHmSqu8hS&#10;uBsUAr9TxTY1cR7VDRrtXCnjjOSpPbIB/CtdiHqPRsXJbcyrvU8pwMH7w+lRrC5s9rCTy2dkdAmd&#10;qLzvJ7CpVmaOKM28czRruLI6H5SACcHuAGU/Qj1pMFAs03nxHcG8+NCwiHrjvjrjvSjGc9bjjF3S&#10;H21vJHdNHdpiZZzBMkkRwhXOUx14AO4dQAa/X7/gmh+zxJ8Df2edKiu1kXV9a2apfqy7QlxLEm6L&#10;afmAVQOD0NfnT+wZ+z23xx/aC0zTrq3lTTdDaPVr23cGRfKhuFKxFu7SM8pPqEcdjj9n/CumLplv&#10;Csar8qgEDoDjH8uK+e4gxHtsXSy2nvvU810P6g8A+F4udXPK60j7sf8AF1Zu2EXlQhfarA4FMh+7&#10;T6+ko0+SHIf04FFFFbgFFFFABRRRQAUUUUAFFFFABRRRQAUUUUAFFFFABRRRQAUUUUAFFFFABRRR&#10;QAUUUUAFFFFABRRRQAUUUUAFQXLbVbv149anzUFyCenXNOO5Ez8yv+DhBpk+Dvh+JbjUVtf7cs5Q&#10;bcCRU2W9+rkjI6xM235hl9oBBNfj5FNJpwfEYhuGja3EkIfdcY5TA3SAnOMgGv15/wCDhe+u5vhH&#10;4btIfOVbfWre4kaGMspRoLwIpI7bh+lfke9vdQ6itv8AZ/MWZhayMULeSqjesagcsq43lx1AxX9o&#10;eDNNLh+lUW95H8vcaVXUzWrF9Gd9+xxpYn/bB+FabpmtZPHOjwyGQ7d6tfQjOfdmIz/eL/3lr+lr&#10;QbbyLexVcrGkSAKRyuFPev5r/wBiawmv/wBs/wCFNq00jfZfGekfMtqz8JqUDhdoGVBx948DrX9L&#10;FhPHDDArsqtsAwTivy3x6qP+06H+B/8ApR974XxUqdZv+ZfkaEDjceRUwbNV4powT0G7p70+FwE6&#10;jrX4AfssWS0UZooKCiiigAooooAKKKKACiiigAooooAKKKKACiiigApshxG30p1Nk/1bfSgChO5U&#10;N9e9fg5/wWlt5LT9uK5iS5vLma40eKeEyOii3f8AtW9UFm6CMKdxz/Dz0r94rk7Y3J6DJJBx2r8J&#10;/wDgvNDJZftg2880q28k2imPO3cTD9svAGyPVgVB9QRX7J4G1OTPLf3ZH5H4pv8A2Sh/iZ8aW85u&#10;kWRHmltWZJCplXy3UgqNzdAu7v0r9D/+DdW5W1/aZ8SW4kWfdodw4ctjYPtFoMD1GeM1+eltp8xv&#10;GimijKxsI9iD5X9cAdVwDjHVunNfe/8AwbwwrB+2X4rjzany/DcwQKDgD7dZ5H+8P51/RHil/wAk&#10;vif8L/NH5Hwt/wAjfDW6TiftvB/qxT6jhYCNeevSpAc1/CZ/XAUUUUAFFFFABRRRQAUUUUAFFFFA&#10;BRRRQAUUUUAFFFFABRRRQAUUUUAFFFFABRRRQAUUUUAFFFFABQelFB6UAQvwRWL4v0r7bYyqoG5k&#10;O0kcA4rblB9Kiu4/NhO7jjnNeJnGC+s4aS7FSipR5ZbPQ/Fv/gov8E4vgl+0rqK2sdyuj+Irb+04&#10;NybY0la4lR4kOMFlcO5UcgSr6ivB7uKUsqgQyRqMj5gDkc4x6+1fqt/wVU+B3/C2vgJeX1msa6h4&#10;XeTWRlPnmSO3mWSAHqAynd/vYNflPOQupeXHcRvBJ88WGGzkDkN0I5Fc+R5wsdg7r46Pun8IeLXC&#10;v9jZ7KFNfu5e8vmU2gKRN5ZZcNk/3lPbijzfNIZlZtowXbhQfelk8u6dkVdoz+8+b5lPr9KYZ43h&#10;SVkVVU/d3cSKOpHrXtU6h+XWZI8ZF58v3WZSxZDtA7njnH0ppn+zQFfOb5kDBUlZVyDkZDD9KWZR&#10;bRMPMzsQ854bcP6VKyKFi2x75WAwcZCntmtQWhHiRFWQbvJlwXbphm+bGeg5AFYvxC0UeIPDV1BJ&#10;DE0gEzIrHLN8suMY+o/MVrhI41XfG2+Zskq25WOemPenm3WeDzPK3eWclweFXryfoCetdWX4mGGx&#10;kKq8jswtb2NZVF3R8s3cavcsFt5XCgAgAsrHOFQf7QPOOtNnUTJJFDGxaIO4LL8vzIMP0YbRuUki&#10;IdR8w4NfS3gH/gn14y/aX1bWG8EWfh7y7cjz47+5VXRXO0y7PKkcqCeq89hzXq3h3/ghP8WNUkjk&#10;1DWvCdrb/wDHxshaZ5lV8hk/1aK0gV0zkbSIyOor+ga30kuEMjowwuZYqEKkVdq72P6EyHKcdmdB&#10;YjB0JTT63PhdopJbMLDHsX7MJn8xizAu2VUHLAYjaFcbVOQw4Iq1YzGW0kkWaPzGjSCJWB2wj5ZM&#10;8kDIMTDkjmbHev0a8Gf8EC9Y1S5t08QfEIWNmqKl1HZaXlpJd2H2nzFULsUYJUjJHB6V6loP/BA/&#10;4a2ogbWfFHjjWiM3DW73EUEPmnhlCpH93b0ycZ71+cZ99ObgbC0ZqniE/RfkfV4bw54gxW1BL1Py&#10;bvGhvsusi29vk3Er75t0Sr1LEMXKqckkruXOVBLMBs+BfBGufEHVGh0HS9Y1y+k8uZRplk8kIJ+Q&#10;qFVwMucH5FZmHO3tX7U/Dj/gl58F/hZdLJbeBdN1CaBiofVM364Lg52SAxA454jz/td69s0Lwhp/&#10;h7S0tdP07TrG0iiiEcMMPlxxFQcbUwVGPYL9a/m3i79pBl1G9LIsPKpLvJ2Pr8r8FcdVjbGT5fQ/&#10;HX4M/wDBH74zfEqZft2l2vg3TYJ45m/te6dTOGYZZY7cySMQOdj+SD0Lp94fWnwQ/wCCIngPwO6z&#10;+M9avvFjWojzbqBY2T7H8xCUAYt+8MgbdKW2LH6ivu6RhyxZSzALkDGPevJ/2zviDH8Nf2dvE10s&#10;qxyXVlNZQMG2kyyROq7f9rPTHPFfy5m/0ueOeNczjl2Gm6EKj2j8ST3d/I+rxHh3k+QZfPMcV+8d&#10;NPf0Nr4G/Dvwd8KfBpsfA+l6JpuhXkou/wDiWwjypThFDfLlWyIk+fPcHuM9vMrQJ8mXaXgELwPx&#10;r4X/AOCX/wAfY9D1eb4e6j5kbXEj31jczOX2yFIEa2Ofu5+Yqvcg192HsVYfNkhfocH8jxX86eMe&#10;R55k+bPC5tWnW5vfhNt3s+59Z4bcQZZnWUrF4GmqfLpZfkPtk8tPmOWPBz2+lSzx/uvlG761FbTx&#10;3Cja6tuUMNpzkHGCPrkfmKbc3SW0LM7MoC7uwyMZ78fnxX4zh8FicRVUacW29rJu5+jVqtKlTu3Z&#10;DZZswAnbt4zz0rhvjp8ePDPwL8J3uteItQj07T7a0llErsAjlUY7QT1PB4GTXjn7Z/8AwUo8Hfsx&#10;acbPzo9e8UbZYk0qB9/zFJAGkB4CC5j8ssucbXHUEV+VP7TX7UvjT9qvxm2peLtV8yG0mkXT7OJl&#10;Frp8bmRcYVN8oO4KZHAPOGwvNf3F4AfQ7z3i7E08bm0HTw+j1TTfk7n4xxp4rYbAR+q5cuar3PRv&#10;+CgP/BRvXP2rtXksdNj1LQ/Adi8rPAty8LX4SWTaPllQgPHIgAKnIQ8HGK+a7jWFg1EyTSTXTZVE&#10;k8yWOQMcZkVfMVm3D5SPNwOpWlgufOnuFg3HaGRAo+Ullwu8HoCemevaq2n3sMul3DRQ2cayIJYF&#10;VD5m8yKGLOeOhBA9CPWv9zPCvwlyng/LaeCy+goyS1Z/NmYZpisxrPE4zVlPW76NZpkTzlnDSxSy&#10;7kMN2xI6gBQEA5Gd2T/FWbFIkETeS0k8LRrbsJcyLMrtvyE/5ZqpGwkdzjrW1d6WVO4MizN8pjZt&#10;pDZx6jvx1HPcVWm0BY7SGOZpFjyYBI8ikSM43gjKybgGAHGa/aqZzYfEQtYmt7N7a7iIt5LiRTlW&#10;iVZnbzFyNrBgcBsD5fmzwOcUtrdpbfvGNxBM0UUyyebHM/l7uMkhQr+oKbtucFR8pl1CJdSCBJLG&#10;2t5FEFuY/kkJUZVgAqZyRwccmrNjcR3CTSTNHDCziJ1C5IjjYGTHuXwq+ucVoZ+0jbYyjdND9n4S&#10;RHG6a3Zv3Y2kklx1zgEn6GtNNZjsNOuIDdbfOAfy0kEJjlf5QRu5O3IP0FQPaRrC1nusfOmwjhZl&#10;YNnGHBz6bQR6lhWZ/Z0bmQq32iRkQOvV0lL7duOeenGPwrOVOEnexmlGerRLbm3jPlMvlxx3LtMA&#10;A9wY8bBlWyCMEnpjHtVCKzt2tBHIpgWa3EoR5jhGUEO33o1VscYHOeKuXBjKRtcTWshmhSUOpT5m&#10;zjy2Pl9cdquX2m+VFMpW1hjhLxrg5YSZB24BXnHONp47VpzM6faOBUtrSzkuLtCTHHH5lyGlY8BR&#10;wnLOcs2GAzkgZFPuh5NpFcbZoZrZI5RvH7t5M7Tt/wBknDKehIqW00CTWLyGWRrWNUcW8dyjiTho&#10;ypUIP9Z15xnFV5dEjksw0MkSx2qiOWOAtunC/MJO5HTPFUOpVpX+Jlqz1MR75reRZbaQ7CrglRE8&#10;gZCcc7sAg45xUEEP2zVFt4Ea3Wa5e3VliLb2I5GXKkAZ5ORgc5HWtKC2W0vWkVoVvVlMtsgAkVpV&#10;G0Y3clcHIxnJ6VXkUmb/AEePyfIhS3dEO9mQvkJ7MG5LdxxRa+hhGrDnuZdqLOKCTcuGjR1ZmKKh&#10;UtGAm8DIPBPV8YJwelb3gXxPrnww8T2Ov+Hdau9D1XTbpSNS0+4aJZj829g8JDMjeQny7T64NUYN&#10;CS1Ty2eONleMjaRJj5gTkeoBBwaLa0+1SosLWbG4eMRqtuIzcDBViScjaGZgWAOMH0rjqYWliKM8&#10;PUXOvM6aeKdrw0P2B/4Je/8ABabT/iBBY+A/iZfQ6Trk0SrZ6m9wPs16ZJYoI4iWIcTNuJG4Dueg&#10;r9NdH1WHULG0ls5Irm2mQSJIrBtynuD3HTmv5XbC1j8tofNhWHeUZBcMGhkQbkbLLIuN2MFon9mX&#10;qPsL/gnz/wAFhfFH7L2qWOi+JL658TeDZrqKS6N2zm70hT9mjmaMM7s6wxqXABxlW4TnH82+Ifg0&#10;nUljsn31bh/kfoXCfHk8Pahiveht6eZ+91jcM3/PPqDwexq5uye1eV/s2/tNeE/2m/ANh4m8L6ta&#10;6lp9/FHIdrAy28jxRS+TIo5SRFkXcrYK7hnrXqCOpbG5fl96/muthauHqOlVTTXc/asHiqNel7Sh&#10;LmRNRQG3DjmisTqCiiigAoozmigAoooJwKAChuVpvmL/AHh+dBdcdRQBHsBFQyWaSH7pqdXDdGDf&#10;jSqea462DpVf4sA9o7lJ9HUioJtATFazyqo5OKj3K6nmvDxnCOXV9XSRuq0zn7vwwssBjVFPcMR0&#10;P6fzrndY+E2ma1cedd6XZXM28y75LVGbJGOrhufxr0BYl/vfrQ0YPvXzeK8N8uqrRcnob08bWg/d&#10;kzyHUfgDoE0e3+x4Y1fZuEaiMg7uuFXt9fyrLv8A9mTR7hJ2j+1QmXGAHJAI6V7dJbRv1pv2O345&#10;Xk469a+VxPhLd/u5npU+IsVB2U2fPt1+zbItwWt7yRVaTcwZNwYBwcduoFY91+zrqEUcMcKWMsfl&#10;ruEn7rscjHlSD9a+nDpkJH3ary6PE5x5fXjOK8fE+FGLj8M4v5HoU+LMUup8xyfBLXLM/u4Yplzu&#10;Jjwm4kYL8KmCw+XbjjrVZvgnrltdcadI0a+XCuLofdDA5r6dbwxmmnw1/nFeLU8L8yhtE6qfG2JW&#10;nKj5ab4X6vpvlA6TfLsILFZPMXhT1x1rNk8C6hD/AMwu83ReUi4tZedgLDt68V9Zv4XH93P4Ug8K&#10;KwzsXd1GRXFU8N8z/wCfSO6nxzVXxRR8mnwdeRPsbT7xVkldZCkD/IoXIJ44Ge9RP4euhtjezvFg&#10;VGAZkYZ4r62PhRACfLXPf5OtRN4VSQNuhXbjjgcVz/8AEO80g9KKOj/XuX8iPlK30aa2mgdbeaCN&#10;XG1lhfcDng5x+te1fBf4kXWs29vY6nbSR3CtsjlZCNw6DJ9TXoSeE48YKZHYZPH6Vd0/SI7MriNu&#10;votfZ8O8J4+hVTxEeTXoeHnHElLHw5ZwNOzDCOpjUImWBfmYKPc1DPrMSL8rKyngEHOf84P5V+6L&#10;FUMLQXtZHxe5LOSh4warNqmyM/dbt8tcx8RvinpfgLwxf6rql9Z6fp9jby3E09xMsUaIiFmJZuAA&#10;ASc9AK+LP2nv+CvujaFc3+h+ALVNe1RGWH+0bzKafCX8wEqVbzHIAU8KikEfOoOR48s8xWNk6OVw&#10;u/5nsfN57xJlWS0/bY+tb+6nr6H3BrPjqzsNOmupp4beKFCzyyOFWNcZ3E5GABznI4718r/Hz/gq&#10;78Ofhfa3Mei3Vx4w1aEllttJAktw3ltsZrlhsQFgBkM5H91ulfnT8bP2qvHH7Q2qQ3XifXprqFJD&#10;LBYo/k2sB3SSJthKugYJKq72DOPLPztjbXA3TQ2qQxwlmhEZicMTgbG2ghizZHPbYPaqo8N+2/e5&#10;jWbf93RH4DxR4/V23SyWkorvLVn0F8ff+Cl/xN+Mk2o29ref8InpEjsYrOwIFw0R81dzXAL7xtlj&#10;4VFz5ZxjFfPr6lci6a4lvZLvUGkM00xfzGuZGHL5YA/d71WeXYN23/lgAG3dBmnxwRpLH5vyrIiq&#10;W9PkIPX0Jr6vCy+rUuXCxSR+A51xJj82q+1xtRtlXypYI5NxkCriBWyCODn8fpUlrcLDNu2tvkkO&#10;yQDcHyPl496aYQLhd+FaKNZiNigA7uQeeoHPrTZ2Nsu1iuI4g6YPJKtgY/A5pe0ueKSW/mNLHGqi&#10;ZI18lSvfBzxTjDMdsixsyuu9MHOR1yPbg/lTiv2S4k8uSNSirsbcAmT79MihreGFWZYt0cZIRhL/&#10;AKr+MZHpgEfjis6hG7I9hc+Wp8zcMbVPUHrT7IeZd7mmMbbo7jzG4J+YDdt7beuO+KQ9irR5h/ef&#10;ex5i9SBULrtuJo1j24RlznICAbhz6e9SWiaSdrVrVVbZ5KKQqSCQRtg8kjrk9R2qMO0c+GCtuYOW&#10;Rshz6e1N34jZRCpZxkMDncB1I9aDCoeNVZdjdWz8oP1rRbXQmShFdFSWPzFViTG7eWoJ6At716p+&#10;yL8Hbr9oX43aP4ahVzalxc6mfLIMMSSBZZc9i6howOxry02DSXs0MK7mZSxYnI3KM4Hv7V+m3/BI&#10;39mxPBXgObxrqVmqap4jfNjMP49NkSFo8+7SRyN9HB715ueYyWFy9y6z0Xqfonhtwt/bedUsK/hV&#10;pS9FrqfZfgrw7Ho2k2tvGixxxkbY0+7EFXaFH+zxn610gi2xOfY4qHTkjt1C8Lnuamv5ViQjgjHP&#10;OK8/KMO8Nhfa1vj6n94uNOEY0aGkYaIq3V0sdv8AvG2bhjOa+OP+CmP7ZMfwY+Hs2haPdWsPibxB&#10;E9rEFOZbKGWKfbcAD7uHA2seC3Fe2ftXftI6V+zx8Pb7WtRuIU8tZIrRDIFa8mWKSTyQP92NySPu&#10;qrN0Umvxs+L3xVv/AI5fEbVfEGpXTNdatdPPEJZ2P2NGZytuqn+EJwO2SK58PTnmeL+s7Uqe/m/L&#10;ufi/i9x7TynBf2ZhJ/vZ7nOzvdXc91LLJcXBuxJOnmzKzyOymMs567iCfl67sDrVZ9ssjSFV+ZeQ&#10;G+7IeGP+4Bznpml3puDGQr5cS5XPzbj8x/UVWlHlpGG3eZHFkPGNwA3YOfftj1r6Opr8B/G8q06k&#10;ueY9I2aa3kdCyTIXxnuflY/h39Kmt4WtGhVlkkaQqZSw44PmNH/vcdOvNNKeZLt2xsGR7ZGVwWyG&#10;DbivbcOB61GZ47tmYRlfmMmNqj5iMev40jNkzIrLHFzuEWNzN824n5QPxxTlv28vzFbavmmRhtyM&#10;dVz+AK/U4qO3VXt5F8lpN0SkEcsB1JH0HNNmeGWNui4YQqFbqo6N+dVK9tDMuOrXeNwXta/K/OSS&#10;rPj02xJz7j1qvJIkcY3FZrdSQ0Lvt85Ryw/LOfSi4ZprmONYGO1/kcHG4n5R+bYH14r0n9lL4Ryf&#10;GD4++FtL8pW03+0LSTUBI4+W1S9gUA+7iRQR3Dj1FaUqipQdap/DiveXn0/E9XKcvq4/GUsNS3k0&#10;l83Y/RL/AIJX/s2/8Km+CNjrF9Ilzq3iZYtSErQlZLe3lhiVbc9/laMk+hkNfYVpC1qq/KB2NYnh&#10;DQIdG063tbe3WG2s0Cwoi8KgGAv4GumxlV+XuO1fMZLhalWvPHYjWUn7vkj/AEO4eyahluV0sDh1&#10;blST85dWSwn5afUcIwn41JX1p7YUUUUAFFFFABRRRQAUUUUAFFFFABRRRQAUUUUAFFFFABRRRQAU&#10;UUUAFFFFABRRRQAUUUUAFFFFABRRRQAUUUUANY/MKivFLxso4LAgHGf0p8h/eD6024G7jjnjmgm5&#10;+Xv/AAcT+JLNvgnoOl7o5ry41uKeO2D7vLRLO/3SMMjCgfdweWwBzivyRTbczSW6+dJ5LPHEzFto&#10;UuAjff8AlJcgAn+DJ5Ar9TP+DjX7DdeFPBaLfQrPLqa4heVTthjgu9zBR8xGSBnpkgd6/KGK18vV&#10;2hkWGNfKUOVjJa4YHIUA8Z9jX9reD9L2XDtKa3cn/kfyzxZ7+ZV35nr37BNojftwfCKNreaRJfFm&#10;ltMS+3y2F7Fg+4z+df0h/wDCJWF1rdvqElrD9siUKkxTkD0wD19+1fztf8E1tOHij9vn4U2ANk0l&#10;jrsE4uF2x+YsUqShAFJDHC1/R5EisAy8jgAjpX5H471P+FSgv7j/APSj9J8L8O5Yaq3FfEvyHp8j&#10;BGjY++OlTiIA01Y2JqTpX4KfrA4OqryR+dKGDdCDTDD5i06NBEKDUdRRmigoKKKKACiiigAooooA&#10;KKKKACiiigAooooAKR+UP0paD0pPYDN1CzW7tZYX3BJVZTjrgjHFfil/wcB+Arfwx+0d4Tuoi8ce&#10;sWRjZH/eKZPtNzLJg/3V84nA71+2V3J5aMQdrDOPrX43f8HF3ha+fxt4T1WZpWQebaRsiEpEqvJJ&#10;GM9N7bTkdcAnoK/V/BerKnxJDXo/yPynxQhD+z6Tt9tfkz869Lv1+yRx/ug24gjkgk8q2fYsePY1&#10;9qf8EFdYNl+3bcfZ47PddeF5/MblQ7HUrIsB6uEDNjrgZ6V8SyRzQ3LeXCJPs5EbAD5dixnLE9gG&#10;4J7Gvqb/AIJC+J7nwv8At0+C2SeW1/tJzYvNNKpjmRhGxiReuSRtz61/UvHuFdbIsTQXWm392p+J&#10;5HV+r46FVdWvzR/QILvYSojZtuAMD1q0j4QcVXsl+Xce+KsA81/Ah/X1CXNDUcHyadSbRS0GgUUU&#10;UAFFFFABRRRQAUUUUAFFFFABRRRQAUUUUAFFFFABRRRQAUUUUAFFFFABRRRQAUUUUAFFFFAARk1B&#10;eDdG2PQ1K/SmlciuevH2kXAa3PMfGtsuq2t5bzWtxJazwqrxtCx8wudrDp0wefQV+Nv7WXwluvgr&#10;8efEmi3LfY7aS8nv9P3l0jFpLLK0W3IwVXciZHGYyO1fuRrVisikqvPrjpX59/8ABY34ErceHdD+&#10;IFnDqCXdlMLDUfIXzI1sysrhnGPlXfgZPGSB1r8zybA18rzh0PsVtvKff7j8Y8beGI5jkssfT+PD&#10;vmfnB9PvPzuhsp4pVbeubrClscHPA/OkXzowV227RtErBWP3Fzk5HvV2eAwTzKwmVrOeSJsIdz7R&#10;kcdsHA9iarGMmFWbCr8sWG4baEJz9M8V+ncqi+Q/ifmZDJCsc7ZSHcykFfLbK+uPcU+GWQybWZJF&#10;DIwcN90Z71LNHtuZpFmQTRySODnOBkEcVDOD5zBrdi00S/Ov/LQ55qrgRywZjjdmXaE2YY9Gz3p8&#10;lv8AZpY18y3kjYhduwjZj5Q3vwc+4FT7WcMzQrDtZsHquCvHP4inW9wd53ZkkZUVdg+YfIRx9D3p&#10;ON9AjJrY9Y/Yj+M//CjP2itJ1CZ7dNL1po9HvHMm1CssykTN2CIeSx4GK/WbS7Q31mkyKjRzKGUh&#10;sgg9D9DX4i6ewvYt3nLbrDGqhkYCT73JPrj2r9Yv+Ca37Qn/AAv74IW8N8FXVPDTppV05Ybrto7e&#10;Itd46gSeZjB6da/nzxm8NoZzUo5tBar3Knmuh/VH0eeMY06tTIcRPV+9T9ep7ENBkdtvk7c8E+tN&#10;fRbiNCUhyRxya9CttIilj/SpV8Px/wB39K/IafgA61NOnBWP6w+upfbZ5sNEuZHkzb9cfjRJ4cu2&#10;VtsKLx64r03/AIRxfQ0h8PqP4TWkfo2wXx0x/wBoP+dnmI8OXglUsIwo6kSscfhivkP/AIK7X0uh&#10;fs/aXYsy2/8AamtQQyjGWaP7NMzHHUDdgZ7Ej1r7+uNHjg3t5ZZccjGa/Ov/AILSa9BdXPgvQ45r&#10;fzoZHvZBnLBWjdYjj0ZkYD1KkDpX03A/gvSyjPsNXVNaNs/LvGPOVS4YxLU3qkvvPhnRdQm8Pa5Y&#10;anpd35N3ps0V9bCJWVop0YEPu/iKkA7fav0h+Bf7UWsfHj9mW91bwzY2eqfEbRLZlu9LlnEf2u4R&#10;CPMjbsjtgq2MZ+lfmlEJAB5ivIyhcKAV3OWwy8c5xye4Fdl8B/jRrH7O3xEtvEGjuvnWrQiWBhCR&#10;e2qOHeIl0ZlLAFQ4IIJyDX7Txx4a5ZxFQVbEUlKrB3hfr3T/ALvZH8k+G/H2K4fxnsvaNYeekvL+&#10;+vNH0RrX7af7WJvbrb+zveedbTywiDZcXcExUTDerqu1lxGhUZwxZfUVxPxo+OP7Y3xW8Bz6HYfB&#10;3xFoK3kMtu9xY2VwskIMDAFBIgUEE8YJ5xX6TfsuftKaB+0z4JXWtDkTMbLBewkFXspgAWibKDJ5&#10;HpwR617LYQ21xFu/d7em4H8ePzrg4VyHhmljIQllNOFSHw2b3W7P6wp5LXzPBqvhMfKdOep/Oh4t&#10;/wCCeX7QfjLW9SvtY+Gfje91K7nnuJbuXT5Xkd5ZJHkQHbgp5kqsMdt5HQ1mP/wTq+PVzawW/wDw&#10;qvx5b7biPDvpUzKF+4fuJvHzEPkcgDNf0ni3RJF2qGXGM7akFon+Vr+vMj8V62U0YUMLhIJJd5Hh&#10;y8L4N8068r+kT+beT/gm/wDHSO0jvo/hX4zdriBpGjSxkCxbvlWErKrkNtypIUOgbAlKk4if/gmZ&#10;8eDeGQ/CvxhJHI62wddLY5CkhSyFcBR5ScnAORzzX9Ja6ZGF28Yzn7tONkqj5f8A0Gvof+I9Zn/z&#10;4h98iX4Ywentpfcj+bXTv+CcvxwstPV1+FfjlWgCEZ0cxyPGSGXhR98OqZGeMtnHNJcf8E0vjrI0&#10;gt/hb4yiZJGjaVdPk3swkWQuMkgruAAIBBGa/pJ+w+YP4f8Avij7J5fA2/8AfFH/ABHrNf8AnxD7&#10;5HPHwrjz39vL7kfzZN/wTM+Odtd7W+F3jeU3DfZQGsyrMi/Lh5Nu1I2BOTwcZog/4JvfGywNxIvw&#10;r8ZXDeZNb/LYOGeM/OWA29QR8p/iOMZr+k37CrD5ljb6rSfYY4z/AKqP8Eq/+I+Zn/z4h98jT/iF&#10;6/5/y+5H8183/BM349u7D/hWXjhjcRtcORaOdjsNrp93svQetLf/APBNn4+X7m5u/hb42jjt382U&#10;QaYFfzAu+R0wMt8q/LjOXwBzxX9KI0+NTkLyf9mlNipHIz6jA5o/4j9m3/PiH3yNP+IXw/5/S+6J&#10;/NLF/wAEyvjxbXMbQfCXxf8AwASLpk53ylDvLZTG3aevTNaFr/wS8+PsD28J+F/jKGHyyqoYQgYy&#10;HGwsw/gzu3Hr0r+ko2KhcH7voFoeyUjkbsdMr0o/4j9m3/PiH3yD/iGEP+f0vuR/NPF/wTS+PDad&#10;cMvwn8bRzLAbkobJlildD/cwG38cAfe7VqP/AME1PjxfXfkr8LvF7LZOVTNm8cbKowCh3deTjPev&#10;6RGsw7dF6elN+wYP8P4JR/xH7Nv+fEPvkZ1PC+L/AOX0vuR/NwP+CZ3x6nZynwr8ZRxn5DG9m/l/&#10;XaSST7gEexpkP/BM747afbo0nwn8VPbiQblmsmdQMjJC4J6Z6LGfVpB8tf0mCwVf/wBVD2iN94M3&#10;4Cj/AIj9m3/PiH3yCn4WQX/L6X3I/mzH/BNH46fZvtCfCnxmV8tbiDyLZ4WDbvlmIIJEhOQY1RSo&#10;3sETcrUR/wDBM349Q2c1vF8KPGc02545WewBjCFgQYwwAboOc7uE7q1f0miAEYxgf7tJ9kX+6v8A&#10;3zWf/Ees2/58Q++Rq/DGP/P6X3I/m0sv+CZPx8sJxL/wqzxZ+78yJm+yyMBsXd5gBcKM9AVbr05q&#10;zYf8EyvjuNKga3+Ffi5o7ZURUms92GRvPKfMX3JuA+bOGztzzX9IX2OMDbsUq3X5eKVbNVUr5aYx&#10;gALSl49Zrb+DD75GcfC2H/P+X3I/Ez/gmn8Ev2gP2WP2mNCurjwL45tfDPiDUPs2qq9nI9vElzdQ&#10;752iK7YsNEshI5RGI7V+19sWeFSy7WOCeOtP+yKjZ8teF7CnCU+Uv7tuuOlflHFXFVTPcXHFVKSp&#10;z8tn5vzPteG+GllNOVFVXPm11JrXiL8akpsQwtOr50+oCg9KM012+Q/SjyAPMUH7y0DPrVRriPzD&#10;hlYr156VUm8U2+0bZoiGAYEOMEHOD9OD+VeXjs0w2GdqktTVUZPRI2N1Nl5ib6VTsNRSZc+Yvy4z&#10;83TPP8iD+NWmnUR7lYHjjHeurD4mFanzwMnpuQhth+bauF/Kqv8AaMfmlVdW/GqutavHFCxWSMs6&#10;bgC45BBI/DAP4A18Dft7f8FT3+Duv33gnwHDbX3ihbdpDe3DL9lgkDyo67GI+ZCozn5RkbiBXzWY&#10;Z+/rMcFg/ee7fY+m4Y4RzLPcWsJl0ObS7fRLu30P0E0+8Vg3zL1GTn15H86uiRdvFfMf/BOjxR8R&#10;PEnwPtNY+JWqJfapq0wurFVtIrU29lLEjJE6r/GrAg9xmvoq61iO0jYllTbkkscYx608LxBhqdKc&#10;sRO9jy8yyueExM8K3eUHa61RcndSOGGSOKzbnUgG+W4c7TjCDIzXF/Fj41+Hfhrpc15r2s22mw24&#10;bc0sqoOFLMPmIGQoJx6A18Y/GD/gtv4P0G4ubPwvo2ueJr6GJgsjKlnayhshfmmw+1jxvQFfevDq&#10;cV4jEyccuoSfqz6DIPD7O88ly4LDSmu6dl9+x9+ReJkkxtlZ92CAF+9nkfnTv+Eh8wfK3JBxz1r8&#10;l9Y/4KyfG742XzaX4E8O6bYCaJXD2OmS6tPNK7bXGPMQIoHzr5iht6hXAQ1oW+vftm/ES4huZr7W&#10;tDimeOLAtdNtxGj8yu0UqkgBuPlYNtztK8iXx8VmGZ8vNiJRg+ylr9x9tLwbx2GjbG1qVJ9VKom/&#10;uP1Yj1zMYzInUA5PXOMD8cj86uQanFcOqHAZTnHpX5S+Kf2mP2mv2VvDiSeNQ2o2WpNZGLVpLK2n&#10;gtJzue4gZIXjcRFVcB8uUTzs72KuPqX9gb9udv2pYJtO1SwjsfEGm3JS6EMTLau6xxvJtLBiG8yS&#10;Qqu4HbHnoCa6ssz7GUP305e0hez8vXseDnHhvmOCy6eZU7VKMXbng0/vPseBlZOxqTpVXTWzAPSr&#10;KdK/T8PVjWpqpHqfmotFFFdIBijFGaCcCo5AE3bhTJV/dttXnHHFBuIxwGXd6ZqNroOrYYfnWdWU&#10;I/FoGw2E4A3de9R3EyxfdYHaeRms+81O3MTK0sbJIrDGQ24YOeOc9+Pavmf9r7/goL4L/ZyiuLGa&#10;Y694iZGCaVZfvJUYg7VkdtyRqSMEE9M/I3SvmsZnkXL2OAXPPueXmmbYTLMLLFZjJQj6n0N4u8ZW&#10;ejadNdXV1b2lrAjPLPLL5aQqudzM2RtAwcnIxg18T/tO/wDBXbw94Tt7nT/Aqt4o1SNnga+mZodP&#10;ikPmgDcu0zOCQSq4iI+7KG5r43/aS/bH8b/tHeJbwa1q00Oh/aJRBo9jKY7dVVnZPMcLGZG6cuOM&#10;8A15FPceYuDGJGQ4Tf8AIq5/n9aMPkKrP22YTfP/ACdD+aeMvHavVU8LksOWH8/U7v41fH/xl+0J&#10;fyXfi/XrnUUieRY7b5YrOBWU/KtuoRf+2jb2HXJrgmuM33mEbm3mRigzuOMY+oHaop3kuLkMqhN0&#10;pMgB3KRinSzSPGzPFsWEeaNo6k8EH8K+mo2p0/Z0I8i8j+f8xzTGY6p7TGVnUfmN8yR9ytIu0NmM&#10;gf3TtH6GnFWjkVJH+VI1yCvdvnI+uRUSTSSptSPhVbdkcqcfzqV5ZIJZW/dyfvOQTyBitqdPTQ8s&#10;bcytuwN214k2Ar975qS5OxphzI+1wVHO07h0/nTnjYh/Lb5oz5JA+YIvUH257059ocsV+a6imAz/&#10;ALhAb6e9cwLcjkkYu0eP3yy5XsTx0/SoXPnPu27zIp2lxuYe647D1qzcySW8rCMqpjmDM/Xg7yOf&#10;cfzqCW7aSJpPKxiNRESMY55p0zQYLj9ztZvldd5JXgY6frVjdvuNzdd43Dpgrzgj6VGFkIMLZYZa&#10;JsJkgKNx/KnNMfMlkMfnSNIXVh93JGCPqB2qagWI0dvIVpZApYkKQOgqaCdo2A3bSsiOFK52DI/e&#10;e+OuO9QJHtkP3mAOMY6euPpTrKPznXbl3YJtJ6EBuefbv6VIEbwyQO0T7Y2Vsg54bPfPb6VJLDJc&#10;XQjAEaR8HPALen1pY7h5UV0iZTED5aMv3gf4j7ehrQ8P6dc6rq1ja2dtdXtzf3sNrHbpGSbu4mYK&#10;sSn1OfrjmtsPJOTjHY0pU5VJqEFq3b7z0z9jD9nzUP2gvj3pOgxR7rOwmhvdYWT5c2sc33M9mdkd&#10;D9COxr9nvhz4Ot/Cfh2xsLOJbe1sbdLe2iCbRbxIiBUI9gCK8R/4J6/smn9m34RWaXytceItUWKf&#10;VJWAJtpBBFF5KN/FGvl4yPvEs3evpS3hWBTn5dw718biMS8yzLnf8GGkV2kt2f3J4VcGrIstjWnH&#10;9/U1k/7vQlCrFF8xHp+Nc/498b2fhTRbq+vriC1t7GF7m4kkYBYY0BYs3oABmrfiTWU0/T2nZ1WG&#10;NTK0hPyrt5yT+B/Kvyt/4KNft8f8Ln1K68F+Fb+ZfD2lyOt1f20rZv7hGkiKBkmQNAY+pHG5gPSj&#10;EVqmZ1vqeH0Ud30t6n0HGHFuG4fwMq1X45bevQ81/bh/a+u/2s/iRcSWf2i18NWCm1tLZm3xTuhf&#10;/SMD7rskzpz24rw8lnuJNrruyZl46hR/9bFWBqDS3LSoG/dbWQsDuwOo2lnOD65/GqLTSRyxy+S0&#10;nmReWeMbQ3U/lzX1NOnDDUVh6Wx/COdZxis1xtTGYl3bLK7nXcyfM3fpt96bHPJ5bbtw8mNVcbh8&#10;2OD+ZIb8M0Rw+aF2qysGCY789OKEu/uTFd299uTxyP8APSrPBQxIGUI6yMYOGyGBIlRCdp/wqMRr&#10;BGJFkXhUf5WGeVI4/Hj61M8punj+Vcea0/plyMbfr7UwMHhjhcRqJC0bY+9tHIP51ZoWxcPcXUJl&#10;khBDRPgjJLKp2jj+HOAx7U+zMt5LDGskisqiFWZ1kSNWbDMFHO4A5A9hVK4hEyBtjmJBtDBSR+NO&#10;Xy5m3RJB8se5VWNizHscDnrT0Wstgjd7F6GN7y83sojuJEWOOLsUMZRQfQrnbnHO7d2r7+/4JdfA&#10;efwzd6LrGqfNea+Be2yC4WNXtcW00U/zxsxZpN48tZF+URnbyK+Qf2ZvhEvxW+Ktjpd4Y49Isok1&#10;K/lY+cstolzGr7VXn5lbaPUsB1Ir9Sf2XNAk0/x3HGtvDHFpemCLy7UyQwwtuVSqrjBXJl2juqL2&#10;rixknNfVY9dZenRH9DeCXCrxGKlnWKgvZw92C/vdz6N0uHyrZvrV4jhfrVfT4hDDhd3zHJ3CrVde&#10;HpxjSUIH9aBRRRXUAUUUUAFFFFABRRRQAUUUUAFFFFABRRRQAUUUUAFFFFABRRRQAUUUUAFFFFAB&#10;RRRQAUUUUAFFFFABRRRQAUUUUARTfepl0wVOTtxyT6CnznBqvqSGeCRV+80RAx649iP5j6jrQrXM&#10;5H47f8HE2vw6X8T/AATobJDFG0Et67EhnMkjSI4wQcR7TnO0jPY1+a95FHLP8irMyp5M8RIToRls&#10;hU2gggZIxzX31/wcEeJLxv2t/Ddncna0fh2MrgvsKPf3kY3bY8YIiT729TuHyc5PwbHqVxDG8bSX&#10;VxazKpS1aZmjxtQIylSOSA3GwfMuOtf3N4Zw9nw5hpr+T9WfynxPrmVdw7n0d/wR70y+/wCHkfgl&#10;7G9ISC1nllkNqXMqMV82ILjjIYEv/BwDjNf0JaXcR3dpHJHu25x9TX4Z/wDBAcG4/b0mnW3aZY/C&#10;168OS77AbuwUyDjoUlQg9MOvqK/dS2txFbqoULtIIxX4B44Yn2nEHJ2gj9d8NaM1gXN9y1F9w0UR&#10;8JRivxg/UOg5T8tD803GKen3aB76Av3aWjOKM0FBnFGabJSp92gXUWiiigYUUUUAFFFFABRRRQAU&#10;UUUAFB6UUN0oewFW7tfPX8a/Kv8A4OH9Ejh+EfhO9NveXDxa/AgaWNnj2PZ3pbBHR+MDPfFfqlLI&#10;yt0ON36V+df/AAcL6FDdfsx6XetG0ix65acrlsJ9lvNzgDkkD09K+88M8S6fEmGX95fkfn/iPh+f&#10;KZT/AOfev3n40yS+dBJDHKzqYhLG5YRhIwMKSx4+7nOf4gBXtf8AwT1117H9uD4XzLEsa/23p1nl&#10;8zsS11EC+V4XcDgMeK8fcyXxWGR1fyZZFWBpW8nhNx2kD05Ud2r0H9kCa48M/thfC24b920ni3Ro&#10;5PMGfLxfQZXL4IIyPfkV/bXEkb5VWX9yX/pLP5zy6XLioPzX5o/pesm8y1X8KmA4/GqPh65M+lRs&#10;3ylscH14rSyB+df51ziozZ/YeDnz0YT8h1FFFSdIUUUUAFFFFABRRRQAUUUUAFFFFABRRRQAUUUU&#10;AFFFFABRRRQAUUUUAFFFFABRRRQAUUUUAFFFFABSMcKfpS0j8ofpRvoBSnXa3T7w6eteS/tV/Cj/&#10;AIWp8EfFHh5VVptT0ueziaQfKrtGwRv+AsQc+1ewyoWC/KevpWdrVj9r3grldh4YcH618vxFhZzp&#10;rEUPig19xwYzL4YzC1cHV+Gon+KPwB8TeGrjQvFWsabeDbqGlX08Fyd3WSN/LdfruwSOtY9yMsV2&#10;bmYcYOa+oP8AgqJ8CofhX+0bJqWn20cOj+JLf7XK+CA1600gmwenJwTXzIU8xIxGu5sEbRzvH1/r&#10;Xu0a8MThqdeB/nVxNks8tzTEYKf/AC7dhkQ8ssy7TN5+4bujLj+VIqtGIssrblC/N2xGQB9dp5HX&#10;diksJPJlh8t2aVWIEbLkKw5x7/Sp1t4VAj2soZniDH7zxKqFTjsSwIPtVnikU1qVjMCiFsbFcbG3&#10;KwjTI9iOePaokjklljjVF3sQqCP5ZDzjg9ue9SrsuofNkBj3TmRvm+bPTH1oskkh8pp9saqM7iPm&#10;2mUduvPb1rS9tQu9xsSO1ssKortBHk+ehbawOcbhxnp19RX0B/wT4+O8fwG/aM0uS6Vm0zxF/wAS&#10;WVFnxFEZZgyXDdvlaKNMn+FvevBokhmnVgsO54i7EoV+XCAHn1IIHvTLWVrPULSNZFimZFZW34ML&#10;A5U+3rUYjCxxOGlhKnwz29T2shzavlePp46g7SptSfz3P6BtF1RZsNxiR+Bn/Zz/AEz+FbkDZWvj&#10;v/glv+1FL8b/AIL/AGHVGhh1Pwy0WnuDP5j3EKwQMlwxzwWZ5F9yjDqDX15p1wvAz74r5Th+pLC1&#10;amCrf8u9D/QzI87o5tl1LG0P+XiuX1+7STf6pvpTgc02Q/Ia+yiz2FuZ067oJvvAZPI6ivzG/wCC&#10;0+lSf8LI8LXU0G23ntzZl9wVjMWdwQOpVEjlb6yD1r9OrgMltcdQfmI4/wDrj+Yr89v+C0WiKvhH&#10;w1qHkxq8erMiybSUkP2WdiucAA7QTypIAzuGM18lWqOGb0F3bPyvxfwvtuFqr7OL/E/PBJpJWiML&#10;KGCGRt3bPylvwHNMgtpHjWMLMq5RZJNp3AlyBjHPVWAxzlT6U+R1htl+bzFVVAX0bPIz3qa4glj0&#10;43DNBIomaPyhKBKsuxX3svUIRIdpPBYOByDX0cqn7zU/hVI9A/Z4/aH8Qfs1fEk69pDebwHvrEyo&#10;Yr3EoLlS6MRIV3gEEHhea/Vb9k/9sfw7+0n4PsdR0e6iS+VY1v8ATWlKy2cm1FdMEfNGpJIkHBYY&#10;znIr8Y/M8qdY1jO0gZIYc564J4/Oui+HHxF174W+JI9Y8P6xeaVqVpKoIt55YRMi/vdroG8t1JUA&#10;7kZTnlSDg+XmuS08Uv3MuStvGS6rs/XY/XvDvxVxmQT9hiHz0Py8z984NVhm2oroWbOAG5OMZ/LI&#10;/OrsZBXnj2r4F/Y2/wCCnel/EC/svDvjR/7M8RYSE6k2PsepyKI0aThU8l2Y/wCrx5a43AkjFfbm&#10;geJoNStLd45VfzMk/NnHf+RH515uFzfE4WfsMyjyn9gcP8SZdnWHWKy6fN5dfuOijXKVIOBUEF3G&#10;w++vPv1qUyrn7y/nX1NOtGcOa59B6DqKA2aM1vdAFFGaKLgFFFFABRRRQAUUUUAFFFFABRRRQAUU&#10;UUAFFFFABQeRRRQAhX5aiuOIW7HBqR3CVDeSKI2+YdK58RJQg6r6By30Ob8Q6rHDaSyExskkLbwR&#10;kNwcZHcH9a/Er9qf9pvxt8Yf2iNWSx8Y+KGszrdzBZ2lnez2KLPHLPbxxtHHLDslCAK0ThX3MjNI&#10;hIib9S/29vitJ8Lv2cPFV3ZrdNcTabPaWktsPmhY28m2TI6AN/FkAEda/Lj9hD4SXnx9/a70eT7L&#10;O1vp0w1+eOSN5lMa6jZXBZhI/wApLO3AywPOCK/LPrv1idXGYnWMdj+nPBPIcJhcszDiLMaalClG&#10;0VOz16fjY/Wf9jYa9L+zx4KXxBJfzax/Z1u94102ZQzQrlX+YncCMHcXOerMfnHr+oXLW1uVVct0&#10;xnH69qyNEthDpq42x9FAA2hQKwfjD8Q7fwR4G1XVrhi0emwvKQjqpbYuSMsQo7feIHIzV4PPqmHy&#10;6Un8cvg8kfz7iacswzHnpRt7Sb9xbanzN/wU/wD21ZP2ffAcejaLfCDxN4iWSOHfbTT/AOjyQzfv&#10;IZF2hJ9xACtMAifOV2g18Rf8Ezf2cG/ab+P8PibXdMurrw/ps7a0155kbQi+EtvKocjA3O0hbG1d&#10;wUnLjNcH+0J8SNY/ba/aiaaKEFtQuRpGjWzw3EQkSK4laNZYlwEcfbVVijAKGLK28OF/V79jv9na&#10;D9nD4G6TpKaXp9jq80C3uq/ZkZYmvXjVZXCFnKoQiqFQngknGa8HMcZPL8C4v+NU1bP6gx1ShwFw&#10;esBRivruMXvS6wj1R65aFdC0+RElFskceFDkKIwOB0B2j3xXxH+2p/wVisfAkup+HPh7NHeeJNIJ&#10;imuZLJpLK1uVkEclvy0e+TcwUgcgsARziq//AAVq/bXb4QaM/gHQ3u4Ne1C3S5u5I1ni8uznSeDd&#10;5sXWYNlyCVBRDyME14l/wT4/4J133x0utJ8a+MLOGx8Nrc/b7a0kk3yagPNV4wW+cGNmGXlLbpXw&#10;yHArjweEpUsHHG5pLluvdivtebPl+CuDMtweXvivifWn/wAu6f8Az8fT7/60PJPCnwC+KH/BQjxp&#10;PqUdrdass0jNFq+sXk0ltbQmVsWyffAZFfzMBFJQj94oO4fcn7Pf/BGzwH4Pe31TxXZR+ItYaTzp&#10;LeWV2soTvUiMIww0aqCNp2oegiQEIv1t4G8EaT4L8PWen6faW9jY6esdtbQoCnlxqqxrkYyWJXHP&#10;aty61a30+Lc0kaqeASRiuGee16v7uF6dLvH4meLxJ4t5pj19RyuP1Wj/ACw0fzaOe8HfBnRfAelw&#10;Wuk6faaXDb8C3tIRGsY9lG0D8j+Nauo+WkKnzMjphmXnpn9D+teR/HX9vD4e/BG0uF1bWp9SurNP&#10;Nay0mKS7umXLjd5cWSV3I4ycLlGBIwcfFP7Rf/BV3xb8T4v7P+HOitov9obIVvbi3mkvZXkkeNY4&#10;1ijlIdgsPyjLfvEwDuGcf7FxWYRvQpuEP55O8jw8k4B4hzuftZxkqf8APJ2Xrd6s9y/4KgftNeG/&#10;BHwg1jwa11DN4k8TWws47Zbd5fkn3K5PGBlIpcn+Hy8cbq8X/wCCLfhDU9b+M134qg0u+s9FGjy2&#10;AuigaF3aezuIod65fzFjeUHIwQCCcA1jfs3f8ErfHXx18dL4m+IC/wBlad56TTrdr9o1DXYhJbTK&#10;GUlPKBb7QrCVjw/zRSceX+nHwa+EGmfCrwtpmj6NYrZ6fpscdvEiI0eI0VUUlBlN3y8kAcelfQ5L&#10;gaOAw7yjLn7WdR3lJ/ifbcTcQZLw7w5U4ayybrVKjvUqP4b9oo9A0mNhbKM/hV8VDBGYhjFSrwTX&#10;7Ll+HlRoQpy6I/m+W4tB6UUHpXoEgDkU2U7Y2+lBO0VU1DUEijb94vQY59eB+Z/OuXE4mFCnz1HY&#10;FqyG4u/KZmYIqbS248cd65jx54+0vwX4fvr+8vbe0tbKJpJ5ZWGyMBd3zZI7EHB6g1xv7Sf7TfhT&#10;9nfwLJruv3UEMfzRWcQG+a+mCM4ijXI3MQp49ATwATX5S/tU/tt+Kf2oPEE11f3b2Ph+Lctho8cr&#10;FFizK0UkwMmxrny5FV8EqNu3GeK+d5sRmj9nH3af83c/NeOvEjL+HKTjRftcQ/hj0Xr2PfP20v8A&#10;gqhNqt1qPh/4YsYY40lgudbX97KT5jpi3Dfu8FQpyCeMdlQt8R+I7l7jU555rn7de3000s107Dde&#10;zM7s0kkpO9s8fOwBfq4XAqKZ2uvLZY1wuAsasXyD3CngH/dzzVSRY408xWVkUgJk9S3QfjXuYPA0&#10;cJHlowSl1Z/H/FXGmZZ7X9rjZafydETTMzzyN8u1pMbQcqpxjIbvTYTvVgzK3B289aYHXd8rDBQl&#10;snj3xSMsbZYK37sYEfRnz6V0Hxa3HPiddi53KPmUfePtUM03nmRNu1Vxjn+dPkeNIo1O6TyTyPu7&#10;s+h74pLgpDE0flbfMiRlwd3fvRTNB0krusq7du+TLYHOMU24uYzu42hSDn1x60yWNhLIPl3KBkAH&#10;Iqy90r20any42XBB4zXoUfdi0jMbNJ/pG9nTyuFby2yZSemPWpIXZI+WjfcDg5H7t/4R9CcZqG2l&#10;Xb95l3HBOQd/0FRtJGqKwUyM/KqvR1zjr+leeHUmknjN0slr/q4kQYfqzbDkkexqG5kkOySby3Ux&#10;DaN2Mc+lBIFyq7dykZEZ+XB+tNRlaaPy1CnkNk7lH41pTNB0U254j5cY8yQyO2cYDfKRn6USv9rg&#10;jl3bm+8X+6y7jt27e/HeiGDzJo1ljV2YNuAbBTHcjtTraCMFlMbbYzHuwckfMP1qagxypmfzo2Al&#10;jcmMH7si7f1ohLGBZZIVwzFgQ23YB1H40u1YrVZD8skOFVj90DYcgn1FSmKW0WRtv7tlaMq2B8+C&#10;MDII3Z7EH6Vkk72S1FGPNogRmt4mePyuTsVmbjYBuH1zx9a+/v8Agln+xFDE9v8AEjxJo7RtdQxz&#10;eH7e4PmMsBKyC5J6KxbBTPJTkZFeaf8ABOP9ha4+N2u2vjLxBYr/AMIbZySC1t5VlUal80TRllKs&#10;ssHysjYbYeQVPIr9QvBngyw8IaHb6fptvBZafZxxx29vDCsccUaqoRFVFXAAXGCOM/hXy+d5spye&#10;WYF2nLWUv5fJH9NeDvhlUclneZw91fBH+bzZtabbeREvylc9AKr6prtvbJIrSxNtXkbs46j+YI+o&#10;NM1fXIdNt5GeSJY9rLuYblBAOcjvjByPY1+cv/BRf/gom2qya14B8EzW91bvFNZ6xqU5kY4AkhuL&#10;ZFIC/wCrZX85WKtlgDkV42HpzqJZdl+snrKXl1P3jizizCZHg/ruJsuXRR7vohf+CkX/AAUFh1ib&#10;Vfhx4KuLeaGFTDr9+x8sNh3jmsh+7Yq7sys0wYKOF3BjXwtqU4uLqNQZLwxMQ8jL/wAfLY2uyqOQ&#10;xyOPbdUkwjmknY+WxPDvE5UFs7mDKMk5bByfTNRxQ7r7cssayFkaM7hhWYhefp1NfdYPAYbA0/q2&#10;FfNKWrbP4d4u4wxnEGNljMZKzXwx6JFW0dg0LDJGI5UbsyhgcU5bpg5LlcNGVVV7Hy2/lTXYi2Tb&#10;8kSRpGVPDgKq/Nj+6WGM9M0oZpEMbKgWF5IVbON7MpGc/wCz1PoK2Pkba2IkWQSKN252UpgHksRw&#10;R9OKesbAxssYkZ3XYqtkAg9/rUryedPM0ZWFkk2hT/DgYJ+me9FtMtg0O5gX8gFyjDhd3Uf7Xp71&#10;oSOtZxvDrhUklZWXsNy8HPb603Ad4Y/lKeUFPl/MevfHtVhXxebt0gkV8zqZF8vzQd0v/AMABT3G&#10;abawAqjZj8uOWOD5T8zFQSG/3SeM9CaPNiloUZ5mSNo1Xa/O0bTgitLTWjSxJaKFonO1EdS2dmG2&#10;kL8xViQOOTnA5qGKFQ/nSDcoYgr3Ar2X9jr4JyfEr4uR32oY/sXw9ImoXKSRlo3dZInjXJ38NsIO&#10;Ch4OGXGRUakKcXXqfD09T18lymrmeMpYDDfFP+mfRX7GXwk/4VJ8NY9RuJIZtY1qyhnmVJt261cK&#10;yJg/ecgPvxwTvA5Za+wv2UtAt/7e1e4tlV4ITFAJjBhZiAH3K2cEbdvI7lq8gtCIlVY2tf3btGCC&#10;rKkRLCMsfm/jhV8ksS08TLJGGDV71+ylaOfCmoXTeX5d1qbNAq9FRUjUDgAdAT908c7u9c+Bw7lT&#10;linu2f3bwrk9DAYWng8P9le/5s9gg/1f41JUcIwn41JXcfbhRRRQAUUUUAFFFFABRRRQAUUUUAFF&#10;FFABRRRQAUUUUAFFFFABRRRQAUUUUAFFFFABRRRQAUUUUAFFFFABRRRQAUUUUAQzjJqpqMoto5GK&#10;llVCSAcZ9quTHDVS111TSbpm8xVWJiSo+bGO3vUxjzPl7nPiJcsHJdD8Jf8Agup8QdL+Iv7diNYT&#10;yXEekeHYtMvGVfLzMbu6Zguf9YvlspBXOSwx1FfFlxaqiRr5duPJlWdiuQVYeYGXPYDIx/tEV9H/&#10;APBTjU5rr9uXxpOlsE+z3BUuXDIVFw+T7DzcoD6YFfN8ySXi24UqRhWiAXcXLgSsGA5OAQcehHrX&#10;998E4VYXI8LTX8v6H8j5jUnUxdSu/wCdn6Cf8G5NrNe/tgeJLiSPyYbHwpd7AGB3NNd2bED1RY4o&#10;l9AyY61+1sMn3fqK/Ir/AINvvDvk63471hY2ZPOlsldiG3ljDIxD9CwBBOOCCAOa/XJOv4gV/LPj&#10;JU9pxPVflH8kfvHh3U/4S1/il+heBzT0+7UUQwtSKflr8sP0aIOM0q8LSk/LUe9j/CaAHPzSr92h&#10;fu0tA/Ma4zSr92looGFFGcUZoAKKKKACiiigAooooAKKKKACkcZQ0tI/3T9KN9AKlygeJgRuXaQR&#10;618N/wDBbr4Z3Xjv9kLXJheSRNpuzUBEsZKySQw3Xmbv7qeWeCeDX3NIDsYD72OM184/8FN/Dmpa&#10;9+yR47t7S1+0QyeH9R3DZuZW+xXIBxtbjJHVSOeh6V7/AAdjHhc8w1f+WokfG8bUXVyetBfy/qfz&#10;22TW76bNEf3263VoRIfLZFRDtPOPmLYGPStT4bah/YvjrwzN9oMM1tqVpcecViZkWSSEySZKMQY9&#10;pOdwIx1FY+kbrb5/KW3UxeUXzuVxuwSPmC8eyDFWreaOO4tyxjaOWMW0UhIUxxI24E/7ZbjHXFf6&#10;CYin7bDyj3T/ACP5blP2VS6P6cPgt4lj8ZfC/QNVhZmiv7CC5Vj1YPGrc/ofxFdb1YfhXh3/AATv&#10;8YR+L/2MPhnd7v3knhnTPNyeVc2ceQffIAx617hG3zD8K/znzSh7HG1KL0tKX5n9fZDX9tl9Kp/d&#10;RYooBzRXIewFFFFABRRRQAUUUUAFFFFABRRRQAUUUUAFFFFABRRRQAUUUUAFFFFABRRRQAUUUUAF&#10;FFFABRRRQAUUUUADHAqvdLuhY/N0J+Xr+FWD92oyuRWNSmprlYI+R/8Agp78Bb34ufAS6vtLM76v&#10;4XlOr20SoJGu2ihlRoQAMnerEgDq23vX5L21oty8KQsZD5aRI/QFNxZMerFgRjrgGv6AfFukrqNl&#10;JF5as0gKMD02ng/jX4rftn/A+T4AftC61pMECw6VqLJqWloIliVIZzNxxxlMPhvvDGQM14eTzdHE&#10;VMtf+OP+F7r7z+V/H7hbkqQzzD7S9yf+Lo/uPIQWDxzhVaSNDP8Au/mUgnaTxUeGby/3n7xT8pz6&#10;9v8A61T28jhPJWN/JRBCu6Pd5eDkEs2DyahimYz7pI/u4kyBxkfd/M8V73mfzL1ELMkTJC4kkaVn&#10;2sPv8dvr0qRLaS2nzI0bNboyHL5BwNykeuDTZhCFjZWkT5VV1KEhgW5AqvINyhEKKMMAohbceOlB&#10;oPVibZNkjAxxm2+YY3P1X8M4qVV3MNhVmjSN5PM+XfhDkA/pUKO8dwY13NGswc/J2pyjzWgk8uT9&#10;5FyCOuDUc8+4PY9Y/ZA+Ot1+zr+0Jo/iCL7Jb2l5NHpWq8lwLKS4Q7gg48xW5Bx93J6V+03w68U2&#10;vifw9Y31pNFcWt9DHdQzo4eO4jcAq4YcYwQRivwPt7lEnVyvlwxuqgH7zydvwBxmv0C/4JJftUy3&#10;l03ww1Sdpm0eCR9ImlkG5baEQRi0APLbCWbd7Edq+ezvByVSnmGH+KnpNfzx7vzR/RngZx3HC13k&#10;uM+Gf8N9n1+8/RyB1Zeo/OnSDIrO0m/WWNenrWi0ilT8wr2svxkMRR9rDY/rIqXa71b6GviX/gsV&#10;4Uk1n9me1njiZo9J1S3uJX53Rx+VNGrAepZwCPQ19tHJDbuPm/SvH/2uvhmvxO+AHi3RfswvJLzS&#10;biKCLGWeURsYyP8AgWPxrws7tRxOGr/ySv8A+BaHyvGOXvH5HisPDecH+Gp+Il4JtwjlMbJHMSVb&#10;5XAx3HWoCsgMTbvm3xsQnzb8KcZ9geCe1XbvTpNJLRXgkgnhkCT+YpH2chypyT3ABOPaqrQbI+YZ&#10;I3hjxvIIJOcjI7V9LW1qaH+dtRSpzaqeg8RsqxyMybjkBVOeSMgYpifvZE8ybbJNI/J4A44z9aXd&#10;vuG2xuyNIx+UZ2ZGR+QBH41BBBHMyJtmZg+CApyCae+xity0sk1/HGrKnkzIZJYnUEjMgDKynsV7&#10;HqDXuX7NP7fXjz9nERaet4mveHk2yPp+pTvsUHywUjlCySJgA8YKDuhAxXg5Jji3QtljlnJ7Bexq&#10;SGZl2SbSrffIb5Q4HXH/ANauevh4VYezxEFM93JuIswymv7fA1HD0P18/Zv/AOCjXgX4421nbtfJ&#10;4b1qd0jTT9RlSGSdmIAELB8SAscDhSf7navoyDXoZo4mWQfvOV569Of1Ffz827wrd2rr5nmxqrJI&#10;saSNE4bI5ZlI59x9RXuH7O3/AAUV+I3wE+w2sOrSeIfD8QRZNP1CdpGQgx5CylN8ffgeYB/dbGD4&#10;X+r+Iw37zLKl31jPVH9F8J+PkKqWHz+Gn88NPvR+00F5txukVfqcVcWUsBXxD8E/+CvHw++IOo29&#10;nrsd94Ru5QqvPfRj7EzMQBi4Rsbc/wAUiIo74FfW3hT4gaf4n0W3vNNvrW+s7kBoZoZlkjkB6FWB&#10;IOfapjnlXCe5j6dvRaH75kvEGVZrT58vrcz7N6/cdWBzT81m2usJcH5ZFboeDmrkd0oTLMoGQMk+&#10;vSvbwmZYfE/w2e/Zk1FIHB7ik89M43Ln0zXorVXQh1FAOaKACiiigAooooAKKKKACik3ClzQAUUb&#10;qNwoAKD0o3CmvKoU/MvT1oC6W5HIOfWszxDcKLRk2hgwK7TjnI6c8fnVu7vVj/iUccZNeC/tqftM&#10;6d8A/g9rWtXVxbteLZPJZ2ZmRZLyUIzbEDEbmwpOOwBJ4Br4vijMo08M8PTbcpdOup6mS5XXzDFw&#10;wtBXlJpJerPhD/gsz+0lZ+MfGGm+A9Pv4GtNFMWsagYpj5zXDpcwhWXeBtRCjHejbmZA6FW59T/4&#10;Iq/s/wBx4Q+Gl14wvLOeOfxDLFDaO0ZVJbRoobjzUbZGWiLq4BxuJChhtr4t+BfgjxB+2h+07YQ3&#10;91dajcaldrPd3Q1N2CWwVfMvIWkUAnNyMRrld0o7l8ftf8Hvh/a/D34e6Lodss3k6HZwWcMkijzJ&#10;FjiVctjjJ5r4fEUZKNPLqXxPVn9NeJ2LocLcL4fhLC/xprmrPv2T+f5HQXhSLTguOp55Ix/UV+dX&#10;/BaH9qdfCXhzTvBUGrfY5rt2e/EUjibynt7mIkw4UeSVcHzPMI8yE4j3Ka+4v2jvjJpvwM+Fes+J&#10;NQkt1h0yzmuI4pJljN26RM4hQtwXbYQBX4v3N/4k/a4/a0jjF1c3raxqb+Q6XrS/ZbSS5dl3AsAY&#10;4lmG7aZAAR+6fIU6U6dKtX9rNfuaStL1PlfA/hKni8fLPccv9mwq5n2bPpn/AII1fsyWeveKNQ+I&#10;WpWzL9ghXRLCGSMtE0TLb3cciMeGdWQ5cdxjPFfpPqMLRaPIV8wTKpJKKWYADsO59B3rj/2avgfp&#10;vwM+GWleHdJjna102FAHkdpd+Fxu3OW5OTwNuAegr0TVbUyW80caNuZcA4zXlwwNTM4zzCe1+WPl&#10;FHw3iDxZ/bmfVcc5PkbtBPpFbXPwv+Ini21+Mn/BQC6tta1KS7sZPGZiKKpl2xf2mTHEO/llBlY+&#10;rSeWRlVav2Y8F6Lp/hjw5Z2GlxpHbWkQWMIAqgY2BcYwB1IyMZFfk1/wUi/Y98Sfs9/F7UfGiKsP&#10;h/UtQuNT0+8imkH2G5Z5LkRCP5SrLs81XVkIYBd0mdp+i/2KP+Cq/h7ULLSPDvjP+0NPuoVgsYtV&#10;kKSW11gQorF0AwGkmc5ZY1+Rvl+UtWfEmCni6dGvS1jTW3/AP27xGyern2QYDG8P/vadKklKEXtJ&#10;LV23I/2n/wBov9pTVPiv4g8P+DvBOoWuj2N9c2lhqyabJHJLEY5YklErz7ZMO4dQYfLOOeK8t039&#10;jH9qf9pO0tY/E2uapo9jNbIJkv8AVjBGN6mOdTBayGIgRk7VMYXPyhQpLj9PPDPjDS/FVpFdafqG&#10;nahb3ADxyxOsm5TjGCDg5yPzres44yuWZNrDcAB1Hr/n1rKjxBTquFGjQUZrds/MsN4i1sow0cLh&#10;MFThUS1m480//JtEfnN4A/4IVR3WyTxj4r1C8mmAa4+wIoVmJYn95KWbzG8yQNKqAlWIwOtfXvwO&#10;/Yf8AfAiW1m0PwnpMd9FGsTXz26y3TABBlpnJkJ+QcAge1e4W623kLuaNemMt/n1q7b2sO7Ct+Ga&#10;+rwmQ4zMPfr1Pd6KOh8fn3iLnmYwVPEVnydEnyr7luZ2jaLiPlejfLhduBW5a2/kUW0flREe9SA8&#10;19zlOQYbAx/dr3+58TUrTl8ZJRRuo3YFfQmIE4psrbYm5A47npQZFx1rNv8AUlQ7d4GR2bmuHHY6&#10;GFp+0mG+g7Ub9LaDY7L8wwTmvnP9tD9t3w/+zf4VnklkTUPEzWzvp+lRTDfM7KVVpBnKxE8ByMZ7&#10;1yv7f37e+n/s4+FpdK01o7rxpfWAuLK1BAFpHIzRi4kJDAgMrEAqdxQgA8ivyv8AHXxB1b4heKLr&#10;X9a1K8vdQvJHmlkkLOC7fL5KAs+2IEjkbFBP3RXz9HA1szqfWMW+Wl0R+KeJHivSyeLy/K/erWs3&#10;2Nz43fGvxF+0H42ufEXiKaO4vpP3aCHcsdrB5jyC2jB+XyozjD/eOeTg1xiQLFAkZ+Xkkr1z/wDr&#10;pA7Om1oz95VODwA3r+H6VWh3FpPNWZXbICBScY4/nX0S5YR9lS+A/jzHY7E46pPFYqbc2yUbnWLn&#10;ymWLBUnacg5x9acYdiyKduLfcqqvzBgn3SPrniiRvJLFv77H5uuMUkTeTpjDy5DK53Kdvap9ozzx&#10;klrHJKFTdyvyj1JqGGLzY/mYb1PBJxuA7VJLJ9m2p95pIAAw/gbP9KfZS/uWEcJkaQhVQjlT/wDX&#10;rYogkDRYY/u1MJIB9+A30J7065/eT7GZWVAItynOUHORTZZN0SpkrCYwjHrwDkc+hPGad5e6OVir&#10;KEjI5HtVlDyPMiZjIYzJI3DDDYxwT7Ujq8R271dWT05x7Uksqy3QDRt8qqVGPvemfrTxKrzxGTdC&#10;vkjgDOcHkCtIS5FYQ2FWiaNY33rtJPH3TUv2eREhVkkjXyfKjzGRvUnhh6jPeq806mI/MywscAhe&#10;tP8APZo4vMy0mSC+fkjY8EZ/uheR71mMjeKRv4o8J82WYDd9KHLPCsTTIysclSNu38adHP5UKhY2&#10;cNblBkfxUgiWKVVli2yYyATWYDpotvnMr2+1ldV2nJbLDvTpHcpI0bCRVTcU6BGHTJpI0aVDui+V&#10;XAyBxk9AfrTZzG8W3y2jkc/OEPzAD2pU6MpaN6jjdvQ0NOZfLaRriRVjnEpMQByvfYemc8fWvpL/&#10;AIJ+/sH6l+0jrkPiPVoxp/giwmZPkRlfVX81S8CFv+WBQYMo4bKqDlWre/YW/wCCceofGy/j8TeM&#10;obzTPCjSkxWMoK3GrKvlSKzkjAhPzggcsA2K/Tbwr4e0/wANaTa2NnDBY2VrGIY7cKFEEYAUBQOg&#10;5BOeea+Tz3iL2cHgcA+ap9qX8vof0T4W+FM8RUWa5uuWnvGP83qWvB3g6z8MaLb2djaw2tjagQww&#10;xp5arGg+VQPY/nUfi3xppvhjw/eX17eWtnY2ds11PcSyokcMQBJkZmIUKACck44Ncl+0B+0V4c/Z&#10;/wDhxea14k1OOzs7eMo0SkNNcTbWfy4k6yPsRm2Lk4UnGAa/LT9s/wDbo8TftPXd5p9vcXOleDoZ&#10;JTDZQIvm3rxu+1pWB+ZCpyqrwT618/lWXVsauSh/D+3Ue9/I/b+MvELLOGaKoxt7Zr3YLZep6t+3&#10;z/wUWvPiTqOseEfBd7DHobQtZ3mpBy0l9I3mB4VP3fICNkPGSXJwpJr4xvcW88v7wsqnnaD5chEg&#10;Z8E8ksuQPWoZZc7hCrKsZ3KDz5SsAM57hs9e2acY1K7XV2jxnGO9foOAwtHC0vYUlb+91Z/F3E/F&#10;WOzrGvE4uV7/AGeiG2ltJLA7NsYMjIhBwZXHOR68ccUy4TyCzeZFtUBs7h1pbc+U8TnYuIBJEd3y&#10;oScMD/tY7U2D/XxxLGzSfKWyvAwcn8hzXYfL9QuFZd/ys/mYhTA+8vUEeoJoUFvkebysyb9hHJ3f&#10;K36UFxAdwjmkEagjcCDvBzgCnuFMqFQ0u0ByuOCD1BPb0zTAiA/dyqzKrFTJu98b8H8QBT490smS&#10;wK58kcfeC88UrZWUrGq4Z1fnlEGfXvSMv2m6ASOSRt78qPlHy9RQLoLEGaMcNuQ5fH8e87T+Q/Kr&#10;Ft5jwSKpVt8IkRSu8sVOeCPp1qrbwTIrNtm+Vwv3T1PQfU+lWIrJb2RY1idj5Suozg7NwDce+cfj&#10;RGNS+guW7SNLwtoV7r3iWw0+x3rcXl3DBbqiCRmnd1VeDwfmZevHPNfoJ+zf8HP+FF/DOLQppGiv&#10;BcmfVzbCRXtpzAokiykirLEgj8scEFY938L157/wSb/Zgj8R63J8Stbs1fT7Ava6TBLbOuCHhm+0&#10;gkfNsK7QRn5uOte8aBBBNpMN1DALiJ1S9QrJ56y28g3q6yclmbznyFBIAPHFebKSxmL+q4f+HS96&#10;XnJ7r5H9QeFPBjweF/tnEr95LSPlHuvNmiRMLm6mmkl86dmdkETqsbLueGD/AFgw6/aJkZcghrdQ&#10;cEcfSP7PWl/2X8MdMb583v8ApUm7dwz8nGWfjpjn7pyK+bFZVtFMs9qk00pSS4QMsZZ3ERkLrKuQ&#10;WSVsupHPIIzX1Z8JtPfS/hzoFs6tuhsLZW46kRLmvrMdGFLDxjTP3zKKVpc51NFFFeafQBRRRQAU&#10;UUUAFFFFABRRRQAUUUUAFFFFABRRRQAUUUUAFFFFABRRRQAUUUj/AHT9KAEadEZQzqpfhQT976U7&#10;dVR7SE3EO6NN0OSp/wAKnTlf+BUASUUUUAFFFFABRRRQAUUUUAFIxwtLTZPuGgCG4PXb128Vz/xM&#10;uks/B2pySyMu2ylOB3+Q1vTOoK7iBn1rz39pPV10T4R+Ir/7bb2NvZ6VdTyXRTzPsyrExMmB129c&#10;d/xrqwMebERj3aR4+cYh0cHVmuib/A/nl/bJ1CHxJ+1p8Sv9ORkm8U6iIpVRmjlP2x/3at0KrkH0&#10;BryCPem3yWbzMC4Gw/NGCGOPbajIvbBQjtW3478R3XiX4r+JLydrfbrGq3lw7JEUWbzLl8Pz93Jx&#10;n0zVGC/LySRRzXAmCJ9nR5E8tCG4I9AT3PFf6HZXR9hl9OmukY/gj+TMRUftJ+b5vvP1+/4NvvDr&#10;J+zD4w1E5xJ4smgQluQv2Kxcfxn7wZSPUMD0Nfpd5Pzr/wBdCf0r4h/4IPeC5PBP7CulXPl26DxB&#10;etqkWwYl8mSGIJ5n+2EWIEdcAV9uW8pYjPrn8K/hnj/EPEcRYqf99/kf05wfh4UsupQX2lctUYoB&#10;3dOaevC18afWIFOFpd1Md1OOR+dJQO/QkzRSL92loKDOKM01xmlX7tAuojjNKv3aWigYUUUUAFFF&#10;FABRRRQAUUUUAFB6UUHpQBC5/eV53+1BDp2o/BHxZY6o0zWeoaXc20wi5co8LKdvvgnHvXojDEn4&#10;1y3xStGm8H6l+4hmVraVnWZdyjCHqPSujL5cmJhPs1+Z4+eRcsBViuz/ACP5jfGdill4u163iAjl&#10;tL+5Aiz/AKoglTx/dA/XiqVq8N5K0zQxxxvICo8zmTDgnA9xmu+/aP8AD9x4O/al+JGnrH9nt7bx&#10;Xq6xLAQgjMd/dAMA3LYWJW2jqPrXAi0i8pIZJH8tpYjKnmo28MCCSCcDr0P0r/RbJ8R7fB08T/NB&#10;L7z+Qa0OSpyS6H7zf8EUPF0Pi/8AYa8LKsiNNo8Uenzorh2idIITtb0YZHB5Ga+wFYE/d5r87P8A&#10;g3d8TG8/Zb8Sac20Na+J5mRFRY9sZtLMqTtJHIwR61+iaOomHI6V/BnHmE9hnuLpP+Z/mf1TwRiY&#10;VMopNdiaIYWnUA5or5Q+tCiiigAooooAKKKKACiiigAooooAKKKKACiiigAooooAKKKKABm2jJ4A&#10;5JPao4bqO5jV45I5Ff7rKwIb6U987Djk44zVe1thagKq7VJyqgcJ60AWaKKKACiiigAooooAKKKK&#10;ACiiigAoblTRRQBRu4N7sa+F/wDgrp+zzJ4w+G0Pi61sRLqXhovPeSRqWP2FEkkfAHXaVTHsWr7w&#10;kU5ztJ/CuT+KPgy38Z+GtQ0y7h8631C2kt5FI4ZXUqQfwJr5nNufC4iGYw+zo/Q+X4t4fhnGUVsv&#10;lvK7Xr0PwNliWCaZi8LxxyMQvlsruFQOpA/FfzHrUPlSxK0eQyxOUfBwzgfMMV337SfwUm+B3xt1&#10;zwvdRzxWsM7TafLIpU3Nk5drcqT975T5bEfxREdQRXALkQxyx5ywMj7v4W6YP4V9BUqQlCNaHw1N&#10;Uf575pl88HiKmEqr36bsIRshnJa6YJgxqjBxz647U6eDLMrSRqu5m8wMMEFeQDTnPk3bBZIWVZSj&#10;EMNoTGQSfQnjNQssVzGscyrG24qjbvlz2qjzRYI5LUriMMrttRierdhUPyxwFI5GZgq/L/ESTngf&#10;TmniVfOXGzdG7sUwRyF4xSw3DW+6SOWNVjOIio3b2B2gfkaXs0CRPDOsKs0b7W83dFuGT/vAdwDW&#10;p4T8aah8OvEdpremXZsrzTbhbwSq3yswlUOGI7McMV7gGskpHC7Rli0ayyRF5Btxhc8fjQZfMkVg&#10;sce5o0ztYKCULMTjuCBnuKlJRi4vZnZgsRWwtZVqDs07r5H7Y/sg/tB6f+0H8J9P8QW0kH2yVVTU&#10;rePKtZ3u0NPGynlcEAgHnBzXttndrcQ5UV+Lv7Cf7V11+zV8SIFvJY38OeILiFNRSV0jW3LOFS6D&#10;bGZmGeQWXIHUda/XzwJ4qsdf0Gyv7C6t7qz1COOeCeNgyzI67gR7FecjtzXxWHqVcrx/JP8Agz29&#10;T+7/AAz43p8QZWr/AManpPu33OqkXLj8qxfEllvsZvl3DyNuMdfatd5w+CCDz2qLUE3xlR0IJz6V&#10;7ueYOGJwcpR33R+ixlzNwfofh/8AtufCm6+E37TfinSbi3jWHVL19Ss+CI/InlkKYPTgBh+Brx+R&#10;7pVk855I55kVpEZDhSG2lT6H2r9Iv+Cx/wCz1/bfgKx8eafps11e+HC0N+6ITtsmSSSWR8dFjYIc&#10;ngAtX5y6okFvdSRSbXZJCpDRspR1XDDJ77iDiunK8R7fA06q+OOh/A/iVw7PKM8r4fk9yT518yOc&#10;NskZW/5bHBXo3FMaYwCNlyHk+dvwpJLiEybTG0aozbgTyMjg0OSsSJ8uxQTv9D12n39q7fQ/N9SS&#10;4DS3WI9jecA3ynIA6kH3IzxTLcYHzby6qwIP8Ip6jDMsZdiVQnC9Dt28+nzED606BmitGZVYbW+Y&#10;4yPxNICG+eKO7/dHG3DZ9SKI5N8sXlnapcEgr0OepoZknZ9yHcuRkDhSBnn6daZb3MayCaT7q8bV&#10;/i+ldVP+EFn0RdsUVZkhZuGYxu2CwRV5Dcc4+nXtXXfCD49+Nvgk2/wn4kvtDt7hUYWyurWcylse&#10;Y8cgeLb6nyg2M85rinuIpAxjDK2WGcfKpAyQfpkZ9M1MLhYQUaNGSFmjAVTuMYGcD6dfauGooTjy&#10;4hXj2PTwOZYnBT9thJTpz8mfc/wL/wCCyWpafeW+n+P9Dtr6OSRSuoaRFJF5KeXt/eW8hZm55/db&#10;c9lzxX2l8Gf2wPAfx2HmeFvE1hqUisd9sJ/JuI1AzkwthtueN2MV+ImoXaW0jTK0m9gCiuMbh2FS&#10;xalJpt7C0bSWL27qscyzyRyJj5lZTH8wwehrycZw5hqnvYKfs5n7Hwt46ZxgF7LMI+3p+ekl8+rR&#10;/QVZ6/vj+bC845PerUVzCzD95Hv64yM1+N/wX/4Ka/E34QrHHcaoPF2nLsP2fVFUzIpIDBLhPLb7&#10;v9/fj0NfaXwF/wCCqXw3+KqWdrqWoyeEdakZYnstScxwszEAbZl/ckEnu272rz75vlzvXj7aH93p&#10;5n9BcN+LGQZz+6VT2M+09L/dofZUDhl+VlNO59RXM+H/ABla6hZxzQ3EEsMqhkkRwyspwQQRwQQR&#10;+Yrdt9SjlO3K7vTNetg88wmI05rPs9D9JjJSV46otjpRTUlVhwyn8aPNX+8K9qnqrob03HUUbqM1&#10;oAUjHikaVVH3h+dV3v41Ut5iYXk8/jXPXrKmry2HFN7E23NCrhv/AK1Z8mvRrnaynaxU89CDjFUb&#10;rxVDHCztNGqLkE7xxjAP6kD8RXzeO4ry/Cy5HK77G0cPUk7I6Biqiq8l0uw7WB988Vwut/GHRPDc&#10;c0l9q1lZx26GWVpp1QRouSWOTwBg5J9DXDeKf26vhT4W1JrHUviV4NsbxTg282s28cm4qWC7S+7J&#10;AJwBnANeP/r1TqfwabfomerS4dx1Zfu6cn6Rb/Q9vS+y+1nj3dcbucVFe38dtGzNIqqFLHJ4wOp+&#10;lfI3iD/grd8D9EuZrZvHUM8kXzM0UFxKuPVXUEEcjBHHIrjtR/4LVfB21ijaH+2biKZhdskOnE+S&#10;pbZvbpghhnqH44GeKzxPGGLlC1LDNfM97L/DfiGu7U8JUl6x/wAz6/8AiF45sfCuiXl9fTQ29naQ&#10;vNNLLIEREVSzEsSMAAEk54APpX4u/tv/ALWlx+2T8cG03TW1oeF7YxWlpBE0aJMMur3Www7o2eN/&#10;9W+/cjBgrAjPqX/BQD/gprY/tA/D2Pwx4Rt9U0/QrzdDqk9zdRQteW/kyxSKGWXeqxPKjlmAB4B6&#10;183/ALKfxW+Hvwx+I0PijxbY6t4oOmypPZW1rCIYre6E0MsbuZJQdw2lznhclT0r53L44ut7THY2&#10;lJVF8GvQ/pzwj8McXkODrZ/j8PKWJimqcNOaPm+iP0m/4JT/ALKlr8DfhRY+I9Us4bfxL4khivrl&#10;toVrNXhhYw8qoUfIpICLzJjjAr7OfUY7aDyPkZpAcbunYEH8wPxr83bz/guToemW8n9l+Dbqa4WN&#10;WT7VqFvDu2o2FDRecScrjkdWbsy5xW/4LfXWqR3EY8Jaas0IIils9RFzC7Z2bUIEZCIC0m7jftZU&#10;JDSFfEpUc65qlWpBKrL4X2R+S53wDxXnmZ1Mbi6PvSezkuvzOi/4LPftFPNp2k/D3SUut9z5eq6j&#10;NbiNFezeK4jjgwTkEuCGPUAE9qy/+CNnwBjsNQ1DxtqGkzxyKE0awM9uypJbBLeQOoYZGJARj72R&#10;zxXxj8UfGGtftUfFO6126s/+EgvtbneWG0j0/wA1pdsygQpG0jBWSN2xsbzN5mIG/wA3d9CfDr4f&#10;/tVar8LrLw5oejXnh7R47WIW1vHHHp8vzRrG7SStdSTBgTuAMhPy8BTWuaU/q+XrCe0jBy+K8nq+&#10;6T3P2rNeF4ZLwfDh5VoUp1LOrKUrWfWyW/TbsfrVoevQIFj8xZfMPyFGGB/nNdMk0d1H95fmBXg9&#10;6/MX9n79hj42aN8X9B8X+JPHenySaeYVna6u72/mWGOSLzoAbiZ9jEKy5VtoPVT0r9Bj47tNFlVZ&#10;byPdJIEVdwzngH8zx+Nelk+f4LA0Y4V1fbK28YtH8p8UcK0surwoYCvHEN6twvb8Q8f/AAw0/wAZ&#10;6PeadfWsL2t+rpMnlAJIrxmJg2OW+VjxxkdxXxX8cf8Agip4R8YTajf+Fbu+8O31xbm3SC5kF3Zk&#10;qCVPzh5lTOwbVIXEXCAtur7Yb4oaXKf+Py0Oc/8ALVecde9TReLLC9OPtFvnIXAcdT2/nXk4zMIQ&#10;l7fBNx9UzXh/Ps+yaftMHOVP0TPxy1P9mH9ob9hbWTdaGuvTabaiEeZoMpu4rjEuWV4SnBxG0rOc&#10;/IzxGZ3kjYd38I/+C1fjrw1eNY+KPCun65Dp4iW9+zSNa6h/AZLnyShQsUDDy3kRfl5ZRlh+o+oz&#10;Wc/y77eTc3EbAMT+deTftAfsU+A/2gdBnstc0HTJroqyxXaxr9ogfGFKvt3AgNuAKsvqCOvLHiGh&#10;VjbMcPdfzx0Z+nUfEzKs0j7HifARk3/y8Xuv8NzJ/Zo/4KH+BP2kpRBokupWuqfZvtF1bXtm8DWr&#10;BhGYWkYhd6ujgorPyjDnGK+l9A1lb5WYNG2cDg5xyR/MEfUGvxD/AGzv2J9W/Yr8Y6Xq2ny3GoaE&#10;CklhqTAx3UM53v8AZj+8iJZY44gMsMhi235Hr7l/4JWft2SfH/w4PDHiPULW68U6PAsisF2S3tqu&#10;2P7Q4ccOXABUSMcBW/jGfqMvxH1VxxmEquVFrZnn8c+GGEpZSuIeHp+1wr3vvB9j7xj+ZeKWodMm&#10;82269qm3V+sYTEe2owqrsfgNTewL1p0hUIfu9KjeZYx8zBfTmquo6ktrAzbgeDgA8sfQe9GKxioU&#10;faVPmUoEeoXy2zY3qrf/AK/8D+VfKv7d37dmn/s0eEPstr5OpeLbmDdBYrKB5SssirM3cLuU89yp&#10;Hatb9un9s3SP2X/BJu1EF94g1My2Om25ZNrzpHLhpcnf5QcqrsgJGT34r8j/AIhePbz4qeJNc1bU&#10;LyO6vtUnnvTPMpjZ1kdiu1PvqqqxUKwAAA7KhPzeDwdfNK31zFe7Sh8Mf5/X0PxDxW8SoZRReWZY&#10;+arL45dYenmw8T+M9Y+IPiC51rWdSudW1i8uVe7u5ZXYvJh+FQj5UVRGuzplSf4qxgqxKzEx7PKV&#10;iTyI8eg/i2jK4H3gd3aprLT4knjmZoGnVkk2xg7S5IG0+jVUiuUsraNVbbHJGD93eVIBzx6DvX1E&#10;ZRUOWPw9Efx3iMVUxNSdWpJym3q2WGtmmdjLuGWA3lsqVU7QAo5VipOM1FHuBYb45YrhTsfO4ZYb&#10;iufXIAxToJY1ZoWa3XDM6KrZHK8KT2D9M/w5pk0xO+TrKeCxXbuIH93tj171Jzg52ELuty23G0Rk&#10;k+1NmVvsyK8qiRowFwfunPQ05ZvKRoZF3Qqyurr95ue3tVaeSJwsi/MikOc9xmgixPK+bpMfKEXb&#10;uxxu9abCzRSNI0m94QQMcb88Bh6gU2Ir5DFm2Kx+56+1KQsEW2RvLC2xG0csD6GtCkMRVii5zkKI&#10;9p9Ad2fp71Iu2G4VctJKoww6qxPT8qhk/fp8ske0RkDnknHSniZLW4+WQyL5wY8c9P5UDFiC/Y/M&#10;3/K8eRk8hlOcU6Kbasan53VSFxzkmo4I18oBVbd5hjG77pJ7Usam6ZvutJGM7V549cDtQJkrSB4I&#10;XbOFyNm3ofehY1X5pPnihXOF5EmehHqAaZLLCiCT9wjDjARs59afcWuLpY92+OHK5HdFG4n6VPtv&#10;sMaT3sNs9v2dI+WkZiFB7Z6ChEeMuW+UrnIYc5GP05HPvVm40xpo5FjhJyQcMp6AZOe+MAn6V3f7&#10;P37Ofib9onXBYeFdNmmhyXl1BV220GTFFjLfKxG7zNueVUnpUVqkKUPb1Hyx7nfleXV8dXVPDxbk&#10;3ZK3U4bStIuL+7t7axhuL65kPkwQQIZHuyxUfKo5ZgXUADnLL6iv0D/Ya/4JgtpFpY+LPibYtcXk&#10;bpd2egyyq62W0hlkmcffbIBCduhr2T9kv9hzwn+yrE2oNJJq/iaSBbe71O4C/Mm1X2xxjhI1MXyq&#10;fmyMnium/aC/bU8Dfs5W1xFrerL/AGmLdrqDTrcPLcXe3cBtCgqMsjL82FyDnoa/Ns44srY//Ysn&#10;g2v5+svR9Ef09wb4Y5bkMVm3E0lzrXle0bd11PWtPWy8N6WvkRwxQ20fyQoRGqoPkGPQEZwfavl/&#10;9rv/AIKYeGvgnFfaP4fa38SeKljaN4o2/d2LbJwJZmVl+fzI4laLcrAOvTcDXyL+1P8A8FI/GXx8&#10;/tLSNH8vw34fnuHV4IpDHcXMSpIzpM65Ul04YKcMpwOTXza8k9nFIrsrZiAMisWEqiQYPPO8sQSD&#10;ztGelepkvBs1SVbMmr/yrf5s5ONvG5Ri8Hw8oqP8zWj84rodd8YfjL4k+Onir+3/ABPq32y785pI&#10;Lblo7RGlmcW8UeCxjQ7dpLlvm54Ncq86C7HlyQo0jOS7fKBlemO1NWLF55nnKyRsu30/Oo4rdvOV&#10;cD947KMDdub+79favtvcjH2UIKEOiR/M+NzCvjqzr4ibnPq2SQBp0zbldvk+SVzmRioQggdSCRUc&#10;lw0phLDduA2npntx602CF1G2N/mY4VlHy56AZp0witFVlLKy7jsPO0HjH4Hn2oOHcLfaDGpmVlbP&#10;yjnn0pY7jzbpXuCreYA+UOGG7g8fSiJf3UMmwFIxkFevP8X096ZbmHyihZRIghIbPQY5/KjqNIaJ&#10;cPHM0sa7Yd5BP3SW2nj+97UkJZj+8x8qhcE7WJByRj1x2pSUiAWTLb4iW+XofMBH505nYQM2Gkka&#10;QycJnaWGMH0NaFjC5liUKdu5Aoz3OaneQXM0vkNtYltu3+HC8/nQIVSOXsbeMuv1A/8Arj86dMzW&#10;0s25uFcsNi8nK1OvTchJ9ESwXUdwrJnnaJcMThmXp056+nNd/wDs0fBbUv2gvivo/hfT2uFaSRZb&#10;qeEA/Y7eKe38xsPhjjOMDuQOpFcDpFg/yeTCVe8eK3UY3GXdIqEe3LAexIr9WP8AgmX+x3H8C/hx&#10;Ya/q9vI3ijxJbx3s8skRWW0R44Ge3CnkEumT9PauHNMa8NR5qW8tEuvN1Z+j+G/BtTPs1jCP8OLT&#10;k/5bdP0PYNL8KWPwF+At5b6NaG1svC+gstlbx/eC29sQiZ6Erg/MfvMR1xXjdqrKkOxbaCSGW3hW&#10;3uDzH8haGFccBsSxrj1WvpL4xTNpfws15YI5DOdPkEIjIDhiCAeeBhiOTwD1r5ttmWZY44pi9vNH&#10;IWjgtyFQgEoySMDhVUvuQFD5hbKOGVT18J5fLD4Oo6vxzdz+18ZRp0acKNFe5DRIm8OWcOreINNh&#10;a4S9tbi+tIFnlHledG8scCqVPcL5rD+8ZF9RX2HpVuLawhjX5VjVUA9AOK+VvAtnJffE7Q42uPMm&#10;mv7aeRfK2rMYmdiR1KopZ9p3AEiL5TkA/V1rwi17uZPWHob5bu2WKKKK889gKKKKACiiigAooooA&#10;KKKKACiiigAooooAKKKKACiiigAooooAKKKKACg9KKKAKbCRLqONYcw4LFieQatRDC06igAooooA&#10;KKKKACiiigAooooAKbL92nZpk/3KCZbFK+i3qMfezXzz/wAFMfiSvws/Y68fXX2eabzdA1GBSiFg&#10;mbCdgxx23Ioz6kCvoiUEnld3tjrXwb/wXc+JJ8L/ALHWoWCTW9rJqV2mnyKSkjNFLb3G44YgoMgj&#10;cuSCDjkV9BwdgFis5oUH1mmfI8b4x4XKa019pJH4k6q8cbtcS7G+0NIUuISjniR+eY2xl2U53D6j&#10;rVO00dTqEz/2ZcIq/wCkxuAVkl+cRqpBVlI80qvEOckDOTVi7cJMrLNDHtiULIxEToocEjC/O3y5&#10;5IHHTaPkOr8M/C1v4i+Ivh/SRe2cP2zVYbCGdFMTSxyXccYbd1ABbcpfACA55r+/K1T6rhXU8rn8&#10;00dXyn9Bv/BNH4er4a/Yp+E8gN1C83hPTLqWGSV/keWzg3AqxboykYGwZH3a+jEjwwH+zXDfAnwu&#10;3hL4Q+FdOWFbePTdMtLbZEMRgRwKm0d/LHJUHkMM9K7gMzFcA4JHNf56ZtiZYjFVq0t3KX5n9WZP&#10;RhRwdNL+RFuJAg4px6UyI4Wn7q849lDQq5+7TVHy/wDAqkzRQFgooozigYUUbqM0AFFFFABRRRQA&#10;UUUUAFFFFABRRRQAUHpRRQBHOfu/X8qzdctzc6fcJ5gVZImG7PTjr+FaUy7jVO63QxD7wIRunrj3&#10;pqTi+ZdDnrQ54uPfQ/n5/wCCtfwxX4e/tn+JrH7LHbQ62F1OFJCXaWOWaZJJHI+6zyJIfo49a+Zr&#10;uX7TNIy+SpaU/Z0P3x8uEUN0wGxx1r70/wCC+XhaSy/ab0HVDbww213pwt7hc7ZJ1F3dMrlj1XHO&#10;B1FfCGsQrawQRNbiYSsF8z7O4faxYBFGOp2uAfVT6Gv798PsZPE5DhKsnf3fyP5Bzaj9Xx9SitlN&#10;n6Sf8G7HxjjsPjF4y8HszNDfaedYBz+7iZHtoAuem5lmjAHfZjtX69DbPhl46Gvwd/4IWeMLfwv+&#10;3DaQi4g02TUNInsd8cRkjeT7ZZkx56FZI0G1ugJzX7tWLtsXj/lmv86/lrxmwHsOJZ1P54pn7v4X&#10;4jmyl4f+WbXyepow/dp9Mh+7T6/Jj9PCiiigAooooAKKKKACiiigAooooAKKKKACiiigAooooAKK&#10;KKACiiigAooooAKKKKACiiigAooooAKKKKACiiigBrEAVV1GLzIGznoenWrEgJemyjETZBxiuPGU&#10;Y1abhLbqHofn7/wV9/ZrbxN4N0/x9ptvu1Hw5KYtQbfwbApIHx7o5jceg3H1r83720kjZmYOo3FA&#10;NvXGCR/vAEce49a/ev4w+CLDx54O1bSdStXubHVrSS2uIx3R0Ktg+uCa/Fb9oz4I3n7Ofxe1jwxc&#10;W955NvcSTac0kobdZGWeKBz6llgOfXbXj5FWlHny6v8AFS96P+F7I/kfx34NeFxkc7wv8Kr7sl2k&#10;ur9Tz27hSW4aMSPHHJKU3BeQqrkN9M96hbdMArSXDfuAwDsBtcnHT2605wsunMsayt94PwdyNjv7&#10;VCyrHM27efkGDivf53sfzztoNcA3zfvFb5m59flqSydd8UbMbh1yQ4XBj9tv9abbwtHZsREzZVkZ&#10;iPukinY/s+WNo+fl+Y0yeZEkKeceJD0cHeMeYd4O5fXI4GOtOKOXXdLgMd5XHRzwV+oHao4Id3f9&#10;3GTG5/55qOQT6c06SXzYN7Kylh5iEjGXPGT/ADoV38JO45hMjbS6suFRPMX5BsO4Z9s194f8Er/2&#10;1IfCwsfhf4iu5FhV/K0G5vJANkexAllzzledrHqeB6V8HtctC8cO1maQcsR8ufY1e03xHc+HNSs7&#10;6xumt76F451ukYb4Jo3DJIp/u5AGelcePwdDMMHLCP5N/Zl1t5H2XB3F2M4fzGGLobaXX8y63P6A&#10;NI1OO5gXGGxjOD0zzWg8imJtvPBr4x/4Jz/tvQ/H3w7F4Z16RYfGGixI7RTHc1/CqIv2vI4EhbKs&#10;nVepFfYGlait3GNro3rhgeM4/mCPrXzeU42tRq/2Xifjh+K7n985LnWFzjBQx2F2nv5eT8zlfi54&#10;GsviH4K1nQ9Rh+0WGrWslpMh6SJIhRl/EEivxN+OnweuPgj8WNX8K6ltc6ReGO3lzn7RbnJiJP8A&#10;fK5DehFfu9qdtG4bhtoG7IUtjHsOv0FfC/8AwVg/ZAf4ieC08daHZvHrHh2Bk1EK26SfTo0mcquO&#10;rLLtf1K5FaYGc8HmTpv+DU+FdpdT8q8ZuDZZtlX9o4f+NR+Lzj2PzRLSW8ccY5+Y+aQu7cOwzTb2&#10;2eZ9qzbVmkZ9pGMACpbieS2himUvtmQbGZPkZTnBz07H8jTIbPMayTNcbQG3kRnkYyVX1bHQV9U4&#10;qGh/FuqdmNCyLCt0yssbuqJhSd+B5gPuMrSSiIoyBoMt85JUrtNSvcOWbI8uWaMsChyoyeNvp82B&#10;9M0RzzRZ3tLIZsY5Vtw/rUgQhsIrSK6+Zh2wPvFuCPyB/KonjG+LbNGTg9PuqD6+9TeUv2po2jYq&#10;zxsZIzv7SccdOoqtZuxhSVU/dBcEY5BBzzVcyNPMtCX93cKmwrueXI5BL+Wv9D+Rqx55WVZd8CsG&#10;3BSu3O8Y/lz9Kqud8L7S3+rVhtXjIOaasMzuGZmKsCM7eF2/KP0Oakz+LVhFF8qbtzebGQ2f+WRD&#10;Y/IUXE007KzFm/hJ28DHrUlzGypIrMWXYQ3GNwYEsM/UY9jTY7tTdAeZuLTOIo15Q5YY570B5jHk&#10;CS7o96qylfmHBPtUsVuZlaQzMrRurqV4bjnj3pjhlRZGjkYHIyFO0EjI5pWuSjKpjYc4PHTnB/Wq&#10;c6kdEaar95DQ9b+BP7YXj34A3q/2Drs39nq6GTT7omS3mUbAw5QyDITH7uWHr0avuz9nH/grZ4K8&#10;dT22l+JFm8I6uw6zujafcHPJWRQu3r/GiY7s1flwyN/rFEojwHLbT93pmpTFGk6tJI7NkO20cgjl&#10;QPY968nGZLg8Suap7k+6P0nhXxUzvJrU4VHKn2lqz9/PC/je01qxhktbqC4iulWSKRJAyyKw3KVI&#10;6gjkY6jmuhs7kTA/OhK9QD0r8L/gN+2L48/Z11m3/sfWLmTR42LTaVfhri2lV2DsMfeQjGwHoA1f&#10;ol+yl/wU58G/HqW10vVZf+EX8RLIkX2S+YRw3LswRVikOAWZiFCfeJIGCa8dU8yy73o/7RDy0t5n&#10;9OcG+LeVZxFUsS1Rqf3up9lRMuztTiy4/hrD0rxHDcKn72NhJ935hz/nI/OtD+04ZI3MbLIyDkKc&#10;4r2sFnlHEw5o79up+rwjzR5o7d+hX17V49LgZm8tdqlmZvuoPU+1eD/tN/tt+Af2YtK2+KtZtIb7&#10;yvtCaciia7kURyHIhB3gfI/JAA2tkjBx6V8Y9dvNB8B6xfWFm15qFrYPPbwiYRee6qWWPeQQuSMZ&#10;IOM5r8Lz4gvv2lv2ktuta5Lay+I/EDWbXCz3W63ke5AaOJHZQvlxuHjR1IQrGjhjjy/hs/xFTG4m&#10;VGpUcYR6LyP1/wAKfD2hxDVrYnFzcaNFNyS3dtdP+GPqT4u/8FoPE/xH8QW+j/D7w1bNa3kjWdt/&#10;bFpNe3V40i7I8QI8YCENyDv5wME8Vy+lfDH9rL9pcwSyXWveE4bopLLJ9suNJji3owkIVZnkZxug&#10;JURhW8t1ByDX3p+zf+zF4F+BPhmG38N6LZwtuElzdGFRPfPjmV2XJJz24Fe0JcwwRxhWiRD0G0Du&#10;B/MgfiK/OI8WUXP2eCpqLh9qau2fSYzxAyfJ5vCcP5fCP9+oueb+WyPzD0b/AIIn+N/GuqQ33jLx&#10;RpDZfzJUZJtSYMzQvLAzzMu6IvFIQ/cSkV6d4W/4Ic+CNKhjGoeJvFlx50hllhtXjs4JnbG9sJGH&#10;2EBTtLnARF6g190ah4hs9GsZZrq6t7eGH5pJJJAojA6k+mK+ff2gP+CkHw6+EkVxFDq0PiDVIBKv&#10;2DTWN4VdMht7LlY9rAg78BcHOMGtKuf5vjvcw82l/cjY4sHxxxhm9VUMvk1/ggkvyOF0/wD4JKfC&#10;HQri4eTTby+CvtIudSutw+Xdt+SQNkAluCCAWYEBlNfFH7eMXwj+HniK68MfDvTbG8utMdP7R1Am&#10;S/NvMJZYgY5GfLTIVcNtIO9Nu9XGR1Pxk/bZ+M/7fupx+EPCnhu80XSbubyrn+zJ7yaeUSJgLcTC&#10;NFS2/eRmRAJMEbirICD9AfsRf8Ekx4O8T2PjD4nbda8SJCZEsXH2iO0mMlvJ80zFpZHRxKmWZo3T&#10;JAXNelgcLicFWjicxrOpK2lJbvzbP0nKswxPDCebcVY1yrR+GjGV5N95dEjyP/gnp/wTPvfiXqtr&#10;4k8baa1poVvdI9naOgDak8ZjdZAWUgWygMqphQzGRgqKVVPvW2/YR+FrXTXS/DXwV5zy+c8z6VE0&#10;5bpncy4z74r1/wAN+Dv7MtYbeOJbeCNVCrHHgIAp4A7VvW+nLaxfNvbb1JFfR4LhnHZlL6xiJTpR&#10;6JM/CuMvE7N86x8sSq0oR6KEmkvJrqeX6T8DfCfgqw26d4f0mzi7iK1QZ9vl2gV8f/8ABXn4m6D8&#10;J/gzb+H9POm2WratI1vLEYlklitvJmDuFRwy9cbjgA45r728UTRabBuyog2FtxwR/hX4sft3/GO+&#10;/ab/AGt79dPVZrGzf/hGrO4trl5DMIr+WIFXAyJJPOQgDggdcc14FTh1LOowq1HaK1fM7fM+48E8&#10;uxecZ7DE4ublTor2lRuTtZbb/keh/wDBJr4YWdq/iX4seI00208O+G4pFnE0capZ3oS3u3mVzv2g&#10;RScYYcgDPyoTuftM/wDBWjUNe1K80f4ZWNvJZwypaf2heafcTrdsZREw+7GYwrnaC+9t/DoV66X7&#10;S/wf1v8AZ/8A+CY/hPR9Dtbm1FxHanxS0aeTK0bWTRlZBsaTG9bYMr5IEa+Ykyq0TeO/8Ex/Engf&#10;wv8AH65m8cHTftixAaZd6jsnjiJkgjhcF9wYuyM4YHh3cgJuWvLrYWliqtXOK8fayWkIPVRhDS69&#10;WfsH1bB59Ux/FuLh9Z9nJqlSWzhDS7W/n6anReGP2e/2pP2nb86rH4g1zTLW/tPOt5ru8bRoAuYh&#10;HH9mjzIuIFAG5EPzSqSjFhJrH/giH8Ur4XE1z4p8HzNeI5nhZZ2a+zEi+TNKqREpIu5X+XGeqycK&#10;n6eeGdV0y6st1rcW6xyFWKqyhW7gj06dK3hLCiLJuUqCOc8c9PzrPC8VV6tP93RhS+R+N4vxeznD&#10;z9ngqFKjT/l9mm/Rto/KLUf+CFfxJcXGzxT4TkW5RxLstpYklcoQrbTlgASyhXLBAFeMq2KXTf8A&#10;gkZ8cvA0si6F4l0fTVkjzO+l67e2MwZTIVCeUkQI6cLIidjG20NL+rxvocZ3YXuc8CoLm8t4lZmk&#10;jVVOCxI4OM/ng5+lbVOJMZTp+7yT9UcdLxkz2fuzp0n/ANw4n5ML8CP2tvhHfXUlquuajHb713f2&#10;jFq8c6Fhu2JM4cHhdmY2YI8gzvdsfo1+yYPHWp/BLS5PiNHBH4kmtkkuoV+6uYlXaYxGAD1yAc9a&#10;7jWPHGj+H08661bT7SMbv3lxIqAFSQ3J/ukHPpivBP2gv+Cnnwz+CFjLa2+uWviPV2VzaWGlyNdl&#10;mHUSOmRHzxl8AZ5renmmJzGj7OOFUpd46I5c3zXNeKXCnSwcVPvCDX39PUwf+CrPiDw/o/7MOsJr&#10;i2Tz3UhGmGZ3EkV+8c3kNE0fzpNuAQspB2Zw3/LM/KH/AARC0Btc/aL1W6t4Z303T9HutpFsBHHL&#10;JLasEBGI1Y43YQbyFO4ybVlkwfGvjn4vf8FOfilDZ6f4futL8PafNHpkkUN7PLYWTBnEjSO6Rgv5&#10;bAlI43YDZg5Br9DP2Df2H7P9kn4d2enLIbzVriUXupXTv52Z2iRJUiYopEe5FK57D0wE9PA4N4LA&#10;vBuXNWqPRbpI+8x+MwvCvBVTIsXVvi8Q78qaagu+nVn0xoqkW4+gq3N8sTbfvYOKZYxrHB1ovJvL&#10;iZvQGv13J6SwmChTn0R/LsvendFW9u/Jtf3nlr5YLNuIGAOpPt715T+1J+0bov7O/wAMtS8QaxcW&#10;8KQo6WqSMA99MEZhAiHlmbaRgZOPpXWfFX4kWXw78J6jq2oXP2TT9KtZLu4n2GRoFRC7HaOWwoJ2&#10;jk1+PP7af7WWoftL/FO7uFmuLPwrptybXTbCCdmhuI0Zx9qYEfeYNyOy15NZTzbE8lL+HB/vOzXR&#10;H5n4kce4fh3AT5HfEz0hH+V9WcP8a/jDr3x9+IN94g8RXXnXPmSJp8byDbpdp5jkW6n7rKinG/q4&#10;bPauGkhW4iEeU8wKAIQepz13evfFPuJfMucrHK0LOIiAOme2fpzUU8s6W0jLuURy+apBDfIeBn2J&#10;4zX1NVRpctLD6Qsfw1i8dXxlaeKxM25zd2IxZfO/ebWMrMpX+8oyKe1v5MmFkzDjGSPug/f/AEzU&#10;bhfOYvHJ9oSViVC/KV25Y/gOaWaZoAZPLkXbJIPmU4yF6f8A1qXMji1GPH5kErKcbo0B3DHfipZ4&#10;3j85Tuj8kM7DGeCvH59KbcSSLdPujwZHIAf5QFVcgjPbNQxTg+Xks/7sH/eAOWB/DpQFizJP5E/m&#10;YA8xnaND/ACuFyPY80yWFWKwrMiwqrI3HzEgbhgdwT0pWuPN3yBm2LIxO1c7Vx69vrTEP2hZWzcb&#10;pGCoCw71AxuBCZML5Z4+Zup/CnF2luE3bpGkHzKF54ps0TymQdSpxn1Ip67UI2rKoUZLYOSfatBE&#10;IRY4di/xEOsgGQBzj+R/Kn+TMX2yfOAcZC/MPwqMbmMa4yYz5fHTaBIc/qPzp15Oy3cmzzD+9kwQ&#10;PUig0JYLNVYryimPGc5ErDv7A9M0sMbXEcCmPEccWWx8pxnnnvUbuqAsNxAYkKOoBH3fqOp9Kmh3&#10;JGnzYVZHUKPvbAuQ2PTPesaiM9WhhhdEWaRdo3YRQMhh71be0W7mW3jkZZHlxEUzuLMMADHJ59Ko&#10;mCSULJ5f7tTiRgdw56AjtkV6F8LfjxdfBDbL4f0PRF16Y7Tq9/A11cRJ3EY8xY1I7blIHcEUSqV6&#10;VPmpQU35/qduDp0Z14xxM3FeR7h+yZ/wTN1v4hy6f4i8aN/YegsIbgWMSRpfXJKR53nYwVTuYEhh&#10;IOcYNfT3ib9rD4NfsU+E4/DelNYyTWqlP7M0S3E0xkVGGZXQ7Q2VXO5gwyPavzr+JP7SXxA+LcuP&#10;EHi7WNUhmg+zNawsLa3BY4Aa3jCQFeeWKMwHc1wunwIPNaGMW6GSaNo4gqNMxI5+VV3Z+hr4/FcM&#10;Vs1xHtM3rv2a2px0h9+5+s4PxAwmQ4f2eQ4de029rPW/ouh9S/tBf8FTPiB8WrefT/C6t4P05nl2&#10;zRFpr+eMeYgAdj+73A8GLZIMgrIpww+Y7531XUJL26vI7y6un8ySaRt8kjkvLuZ2G8/vJWHO7kEb&#10;u9VZ72QLE7rs3W4UR5wJFzgjNKNu9dsizGM+VHn5WCdRgfxc8Zr6zC5bhMFT5cHBI+CzzivNc1d8&#10;dVbJluJC8crEKWU3LkdB8hU5/Hj6nFR3Nq5m+eR/MwHCyLtwD0IFOWZppNrKqsrAICcDDfJg+28h&#10;voM0y2m/cqQ0rHyTCu6MtliSNp/I4+lae0Z8ta5KtqxlaPzG3LIDjbxuA3EH8Bn6c06ESRMt0XYS&#10;YLvIVxy3ylNvbI70kUardRbkj3FfLcBGDNIG8tse+00lk72xjLQtcOpZSsfz8euB/d61QCW5Zogi&#10;uIVjKgJ3Zt2T+VRKmZ3VnUMS+MnplhigWmFjUtM81t94BTiQk5z9McZp+/y4jgNHGmX3bdxDDt9M&#10;0ARTwSJb8tuUN5SsvQqDgEeoLcfXirny3Blh3I0YkaMOozlVGc/nxVeG3kt52EeVZY0Y55LAfveB&#10;9VA+tSeT9q+V1m+VmI2oQ2WcY4qw0COFbiePdIyxyoo3lePlbnn2omkWVBMs5jxEskikYO7dg/jj&#10;mjIluFk+fb5Z2Kv8I6fmeg9TTpJpHRiRN5ciqyEkMMZwCQOSufSmAOzXEM0jybco6iMjDH/V9vwP&#10;5GplPlvIz5V/NwqltjNx2PX8RUcKkK6yM4j3s/nPyuMEDA/hBIIyeOPavRv2Zv2fta/aE+LWneHd&#10;Ng1C3iYRyak8X7tdNhMoSYMW+8xXd8o57VzyqKHNUlstzuy/L8RjMRDD0N5Oy8z3D/glr+yXdfGD&#10;4gx+ONVWWTw3oLCOzEm1Xu9SQwyKxA+ZkWP58EAMQK/VrQNPNnFna6jdkrnI4HX2+lcb8DPhLp/w&#10;k8CaT4b0e1a203SbeK2iQLgskaKg3N/E3yglu/SvSIodkOPwrw8BTePxP1up8Mdj+9OA+E8PkWVw&#10;owX7yXxvuzzL9pzzJvh1NaxTeUt/KtpINm7zEkBO3HfJGAO54rwtL1rm8W4864aFsX7xxybHttjj&#10;avln7jjbuEi5CY3HgGvW/wBryx/tPwtoK20t1HNa6qbmFYs/Oy2dwuD/ALKglsngMF715GLeTUpr&#10;jasmJpjcLCsqskVu7AhnYdgqvx7Gv0bLqa+rwX95nq47l+sfEzrv2bbXb8V7G3Rtwt7OWKUQFVx5&#10;BjT95zvK72BAIByMnivpSEfuYx33dK8J/ZesmvPFl9qjPK37oW65lVo3aURzFlA5wdvWveVHzD61&#10;5+O1q8h35an7F+pPRRmkVw44IP0rlPUFooooAKKKKACiiigAooooAKKKKACiiigAooooAKKKKACi&#10;gsB3ozQAUUUUAFFFFABRRRQAUUUUAFFFFABRRRQAUHpRQelAEY609jhaYOtOkOKHorgVbpl8ttxG&#10;3GDmvy//AODirxAuj/DLwxax3n2d9S1m2jkhLSFZIFtb95G2LIquoyAQQV5APWv041ZmGnzbVMjK&#10;CQobbnj17fWvxN/4OAPiPqHiH9pLw74dmlhWLSdPe6Ro2yFe4uriNVcnK/dt1yMfL5YGPn5/RfCn&#10;LZ4riGm49NT858RsVGGWezktb6HwdJaQyTxw28UgupIPPaCKEx4I+8SFc9F5KkdK9R/Yn8KXvxF/&#10;bI+F+m2to9w83iTT5rhHT5Rbw6hEZxj2RWz6YOa8ttNTe61BI3F7dbpcy/NtLq42sF+b7u3PK7OP&#10;4l6j62/4IdeBZPGX7eWk6p5Ed1Noukzys28Hy9txboXUYJbJnb5t5ztPpX9ecYYx4fJ69XrGLX3q&#10;x+EZTRVTHUlPV3R+8nhe2+y6RDCUkARFB+U8E/Lj8K14lx8vZelRaf8ALbrng1Mgxmv4Dqy5pOZ/&#10;WOHhyU4Q8h1A5pCeKWJgBWR0Lcev3aWgHNG6g0DOKa/NDnNCn5aBDcU9fu0uaKBhRRRQAUUUUAFF&#10;FFABRRRQAUUUUAFFFFACOcIfpVe5P7rfz8ozwM9ParDHiopoy8TL/eBHUr+vagD8q/8Ag4f8H2v/&#10;AAi3h/V4WZL211a1R43iDRTQCG/zGGb5SzF0Ow9dtflNBcK2m7gu9444lyZzukYqu9yBu6/vcM2S&#10;fMAYMCHH7sf8FrvhEPiN+x9qUgt1uG8PyPrEzMiyFIoLO8ckFsc8AfUj1r8M9OmmubpVS4ill+0R&#10;zxLu3rA5UjO08FATxjOWOBlmYD+zvBDMvrGSwpL7EmvvR/L/AB1h5YbMqlPlVn73/gR6j+w14nbw&#10;L+2r8N9QhmkFr/wkenWrJ/q/Pie5SNAcFBlYpVYjByYjwcGv6OPDlxHe2FrcQyLJHcWyMpzndnkY&#10;/Cv5eNFv/wDhHdT026WS1t10+SO9+0wk+ZtgmG11PaTPbrX9KP7KvjO8+IP7PvgnXLxYTNq+h6fe&#10;N5J3R+ZJbo8m0jjAJOPxr87+kDl8qdXCY3+ZuH/tx9h4T4trEV8N0lFM9Qg+5UlMh+7T6/nU/cAo&#10;oooAKKKKACiiigAooooAKKKKACiiigAooooAKKKKACiiigAooooAKKKKACiiigAooooAKKKKACii&#10;igAooooAKbL/AKtvpTqRxlTRp1Azr6ATBs8hR09a+Cf+Cw3wBXxD4G07xlY2MkmpaIxguZowcm1d&#10;HZmb/cdIyCeB5j+9ff00e7jaxXGPrXmf7UHh6PXPgj4ot5LVLjdo1w7QyfccLGxKk9s18rmWHqYf&#10;Fwx8N46P/C9j5vi7IaOb5RWy+a1ldr16H4ZTQ+dLnfLGpJbAYfMCmQx9iCDn0qhMsktvuY7Vz8hH&#10;8Veh/H/4Vt8JPifq2jx2/kafI0kumkPvP2IyyLFn3AjA+jD1FefNNuWQKz7Ow2/6v1z6Zr6mpHnX&#10;tY7H+eOYZdWwWJqYSt8VN2FM7Eyp/rF8zfnOAeKli8yLcGZlUEqVBDEY6j6ioTbMbtI2TcXAHznY&#10;MH19qcqsXhumYv56ljGRhVcgk89yMDisqmp5/s9Lk8hk3MVMLRrw/wAwDPjqcd9vf0qKUtE+PMLG&#10;JsuCOAByR+VOhDeQ6zLs3Ox3HjChSGH/AAIkEetRHLRSFfmG4RF8/KJBzyfccUP3dAsQCNpN21t0&#10;gO8rnotWFT9xLIWjEdsqQGIEFiu4cn2zxn1NNjXy7dX8mVlaMb2Cn7wPTNOtIWabzIcJsdVdcbvM&#10;H3wfpuAGfWpNEb3w28eap8NfF2l69odw1re6bdxSQBJfl/dsC8Rb+MSHGR2Ga/Xj9i79sTS/2m/A&#10;Ed3DcRW+taesUWr2bELsmMcMxkQdTEfMbDdCQR1FfjRbQrdQq0amQxKsuRwokZsbf97HbrXZ/A/4&#10;ueIPgT8QLPWPDGpNBe2cy2h53RXMLP8AMrL33+Uhz/DkDuK83NslpY7DqdOThWj8E1vL+6/I/WPD&#10;XxEr8N4q03z0J/HB7L+8vM/eq1uVkB+Zd2OmayPGGgw61ptxa3EMNxbzRMkkbqGWQEEFSDwQRxg8&#10;V5B+xf8AtUaX+0z8LbPWrNTZ3Ub/AGe+s3bP2OcAZjVv4kOdysODwAe1e4y7ZE5YBm6e+PavmpS+&#10;vYeWFr+5Xpvc/tjL8wwuYYOGJwiU6dRfmfj1/wAFEP2Nbr9nf4lvrWm28jeGvFF3K9vMIfLXT7mW&#10;ZmaHavAjxhUzwQ3FfN8huJZP3/8ADCtyq/dPz5AYD0OCQfY1+5H7RnwL0j49/DfUPDmtW8lxbXcR&#10;8vYo3WsnlsFlQtxuUnIB4yBX44/tF/AXV/2efiXqGh65CyQwSTXNlMyBv7Qt2meKO4LR5VWk8jf5&#10;ZPy+Yv8AeFe7kOY/W19WrK1anp/i82fyD4veH0spxjzDCQ/2ept/cl1RwcUckEA+aNirm25x8ndc&#10;/j61GsTMI441VVhjAYsiKwYn65p8VwsC+XN837xp+OrED5T+eBRNbNbhVLA+X8zPn5XB9/avaem5&#10;+Gu636jLIbYGbbt8t42Zs9QAf/1UyRPLeNW/ds2SQPu496lm+dGZUkTCKqLt++4OcUk8BlSNkUsv&#10;VjjkH/Cp9mgGBWleNUO1VVs/7WOCP6VOtv8AIPm3boJIU2nIZo137voeBn3qJY/NZefm+UqAeu7n&#10;8twA+tOjjIhaOMRhvNZhubpEcqT9DtA98ipHEZeCWaMk7lPzMCv/AF0Y5oN1MWk8hn8u3wW8xl5H&#10;cj/61MFvHEPmSFT5WF3BlywPTmg2jQR+XIBLExI64aN/b1x6VoWOSze0jVCrSRE54PGfuqPxByPU&#10;VIJ2Q5j2tFImWA+bG4bjz25GPrUMTRLBFujkTznjy2S24BTninGNo0hytuhaMKAqEHGe/vQIanJE&#10;e7EZQQj5vQ5H60RwyTjd82WO0+2KkMKxwMmzcV+cVG1sISrMm3dyCAcZoI8wW9kiHmNJls4ki7n2&#10;J7Z96muGW5h8ppLoL+5lIZ1IV0bnuNwLYbGeQKozRk72ZSPLBV8j77Hp+VP+yLJLJ5hjYMAu0Z3H&#10;2HvVw54/BsdUZcjVRbn03+x7/wAFGfE37PC2ui6ureKfCZkCtbSszXVlEfLGxC3yfLgkQA7OODni&#10;v06+An7Rnhz45eF4dU0G+Wa2DeXLG77JLSQBGMbRjgEK6E88B1PcV+GccMixy7kaSVbkBYWBVQD0&#10;JI5rpvhl8Qtc+CPim31bwpqdzpOoWOY1ltAkKXFt5pIWTcSGHyQjY43AJk/LXzubZHCv++wvuTP2&#10;7gXxix+WNYbMH7Sj+R+7moyW/iS3mtw29GXYTG3TK5HIzjggj6g1+ev7Zn/BIG48fePdT8VfD2S1&#10;sbq9SS+ubO6uZx5lwZZJpAhCkKXJiQHHAU8HFepfsQ/8FL/D/wAazb6F4kW38N+KPNijGZtlnqkj&#10;og8yHzCAm+YlBDlnzg4bhx9gQPDdwq6suH5yDwRX5/jMLiqNa9d8s39zZ/bfhz4nypL+0Mjr9NV5&#10;dpLqflbofwP/AGxv2etKXTfC/wBpvrW1CtFHZ6rZ3VvEV+TyoxdRIyoI1G1FOxV2gNvBq9qMX7b3&#10;iqNYZNN1LT1jnMvnQ3WmrK8aqY1UqzSxkkOHxhASnUda/UqbRY5YRjof7pptv4eUD7rfjRHK8Tzc&#10;3sYOfofpr8VZTl7aphKDm+vsz8o4/wDgn3+1B8bNSiuvFniFdOs7wRfarO/8R3d0i5O6SI20Gy2K&#10;KBn721j8uea9N+EH/BDTw3pbteeOr281rUZpIQ66bI9rCAoiLP5ilpXLPGwZ2dXkEm5+VR4v0Ru/&#10;DhlUbWZOOQBVyx0T7JEoZt3POR1rvwmRZlP3IwVNeRnmHjFndah7DDzhSj2pwUX96PMPgv8As2eG&#10;fgvpKaf4Z0O10mzyWZLa2ihV2KohZ9oBdsIPmbcfevT7HSxEyOV2seDkelXEi8r+Fvyp0g5Xhuor&#10;6rK+E8NRftar5592fl+MzHEYmo6tablJ7tkkSbEp0ikwsucZGMjtTgc0N9019VGmox5UcJ4X+2Vo&#10;niTUPgj4mt/DOm3WqaxqFi8UUMMsEBcYb5DLKGVc5xuKyAdQi/er8zv2VP8Agnp8StU+PPh/UvFn&#10;gGa0sbO/gmvLi9vop28uCVZBiQO7PIzAZBBBA/1ijgfsze2YuUxtPzeq5rM/4R/ypwwLLtOcLHwa&#10;+Jx2RYiU5xpRUlPdvofonCfiVjeHsur4LB00/a3TfWzVmclq/gOHX9PmtbuzhmtZFeJg8XmRleAA&#10;QfmIx2AwfWvir9oj/gibonjG9n1DwZqTaDdyyebJa3kP26yCA7tgR/ugnqFyQD0r9D4bNiysFZV6&#10;kEU+awWYfcPJ54ry6fA1bDQ5sNPXseXkPG+aZRV9pgKzipbro/Jo/ISb/gl5+0D8Ipok8J65A9i0&#10;zvFHp3iC90lrDujFYiqSDaPmQMiGQIBHGqKGkbwJ+27ocDR241h7i3aVYZotZ06RZii7ogGlzII2&#10;YAPvYkgnFfrZN4bV+mT9aiPhhQP9Wn5VjiMrzP7VKH3H3D8YsbU/3mhSqPzpo/KDTfhz+2rqWtxr&#10;dNqkNvCxAd9ZsVR8yKuWKIX27GkY7VJOxTjckYa8/wCxp+1144gWO/8AGP2Fjb5eRPFV9CZ5Sx6r&#10;CqrGQD/CGDHfu3blcfqh/wAI5j/lmv4CpI9BXb/q2/KuGnlObfYpQ+aM34uYmP8ADw1Ff9w0flyv&#10;/BHH4meOJDH4m+IDTW8t2Llv9PvbxMO5D/u5XALmOR8y+WshbqyjLv7n8LP+CMfwq8EXMNzqun6h&#10;4huo5PNWG7l8uzyrg8wQhInzj/lqsmR1yM19qx6FtuB8h6elWf7O2/dB/KvWo5Dmtd2rSjD/AAKx&#10;4+ZeK2e4yn7ONb2a7RiofkcZ8P8A4X6b4Kslt9K0210+0TCpHBGI1AH8XlqiAMemeeK7SCzW2ixj&#10;DY4yKkjg8nruNSThXQNzX0WX8N4Wg/bNe/3PzvEYytWlzTlzS8yKE7IyWO3aMn2rM1XWYdPRlmkj&#10;X2ZhyMgfzIH1IFXr0rBAzK5VmXqRnb74r43/AOCkn7Z8fwH+GjaJolwsfiPxFbmztNs7btOieKdf&#10;teFBDeWyqFBOHJHNY57iK06sMBgn70tWfP59nmGynAVMxx3uqN7Lv2PnH/gqn+12Pin4sufAOjbX&#10;0jSQDq9xDK0by3atKjwD/Zh3Bj2Zn2dRivju+eO7uNkrqGUsMRnK5C8Ae/rVjVLuS81ctIpE024y&#10;RNLvZy7u+N38Rx8xP94hetUZ7b7XuZdscmANp+6N/wApz7gV9Jh8PSwuGjh6HX4/Nn8C8W8SYrOs&#10;yli8S73+HyQXGYG8yPdjbG5THSQqVwfeoiyYXzN3k7ipK/dZP4QD7NT7aHEuF8uP51+7Gzcg9RTA&#10;VFnI6x7Y1jCK3XzST2rQ+XIpbgrA21v3ZLy7j94FhjBqwFa5u5mbcomdygcYBZyAcfQc/Sobh1kk&#10;ZFwq4BJPY06ZxLJI33pHUSoH4CHowx9O1Llh2AjhjZrcSNvkkGVZj91APenQn91Cf3a7ck5P3qZL&#10;AA54i+UHdGqNnIGTQtuzIjMqRq/3ctTBiCN3SZdrr6qB2P8AjTt8aXa/KrbSuDuxt/CpHX7aN2xc&#10;yRrENz7PmBqHyF+0KrSBlxjavKqTxnNAAkki3DL0b7Q6kHscdKdCh89fLYvI5AVT0cngAfU8UCSS&#10;RQ7Lt3TGZieD6GmRfu41farLGFfDHG4hs4zSH1HzKx2nzWdiN2wLgKPUHvTQjGb5WBbziSPbHWla&#10;L92iKqsVYxpGAenUYPfmklg8rAVfvLvLhuMVrT2EORGETLujLY88HPBzww/AdfSnGE2bw3TYCeWW&#10;UBssD0DEf3c9+lRrC1qrbcOiYUA/xK3Bqa7gbZMuI2jUSxKyg/dVg3BqahXUbLOz7vJkyyhdu75V&#10;b5Duz7jsKWaZUkZd25GLPu6nO3+VLhYfMXy1VTIQTn5gNvOB7VFNFiNd2Hj2MAc4YcVJIs67st5i&#10;spZQGVuVPvTbkyQxSZUrNG8kKqfl5K9fr3okhV4pN0e0kAZB+UD/ABpqK12v+rLNI5lY+WuRkYrS&#10;FPQ0jbccsgS42LsSNkMRVmBZVAySPr296kUbFhj+Y7oNq/MMqc9/SmmHfLG8iqy9F28s1Icxs7Bl&#10;X+EhuCuazCoWIGkkmVZMQqtuCOMlmU5H40wyeaq+c37xvnVPuq469f8AgTfkadaKSVaT5juCj3z/&#10;APqP5U14pAqquyTZGHQ56jPOKDIS58y5DIJBtWUlVI+UMy7jz3wQBiponVrhmVdymQqI9+7aCMMQ&#10;ByPqaieaNx5nHnNKwCg/KRj+dNS1EnlxooC8lju+bPofQUDEUSRWcJO1FmjzuB3cA9DipTHCWZUk&#10;h+5IAPLP3i3y/nTZJ1PkqqfZ42hAUH+Hnk/jRJE2E8yNvI8p1WbbjCkHcf8AeA5FIFuCHfvYN53A&#10;Ctn5sj09qminLzIy7s43k47jpSQWrXP9xjGmXKngBRnI/Dk05NvmR7Vcbo1UDHUk8U7mUiJv3kbQ&#10;r96QC2C45Ug5Bx9ala18xNsPkqu1LdTsYEYO7I9zg4+lJFD9ouIzGy+Y0aOT1G9n24Pv7U7yofsc&#10;m4WjbckEEqRgqob/AMi5zWlnL3jenGUnyxLvhrSW8Z6za6fBHJLcalIkFpbRcySmRhHGoHU/PgZ/&#10;2Af4q/Xv9gP9lGH9nn4WWi3izXHiPViL3U5mwzW0hjiQQKe6IiqmR1Ks3evAf+CV/wCxLN4fTT/i&#10;B4otVa+vrYTaXazQcRCQRyi4YH7smNyhDyCK/QzS7IwIqsu5sZ3BcAe1fJ5lW+vYhZfh/wCHvLzf&#10;b0R/XHg54eRwlN57mC996Qg/sf3l5su6bbrFGvy4/CrMrGO3ZgpYqMhR1PtRBwlF2A9tIvqpHTP6&#10;V9Lh6PsqKpo/oA8G/af1u3vPGegaQ0X2iaELqIP2aSUhMSwlVK9Xct8q9WIwK8ttrhks4i1rDI0S&#10;KIjLMkkbwxmFfKWV4zIsfyyMrghSZQA3Ir0P9o+4mX4q2/nKs1nHplvMwRtxR/NkJKgEFVCgkMSB&#10;kdR1rg9PM1tL9naKdZ4GY7lt+BIN8iyYWQY3YmBXblVjVtwxur6rD/woHzGL/js9g/ZNjjGj6xIs&#10;00zLqXkCaQOslwnkxsJZEIHlu7fwHBAAHevZK80/ZqsWh+HlvcFWU30zXQBkkYplUBzuZ859zxXp&#10;gHNeLif47Z7uF/gITBHao7e1W1J2q2WOTk8CrFFZHUFFFFABRRRQAUUUUAFFFFABRRRQAUUUUAFF&#10;FFABQelFFAENyjPFKFyrMBg46UCNsR7vnZerdKmooAKKKKACiiigAooooAKKKKACiiigAooooAKD&#10;0ooPSgCMdaJj8n4UHimynETfQ0b6AZev6j/ZWh311x/o8Eko99qk1/PL/wAFT/iivxM/br8SSz7H&#10;j8N3tzoqgTbWdbe6uJSeOdxWQ7cDJJGM1+/vxg8SxeGPAWsXX2mO3mtrOXymZsDeUYL7/e7Dmv5q&#10;vj34kt/G/wAcfG2v2zR24vtbv54yrho4995K8ieaoYuu85VyCCpUcggV+/eBGB5sbiMXb4Y2R+L+&#10;J2Ihy0aCn1dzkdUv/IjZpYfKkmeGTajkKF2ErwPl59Sc+1fpF/wbafD+S7+KfizxaLdVtYNNbSkn&#10;b76sXtpWj2/8BPPbFfnGqMsscrL5m6RVuguUWMowaXAQqu5cA5wWC5O01+0H/BvT8PZPDP7I+oav&#10;J5Ukmua/PeRsGLssbWtmiglsEcpI30fPev1XxezL6vw9Ul/z85Yffr+h8LwPg1Xzah5Ny+7Q/QyJ&#10;1cfL+dSdagtQ3l/MVBznAqc8rX8YH9NAIs+n50eTToRhadnFZm3IiM/JxRTn5puMUCYUUYoxQIen&#10;3aWkX7tLQaBRRRQAUUUUAFFFFABRRRQAUUUUAFFFFAEb/wCsX61IelRuMyD61I3K0AeH/tvfD1fi&#10;J+z54605gzRal4evrVkZtqkPa3CHnt97r2r+cm/hm0bVbqG4WaOTRbqWznbbjZcIeYvcKuD+Ir+o&#10;D4jaJ/bvhe+s/JW5FzbSRNG0YkV9ykYKtgMDnoeDX83/AO238Krj4aftWfELRW8iOOHUb68tEhgI&#10;MUU11I0ahB8pcqQhKklRG3901/Sn0fs0tUr4T+W0/wAbfqfgXihgOXEQrvqeZ2V59ihxFJI1vcBx&#10;GobCkLIHPI5wcdua/f7/AII5fFdviZ+wp4Lt7jzVvfDtsmkTCVnZt0Maj+MA9OPwr8BbmS40q0Zm&#10;jMcsgjwxjPlxqc4wf9ra3TrtPoa/WH/g3W+L0Y8J+L/BV1cN9pXVZtYgDeYY5InjtE+VyMfeVzjP&#10;/LQeor6zxtyx4jIPaJfwpuX3nieHOZ/V81jDpU0fyP1Kh+7T6jibC1JuAr+Pz+mAooooAKKKKACi&#10;iigAooooAKKKKACiiigAooooAKKKKACiiigAooooAKKKKACiiigAooooAKKKKACiiigAooooAKKK&#10;KAEPA+lYXjrSF17wrqFmymQXVtJCcDO4MpG0Z4yc9K3W+6fpVe6KgbdvygbuTgfnXPXoqquRkyV4&#10;tH5g/tl/AZPiF8NZNWtPMj1bR0ZElIjx9ntlnaUPg55IyPXFfDUtr9lnUSTbhcMYSFH8fTH1r9Yv&#10;FlgsXifWIzJ8sOoXEUbtH8ihJmDxkHj7jZPoDk8V+fP7XHwLm+FXxGN1ZQXlromsxtPBgiS3sXMh&#10;ja2WQcMVfJJByCCOtLD1XCp9XrfB0P5K8ZOD1GSznDLSXuz9V1PHZl/eqsjMzOOpPbtSTzJNbNbr&#10;ujRmdlGM4+XH69KfdziKbyUdmjtdufl+d2U5YAew5PoKFEnlKzRMFtUXe5GGfLdh3I9K168vU/ni&#10;1tWJLA32lUZYl8xFVdsbEMDxwfX+tIrSSRiaSRWaT5zIy7VU9CpHc4p00ssMzbFMagGOOTGSMcqS&#10;O3NR7MStuUxxqAGPXzCw9PegBZkVSWPlquMP8jKR7gUqxN+7VfmUIE+ZtvzA5IP4U2KVoYmDASea&#10;Dksfugcc06P9+ud3+rGwCT5NkY5Dc9XB6jrigCU3W69TbI0ghMRZimzy8KeAO/1ppKLaR4j85o02&#10;w/Nt3ZPO89iO2aiMrysPMQSB8fMvB9vzqxFcu9zHJuaEsBGAqZUA9GJ/X8Kn34BzW1Ow+CXxo179&#10;n3xxD4m8O6pcR39sctG7E/boWkiZo5E6bJNpOQMjBUHNfrZ+yT+114Z/aZ8BQ3ulSrZ3ls6QXlgR&#10;tkt2HKgA8+WW5D9G6AnpX4xrNJLu8tmbIAJkIUqc4VT9Dzj0rrPhV8Ute+Cnj+21rw/rL2OoQyLm&#10;VQW8+JSGEcqjhkBHIHJHSvFzXI4Y6nzQnyV94tbJdn3Z+reHPidjOHsR7GredGe8H+ce1j93Ecaj&#10;BIm5s4I+UgNnnp78H8q8K/bK/Y+0z9qLwHNYyp9n17T99zo96q4+yXZQjPvGxwGU/Uetcl+xJ/wU&#10;A0P9o/S9P0/U/I0HxitrDLNaOf3VwzpGWMMpwrEtIwKDLAgg8g19Orc2+pQf6yOQA7W2tndxnHHc&#10;jtXxOIxVelWUanuVobW2mu5/YtGplnE+We7adGa18vLyaPwg+JXwq1P4QeO77w14gtbixns55ViL&#10;RMp1GNX8tZ48j5o3flSODg4zXL30kl3JMqszbv8AWKF4TBwPwz1r9gP24/2MdJ/al8HXE32eW38Q&#10;2ltLFa39rhZA/kzKIpB1aHeysQOT25r8pfi18Ktd+BHj688O+JrWRLuNHkgGd0d9ak/u54nHHlkg&#10;jPqCOor7XJ84hmNKVJ/Gmfxx4jeG+L4excq0ffpS+F9kcrsmhuVb5m3RiXJHyqzcUxlkEG1Wbz4y&#10;dyjsT0z9asBC87RyI7Hy0VID8rBiQQPc8jjvkVBGkg2t5nmcncNuOR0574r1VrsflfqOSH7JJhz+&#10;7OYnYfwqOcinNC00e6RlSTeXDL6/xAf7IXke9RpKxT7y7s5Az1qZLmaK8jVmm35aRvmBAQ/Ln6Z4&#10;9zxQONyuwWSaMsqqvmMRIG3buPSgxS+Qwk+ZmxMpPG1jxj6+1NCiQArHtDZyc/eB/l9aLk7QdjKP&#10;nXgNurQsRvm++sm5uUXH3Mdc+makW33PukZtu3OFBYVEI2hhzHubLZww+bI5xU0btLLFHtZi0IGE&#10;GcnPSgQxrcyxqp8iN921V2EOfwpksSm0Me6ZmxnGO3qKljdpLZm2M0YkchgPnXjAP0zTILgQ3cf8&#10;XlRLt9znoaBiXUTASMzM2Wym3kEY4NTtH5Usm4SspDHfsO0ErxzULo0sfl8kSJjj+Fwc4/Dv7U6a&#10;ArIxY/PHgFg37sevPTNAE0fmosnyN8+A7E8p70kJeWSJi3y+asZX1570yTczybiytIAw9DjGP5j8&#10;6GLIZAzL5n2nACnuB0ouZxRNaTtCqt50lvJG6vE653Ryo24dOeCAeOcV9w/sFf8ABTa/8OX2k+DP&#10;iBdLNprIIbXWZUIktiJYo1SYngocn950QAliADXw3atJFLHN8ysjJOGAJ27mC545/Kkt7eS7WNZV&#10;83JjkEZw3mKzbmIZyvcYxkc9xXNjMHRx0PY4iPz7eZ9lwnxhj8hxXtsJN2vqu/kf0CeCfGun+LtI&#10;tr/T76zvrK7hS4t5reZZIpYnGUdWUkMrDkEcEV0UEwbb8w6+v4V+Ov7E3/BQbWv2dtY0/SfEd9fa&#10;54Ru5Y7UwM8txLpbOI90iblYi3QAosCnIOTkCv1S+FvxO0n4i+FtN1rSby1urLVIhcQzRcboyNxy&#10;O2MYPoa+Yp4jE5VUVCsual0k9z+0uCePsDxJQ9pTfLWjo4f5HoQ61JnFVLe9jkfaXXd6ZqczoWHz&#10;L+dfYUa0KsFUpn3RJRQDmiugAooooAKKKKACiiigAooooAKKKKACg9KKCcCgCF5MMKbcSL5Zx1Pv&#10;TpWXPUCsvWr2NI2VmVhg5XPUd68XMsWsNQlKfULrdnEfH/4o2fwp+Hura5fXCQpp1vJNhpNm/ajM&#10;FHucYGOTX4pftD/F3Vfjj8StU8Talcb49TeWO1jkIZbO2ErvGqlsEEL6c819P/8ABVr9qebxh4yX&#10;wDYyCXT9NkWfU5sNE/2hllBiUHGVCHIPqRXxp9veZ7dSshk6ujDCRgfdIPeuDIcHU5f7Qr/HU91f&#10;3Yrr6s/jvxo41qZnmKwOFf7mlpJd2VELzHzG3bZmVg/eNV6moYYyioobersXZQfm455FWPLZZSrQ&#10;lmhby5G80bZlT5jj2YfL+NRrEZFwdqx+e5UZw0bY4Hv9K+gPwkIjcWt/HI6+QUdW3n7qL1/PHOO9&#10;MNs0EGwqdy+W5Pdhg54p0Qa6bZMJJPOVCD3ACkZ/OoxEflUM5aU4y3HArOPxgRzNJumVU/iwVI+b&#10;jkgD1qYrNJayeWiybizlvRD8vX0zxn1qJUeR/MxtZCJGbd0YnGPrViG3UWkyzCZWkVbfG8Aqh+dp&#10;MddqkcnpXRc0XYglDssaKWcEea6kYZXJ2ke+PSlktZkuG3KxS145HCnjg/mPzFCRyLJtkWTyc+W2&#10;B8/I3N+WKmVmNyDJKMqiytsYfMWlHX3GW/ALWdwKu7eY2SRd3ms2CexHBH1p80EkewFv3ckaqzBe&#10;hz0+tSIJZFj82GeQxxKCVYFAACCCex7Y680RzqY5CqqsjKRjdlVHrmmBDsdCyxs3y927elDNJKFh&#10;dt24blCr1qXEyyYJ8lthfPQ5HTHvmpYRtuNuJsKnls/mA7180L+AKkn6c0CI7a2lETMYpH2/LgKc&#10;rzj+fH1oNvhGjCNP5Z2pn5cAc7h6jNLDcNG0ZZs7iild2FiydxyfUYpcC0R3YboljADhsg884+lX&#10;oRqRhDdxsu5VZoVCHOFJzgc/WpmXzLyb5d3mGTygh3DPr9DSpC0MssYjZoYXC5H3lUHOfYZ79KZD&#10;5ipmMtiNivzyqRz14pAEJaSNfvSRsgmY7ejMduM1HLDKsRXICsSMD5sev5VLZL9nh/ds4XAhIHyq&#10;+07uM9aaBiFW3D99GCv+8zbW/Icn0qQ66EVxD5M7yctGuFx70i28m1s7lON3A7U/axjaMbXdpWcj&#10;PRQOp9veh42tp5YyMs2MAHJB+npVe0v7gDYYHKCNWwxbC56n1x9KeYQbkZYMsifvATyB604lVl8r&#10;yfMW3LM7FtrDIx/OngqSnJk/cKFxx5ZJ4JP19akBYmVl2xsvySxDBPOP3n+I/MVWgiaSMqoYNKmx&#10;CwOFOeVPufSrFpLLbTRiQzM8TguUkUhuePyp8vmTWrZkljTzXlAaRRuAXPHrSAgkjaXzVjXbuZgq&#10;JwV+XHTrzT0sGaQ/Z90m5AWXGSB0LY9PemC3ZbhRhd7Dd5it8uPr61Kbdre03qr+Yu6EGM/wgZBP&#10;tnvTAZazPpyZhaNg1uUbyjsB9Q27r7gc4p8NrDYXLRo0cnk5gVXRhlV+dev8Rbg+1QvbNFcrG0c2&#10;0jaeehPU1LFc7U2n5ZpJDPuY4I4x3qQ5iazUKSGkVYcRxk5GTEWH/j3qPSoVLpaM+cSHaqxk7XHO&#10;Rj+dPkjmi8xZFmYKGJPmqMEdfxHpVvyZZp8/6QuJFBLMvBEeD17jI/MetHs0tLkeY2WC7meGaa4k&#10;DP8A6LC+5QuNu5cj0PrX1Z/wTa/Ywm+OnxAh8Yazava+HNAvY3towmG1C8R4buNBngwx4DbvusZN&#10;v8Ncf+wh+x7f/tOfEG0urizuLPwjo8kTXtyVWSO6kjOJLNMfeLx5DY5UNmv1t+GPgOz8JeHrHS7G&#10;zjsbHTY4reG1RB5cCxoqIi+uNoO89eleFmuZVf8AcMD7zluz+hfCHwz/ALRqRzbMly04fAv5/XyR&#10;s+HNBaxijVVKLhPuqAQAp4Pb8q6FIxEiqKIovJiHFP5BGBXoZVlkcNSV/j6n9bRjGnHkh8IYpshx&#10;G3GeOmcZqY9Kr3XFvJ8u75T8v9725r0xt2Vz5n+PDsfi7cXXnCSOO2tYoto52qZX8vb3VtpGcY4+&#10;7kCSLlYIYbeGKGRbhreOPZcKSVePYufNJ/vDzZMj0RvQ1a8QzjWfiDrk0dzJMZr+8tjJINywKJxE&#10;0YTq21olPqQs7HDIRVfyvt8kDSK6xySB545T5i7xK0bZA53PI0Z2nl2aIgHMoH0tP4Ix8j5itFy5&#10;p9bn0t8Drb7H8J/DIeN4ZG0u2dlddrBnjUkEH+IeldlWF4NsG0TQNPtW+d4YYoHkVSoOEznB6A9P&#10;rW7XgVPjPoqGkEFFFFSbBRRRQAUUUUAFFFFABRRRQAUUUUAFFFFABRRRQAUUUUAFFFFABRRRQAUU&#10;UUAFFFFABRRRQAUUUUAFFFFABRRRnFAEcv36bKA0bKfTBFLLy1R3DcyH6U1uZy2Z8x/8FS/H1r4I&#10;/ZC8aXE03kyX2kX9tbkNsVZvsVy8eX/h+fbz6kV/O7G39n3twvmTRLDvSRpIy3kNvDnI7jvnuK/Z&#10;j/gvz8U/+EZ+Alh4bhkZb7xDq9nbToyloY7Mx3vJPYs0Kq3sw9q/HR5mjs/ssiyfffhzxA8qkJsI&#10;5Ykcg8461/XXgXlao5T9Zf2pv7u/4n828eYj2ub1IeSILS5jdFtmNss00awsApGd8w3Kp7kLlg3f&#10;pX9Gf/BMrwHB8N/2KPhnp8dv9nmbw3p0118u3dO9pHuLf7WRg578V/Pv8Afhu3xh+PPgPw3i7hh8&#10;Q+JNP0y4KOJNkclzHG7iQ8qyhieOQRX9MXwy8Ow+EvAGj6XbtI1vY20FvD5rmRgqRIuCWwcgivnv&#10;H7MIqOHwNPq3Jr00R7/hlg1KrVxX8uh1MP3ani+4aghhZRU8fCV/Mp+4Uhyn5aH5ptPT7tBrvoC/&#10;dpHGajnlZDwG/AU6KTcPm4+tAeQ9ThaXNNfmlX7tAxc4ozTXGaVfu0B1FooooGFFFFABRRRQAUUU&#10;UAFFFFABRRRQAUjcqaWhvu0AU7khAzfU1+GP/BcXwT/wjf7aNvquUMd/pUVyyx/u8H7TeAnd6gV+&#10;510yyoy44PB+lfmP/wAHCHwjt5/hZ4Z8YeVbvNZ6zbWU4MaRuIDBfs6k5z97DfTmv1DwhzNYLiOl&#10;GX/L33WfmPidlssRlUqq/wCXWv3n5JwX/wBjsi6srbSVQNEjEOE3RvhSV+VkcbicjzBxkivtX/gg&#10;58TP+ES/bU/s2+mkjh1rRbrTwssyqWuRLZSKAp5ztjkGBz8rehr4sg0KQStAssUzQqTkH92qt0+b&#10;oT7V6L+yh4i/4QX9pb4e68jNHHY+I9JkuGjl+aaM3kI8s+gGFIP8ZLLz0r+teMMDDH5LXoW1qRn/&#10;AOS6r8j8HynGRw+LpTXdfmf0vwP5ix/SpEO9vxrH8Fa1F4h0C3vIZFaG6RJo2BzkMoI/Qj862EkU&#10;H7w5Nf5+VI8lR030P68wtb21KFSPVE1FFFSdQUUUUAFFFFABRRRQAUUUUAFFFFABRRRQAUUUUAFF&#10;FFABRRRQAUUUUAFFFFABRRRQAUUUUAFFFFABRRTfNUn7y9M9e3rQA6igHcKKADdVe/P+jyc4G08+&#10;nH0P8qkUHcaHTejD1GOlJuyuFr6M+Uvi3ocOgfEzVlVLOSaaT7U5B8t2Ltv8pmcMo2bC2c7W2kbG&#10;5WvHvj38HoPi/wDDjUtNkgYX2z7XZ3OGRoZUSXyJGLFsq77EK72zHtcKoRiPe/2i7Ca1+IcsjLH9&#10;nk0u2kkVYjI0zrLcbwVGTtKlQev3hnccOPProPPbxxP9hmWS4PlRb+Zs4eNlGSRvbawBzggKdxIY&#10;b5jheehTxC3Ph85wGHxdGpg8Srx2R+XeseG7nQtTurC4haG4spjDcW7LzGUY5iBPXlSQ38RBFZpa&#10;ZbjDRk+W+7aT9/HPTvjv6V9qft//ALJMt34AsfiP4fhaaaENFr8EKHZFaRpM/wBoOP7joAxbcBtU&#10;YiKsw+NbmeMMGMUiqS6hAOQuDweBgHBHQDg4VT81ebhcUsXF1afxw0Z/FPGHDOJybMHh8THR/B6F&#10;KK1KQhZGXypGLs2DlGHIXNTRwM4t1ZWVZSm7I5A2j/4pf++h6ipWDK3l+Wu6OBAVU7gxB3E/UrxT&#10;ZfLKTSbsMp2DJ6bs4x7qHj+nln0qz48ojdOZsr83lnYB0dTIORUsx3yNxtVnwjt90qRgtn096TH2&#10;cKY921I1YM3TDHAH4HmnFIzds6t+7TgBj8oVfm/8ePA9aYEIlMrL5bsN6oh+Xpg9R/OrLSbpJGiW&#10;ONGmd1+cFyrD5V29sYI9s1A2WtixZvmb5CF456D9D+VOSWEzKyhvmAXPYE8An8aA8h01yH/fRqf3&#10;khLKBz04P405bpvtCyKrALyW25CcZyfoOfpURt98sH3lXZHGygfMzAHIA7n2pkvlvbLtXloonUs2&#10;3JIKtn6YOfTBrS9ivZ66Gtoeo3Wha1Z3lneSWN1BsktLqFtkkEgbIP3CeoB4ZT7jrX3x+xp/wVIj&#10;u7/TfC3xKura3uITHaWGsp5rLc5MUUZmLNJtmZt+6QyKm0nivz1EkkE6iRlW4Py7CfuntxSxz2oZ&#10;optxhjYh1KCRsp8w+U9RnseD0rizDAYfHU/ZVIJL+fqn2R9pwfxnmOQ4tYnCzfJ9qn0l5n776brU&#10;GsWayRzRTRzRCRDHKMOjdCG6c9jXjn7Xv7JHhv8Aab8Jz295CLHWIY/NstWhgJuLOcxyrlh1dBkf&#10;ux9e4r85P2V/2+/GX7NdxDCtz/bnhdpVlm0uaYuYBkb/ALM3WP5c7UkwhbjIFfpJ+zZ+194H/aS0&#10;yM6LqEJ1C3yJrK52Je24GB5giViojLELvjyrEgE5r82zHKswyyfPT+H+Zbs/rTh3jrIeLMHLB10o&#10;1P5Z2t8j8of2gPgP4k/Z28dXOha9prRyRiSSwnjzLb3FuJpEgkVh0lby0Yr1UMCeK8789SjSLHs3&#10;coM9+M4/MfmK/cb43/Abw18dvBU+g+IdOXULK4DbPLxHJbsoykkTdQwYrhvug4zX5i/tc/sD+LP2&#10;bNZvNQsLe48Q+D2l+0HUYYiJrRN0sm2aPGQqLCgL8D5x6ivq8j4qw+NpKlW9ysvul6n4X4ieE2My&#10;dTxuBjz0G7vvH08j5zSRk+zs25GlU7CU+99PWmr5tvpu4bY2YBDF94tj95nPb5gBj1pwj/s9OIyZ&#10;BFksW3FAWCnjtgsB9SPWoF3SRMpWRm3Y6d6+mut2fh3K1q0SvBtlmX5gY7gwrx8pIGf501+I1jkj&#10;KyFuw6064t/JeVflbBP8f3mAyW+h6ZqK3T5UGGjUsrbjzjJwD9Peoimp3YrX2HO7M0e3lPMbBXsc&#10;cZqVElYRMvAVTl1/z1qNzmOMRqepGAPvGpRAI7pW+U27SMgXf95VGd30960FuJHJGIvlMiqkQ2kf&#10;xtmo2Z9p3NOATtYlxxn1ohmWRE3Nui8vaqHjy2zwc+3WlSZSirxI0J+YA/609vyoGIonkyw2+Zs3&#10;4H91vlY/gKdDK0RWTAkV2kBTryF71B5bTsjKudqAvtOeAckflT51QMpjjYfO2eemRxU+zAsWkcj2&#10;E5EUjglQSVPy58tcZ+vFOt2WGbJU7vM89wBnbng59KakeYSvlJ5ikRnbKP3gI37lH8RDAdO+BRFI&#10;sqfO2FX0Pzf8C9qapgxkQlitXVT5kjABQOThTuX8z0p7vCt0qO7HyR5XynPA5/nTRGLJpBJu81dg&#10;B7Kc52miNVCLuhAZnBY55x61ppbUgmhnjkG0jdIzbRn7mPevef2LP2yNW/Zm+ISw3BvtQ8H30ix3&#10;2myOZJIXknXE8f8AtomcqOHHyjk18+xmNmkm525KhPX3qW4h3JF507TeWI2kHAIIbK4zgMe+D1rK&#10;pTo1YclRc8elz3cjzivlmMhisHNwn5fkfvX8LPibpvxG8I6PrukzQ3mnavbxXkEpOG8qUB0b6NkY&#10;PQ5Fd3b3HnOcoq981+Kv7Ef7ZWq/steNdLhmmZvCOoXgh1GxWFi8EsoRXvQq5zsSJFAX5NrDHJr9&#10;d/hj8StI8e+FtM1XSbqC4sdWhW5gePhZY2AIfPuGU/iPWvkadStk+I9lXfuSfyP7h4B49wvEuEXL&#10;7laGkl1foup3sBytSVXtplUD5l6etTCVT/Ev519lGpz7H346ijNFbAFFFFABRRRQAUUUUAFFFFAB&#10;SOMofpS0jMAtKVragUr5lEbZ9DXz7+25+0va/s+fBPV9b+WS+mhltbCEruWSdo2KBh6dz/s5PSvc&#10;/E+qw2dtI0jhRgrwec+3v6V+R3/BTb9pq4+N3xyutC0+/kn8P+GXEMkQIEYv45LmOZs9CojljUns&#10;yEda+QxNGWNx8cOn8Osv8PQ/N/FLi5ZJkVSVH+LPSHk+p8165rl14l1rUry9uZbu81O4uJnl2LGJ&#10;Hd95OCc7W+8MdMbR1qnLDGZ41VI2KryVyTTZEW6K8MwWXbheuRyRTIy3koRDuZTjAPY9M+x9a+qx&#10;UoJKnTP4TqV51uac/ilqxiTbbgLtDbjiPY2TntUqs0exiwbDqjfOCN+fvH69M0kZWO5ZvkdQpRVb&#10;hVY9we+KdZyraRs32eN3VUkVecsQ2c1zz3OUg8xYwuDtXcZhnhgp+6o/n9KaZlMjfLuiY78E8gL9&#10;5fqemKJBGJtz7mk2AEeYMLhtuP8Avk5+lPYISwX5FaWVTj5u4/pWpoNkZr1fmx+5U5kb5GIPQbe/&#10;1pY40uJ33OWiXaowfmYHr+FExEhkxHtKkDc7bTx9ajfbcjypEIkXDbiM7h2AI456Ch7ADPhGO7dt&#10;MiO2eAQM7ifccUtzaNDJ/q2X968ZJ77FyKkfb5e3bthndvk7yKRjP07ZptxJ9rZ2MjfM8jiNvl8t&#10;iQPxOOa51zXAkMkkFxJN8yxb9xTHbeDnH0qtA7bnHzfvFAC7OeT6Ujys14Y23LtTaM/xHHAHuaWS&#10;JsMpDbmYAED8x9eD+Vb3AlkmSL7SzIFkYkCTdnILjtTGjOCyx+YTEv8AFjnNJK67WLRqMwogBbqS&#10;eD9aXKmRV2iPyxzlsVFPYB7v5wdWYyKs3m7QvygeufSnPJuSTcF8xkmCL/CPm/mKhWCR4/k3NlAr&#10;BeT15H1qaRxGGVR915UGRzgkdK0Aa0iusrNIyxuDvPqdwIH4im7ZFTYnzR7vPWRRkbTwp+hPGe5o&#10;L+WG53QFF/h6kIf5UonEjxysM+YxjO0/KCBzj/Zx096YWJVmBilaPbIrSNHknG3cMbh9KjZGhmh2&#10;r+7txnkff9cVGsyizXbt8x9yAA/Lz/WpovJAHlxtbjAVm3bmZiOOPegCtC+xGVuI2DE4+8fb8amb&#10;/SbmXKh2ZyEwe2Mc08xKAV8vzD03OMY/Co3+Rfljt0xxv2MMH60ASRxXF0Gg8vyyxUKX+Uq/mjbz&#10;3pbZ5LqWaRkkRVUtKuwgBDwP15qFvnjK4+ZUYqWPDLg7j9QOlPFv9mePBt1ZwU2qCdyqNwJ+vrSD&#10;oLDNJbyRjbta3kGDjmTJ4+tS2qMC21f3jEhWHzeZujYbQPUnj6nFQ3Lt80v3vlO4D+EgfzqeZIYL&#10;qbbtLRsVjYP8oAXIbP1oIFJmS4haQbnCqy8bVCnpn61XkdpIWTLbS/zAfe//AFVatod0bPGkgjVz&#10;HGACzFh86/gAMfjRNFtna4G1v3jbtx2jpzR5C6kMnlvJJt43PwWbnaRjd9PepT+9+R3h8uEbS4Iz&#10;g9ar3MbB1SGDdvUIVJ+fdnJGKdDb+cuTlFdMlQeCc4Az0GW457milhZTV7lRouXwl+ySTUAkknzB&#10;2U5B2lWcnOfoRzXu37GP7E2u/tT+Jo7qZZbDwTHcCS5v1U7ZCsqr9nhTqS8bPiToitIT95a9B/Ya&#10;/wCCaeo/GGWz8ReO7eS38KyKWg00vtutTO6HmY9osxykqOWV+Oor9N/h94As/Cnh62sdPsY9PsbO&#10;OKKK3iQIsKrGgwvqOMHPNfOZlnXO/qeXrmqdWf0R4Z+DtTGyWZZv7tPpD+b1Mv4RfCHSvhT4VsND&#10;0WxWx07T4o4YQvB8teQrerZ5Ld676wtBbuWGMUttZeV67fSpWDAjarKPTFd2S5XGh+8qfGf1dToU&#10;aNKFGjBQhDRJFgHNFNiGFp1e8bBVe9dUjYuwVQDkk9BVisrxTdvZaJfTx/6yGCSRcAHkKSOvH58V&#10;UdyZu0Wz5G1aG3vX1i6jhkhjvL+9uCzRsoXfcylsnpy0pX6jH8KZ1PCem7/iHo4ZYVeS8gtfKjja&#10;TNu1ykqx++wgyeZ9e7PjNine9sg1v9ntDIkl2USTa0bzAr5YxlTIuBGwPEijK8sK7L4KaYur/FnT&#10;lkaOMxo+pqQwLsEbyQuOoAbIPpX0FT+EfN0pOdXU+lIVBQbV24wOnpU1Mh+7T6+dPpgooooAKKKK&#10;ACiiigAooooAKKKM0AFFG7migAooooAKKKKACiiigAooooAKKKKACiiigAooooAKKKKACiiigAoo&#10;ooAKa9OprnGKBPYa5wKo6jc/Zbd23bQFJJxnbVq4kUg/MvT1rm/if4gtfDvgHWL66uI7e3sLCa4n&#10;kYBhGioxLFTwcYPB4OMVpTp881DvocWMqezpyn2TZ+M//Bez4rr4m/aZ8MaNEs15Z6bp0c9xDC25&#10;QXu7oFcjq20hf9kuPUV8DzpHbXqyLtkkZ0uWkCErCq/3h/CWba208glE6qwr1P8Abm8dn4v/ALX/&#10;AI61Y/Y1t21y5srOK3jwGggkIixsJG4qdxHrivI7i1UMqwtaTNs2xxjKyJIv70ZHswGQa/vbgfK4&#10;YLJMPRt0/M/lPMsV7fHVMRPqz65/4IlfC+D4m/t16b9utYZv+EZsZ9ZUpGxVbiG4scEjlVZWn/55&#10;qQf4geR++1jZpbW6rkfLgjn1r8of+Dbb4Jq4+IHxCkWbzGvX0G08yMhvJKW1yP8AgRDR7vTYM1+s&#10;MSsxK7egr+W/GDOPrnEVSl/JFL7j9w8P8t9hgXU/n1L8R+X8KKbCMR07FflJ+jU9gp6fdpmKev3a&#10;CoiSU2nPTaBS3HKflp2ajp6fdoGmLRRRQUFFFFABRRRQAUUUUAFFFFABRRRQAUUUUAFB6UUj/cNA&#10;FJk3PIvvXy//AMFYvgnZ/GH9jzxsJIld9N0u91KNmbb5csdjcKrD3Bevp2cyLM3yt+Vct8bPDEvi&#10;v4Va9paxRuuoadcQESD5TviZefbmvUyPGTw2Y0sVB/C1+aPn+KMLHE4CtQkt43+aP5j7C8KALcOs&#10;MjN1dx5cLEhJYz6oUI+btuqbT5I9KkuLqFvMkswGRA28IVO4DK9S5GDIOADxzW/+0B4Uuvh3+0J4&#10;90n7LMtvp+v39hsMRXCi7kjVkyMYIhyD04rlLh/LuUhLedNHEjMsyEsnIIbI44yDk8V/oZha1LFY&#10;WlWX8t1/28j+SZQnGp5o/oi/4JnfFe1+Kv7Gnw/uY7hriaz0eysLiSSJopJJ47WNZcq3PDA/XbX0&#10;JHEvy/MvB9a/ND/g3f8AipbXfwd8UeEZpbqPUrHXJNTihnzt+ztbWkLBCf7kmSQOhmTP3hn9KrUM&#10;Y+n8VfwLxtlP1DPcRh30lZej1uf1XwXmH1vKadb+VWL4OaKZCcDHen18yfVhRRRQAUUUUAFFFFAB&#10;RRRQAUUUUAFFFFABRRRQAUUUUAFFFFABRRRQAUUUUAFFFFABRRRQAUUUUAFZur2dxewRrDM1uyyw&#10;yZVc5RXBZT9QMVpUUAMAyq/xfpT6KKAChvu0UMcKaAPC/wBrXTobefR7xvOXcWgkaIfMVUFsfU4O&#10;K8ckkktnEUkzwzTRM02wrMIbf93AdwXlT5rDb6gHFe8/tT6Yb3whYz7bmQ294p8mNCWm81ZEwMA8&#10;gsCeDjrXiNz5kflebLe+W0aXHli6cKylSytEBLH+74wjEbeqn5iK9zDyj7BKZ8xjqfs8Q5I9A+EP&#10;h3SviV8Gte0G6t2uLS6vZrK+gdvMhcy28LuEI6AiXp/eLDrX5c/tafs36h+zZ8Y73w/dJ5mi3Uhv&#10;dKlQ7mmsmkuCqE95B6dcV+q37LgiGl+I7WOJoXW/+0bxExDhkSMgszPk7Yo+Ac4KDqDXFf8ABQH9&#10;lJf2h/hXqUcNnnXNKt5rzTZVWOJ5ZwhbyTIxwqsVUEnjd5Z6I1fnOKi8rzCcvsVGfC+JvBrz/Jva&#10;0IL28NU/Jbn5GSho/Ob/AFfnq7jbzsBdSM+g3FAD3De9VSGaNo22/wCtLk+oxwfxrS8SeHdR8MeI&#10;9Y0fUIZLbU9Nu7i1uFZ/3iSoxQx/JlWj/dIARxuYeoqndxyRXUseEdo5GjI812wFXPTHTPFfS8i3&#10;P4orYWdKo6dTdb+RV3H7NNvk3RrGq4x3z0+tE05lfjYsnmNER0ARRwT+PH1qTiINGysjM6vhBgfk&#10;eaiaPzosbDJJIHkZh/Am8YY+3vTMY2JI5F+0REfKIGQyKf4dvmZP4ZH51Xt7tpGRVYK2zcAw/iBy&#10;KerO7Q3EeFdYWlcN/E3mAbT747U4zR/ZpI2aVZFPkJkAHyx8yk+5bg+1Tc0G2w8mVSkit5ZiVWkO&#10;0hd4IP8AvZ6+1SSW4hSOMtG/7tFBBB4bzAT/AOPD8xUMT+Tb7TGzSBsDjowqWFG2hlZmb5o1G0/M&#10;q85H49xUhcglDSMWa9QSJCp6D5nJxjPqP0ocNLdr5kTKdzibC8/d/rTriAeQqurt53IG9/mz6cVI&#10;HcyyH5maSQhUcbduBwfepYcyWoJJJMI2+WL9yDhSBgA9/Q/WrXh7X7rwr4ot9YsZvsd/ZXKPDKHZ&#10;Zo3jkhmRSBw22RAdp9Oay5zcMVbb91AucfKTnpVqV901w3l7lV2I3cZiDAhif72evtRKU/Z2lsdW&#10;FxVXDT9vRdmfbP7Mf/BXHU/DFxb6L8RrS81yPZ8+u2ESJMR5oI32nTaoLEsmXKqMAkivujwV8WPB&#10;/wC0N4LkutH1Kx1zS71TDOLd0bYSoJikTJKsVYfKefmHHIr8Op4ZJ1kbBkj2EGNhtIyM9T2I/DFb&#10;XhL4i658P9WGpaLqmqaHfRsVMthc+RJvXLAO0YTcpBRdrh1byyCCARXxudcE4XGP2uCn7Kp3+z9x&#10;+4cJ+N2OwlL6tmkFiKe1n8VvU+5f2vf+CXEl/qs3iT4cpDbyPLLe3GkKg8tmKzM7wluA0rNEpjbg&#10;bM9q+DvEegXmg63Npdxptxpd5p4aC8gvIhHPGUyx+VejjaSQeigk8V9bfB3/AIK/eLvCWoW1j4q0&#10;WPxVFJKqvdW4+y3UaFY1AG8lXOVcnaF69R1r0bx98R/gF+3T4fmW61bTfCniZtNSKG/1CJ7GeLII&#10;CbwYxKqs5zEZc8HKKPmrlwOa5xlkVhsxo+1pfzw1fq7lZ9kfDHEd8fkdb2NbrSqaL5dD885bZoo9&#10;03CqrLnvuxkA/hzT2h8y5csw3KPs8e0/Lhef5161+0B+yJ4o+BkLatHFa+KvCc0iiHWdLMbwhNso&#10;G6NAHX7qcYeMFgQ5JxXkEqtPuvMCRPKWeNgcIxMoBXP97GeK+ywuIp1o89CXNHs9/uPxfHZbicHW&#10;+r1lyy7rYPtcgkjxIgClWDHhcHoc+lPi/wBHdThiVbd6Db1YD6ii1j8q9aGZfKt2zGCRxsXgHPoc&#10;nBpLUTSwom7rF5p3DGDuxt+uK7DzeRADIism+QrL8y4lXgGhrl1SRo5Zlby2TbuDduv0puJMqNvS&#10;IY464NNjkyq7I2LFGHT7xx0oJFVNkjKrCMLCeGO3zCR29aVWZnkm3KvyhWUHIKdDg+tJb7lkG7zN&#10;h/h2ZYn0pEO6IBVwWQKAf4jnpV09gJrZfJ8tlw0iq2cn5QMdM/3qN+YFVWii/djqR8xz0NH2lSzb&#10;v3eHLAgcAEYB/OoxG0nyyZZtwwWXb9KZmTTFGuy25WumQPHHnqTw2R6gc1CJpILXczL85yqlsP8A&#10;Ue3vUznydu3EZ8hZJN6/MGY4I9ajFylokbfe8uDaCv3ck98/ypGlixb3U3lIqtJtCEkZVhycAH6k&#10;gfU0238mM4fayzbGIJ+YMFPH0zTlvDCuGYbpnQbFHI48wfmwAqNj5avHtzJHiVWA7Gs721ZnyssC&#10;1juRAsksG1gYpG8xTtVggBPPbnr6Gvpb/gnR+27J+zl43g0XXL1W8H686eYxWGAaddym3j852dvl&#10;hEcZDKPu8mvmW2QBY1aVdqzsXK4yUUbgB7noPenQ3NybdV3XDSLuAYMvQ9OfUVliMLTxMPq1WKlG&#10;S3fR9/kfR8PcRYrJsZDH4KfvR/Fdj9/vBHiqz8S6Fa6hZ3UN1a3iLJBPHIHjkRhuUqw4IKnII6iu&#10;iRt23bg88+1fmZ/wTC/bmXS7q1+HHiS4by/MFro15cTNIduYhDZ5xjK84Ynk8V+kmiXUd0E2yZ47&#10;H0x/iPzr57LcRXy+usvr6x6Te7/zP7v4P4qwuf5esZhvj+3HzNm2VlU7ju5qSo4XGzrT1dW6EGvr&#10;ro+sFooopgFFFFABRRRQAUUUUADdKrXcqpbv/F8p49andgFPI6Vla1ciGFsttXHJ9K8vNcYsNRdV&#10;7B6HhX7d3xsg+Df7P+vaiuoJY31xZzWenFJPLke7khcw7MZy2RuGOyk9q/GXXNR1DWdWkm1Kee4n&#10;vmN7dzylZG3TSuGJJwfmYqR619e/8FdvjU/jH4vWXhO21BZdN0GKOaZYD5oS8dpI5NwX+5CTgHkE&#10;18gajcTSruWGFZZJSS/lNiRj8u32Vcg56A1xZDg3QwzrVf4tR3v/AHeiP4o8ZOKv7Tzx4an/AAqW&#10;lv73VkKSNPJNPu2+XKUK4wPnG0598UJH5aCGSRpPJkAljK7SnyH5SfVepHYURW7rcW8cana1yDGh&#10;6TbvU+h7GoxOXl8uTc8QbEgPykgnA57uM8jrivXqbn44OC7PLjl2wtuZdvqOp/HFVmDhlQuv+rAR&#10;s+/SrMCZuVX5l/eNJlhnYSMYP4Uz95Mq7f3kaZ3Mq5C/U1RmNmhaT955Y3byduOWXH3senvURXYk&#10;km5ftDFXQcbDuOCPTPtToXdxDHIsmRHg4HzMueQPfFNls/O0+EsrDMmxWA+VSeQCexxzig0W443B&#10;zI3lxswkYN+7TB46A56/SlguDHOsnyOPMAAB6hPmA/HpUjO11FI0MflxyXAxkfdIH9aitZmiTzl3&#10;f6PIAAU9+tADWWT7JthZWiViVcn7qdd3+7nv0pJSzMI3mX/XHdt64x2qdHZlWNo93lr5DY42rnOT&#10;7VE8azPtkwsjSlsjsoFACEyYZy2ZoxuyV+6ByM+9PuJTbSPvkDbZS/PHB3/4jn3pPKZoh5mQshzw&#10;OcCmG5B2Rwx7Xk5Y/e81fTHv0qfZoIjBOzyxlQvmDyk29VJA5H1FOW3Zo42jkjZdpKliMqDxub+l&#10;AvZIH81lyrMbgMF+UFvlxn9KJJpoAI9qqGQREdyoO6ifwo0HSI0i+YwY7X3cfLuU8Bh7E96Y7tI0&#10;i+YqLHIShHzZyKV3eS2kwCGRFhUY5Kg5oZo7i5iC/u02857mtTMijmk8xU3FpHRo9uOORj86em1F&#10;Ee5UEw3RZP3cULKyPDI5SPZl89xjkZqSCORoFdI41WNNrNndv5yR7cflWhoNt5fNiaRWX95ysYHz&#10;IV7496tJdAv5bPGpwQzEcKzcrn/dHFVSsnlIqrN5iOUkjMRXy/X9OatRRKjNbhd3mXX3z9ORn1rm&#10;qBUK8kTXLSKrQyMWXa6xsM844p7PIXk3bnVcZXb1pI7j7NsCozKAvQdcNk06RH86VmEaq21oxnLM&#10;D3A6kY9KozEmWRjEF27vLYgn0xSXzGaeRf8Almy/u9v3lZRkimTrDaXCq8ccpB+U7GXPqKsQlSny&#10;/u2YeYO/3vlYfgKQbaiD/R4JMgNul6npyKfCcrGVmWOO4jXcpHO9m2kflz9KZHOY7ZmnP7tn2Ele&#10;Aw7E+tEzeXFJKy/MqH5QOidCw+n86L9iFFvRDmR4kbbKPMwJcFtpyTt4FWLaV5mZVMbTxkyLggqU&#10;IPzfTg8+xp0mILq4W6jZVWYgsFwY5yuNvUcYBI5HI617V+y7+wZ8QP2mr62nj0+TRfDszpO+p3du&#10;yQzRkhWMEbZ3gxu5R1CAsvEq43DOpJQjzydj28l4fxea1vq2Fi5T8jyPw94N1Hxn4gs9L0yBr2fU&#10;FRLW3CHzJg8iJGxA5AMskaluwdfUV+jn7FH/AAS6tvh5qdr4m8cNFrPiG3mZoLdF/wBEtuQysw6N&#10;MMcv904x1r3D9lr9ivwv+zLoEFvpOl282qTbDf6qYtlxdyEIsrbiGkCN5SHyyxX3717xa6fHBa4V&#10;Sq7sdK+arYrFY9+wwKcaX2n1k/LyP6s8PfBrDZZFY3NPfq9I9Ivz7vzKOk6DHYwosVu0aqMA8cfQ&#10;CtqBDEq4ptvB5Y+Xf+IqwoJI617eBy+hhlywXvdz90ilycijy+hJRRRXrlBRRRQA0H5DXL/GISP8&#10;MvEMdrIsdzJptykTk42sYmCn/voiunL+XGx/ujPHNef/ALQr7vhVrSi4a382Mw7o/mLhnAK+2c4q&#10;sPrVsY1/4Z88tcNBaRyTLDAz232nI6RrtBVj+JDD1yPWvQf2ZtPktvidcBoWjFvpsluVI3ZKzRKX&#10;3dt0kUzAd+fSuHdfMvfMURRrHM0Qhm+7gKzpG/oAfOB9lT2r1T9lPR4ZbbVNQADTLcpaljGw3AW8&#10;UgAJ7gON3o/mDqDXvY6py07Hh4WM517ntMP3afTYhhadXz59EFFFFABRRRQAUUUUAFFFFABUN9cJ&#10;bW0kkhxHGpZiOwAyamqOVdzdMjvxQBFp91He2qSxsGjb7pBzVmq8CCDKqp+Vhgbdo564qxmgAooo&#10;oAKKKKACikDgnGRS0AFFFFABRRRQAUUUUAFFFFABRRRQAUUUUAFGcUZxTXOaAHbqjuBvjI9qKD0p&#10;PYhu6sU2+Td9OB614n+3p8RLb4Zfs2eKNWuEW4fT9Hv7mCJgfKmaGyuJGWUj+BowR/vFR1Ir2u+P&#10;Bxk+uDg/nX53f8F6Pi7qXhH4BQ+H7fUY7P8Aty5tLW6EM7QzMjw3pkUlc+YrLCqlTgENg8GvouE8&#10;tnjc4oUYd1+Z8hxvmkcLlFest7JfefjjeXv9ty6rrEjKkuo3V3flIzIMu0oYbcj7pXPPpVeO3Y29&#10;tFhvOkjWZI9mDuZSvJx7+nc/d+ZZW3r5tFmaSOFo9gmKnzGCheoUfUZ+orpPg34RuPif8aPB/hmG&#10;FnbXdY0/TVT+KMy3UcO9j2wzjINf3tXxCwmCT/li39yufzPTvWmox6u33n7hf8EWPhknwk/Yr8M7&#10;pZPtXihE8RyqYioBu4lkQZPU+WUHJP3DyxzI32Rbne2a474I+ALX4efDHQtEtIVht9H063so1UZ2&#10;rFEsaj8FXFdlANhH5V/n9n2N+u4+pi3u5N/ef1Pw7g54bAU8O+iJ6cp+Wm0V5J76EmkZfuqx+gp0&#10;Tkj5uPrSqfloc5oK8xSeKZRRQJsM09D8tRt90/Snp9wUDiOooooKCiiigAooooAKKKKACiiigAoo&#10;ooAKKKKACiiigCORcvVPWLX+0dOuLds7ZYmQ49CCOK0CcCoblv3D4Tc204XON3tWd2tUTKKknF9T&#10;8Hf+C1fwlg+E37Xk2oWNtLZxeIrJNRldMASXMtxdb2BXLAbAmGUE7icZNfG4vY5E2RiOdppBKlmG&#10;OxmBO9AV4WM5f5EJQ/Kc7uK/X3/g4I+Bt54t+DGh+KrOzhvpfD+qW5uGeMAvEILoEnPBBdkBUnAH&#10;J4r8hI/Ltb5NywysmHeJnZYmJ+8xUfKvmL+72g8ZzX9zeFubLMeHqUft09GfydxNgo4LM69KK6n1&#10;x/wRP+Nq/CD9uKzsbq3Y2ev6fJotokRj2W0c+oQBVzIc+Srx5Uj5idg5yK/eOzuQyAL/AA4I9xX8&#10;wnwW8QXXwo+NnhnxLCLeW80PXbe+Afd5cawXKXEjbRzx5RVkP3cEnGK/pO+B3j21+JPww8PeILGS&#10;Ga31qwt72MIpUhZYfMwQe3Qj2Ir8T8dskdHMqWZU1pUXLf0/4B+m+Fua8yng39n3l89/xO+iXjd3&#10;NOplu++IZ60+vwk/ZgooooAKKKKACiiigAooooAKKKKACiiigAooooAKKKKACiiigAooooAKKKKA&#10;CiiigAooooAKKKKACiiigAooooAKGO1SaKRvun6UAcF8e9H/ALR+G2pf6P50kMAlWXy1bySh3swJ&#10;Oc7QeRz6V83x2cc8scaxRwRzKJQkKtJgyHzSFfoFRlAUdOa+sfH9qdR8EavDtLeZZTIF/vEowx+N&#10;fJluZo7KLypIY5mSNvlYOI7iQGPb/u8jGepr1MB79Jp9zwsyp2qxqeR6N+zD4ouG+Il1YrbzR2uq&#10;aY2ru5kDb5i8UbAD+5joRxmvcNTsft9q4wyFlI3bc7eOuK8H/ZmC2fxRWGNreK3k051ihwhZgrxE&#10;kEHPDc4FfRKj/R2H8XYV4+fYKninys7ctqXo2ex+b/8AwVV/Y1kcn4gaBZEzW4MetRoNubbc7/aM&#10;DqU6Mf7p3HgZr4EngaK3WQwvDNNGcIw+bezjGfT5SD9Oelfvr498C2fjDw/eaff20N3Z6jA9vcRT&#10;LujaN1KsGHcEE5HpX5Aftx/sjzfsy/Ey4ubW3WHwjq8pk07bAI7ezkaXetkwJ3BlSPcG7ivnchxl&#10;Wm54DGfF9j0P5b8avD1YKr/bOAX7ufxpdz59l3wMoaPdwCTnkn29qcrSKqqN0kgUQrhf9WAd34/S&#10;o2a3ljhaNVG6Iy5bI3srHhfXkYqWW2S7udwjk+8zNtP+zX0PW3U/nJrl3EurRbm52LtTzt37wn75&#10;3DtTfOSZFk2bjJL9qLAZwp+UD86FQwSxvH5Y8lePmDLg/pmozZiVo4/LjVgog2kIrZzkHGfX86zN&#10;EOgH2MGPyfMG9cuxwQ4Od30I4qRmaJfMdXXy5mKjH3V3gkfiM1XEatEpysnmDIwicjt370TquZGw&#10;jKZC4wEPyjjPB6Z4z61qARxmJeZPMaOOMrg52cH+VFwsiqzNnd39qleaNG/eJtClJOP41/8Ar0ib&#10;Xfy2YSN5PlttPLNnJI/Diso/GLd3KsyNE/yxt+7G5lJ6EZ5P5H8jU1ujQIm+JjDtKRsT/fH8X4ZI&#10;zStJHMqFdwZhuYs42sBzj3zuIxTLxlKhfJW32n5tuW37jlRjtgfL7Zq/j91mgskjT28jZ3bnG3by&#10;HxGRt/E8YqXzVjuNskaMgm3PhT8/3+n0yKYcxzvteHzlKqo3Dy1U9yemRTEiGxflzHG+JMnkMemf&#10;Y1iHQWA/ao1t1XLCDY0mc7CDkn8uKY9kskqq8Nuu6NljRo8gcdWDcc+/FSXAjMbGRY28vO3A27WA&#10;z19qjiDRz7iu2JT8xc/MCOcVXtOXRGkKj3hodB4T+JHiLwRDcWuj69rGmWl0C7QW129tCi4x90Ps&#10;IHXG0jHUEcVn6pqbapqy3UrKt1cFRukVI2Y5+4xVOW74OOKorZ/bj5JWNnZwqs0m0bT1z7e9Ou9u&#10;1mEiTNDcCbYh3KvY8j0FKnTpRlzUoJS6s6KmJlVcY1pN6EabpreLcS7SDaFHLbgeBilmtmW4Zk8z&#10;DKGbI4C+v096fK6JHlRGJPvR4fk+4+lC2u+MKrbtoeJvm7AZ/WqOAbcp5USsI33RjK/9NF7keop3&#10;lDzCqx7fLTcMn1pt4jSuzyIIUdfKVXOPKB4OR2zUbQMqt+7t1IQ7shg2MUyxqQtGknELOy7lKnlA&#10;eA30z3oR8urFWxJ9zA6EdTU21om3KseBGsSkMOQp3ZPtTpHa3vFA5lj6bRkAnjigH5DpLYorb1/d&#10;qwVG7FV5B+me9OmOb7yykizNkSKRgx7eDx7EVWjUTfLuw0yBH3PhSC2Dn+79e1Tzn7cQ0y7WlSQu&#10;p6IzEMQT7ZPHtSYWGiCZcQsp85Y1Dh1OWB5Bx16c/SodjfaEiWCD5WBB8tvmOeBn3qZnhjLeX5Hn&#10;L8oOCchTtGD7g1VtD9nCsrMs0oXDk5ETBuD+HWnTNqZJu89WaFXdpNh6c7lQ8D8amSdSjt5RLZEe&#10;4Hqq85+me9V7BIy+1mEc0xJSUsNpPuDwM+9BEc7FvLWHCqn3UwhB5zzUzd3yE1C5HI6ZjMe2Ns4L&#10;DGT7e9Chv3a+SV2uDhjjfz05B/kfpUTQLAW84eUxkIGERjIMdhnv608TRwyNOqD92MKrBFKnsTzx&#10;9aJvXa5z8r6GloWp3OlX1rcWl41veWF59qgkjz/ozr8yMCGPIYAjaEPHBFfqX/wTX/bLT44+CP8A&#10;hHdWntl8TeHY4YmQu+bu0VEEdxlg2XJyG+bhhgnNflQz/bEaSZTCCw+4wO4jrx3rpPgj8ZdT+Avx&#10;M0rxRpcy215pRLyhQjLPH5qma3IB+YPGCFPYniuHNsreNoOnF/vN0/5bdEfpPhzxtWyHNIVov929&#10;Jw6a9fkfvvpOox3Vv8skbnJUgMDgg4I/A8GrsRWPGdq88e9eI/smftBaT8d/hppeuaW8ameKG3nt&#10;xIHawmWPe9sf9qPOM/xBga9milW8KnP3SDXHkOY+2h9XrfxIaH92YPF0MXQhiaErwmrovUUbqM5r&#10;6S50hRRRQAUUUUAFBOKKRuVP0oArXMiqrE9ApNee/Hf4n23w4+G+ua5NhrfRdOuL+UA9VijZj/6C&#10;R9a7rVG8uJt20KRjJPFfDP8AwWQ+KF54S+Cljoum3xtbrXLt4LmJD80tqbW4Eg+m8jnoK+Szvnxe&#10;Lp5etnZs+X4uzhZTklfH/aV0vmfnL8TPHk3jr4ha9r1xK0suqahcXb7v4FMj/IfcLjj0Nc+FHmGL&#10;bHI2BKoEbEncN2APXIAx61Nehpd2FYqzPMzSTKA5JAI9+O1QxmOKLhipY7jIpyyEdMD+lfU1+T3Y&#10;U/saH+euMxE61aVarrObuySS3WFJPLaBo4ZnUShT8uwYXnoM54pkgczXEka7mCSbUQbgAUOZPoOp&#10;Paluz5Uu5V8tEXMjNxuPqw7UW08ajdv2NE4Uu3GQScjHccHj2NZnH1uEzNHehT99XMhI6Nhcmi6t&#10;vLtPMMLKu1Vdc7cHPcUzduhjjaMqjN5zowzkkkHJ+gPHsaZMkSyN8sLNJEJnGD8hDYZfYgdfSlcf&#10;KOlgjEs0e5R0VNzYVvVd3b+lDEEt5ki7mQuXc7cM33ht9/v5/hxjvTeI413xxt5mJQd3AY8EfXHa&#10;mx+WySQ+WJGWdmznJGB0+lMsJUktxNtWTbEBIBg8kc5oQ4MkfJjlwQwGQ2euPWnKWk3LcKrPGjc7&#10;8eYMcY9cVHDGrNhVyseCoVstg46D8R+YoAbbOtwyrJGreWdpK53P9B3xUkTs9lIPLZtpxnHzAYzg&#10;/hUckcawFl3FVPyFep9akd2hQSIqrMHxt3dcRnP40BuKkLL5i7iWQhkY9CM4/nxTDJ5jtHtVZnCC&#10;Mj/lmQeQfSrEscc1zMqruRpJYh83zA5BVsemarQIkwjVo5sl2kkZVOdnr9Pf1pAiWWKJ3ZYyWRrb&#10;cRngE8BfqDzQ/nPDJLGskcc0nyh0OQQOn49KLVIxLuk4xGFXI+UHP8X+FNgt1i2ZjVmbL52MNhHQ&#10;imAXf7xImhkj3sPn+YdO9NW4WZs7VXyRwD/EO5+gp8ohij3yRt5zSPJEQMKUZcAfUHmhkQIzLt8z&#10;ZtxnseM/Ssw0ED74PKZVZXb5QOXB7celLjz7WRlbHmEMSx2gE/Kce4FI5kMzeXE3m8J06/Sh7PCb&#10;tuIozt+91f8Ax9q0JJWf7RIzK5Mkz+YcdyeKbGGUqynd5bLNgc8sQCPryPzpLTyyFzHGytwC0gXN&#10;WVSRIPMZo9wSMK2drAZjwNvpx1oaa3J9SBz5UsKqo28MXP3VDHGSewz3qGc71Q+XtRU2Zz8ysW3A&#10;fgvGPepJITb27Lu3Fv3MmeibDk59MU77OBKyqsjMjOHOOM7fvf8AAcg+1I0itSJoTNf5jUyKjnZu&#10;GVfIx+p4p9tp+1srHCqQsJCwRtyjPJHsPyqxbxrEV3QxurQiPy2faxbdjOOvU9q7n4Jfs6+Mvj/q&#10;v2Xwjod5qcaNEJbkMkFnGwcfO0zAlSnXaAWOOFJ4qKvJFXqvl9dDvwGW4rGVfZYaLl6K5w9nps0G&#10;o2seyVboN50mBuMjFguAP7wyOPWut+FnwV17476lHY+FdFk1G5uYhJO8aOYE3HyyskqghTlg5Xrj&#10;nFfb37Ov/BGeFBZaj8RtSGq3BW2eTS7FCluJk+Z2eViWfLAZwqdK+1PhH8DtH+FHha00vQ9FtdKs&#10;7aNEEdtEEJ+VRliRk/z4rw63EEP4WXx5pd2tD9z4V8CcfjKkMRm0/ZR7I+S/2Tv+CTmi+CjputeN&#10;1fXtfs3S7SJSFtbKTbCMAx7DN80chPmbxh+QR1+1vB/gu28Paba2tlFHa2tmixRQxptVY1BVVx7Z&#10;ratLJbVNuxv++atJHtK/Lt59Kzw+VVMRU9vjZucv5Vokf01kPC2WZLR9jgqSi/5urGx2vljhT+VO&#10;2SPPyP3e3GPerFFfTUaMKStA94ZGNgxT6KK2AKKKKACiiigCEnAf6V5L+07qFvZ+FLG3vBM0Woal&#10;bqDwqEoxmUSZ/wCWYZMj+6RluAa9b6FuO1eQ/tV3Yi0bQbf7O10JtTw2IhJw8MyAAHgkswUA9SQO&#10;9bYP/eI+hz4x/uzx6SFpI/s7QK0kUaRPEY1WSI5Me4jOdyMAGHUBVBwVavcP2WNOlsfBt7JIrKL6&#10;+a4QMMY+SNT/ACrwmW6jbdbzfZlmmdpvLxFOxkl287HIXPmSk7AeSpFfR/wG00Wnwu8PttRZLixg&#10;uH+Xb8zqrH5B8q9Ox4xXpZg/3KR5eX/Gd3RRRXjnuBRRRQAUUUUAFFFFABRRRQAUUUUAR3DMsTMq&#10;7mUEgetR2DO0GXj8piemc1YooAKKKKACkcZQ49KWigCFVJK/KQQeTjrU1FFABRRRQAUUUUAFFFFA&#10;BRRRQAUZxRTXGaAHZozikU4WkfmgVwc5ptGMUUEBQTgUU12AQ/SjfQG7Gf4gvF0vTLi4fb5cUbO+&#10;5sAAAk5PavxD/wCC7HxYfxZ+2FY6TbXL3UHhvSYmubIsRH55lvNrZBHKxnHBBGeo61+0Xxa8TW/h&#10;vwBrF5L5UkdrYzTMjAMHCxs2Cp4OcHg9a/m3/az+J83xf/aR+IXiaRPMtLvXtQtoHW2MZjsI58w/&#10;dyN2wD8C3av27wPyd4jNnimvgTV/M/H/ABOx37iOEi/i1PNL64/ezDy2kibaGRiVKMG5ALM/TaO/&#10;cV9R/wDBG/4RJ8cP259AaRbj7P4RX/hIGYTK3mvFe2gjHuN8gb6DNfLl7GLu68yRv3ksMc04UgKr&#10;vGTIc9ANo4P96v1b/wCDdT4ASf8ACB+KfiG8DWuqXerT6PFHIjkwWqLZSNGcOoVsrnBX8D0P7x4k&#10;5wsvyTEVlpzJQj6vf8Ln5vw3lv1rH06f8tn9x+rWmhRbLtUoBwQRjNTRffNR6ajRwYbrUkYw5r+H&#10;T+oobQJKKKKzNgooooAKKKKADFPX7tIp+WnbqCkFFGaKCgooooAKKKKACiiigAooooAKKKKACiii&#10;gAooooAa3UUycZqWkf7p+lDdlcN9DwD9vb4L/wDC7/2YfFfh0hjJdaLdxxHH3Z2tZFjb8GIr+dHx&#10;F4cuPDPiXU9HvtsMul3kmmXQz8wETlWOCD8wYEYx94Y68V/Ud45sJNS8NahCqhmktpFUAZJJUj0P&#10;8j9DX88//BTf4SXXwQ/at8aW81n9kt9Yvr3VbGKI+YZRNc3TEOeSpyCdu4f7p6V/RvgDnHJWqZbN&#10;6fEvU/BfE7LvZY6liFtU0fyPAbqNDptvHH5bRzKuUDoFGMR7ywjVd7SKzFTExKv3zX7qf8EOfjdN&#10;8XP2PdJs775rvwbOPDjsWJyba2gC9Wb+Fx02DH8NfhfeFg6wxyGNY5lTKLuZV27gQfwbHzAcH5QM&#10;ofvn/g3w+Oc/hP8AaI1DwfcXTjSfEFjLfIZG3K96r2SbvTLoGwe+0+lfpPi/kf1/h6cl8dF83+f4&#10;HyvBmY/VczpVH1k195+2sDZWpKq2M6GDO5cMcg561a3c1/FJ/Um6ugooooAKKKKACiiigAooooAK&#10;KKKACiiigAooooAKKKKACiiigAooooAKKKKACiiigAooooAKKKKACiiigAooooAKCcCig9KAK18N&#10;+V2kqUJOM/05/KvkLVPs2la5eWbTWkcljfywOcrsiCXKoHZcMuFLcnKe8cn3T9fX8azRurbdrIVO&#10;elfLfxE0eTSPH2tWZWaT+0JWvhEvmtiOSZCQUjU9DcTls8ArFnqK9LLX7zPHzb4UWPgp4kh0f4pa&#10;W7XEkK3SvZeSkyKvmGSIYbczNk9dm9ieyrX0529q+TdDto7Xxtor3nmzLNqdoHT7PMjRyi6jaLbl&#10;eWGA0g7ICTgc19YxtmAfxc4wKnMqa54z8jTLX+5fqRXqedHtXY25cDdyv4+1eR/tD/AHQ/j54B1L&#10;w/rVlLcW91bmGN2XLQllljWSPjIkG/OT0GDXsJTcPutVS40/zWyVb8q+PzrA1a8PbYbSpE6MVg6O&#10;LoTwuJgpQn36H4R/Hj4G698DPiRfeH9eWT7UIWuLW4Qjy76zM7iOcY4RD93y/vAjJ4rz+4kuJYt+&#10;1o44oxv2jnzC20qff2r9kv26P2OtN/ad+GV7b/ZY4/EFjBK+mXIXafO2yGONj/zzDFTjpX5G+PPA&#10;mp+BfGupaDqlmbXVtHupNOmiW1kH2gxu6iVRjJEmdykfexxmurK8yp4qFo6VIaSv1fddz+IfEnw+&#10;r8PY6VSPv0anwvt5Mwbm1klLqPLVlARBnCug5B/E8VXR57jUlZWjT5lLOPmEeDwSe1WNyiZUVVmk&#10;WELjEoZDn0I6+xqPLJayBo2jcBQDt7g969G6tc/K9nZkMcXmCPLRgSGOKMs23aFGS30z3oBaW5+X&#10;bGGYxqDxjzB0/BsGpJrNXsCqxyPHEwXew2lt3Xb600DyH3KskcauZNzKTghcjn3xV09jS42d/MZY&#10;/MLRzbG4HzfcIC/gaQgQqjn7qOxO37wXb1NKkUkpG1pmkSNWCiI5IJH+I/OlkzE8ZkX5ZI12MBwT&#10;5Z4P5j86gBklu6yfej2pEM4PQZ5/EVGf3kO1pFzIfmDNhhipJEVSf3jeZPuJ+X5QNwP8qRSUuvMH&#10;3vMbYSvBxxn6A0AMihb7Qqqyqsi7uPm6etSvBKyMPtEbNN8pCkcnoG+gPekSdY9u1Xk2kmUlcY5x&#10;+WeKIvMhj2qsvMJQqsZZgfT61nuGpKgMnmTAKJNqzorfd3Zwc+xqIJ5SW7Mx8sITEcZYx54Yj13c&#10;fSmCdbfcytI0asI2UryUXmljk43bmZdrRpleAoGR+ZoH0JDCz/LmPfw4iVxtYepbsfam7d7K21ZI&#10;y20xA4BPpnvSQxrLP5cm4QhUyy9QwOcUrxiEruWRcOCvHBX1pU9hDZmWCML5jM0aH93t+4rcdaJh&#10;yFVkaNnZuD1470/7XsUhljbc3lf7W0cg4psVrJKsbLDIFGcnacCqAeyr5Ujt5KiYcfIx5HvRJN/p&#10;PyzqySqM57EdB9KaJJJIYXVSrRNgIRjJ6g+tSvukuWyzfNEW6vt6fTFAitLEsIG5vvIwOOh47U/e&#10;sMVwCyvkEoQct94GlikxB9zcrcFiOPw96jjbfD327hghetWPyJhtt4AzNGYvOKj5TllAyPzPA96f&#10;K3nxbtyKdouDuOMZOMGoVKwW8w+dmaML5bLypB5OPbrTygM6seY2dlJA4Khdy/njj1qAsNn/ANap&#10;ChWZNyFeh9D9Kj2ecS8sjKqfeAXpUqRyMYY3ZlfyuFK4IGab5JaD/lpGWPzMV4GKvoAiQzTSbfla&#10;QQgKuPf+dOu/lZgvlnZL5hBbAcY6fj0pvkuQoMckcTqHk4JXH9/P9KfHbB1WNYojuiGP3bb+v3se&#10;1QA6aFhPKyyLhpN4XOSBjt7UwjaG4DQ71bd6t6fSo2l3TKT5hVVBJ2/eXOM/Q9M1IN0cjK0DeYuT&#10;s/ugdSR7UBqTtLtLbSvE0pJJ+XGQcCkWB3u4TH5cjM64XPAycDPtmmyjZM67WwzMVGO+2nAGS4ZW&#10;k8tWAUbl6qOVP4ngepqKc6kJWuQt7n0J/wAE9P2rZ/2dPi7DbXF5/wAUz4ikWC6t3lxFYM88Ki63&#10;dMoNwbPQDmv2C8DeJ7bW9Gs7i3mhmtryNZ4THIHWVDgiQMOCMEH3yK/AG2j/ALOSOSNZFmwYVCDC&#10;lSC+4g/7Qr9JP+CSX7XDeOfCcPw/1q7lm1bw3bJ9gnKcSWMUcCbWb+/vzx1wD6V89nmGnQrwzHD/&#10;ABR0qf4ejXd9z+mfBTj5U6v9h42d4y/h3/m6p+XY/QKEh1+UipPunFZ+lX6zr1A9q0C6n+Ida9/B&#10;YqFel7SB/UiHUUA5ortAM4o3U2Sm44oJuSbqbI4VCfQU2o7qUR20jddqk4qZu0Ww5rasx9cun8mQ&#10;L/DyoPc9q/Hv/gqH8WIvid+0rqNrDNa/ZdBtf7HSdXIkBWSTfkE43F/kJHTpX6vfGjx3Z+B/h/qm&#10;rXhaO006ymupyv3giRlmx7gA1+GfxH8T3fjnx/r+tX0TCbV9WvbqQBDtjdpWbbnsFVs+xr5fLV9Z&#10;zGtiX9mKR/O/j5nPsMFh8shN++3KXp0MG6ZXteWjcXDFWO8Bp+MAkfwAevemylfn2zKzbRGOOT22&#10;4/TNAmVAu75isQK5kbnBz6U0eXb3KSSq27cCFXrX0R/JYvlh2/efJHMV8wBs4XOKs3lrJb7YfMju&#10;ZJbdJk8mRX+aXyn2cfxrvdSOoII6iq8V0QWOJGj+cOCQSoYYUf8AATzinyzC5vAPljSOQbQn32Bk&#10;X5gP1zSLGXcbSXLBmDNvY7m+YgfP6fUfmKLlHkZx5sa7pnjU9yrEDP0prEi2jXa3l7MhwOSd3eoR&#10;5mSwWR9px8o5U9voagkb5QHlhisszSP8rNtyMcU4Q7FjjVmdZIjcEYwUZvl/GpobZtQkT55lWQCM&#10;Mzr0Y4JHr17UNJvgaRWZFaTEYYYKqOAp9OeassjEEkMvIP7tvK+YdDjJH1C5P0Gamjl+xqSu0O0R&#10;CnIGDujxz+B/KpLeZViAVWdtohDEcMc7t2fUuAv+5ntVcQM1x5YV/LY5LbckH/Z9aBbDYS0aq8Mg&#10;8yInKuu7JPfI4/GnXEBWNRsaVWARGx8zJngj1bPUdcU2GZp4Hba8m3lDt25HYn2o+xMVZVaTcPlA&#10;XlVJ96YeRYMmyVm/cu0b/vvmAVzvBUA/zqDyzHZLCJN2R5e1Rkrg5AB7jNKHEgXaoQrhCAMq/bOa&#10;mtFDyrMQUYkLGAO56EDvSur2IuQiILcKzPHlpD7qVIxmmQRbPMbzIYdzY37D8w9M/wAP1pUlBwq7&#10;pmntzGAVwVLNtBA+p/OphsC5jjkaIReWw287iODVuMlujR3juAi8zesmY1WIBeM+Wc859M06OAXI&#10;jjkk8pWiVSxGPlLYyfb3pDEXlEKyNJIpaR1A/wBZx8q/iePqacsZMvmbdrFhHE4+ZQByPrzxU77G&#10;YyBZJ4Wk/wCenltHjqjbsYPoT6USLNLLD5iqNzO6Y4RgBy2fb1qSGNmikmWGQyKpVyBnfu4VwPTP&#10;etrwn4C1nxxMlloum6xqNzvDvHYWb3Mikc5IUEqw6hTjd0qlQsr1JW9TSlRnUkoQTb8kYcFi17B8&#10;sqqsB2uqjO0Nxk+g5HPvT4oDauGk/eCMk4HdTwo/4CSCfSvpf4U/8Ervid8QJ7f+0NOs/C+l3Cr/&#10;AMfl0ZbiJS8W5hEsZO/aGO1nTBGNy9R9T/Cz/gjh4H8NMreJbjVfFkzbvllkkt4Fy4P3YnVvXgue&#10;M+5fysTnWW0nrNzfkfp3D3hNxHmVpQp2h/e0t52Z+aGi6Je+I9Qh0/T7WbVNSlZIorazQzTTS9Mh&#10;V5O8kYI64619A/Br/glx8VPih9nOqaba+FdLuH+0SPqB3SqGaIMRboWXeFDEZ8t8j/WIfmH6j/DX&#10;9nvw78LNGh0/w9oNho9nHsGy1tkh34XHzhVAP+8Sze+a7yx0NUjK7QuBxgV5NTNMyxL5MHTVNf3t&#10;WftXD/gHgsPapmVV1H/d0R8Z/Br/AIJD+A/Bclvea8uqeMryFlkEV80cdoj535WFVVW+YD5Zd4PQ&#10;nGa+rvCvgW18L6dBaWdolvaQBVijjj8tIgP4QoyB/wABAHvXSWVi0CEbW6+lW1gwOd3titKWSV8T&#10;/v8AO5+xZPw3lmVx5MDQUX3IbGwWJen6VdSLZTVyq96chr3cLl9HDrkpo+g5m0Oooor0ACiiigAo&#10;oooAKKKKACiijNADXXfuHTIxkdq8F/aTuGk17S9NkZY7EWbTSRxHzGBYskpMYMSqFQMQ/mD5gT5c&#10;mNp94cbwyhtu4YyMcV81/tBmOb4xyTXGpq0b6BBENP8AP8varvcl5c+VJwQ0a/6xVJQDHzV14D+O&#10;vQ4Mw/gP1OSjvGVjb+Y0bOGdbeKZVjjaVSpQKREu8LlgqR7ie7nJk+qfAWhL4e8J6XZru/0K1jhG&#10;7qQq45/OvmrSrdtU12w8xJibu/gUtKQFIe4UEDORubaXwEXBTbtDbZIvqfT08mJVXdjOOfpXRmWy&#10;RzZatWWqKKK8w9gKKCwWjNABRRRQAUUUUAFFFFABRRRQAUUUUAFFFFABRRRQAUUUUAFFFFABRRRQ&#10;AUUUUAFFFFABRRRQA1xmlX7tLRnFAvMa4zTcYqTdTXOaBPuNPSq8zDBy20Y6+lTNIoB+ZeBzzVS9&#10;JS1kb+6M81UdWc9U+Ov+CyfxXX4R/saeL51uGW81a0m0y3Bl8ou8ttcAAHIOep4IOATxjNfgpZyx&#10;3GpLNdR5msy8uzDjL7c9CTk57jyz/wBNUOGH6Kf8F7/j1e6/8RtH8DxSWs1hp5/te4k+z7JftSrd&#10;2yxsM8x+UWJIHUetfndeTTRXc8M0scocNEWnkfyy4YMwUAZ5X9K/svwbyF4TJYyqf8vJN/I/mXiz&#10;MnicwnyfZdiG2tF2WsaRtNNL5UKHyfNDeYdnzqqEnBIGMsT0DZr+jj/gnH8GV+CH7I3gPQfssNm0&#10;OjWU9zCsRXy5Wt4iwPdn8zksfQjtX4W/8E+fg8vxm/bV8A6AsK3Gk2usW2pXQfzHjlht7uCRgvHQ&#10;7kHPHzr6jP8ASJoWmJpenQwxr5SRosYXGBtHQD6V8D4856+bDZau7k/lovyPtPDPLvaVpYx/Z0NK&#10;Bty1JnFV7JcRtnPWm6jcfYreScrI3kxs+FXJOBngetfzgftBa6UVn6VeST3TbUj+zSIHjlD7t/qK&#10;0KDQKMUU5T8tA0NxRjFSbqa5zQOw2iijFBI9Pu0tIv3aWg0CiiigAooooAKKKKACiiigAooooAKK&#10;KKACiiigAoblTRQeaAKd0f3vy9l/KvyP/wCDhX4NraNovjq2juEimkXTroiRUZl2XMyMoPJwVXdj&#10;naE/utX62XSyAy7VOdhwSO/b0r53/wCCiXwJb4wfsu+K9Ls7G1m1CfSrlId6FpN/2S4SLYQUIcu6&#10;jPmcA9R1r7LgXPJZXnVGsttF958Dx9lDxeWyv9j3/mtD+d+90xJLdrHyhMrSuG3uUbeoKCM45Gdp&#10;GOuFXujV337OXxab4V/tC+AvFVvJeGHS9ftdRuQjLI8yJKn2gnON0jRh1YDjBcj7y1xviKwm0vWL&#10;yCWGO4u47maKcFy2xxIYy27cxyCrnJdv9Yp780LZLe3hguI3h86WFZ8yH92/zlW3AdMbW46naa/u&#10;zEYenj8I8LL/AJeJ/kfzfSrOM1NdGf0//BPxnZ/EP4X6Dq2nzR3FrqFha3kbRyAgpLEjqfkyCCpB&#10;9MH05rtkH738q+If+CIH7SMfxs/ZN0/SrlrOHUPBDQeHjEh/1sVvZ2qpMq9dp3EBuhIr7chnR2BV&#10;lbtwa/z34hy2WAx9XDTVuSTR/VvDOZfXctp1ixRRmivJPoQooooAKKKKACiiigAooooAKKKKACii&#10;igAooooAKKKKACiiigAooooAKKKKACiiigAooooAKKKKACiiigAoJxRSP90/SgCG4XcrbT1HX0r5&#10;0/aH03PxchRYVVb62tnMq26TqTG13+8b5l/1YlQ7QAzgEhh5ZYfRhz5TDIU44J7V4T+074eW2u9H&#10;1C4d/LkfyJIBDGGCxrLMzo7EHPlhgAMdeNvKHqy/StqeXmkeejc8x0tZ9Bh025t7dbZrd4bwxKpg&#10;3GJ/mh2b8Ehsc7CSSF3ZNfXek3CzWsTs215trY/usVB2n39q+SI96XkmZrWS6imMtwqRJuhlLBGH&#10;B+ZQpD4UdAcbR8h+pPhrLM/gPQ5J5kmmmsoGllVNolYonOD6iurM6dkjPKtYnRU2UkRtjrinUHpX&#10;l76HsGXqVks9vIWX5tp4wDnj0NfH/wDwUR/YGT9o7RBq+jf6N4u0xXaEon7rUkEcuIZN2FXcSF35&#10;+XOfSvsma2Zj3qtqemGSMsoOVU9s/pXyeaZfXpz+u4L449O54+d5Hhc5wcsBjoe5L8H3P5+PFHh2&#10;+8Lane6VqUMtrqOn4gmt5Eb/AEVwxG3awAwSrcrnocVRvbZoHeOQzfu5CSH+YI23IAHUH61+sP7d&#10;v/BPbSv2jdGvNU0iFdJ8bWluIbO+SIrHOiF5BBIvcBnzv79K/Ln4n/DfWPhZ4lbQde0ufT9Ts0f/&#10;AEedWVfJ80qjIxA8yM4dhIMhtpAPBr1svzCjjYWl7tXrHoj+IOPvDvHcN4t0pe9SnrGfl2fY51l+&#10;dl2yRqY9xPUv+HbNNaKQyeWys7Lt4A+X5YyWU+4HUdqbNbiG3kll8mIpGhC+W3I3cfng/lUk8K+T&#10;Id0Cy7ij/IflQDK9f4yeCDzjrXcfnXLbVjY7XYTGqyAtGmTn5h/q+P0P5VBfhcRMqt5fyDaTyhCI&#10;CSPwP5U+ZPtIkkXauEDf6tPmX169KjjhVplj3ssbYDlSVznthcjJ9KRQn2Te3mKzfu22KP73qBSx&#10;krcRbhH8uACzAbS+TyCD/EMYweeMGnPDIbJmVt0K/OoH3iTwR9cVJNbi3Ekazx7vOMMT5BSVTvww&#10;bocEjmkwQPK7wlCVE8kIbAG3LffxgFO4HY/Q07yMTjDMqtIJS/b65/u54z0qC2hjeNtvmSWsOGmk&#10;K5Of/iTSExzJJLIIomJ3YEZCgng/8Ax0PTNFP3CiG2byhuU7rfeQwP3ifbkH9R9amYBN6Orbfvbs&#10;Z2fmGP6j60GKIbv3jGbHOFyig9z2qFFdYWVtx3AMw8leFPAJ56Hsa0KJZfkado1aRVmI+bjkDOPr&#10;THiWLzmJLxrtKqH+bJ9KkmWO4mkRRtVj9oJ2KM5G3g5/lTnMd28W7Cs0aAkdMBv51BGgOfKj2yfa&#10;F8kFDtIcMxHQ49O4qExRxTD5lZSM8IykGpE3OV2sPnUzOCeQTxj64pskccaKsbb4WwxZv89KYhwh&#10;YOdu4bTGcNwfumlG6IQttXcIwCC3Q56Gnm2bekbxxfKCpZY2y5OenuP6U0iK5BVpBsDKQQeSAajU&#10;CGZVhmZQNuzkHd8uTTZI9wWP/npCAAp6Nnr+FSTp5EkiLiRZGCr3zTZLRYPNztZUYfMoPTuB71YI&#10;N+X8zDR+ZMVYH0A5X8aXz1Mfn+TiKRv3aFsZBOR+QBX8aeieUrYkVmjKgMrDnnLOD06cZ9ajtoNp&#10;SXcf3SiMxKpDsSeQc9fwoNCWYLb24MsjMzjMasNrR+49QKYC9u7Rt5m1T85x9w9eaPLj5j3eZIzb&#10;CT0RT978hUdum9d25GON7kg7XY8AZoM7aFiNFnnCyMzsSUC9MKvIOPSo0LRvGm5hIhzGR97PYfQm&#10;iPbPb5VxLIp6sduw+gPf6URbXK7TtjAjLM/BHzD9KAHSgwxqqiZk2CM5PoQQf93JHPvTimWvvmbd&#10;5khB/ifkHA9c1G5VU2/xLEMfKfmPycD8jTgNjszLIpd225HTjg0gHx3KxyiRG8za7Hb3HFSIvnzC&#10;MthuSGxnCoNw4qBGWOUNtZcYDcUPthtZFEzCMNlJCvf0+nrUCJoYzM6yMrRyJkgpGpZvTIzkZ9a6&#10;/wCB/wATdS+DvxS0HXtLa4+06bdwy3EaEr9piW4R2ib/AHlBGPQ1x2xbeQzrDArCJY2BVh5jDkg/&#10;3eO/Yc06ZzKkiq0cfmMA0bkYx3xn73Hatopctpnfg8TVwmIhXovVa/cfu5+z18XLX4vfDLQ/EFu6&#10;MuqWcFy6gjETuuWGfY4BHbivSrecSDj1r8qf+CSP7Vcfw48cTeAdUuI7HRtama509nV12XbSQwC2&#10;GMqA2eAe9fqNo2rxXcMZjZXDbTlTnhhkH8RzXy+XXwWKlhanwTeh/e3AvFVPPMpp4qPxU1afqbUL&#10;YFSVXOQM4P5VJFJuHzcfWvrj7RMdJQeYqHOaVfu0B1GP9yobgfuW3ehqeU4FU9QuBFbs25RgE5Jr&#10;hx9ZU6Lb2sFtT5W/4KlfEj/hBP2V9ehjlEdxrCDSUOeSZFbfj1Jj3HHoCa/I9JWvRzvmEmx5PUOf&#10;mk/EgYxX3t/wWn+KKTy+HfBiwyectymtzSn7oVknt0GO5yTx7Yr4HLxxar8qs0OXfeYUVWwvJzno&#10;PWvL4bouOXxqPecnJ+i0R/FPjdmzxfEc6MNqcUvn2IBb7mkikMkcavsGU6KeuTg4465Bp1oIiAnz&#10;blkGWAOAB9Cg/Sovs3lRmRopFkmt/OkDRqNhJx6+4/MVJuUyttkYK0jc7eHCrlsfQdfSvYPxuz2Q&#10;WzLdsVXerSSSMc7ugHX7/So4U81Yu0ce0F++Q38qkmEaXbFQ8Y7ZGNoUZZfqR2psYkT5hukmZvlU&#10;IWTA6g/1qSdSMs0kkPmNtZUHT7uM9+D/ACP0qS0ik82RS26NVPzofl3Y+UnBUYB65B+lSPDHNII0&#10;8hdy7mLRMOfaoUiiijwrJ5nDDEbYI7HPp70DVxWKsF8rdtZxCB/sjnI+p6GmW1vJGis26NY2B2MO&#10;hPKlvQEYOT25qRrSO4ZLd1kXdGEfCk8g5IHuBzjrTrwLHNIu2F5kQiTYh+ZTyxH+62cH+6B2qy9N&#10;iOKMJEAkm2ZXQuGOMAKc4pwG5lVGk3Qgudud2Rz2IOfxH1HWmpGkgjJWRnTzN2BzICvBHrUk6SRP&#10;My/LslLF/wC4Bx83pzxzUqMpbIzfcJ2W4Gxdy28SCIM2RuIjJ7s/fjr1poiykwbaqrIWXDfMeKke&#10;xlUfJ5ygSFWLxkKrjrz7Y59MU28s1gj2yH92PnMjnbz+NXSw9S10G8uUbbApdwt8q7UXn+EfNnn3&#10;pUULEsjhmMaxsQTtzgHpWz4Q8Fa540v/ALBoekaxq93u2NDp9rJcSqfTargZ78qR6givfPhZ/wAE&#10;vPjB4/Pm3Gl2/hq3khTZNrEwWTr0MMXmueP4XdAehArjrYrDYf3sQ1f11Ppsq4TzbHy/2Wi5LvZ/&#10;mfOdpbRm6g+/byBjACBwgWQPnPY9/wAKJopnsLUyXkkM00aAKWX51APzAEjPUH8q/Rb4W/8ABE/w&#10;3pFzDN4o8QarrEkLRt5dlH/Z0cihgcFlLynJ4bEqfL6da+kvhH+w/wDDr4R6dZ/2P4L0SO7s0jKX&#10;kloj3isFXnzWDSEgjux5FebW4iwq/wB2pzn8z9SyPwIzrFrnxklSj2erPyL+GH7Onj3402caeGfC&#10;mtX9vJGy70t/Ls3feMFpZZIoh64VWbHQ19KfCz/gjj428Q4uPEGvaP4dt7hNxt7WxF3NGhGDERlF&#10;BPqJDX6baT4MitT8sCKExhNuR9eg5rVj0kD5dn6Vy/Xc3xH8GCo+up+rZH4F5NhUqmOk6z8tEfH3&#10;wo/4JIfDTwTbW8utaddeLNQjy0r6o7yQs5HIWFSYRGB0Uo3PGTX0R4O+D3h/4exrZ6FoOk6NbM4+&#10;S0sUiGMf7Crj8a9ATT/JXA/QU9LPac+ntW0Mhq1lfGVnI/VMr4YynLV/wn4eFOX+G/4so2Hh5YF+&#10;6v5VfSyWNelTRrx3FO24avQweSYWgv3SPe5iNIPlqSOPaKdR3r1oQsSFFFFaAFFFFABRRRQAUUUU&#10;AFFFFABRRRQAUN0ooPSgCvMFVTj09K+cfidrltrPxQvJbSNpdkkNm3lxyM6zRvl4htlTjaDgY619&#10;HXKZiYEZ3Aggruz+HevlHxtdC78Qa8slottDHdagSJ7WQGXa5lMig7ywKlCSmwsWRlYDmvQy1c0m&#10;2eTmUp8pofC3RTq/jrRbWa3jWRb0X00aJJvVlZJSWZmflWW34yOHk96+no/u/jXz98B1cfFa3tVk&#10;uGjhsrm4Ee1kjR/MhQ5BfO/azHBVm5cmRgyivoGJSR+NTmX8aPobZd8JYooorhPQIrh5FZQq7lJG&#10;T6VIv3aWigAooooAKKKKACiiigAooooAKKKKACiiigAooooAKKKKACiiigAooooAKKKKACiiigAo&#10;oozigApslO3U1zmgT2G0UUMcLWhgiGZFz6luMVyfxW8c2/gLwjqWqTzQwJa2U1wZJm2wx+XGz5ck&#10;gBQFJJyOATkYrqJW2yZr5H/4LA/tD2vwJ/ZF16bzI21DXbOfSbSMsM+bPZ3MaHHf5jXfk2XzxuYU&#10;sLBaSa/M8PiLMHg8BVrp2aul80fif+3B8Y2+NX7Wfi/xEkn2qyuNSubXSpvKbcLRJ8xqVxjcVmkB&#10;JQkH+KvMLm7t23Rpb27W6sWKb1dgAMiMkJnAPO7v0zT795rmGNnLXImX5uNsmWkEmPUPuwCOoBqO&#10;S1+zzNbrCZI42cxEIP3jLIBsDbCScHoJFP8AtDrX+geV4engcL7NaKnBL7j+YOaVafNP4urP0u/4&#10;Nzv2eZNf8WeLPiPeWw+zwg+HrVhx57qba5ZwD935GjHHXyz6V+w0EKwwKqqyqp7nNfMP/BIz9nSP&#10;9nX9i7wnp/2e5t9Q1ays9X1BbhGWRLiWzt/MUhmYgjaVIyMEEV9SQ/NE2fXNfw3x9nkszzytifsJ&#10;6H9IcHZfTwuXxS+1qSw/dpk0DSjb1DcGnw/dp9fIn1ZXgh+zKVjULHuGwAfdHerFFFZmgUUUUAFF&#10;FFABTlPy02jFA0SZopF+7S0FhRRRQAUUUUAFFFFABRRRQAUUUUAFFFFABRRRQAUUUN0oAjlGXrnf&#10;H/hz/hJPC99acr9ogkQH0JUgV0E24LnFV5S0tmw+6T6jpTjKpCSnTexxYyjTrQdKp1TP52v+Cmvw&#10;KuPgJ+2N4g0+K3V9O1QvrtrEB5apE010CmemcW+/6c9K+eriW1SOEtNDI02+Weby90lwXAPmbR93&#10;/Wuu3ttJr9Wv+DgP4DX2v+E9F8ew2d2o8K3UdvMI8SL9iPnv5vAPKssTYIPytLxgGvyWslkWYqsa&#10;NH5JJbO7zCeeCpUAgc4IOMdK/vHw3z3+1Mmo1Za1IKzP5VzzLfqWNqUIK1j75/4IRfHpvhz+2Bc6&#10;De3scGm+JNJlhVC4CS6h9ptAAo94Q4X1IOOlftxpc1vPDDJCwZG+bIORyMj9K/l/+Cvje7+G3xR8&#10;P+JIuZvCep2t7bSztvWWWGVZcAr2O3HPFf0ifsvfEy1+MXwQ8KeJrVVSHXNLtL9Ux/qzLCjFT6Fe&#10;n4ivwfx54e+r5hSzal/Dqq0v8SP1Hwrza3PlM/8AEvmeoocrS1HC2BT9wr8FP2YWiiigAooooAKK&#10;KKACiiigAooooAKKKKACiiigAooooAKKKKACiiigAooooAKKKKACiiigAooooAKKKKACkf7h+lLS&#10;Nyp+lAEf/LQV5Z+1LD9r8I6RJ8oFvqCNIxYrtjeKWN+QCR97qAeor1PBDjg1xHx50xdS+FesLJH5&#10;hjs3kjR18xWYAkAqOW9wOTW2H0qXOPFJujJHzm11HLefZ2nkZvs0McqTR/OiBSpJMkOfMJIYjBO0&#10;ZwRX0l8C7pb34TeHWVh+7s4E6jI2oF5wqdwR06givm23uGnlXYqs8dst5tO+SVGLBBJGoyrBWK/I&#10;5wThWLE7x7p+y7qMN58Pvs8cLwrpd21sVaSZ5EbhzkyAYzv5VcqM9a9PNPfpI8/LPcqtHqlFAOaK&#10;8Y9wKD0opsg3Iw9qHsBn6lZLMG+Xdx0HevAf2uf2MtB/ad8LTWmo2/2S/jBls9Qgi/0i0nG9Se+5&#10;WWQjacgcmvoh42Mi8HgdahntfNibcpzjGdua+czLJ5Tft8LPkn+ZwZhluFzHDTwuPpqcH3/M/CP9&#10;oT9mzxN+zf4sn0nWrORTJcf6Lehle1vIHMmxS2wASY525zXBDdbyLtb5C3nqCud+8YOfwPH1r9zP&#10;jb+z1oHxg8LHStf0iHVrdhlEnjDm3YKVEkb9Y3GchkywPIGa/ND9rH/gml4q+BsV9qXhSC48ReE1&#10;zcyRLbFby0UySyDCICZFSNkUs2D8lThc6hU/2fG+5P8AA/kbxD8H8bls3i8t9+j23a+R8qvafZPL&#10;Z23bZDHsXnKDnH4kEU1rdkmRY/vZ492P3fyNWrm0W2ESMdrSSbwZMjgM+ffjjpVW5hKxxkmEyZJ2&#10;fvMk9hjHevcUFa8j8NlFxlyy0Y5Fht9zTNG0a5AYbSCe/Jjfp9R9RThGjWSmDyY3mwknzA5IOcLh&#10;Mg45OOR1qGRYbSKQYgj8ltqqY2yz45A9x+lOBf7PGrRlpFkNwCo6bhjH5UFdL9Bt3Gk7xssnzMfN&#10;MZAKqnQDc2DnP405Y8su5Ub5jHwcsqr82dveod26D7jZ8oY4681Koy/yEHb5jGQH5R8p4zQTqJAG&#10;+yFVjcLtVigTPn4Ocg98elMLtAeZBJtjCtgcOqncOfrxUkbmH/U7y64dQem3PIH16Uq7org/u9y7&#10;pE2gc7QuQfpmmA7yGt5lXz41WEFCRyHXqDn0HrVcRMiovmfMIxlcc9adBJnzV+80iMFPpx0pRtlW&#10;RV819y5bCHcpH9KAGNH5E5bcpYJuK55xRNZtFKyIwZVkWNRnqvXP0zTfKZIWmCyL5dvhiy9Mdf0q&#10;WRzc3X3jtwFIxjPqKt/Ag2J7i6a2vJJA3MNwCvoRl8kfmPzqBZvPEcbFcJH8pUdye9Rs/wBm3PGW&#10;VR3IyM0kLs0vd2kypG3n3x7gU01cCxZuxfcrA/6R8+R0Xuarm4W3y38LQeY6/wAQZjg8euKb5ZQq&#10;rOY8tlQeCefSh/8ASlk+YlvKXjb94Z5qV8ZUR0kcZn+y/aFCrKy7vRQuRk9hmntuSKRXYLJCscrr&#10;0YEtgjHrjmlbbHKrtD8shZnUjDOuO316D3onn+0g7n8zfNl4yNp244574qiiGSHaNzblJmcdPmBx&#10;xmmqhnbc0Zn3Daqp0OeAfzqRpz5MjRtjzAJkT7zNk7TioYv3aNtnKrGDg47L8w/M8fWkGo4ShAsi&#10;/NtAJkA+4OmMenbNOYNNEqhvlkfys442jlTn3NOlby/LjVmWRYwh+X5SoO6rEkglvizSRiORmtwp&#10;+Ux/L8rkeme9ZgVTCzJzlmXpjrj1pwklCOP9YCDH0zhiOn19qYi77farMPOCog/iVgfT0NTg/ZXk&#10;bPCP5o5+/wAcEfU8UzOxHKyXF2dqgMyhVXaeWp8ForKZFZmSOJ92fu78HA+vtQ0PlXLR+cIxt3Bs&#10;cDPbPakEP2uJl+ZRH1Yf6tvqemaAJndkSRWk3fuwoBH/ACz6jP8Atk8EdcUoTy0jkkMZt3Z3TPJ3&#10;BeAfqcVWiDQQ7mZlZ2ZSMbm+UZP5DmnW427miwX24B+8CD149aXQetzY8L69N4L8W6Xq1reQQz6R&#10;e2+o2zhD/rIXDoCfXA5/2sV+1n7Hfx8tP2g/g9oXiCOSF9QurWL7fHEwxDdBEEqY7AdR7Gvw/Rgb&#10;RWZtyqBKRt6rnr9D0zX2x/wSK/aKm8EfE+68C39wosNekmu7Vu0N7GYkeL2BToPUV4mfUJ1cOsVQ&#10;+Khr633P2nwX4seW5r9Sq/wq2kvVbH6s20nmQj/OaeTisrw/qS3VvGdy9M9ex6fnWoTnH1r08rzC&#10;OKw6qRP7OqC05ThabQa9Em9hsh3tj14rN1k+TG38OBycdKvNw4+tZPi+5ENjIQf4SDjtxXgcRS9n&#10;g5JddPvFGXuub6H5Kf8ABW3xtD4p/anuLeORmTSdLtbOYt8p8wGeTj/wLjP/AGzPpXzAB9pdFk24&#10;VlQp13MTxx3U9/avQP2uPF7+Mf2ofG+pSXHmQ/2rdwQsBlSsVw8KEHoQURCD3BB715reSsRJIyP5&#10;wdRGwGOe1dmAp+xwtGmuiP8APDjHHvG5xiMU/tTb/GxY0+4ZUVkuFZmQiNSQqsu+POc9uDj6UyCN&#10;biBY1Usu4K2ByEz8rD6tw3oKithN5CqjL9/yvmGNoA3c+mf1qaWJl2yKrRm4iHAH3Npyc+nGD+Nb&#10;nzJUujm18vzF2yO85YnlWKkBammvPsF3IJGBW3eQqVPXJGM1LDOTZgRqo27Q0ZXlzsI/+tTY8b93&#10;mbVUv5AUEnO8H5iOR/P0o6hfuR/ZvKjCybf3S/ZJG3A7HU7+fqOMHrU6wLORbqi5jfyAwjToOQSc&#10;/rVud471Yo7e3jsSsKQThmab7QytuEpLYw2evoKoB476ZZAflb94/O0787SKtaq4S1V0TS7rKdm/&#10;5auskoLdASuM/h1pVSVZA09vJtjPlu6ocY53Z+gVs/7p9DUltEsLQlpGbILArltw64BHP5V7V8Df&#10;2IfiJ8e5VOl6GdL0rJAvdSVra3iUSJhUG1mkZRNI6uYcMVI3dazquGH96bSO7JcsxmYVfYYOk6k/&#10;Q8QjM2otNJMwiCsRKQuFXaMhQfpjP1rT8L+CdW8Z3sem6Np91ql5MQzQQwPO0wAxjaoJIYkHgHIH&#10;ev0U+Av/AAR68O6Akd5421LUPFGoYVBBEZbSzgC7CI8KyPJgrneWVW6Edq+r/hd+z94e+F2mQ2Xh&#10;/QtN0e1UplLW2WEOQuMsqqAzf7RLH3rw8RxNh/4eCoyqS7p2R+48O+AuaYq1XMpKhHtuz8yPg7/w&#10;Sp+JnxEjt7zUhpvhWzupBv8Atibr4W7AOSsMaqFk3Mw/eTAjHK9q+r/g3/wSL+H/AICk+0awNQ8V&#10;3DbfMTUNi2+fURxxoD9GLe7d6+xbXRPJ+XYoX2FW1slixhW/Kuf2ea4589WfsYdkft+R+EeQZWlJ&#10;01Wn3kcV4O+FWl+D4Vh0vT4NPt87xHBAkKDjGPlH866y20lUH3RV4D5fuN+VG0/L8p/KuzD8N4dS&#10;9pUfO/M/RqGHo4ePJQgoR7IZFp0ajpUqxqg4U/lTwOadnnvXs0cJSp/BBI2EiGFp1FFdABRRRWgB&#10;RRRQAUUUUAFFFFABRRRQAUUUUAFFFFABRRRQAUUUUAFDdKKR/uH6UAQXzqkbM/3cc/SvlO9uJJ9U&#10;1It/pM0l7c3YjsXHlEiUpHGVbklhKi++1u5cL9N+Or9tL8J6hdLN5DW1rJKJdu7yiqk7sd8Yzivl&#10;aK3u4NLjhvGnuLy3gYSOcrvlDOm4ySQOV+e1Z9pO3DZJwc16uVx92XqeTmclynpf7NmnLN4ou7y3&#10;kklhjhMa7zF5hZzE8hIBzt4xmvc4+gryP9luIw6DrEKPNIkOqOgjkm8xoAI48rgIijB54B6164gI&#10;TpXJmOtblOvA/wAIkzRSL92lrlOsKakySE7WVtpwcHpTieKZFGIxwuMnJoAfRRRQAUUUUAFFFFAB&#10;RRRQAUUUUAFFFFABRRRQAUUUUAFFFFABRRRQAUUUUAFGcUU1xmgB2abJSr92kkoJew2iiigkKRxu&#10;Q/SlLBevFNkmWJNzMqgc5JrQz9SpeTrZRM7si7fnO44AA559q/E//gvt8Zre/wDj7o/guN3eG3tV&#10;1qcFI54w5lvIlRtzfKRvzz03MejLX64/tM/E+b4XfBPxVrkKxvJouk3eo/MeGWKF5MZ/4Ca/m/8A&#10;2k/iJcfGD44eKPFE95Nef2vqNwIn3YjtY/NZoowW6ALkAHopIPJFfuHghw99bzCWPrfBD+kfkfid&#10;nEeWngl9pc3zWhxup3UMcDwxOrRm18o7kRm2jJxuJyHyTlemC5Jwy169/wAE3vgvc/tHftr+DPD0&#10;rQ3EWmaxBqV+XffCbW1u4nkUKflw4Ux5UnlsdeK8VmW6jZhudYyvmSo8i+YCeDx1xjn6V+rP/Buf&#10;+zdbrJ4o+KE1zNNNG0/h+zCOWhaOVrO4lYnGM5SEL67pMd6/fPELOnlvD9bESfvax+b0T+SPznh3&#10;B/WcbTw1vi1+7U/VPwvbx2ejRQxwmOOFFCgDbt7AfgK1ofummqioNqL8pGT9akgUgdP0r+E6nNOf&#10;PI/prDUfZKNPyJIhhadRRQdAUUUVmaBRRRQAUUUYoAMU9fu0L92loKSCiiigoKKKKACiiigAoooo&#10;AKKKKACiiigAooooAKKKKACiiigBGIxiopQFRu+B0HenSAl6CpNBnPXQ8O/bd+D9v8ZP2cfFmh3U&#10;W43ej3cCMVPyObeeNH6jpvB6j6iv5yPGngFvB3xP8RaTeAJNpepXVlKsjBBGyP5S43Bjzz3HQ88V&#10;/U1qlql1DIsqCSNgQQRkEe9fhP8A8Fuf2cYfg1+003iDTYEfTvGEDyzRqNuy6e5nffx0BAzn0Ff0&#10;F4EcSSpYyeWT+3qvVH4j4n5TKNSGPi/i91/I+MLC58i5t5I0UlQpaIgyJK27DLgck4ByBzjNfsN/&#10;wb6ftKW/iP4Mat4Hvry387w7qkq2K/Nh7Xy7UIct23SLj/eX1Ffj8QraW0fnGN/9YkKytu8zIST5&#10;DhFLPtbcGDL5Q6FhXvX/AATd+OV18BP2tvDOq20umva6066fdsx3COxe7iLOSu0B0aOEFmZgqoSe&#10;Aa/a/E3h5ZxkVVR+zrH/ABLc/P8AhnNP7OzCGJXTT7z+jBZQzrggg4qRBkfjWD4H12PX9Ds7pXVl&#10;nijkUhs5BTP9R+Y9a3lbj8a/hScJQm4S6H9VYfEQrRhUh1RNRQDmipOgKKKKACiiigAooooAKKKK&#10;ACiiigAooooAKKKKACiiigAooooAKKKKACiiigAooooAKKKKACiiigAooooAGOBWD8RdHbxD4G1r&#10;TVkWE31hPCkpz+6Zo2UNwCeM54BNbx6VT1Fd1tIP7ykDgcnHvkfoaqLs7mdT4WfHsN60UcUdtDFD&#10;btICbcy3XlGVmhJODJHgDAYFsJnrxXtX7LN4ZPCt9CsE32GG8At5XnaQyLhMMwZ3AbdkcNnivIfE&#10;FjJa61qSqLp2j1W4t4hlEKKk0iKy/PxxGhBUJ1GGXg16V+y9ctF4h1WJnjUeZtiWXD3Ese0EOHAI&#10;KHPXe31r3MZHmoKoeLhKn+0x9D3WH7tPpkP3afXgnvBnFNjmWZNyMrKe4ORQ5xz6elNt4VgiCqMB&#10;eaAJKKKD0oArXVuJW5rI1HQFubVl8vcrRhSe/WtxwWI4/SiSLK/h0x1rycxyrD4yF5rUGrqzPiH9&#10;rj/gmXo/xk1G517w2kfhzxPMGkmeJfJt9TfBw1wYwGZs4AkyXPdSK/OH44/BHxR8G/FcujeLLW40&#10;/UlJSDBL292CDtkSQgMTwSMj+E+hr97tQ0rz7dtq/Ng4BXOT+Y/mK85+Kn7PugfF7wrcaJ4k0O11&#10;XTbhGRopVbag2FNyldrRuBI2GT5gRkMCMjw8Pisxyx8tePtKPRfaXm2fi/Gng7l2bSeKwC9lXe7+&#10;y/kfhRqs4tXkZ4ZdjFZwX4ALL1/FefcHNNihkaXb5c8SK8YcuhBQgFTnPYMCD7givuf9qL/gj9qG&#10;g3Go6z8O52urKOE3B0W8DSTvsE7mGCTgFiWhRQ7IcL/rU+8Pjn4g/DfWPhxrtzpXiDT5NH1K3Li4&#10;huldWPRd+dnl43JI+QzcNnd3r6DBZlgsZ71KVn26/cfzBxFwTmuRVOXE03b+azcfkcz80bxwyMzf&#10;uyu0LyTnJA96jEaiNoVbaWZ2UZ5OVwM/U1cbSp4r2FpYyPtUZfyv4gc7CvsT0/Go44irxloz+7Kx&#10;+W427SGyRn2FdXs76s+Mjq7LcRnQ3MjBWVWeRjkcLGxAH5HmohbSvGIWEi/eHmAHjjpn6U4wGPS4&#10;9se0SKGZW5J+bj8DSGLzZJXWOFNoUsCGGGfggZ74yaOoLXRC3EjTK+5UjPyiM9go6k45oZ28lfMV&#10;mTqPMmYI3+6P8ajMDC7XeuFzt5PUjqPr7U62V4ZY5AnkbWIBb5sn0I7Vp5APjtJJ5UldZFVh+7TG&#10;No7MPUChhNNG0kguAHBlZ1cFg3TleoH9KgJU26ho5PM2YdiTnryNv0onihWWEKibMBgVDfPWIDo4&#10;1iZtytJGRzkYwfWmrHIrKVJWTCzJjgncccUTq4mmby2wpGRnoff8j+Rp8unyKDGdrcFAwf7igZB/&#10;Oj2aBD2lYsfO85njIUBpFxz60hBMcbnbJtiAiQcBuecHvjvTII2UtDtUSB1+Z260kSNLB0KSRviN&#10;jwi+oz05qmAx1kitM7t3nQ4yPmAGeefb9KbJC1vI/l/PsUMD6g9xUkyl5G8tWbyxuVR90jv+dPuo&#10;mDTbyBiUoNvZAMj8O1KnNjRAI2YR+Wyt5YMalT/D2P0zxn1prL9mTe0bYEYUrjnOamUtKrfu1ZuW&#10;IT7u48EZ/u7eQfWmwJyxZdqKwOM5yB1q6hbGzz8ybvM/eAbSGHHtQVZZ5Awz8uRn7w96kcZbftVY&#10;uqluPypuxvlXy45GzvMjPgFRyRUmaJkjkHytJIsW3JK4OfYH1plz5jofm+bJJBYY39x/u46e9J87&#10;DYqD95lySflAFMjVcKzx7o25yG4I6da0AfNM0STK6ruXrntgZP5VYMBnuH48uFVyQw+Uleufp3qG&#10;KISbRJsjWYCTcTuADHac+2KkUxpMyvGkjb0ldQjKzK3Lge4A/CswsOVdlvJh1juJVChQduzdw7YP&#10;OCtRwfvJVdfMkjjUhmRcEgdSPpQkDXarH83nqGZJA4Ysf4U9znjHWnLJ9oEkaDAbaASdu0dGo6gS&#10;ZcuI5GmUzIAx3rtBY4Yf7u3p710Xw68Y3nw+8b6H4khhb7ZpOrw35AbYplSZJSrHsj7ArE9ia5Vl&#10;jlXMkYkXyhGybuc54zVyzWNr7zJmt/MhLKW5XcpXAGP61VOMVJwls9GdWGxU8PONan8Saa9Vsfuv&#10;+z98So/in8MPD3iS3jMcWuafbXyRdohNGjbc/wCzjH416XDNuIX3Ffn3/wAEbPjcuueBNQ8H30zT&#10;6lpF79ptFk2MUs2ijMaLuO7CHg4HBIr7+sZg6Kc/MSOK+VyW+ExdbB1e/ueh/oNwfnSzbJcPjY72&#10;9/1L1FAOaCcV9h1PpkRTHniuA+OfiL/hGfhzreobS32KxnuCB/sRs39K7x5VUN8w6eteP/tkXTW/&#10;7N/jzyziX/hH9QCsBna32aTFfK8S1mnTiuskvxPPzqXLldeX92X5H4ma9bzSa/qE8iybpr24kZiC&#10;2S8u4D67ecelZjwfZrordIV2pGrBm2mUhst7jK8ZqZdQjnWSVYWuJrnM20gghpGwuB7D5fqcU21j&#10;89lVvuyI0zMTuIC9fwFfTSjyx9mf5u4qpOVedSfVk7XTRwyRzXG4so8r53DMfOVy445DY3e23b3q&#10;EGUwgq0iMS5M292VgUjAB4xz05pLMyGWBdrLJIUiDbdwcbuR7cUlptcr8vyrGEmRnxg/Jx7E4NZ7&#10;GV9Lg1uIdQK3BbKOu4jgr3PH0qSGJr6VjFvjt48oWKY2kjjJ7etILeS1W3kkik3yOS5XJ3OeNmRz&#10;ux2HNX/CvhXVPGHiC00nS7V9R1i9uYvs0ce1zNuG1SN+OjMoz0BNVGMYN1JNIvC0KlWoqdNczey7&#10;lKGGT7Naq25biaNWKnIbeW2445z9Oa9k/Z1/Y78ZftKa7D/Y2n3VtoceJP7U1CMxWsoLqf3RXJky&#10;OQRGCezjqPqb9kP/AIJLx6bJaa78RIbPUry3ZZ7fR7Y+Zb2xBDYkd/8AWE9Cn3Ox4r7k8D/Dex8H&#10;6JZ6bZ2K2tnYwpDbRJCFjt0RVACovyjvgg8Yr53E5+5v2GWQvL+Z/D8kf0NwT4G4nF2xudS9nT/l&#10;W585/s6/8Ez/AAP8FbKzvNTtG8VeJoSkg1DWts8dswXpDBwiEHo5BkH99ulfT2geG44II9yW8ceV&#10;CpGoCjH0rTi0pVAXy2b3delXYrXYFXbjacjArOjkdSvP2uPm5M/p7J8lwOW0fq+EpQjFdUrS+bEi&#10;06OM1YVFj+6tAHNLt5r6ChhKVHSnBI9QdRRRXYAUUUUAFFFFABRRRQAUUUUAFFFFABRRRQAUUUUA&#10;FFFFABRRRQAUUUUAFFFFABRRRmgApshwhp1I/KHr07UAcV8fZ7dfgj4qFz5bQzaTdQlXm8kSloXU&#10;Ju6gtnAI5yeK+f7mxt7e9jjaSSaNmW0SZpbkbybkFiw29ERZBnv5q/3hXtX7Rt/BD8Nr5ZrdZYrw&#10;LbylrSK5jUE7SXEhC4653EDg5714ks0tncBT9nZtpMxaMyu0qTLIYwXwQxiBIGPlHK5Ar3Mv0oyZ&#10;4+P5JySPc/2eLCSHwDDdXDM02rT/AG4hyzlSypxhgGB479K9GrlPhBYtpvw60CBm2tHp1tv4zuYR&#10;KGOfc/yNdWa8itPmm2elQp8kEgooorI2CiiigAzSbxnqOOvtSnkVl+INQi0izuLqct9nWF2kVfvY&#10;AJ496ANITKf4l5AI56g9KdWVpdzPcvC0m1ZWAklCHcmSOAD/AHcd/WtWgAooooAKKKKACijOKM0A&#10;FFFFABRRRQAUUUUAFFFFABRRRQAUUUUAFFFFABnFNc5ocZpuKCWFGcUUFtozQSRyLubmoXcF2+YL&#10;s5J9KfPNx/Ks/VNRhtLG4m82HDJlckENwfz6H8qqMXJ8q3Zz4iooQdSWy1Z+en/Ber9p1vBP7O9x&#10;4PsZ7zT9Q8RXn2F41O0T20lrcb/m/unBXvzxX4tvfxyXMMMnmRvNFlXZiD5rZVRt8sZPH6da+qP+&#10;Ct/7SN5+0H+1trlvHqdrcab4XE+iW0cE7NHKbe5uhu+XKmQq4yD/AAkE8GvlS3lnM8LW89vNJIot&#10;GjfBjcMsqk7jwNobk5+XqcV/cfhfkSynI6cZfHV95n8y59jnmGPqV5/DF2Rf8M6VN4w1bS9Ls9Pk&#10;uNQv5YLL7MuWa5kaUKG45+bOPev6Mv8AgnL+zpbfst/soeDPDosbez1ObTLW71kRPuR9Qkt4zOQe&#10;6hwQD6KK/HH/AIIx/svD4+ftreHZZrj/AIkvgG2i1u4eOBZPtM8c8CxQkgn5W3l9391S3QZr9/NK&#10;iKWMSiHywoQAY4ACGvyLx44h5sTTyak/dh70/Nvb7j77w1ydSjUxs/ivaHl3NSEfLUq/dpsH+rp9&#10;fz2fsC3CiiiszQKKKKACiiigAp6fdplPT7tBURaKKKCgooooAKKKKACiiigAooooAKKKKACiiigA&#10;ooooAKKKKACiiigAoPSihjhaAKtwOD978K+F/wDgtb+yk/xr/Zr1LVbOOVtQ8NpJqWVX5ngtre6l&#10;KD/e4Ue7D1r7plZmP3Wx7CuW+MPhJ/HPw51vSVD79S0+e0Ro32SIZI2UEN/CRng9q9jh3OKmW5hT&#10;xtLRRa+6+v4HzPFWUwzDLp0pLVXt6n8vzmSKKZVUwySEq7KwkXIbHynvlhuOOyk9qtaIFlmS42Rv&#10;Lbym73RxMsi4kGyRcdAjAMR0OK9X/bq+Bt1+z3+1N4k0G4ja2ju7o63YmSRppXtpppFVMnHA2uOO&#10;mD6V5CbjybgmQblSRYlO0bXDAvgkxP1KkdfWv9AsDjaeY4SnVp/BUV7ep/KlSlUp1XSWk0fvb/wR&#10;8/aZj/aA/ZH8N/a5ANY8O28OiXgZxukkhggDSr3ZWLpkjoWFfXSmvw2/4IeftSz/AAg/aruPCusa&#10;q9jo/jFStvaypujm1N57eNW8xSiKxjjkTOMOyqoBbiv3Esrhbm2V1ZW3c8HNfw/4kcPPKc7qU4r3&#10;Ju6P6T8P83WMytQl8cNC3D92n0yH7tPr4U++CiiigAooooAKKKKACiiigAooooAKKKKACiiigAoo&#10;ooAKKKKACiiigAooooAKKKKACiiigAooooAKKKKAAmobiPzoGGeVORUjjNRzR+ZEyldwYEEEdamW&#10;zA+Xvi9o9rpHxJ1OFZI1a8n81fMZF27hK7YLRP6Vr/syXNr/AMLJXZcGSa60p3EaXEbKgWWHecKq&#10;cBioHHQ+9H7Qlneaf8RIZIZ7xBNYxSBbW5MBZjO+/CbWyXBBwAOcKTKG8s0fgnfz6X8X9Nkvrq8b&#10;7RFNaokzyySBWfgt1wMxRjLs/wB4fOAQtfQyqOphJf4UfOS9zFWR9Nw/dp9RwH5Kk3V81GS5T6MK&#10;KTePWjcK2AWijdRmgAooooAD0qKSPI5qWkcZQ1lUp8wGXf6dHcxsMD5gRyMj8q8w+M37NHhn42aY&#10;+neI9DtNTtZguVkj24+WQZDqQw6jjcOvUda9d+z8d6ie1YnuR9K8DGZHQnL21P3J+RzYzD0cVD2O&#10;KpqpDzPzV+Pv/BHS40+a81f4f6xcKZN8n9jajteIDdvxFMAjq2QAFlDJk/M2Mmvjn4qfAfxf8Ipm&#10;Hirw5qOjyws0C3EsP+jzSAFsiRMoSVHr0r96p9KV1PH6VzXi34Zab4q06e1vdNt762uA3mRXMCTR&#10;vmMxEFWBBBVjkHqM1xxxGa4R/vY88Px+R+N8S+B+UZlJ1cFL2E/LY/AQI0NwrfNKnKtjkBVAYH8e&#10;PzqSOD7ZbkM0arsUsN2CW3bMn6Kcn0AzX6u/G7/gkp8OfiGl7dabBqXhnUJAWik09m8lJOdp8gkp&#10;tBK8KF+6RkdR8ifGT/gkr8T/AIc3Uz6Otr4wsYbnzlltZVgvPLHJ+Rwqlsdg789j0r0sPnWEq/u1&#10;Lkl/080f4H4VnnhJxBla550uen/NT1fzW58qsPtELNu2ib96FHOD0I/KoZ0UMR5j7lmyR6ZHFdD4&#10;4+HviDwFq5sfE2k6rotzHuKxajA8ThfXLhUx7oT7VirHJBaySZZWkcD7vYH17dDz7V9BCipL2kJJ&#10;+jufmWKwOIw07YiLXqmvzFCsA20yFVmLZCEtnHH4Gq/2c+XG+6Nd0ODhgSeemO341YWd5598b3X7&#10;yMtIu8cDON30zxn1olWS3VFmW8gjhiCSKcZUk8bhXHCnzTujk20Yy4i897gKZJP3u4KETgfPzkHn&#10;qOnrS27CafEYaRZAoGOjc46/pTdshgkIZPMjjVoyTjkHIFNWEqpx8wj/AHbBTwy43ZB9PeuqUEoB&#10;vsSSbTtO2S4haV9wxjYccZb0qN0Z3jx5gkwd7Ou3yx2GPQ+tNZZCir+8Zdp+cKeMj7pH4jn3pfO8&#10;qcbmjkaTDNgZwBWe24egQxssO75i2wL8ozjmnvHkzFpG64+YYyfSmgx3EshmbYqgkBT/ADp0Vxvm&#10;MasYlEhfplmGO3rSuA3b8wTBjbG7HTI9fpTIoXSSPO4AHnjO2lLHyjDJ5ilUBCbgcnPc/wBKG+cy&#10;bRIx4wAOTWv2AI4m+zrHIBtbcdufm3fhToraSRV27ZGfcNpOGDd8CnGBtmJFbcpwCBxg9fxoikMT&#10;ROeka+aCOpLHFYgJbo0ky5PbK46HsP1p628jwoysm1CY1X1Uchvpnv602J/JgVlKllchR/eC/MP1&#10;pQd8zRvvxGfK+Trgc8UBYSaEGGb99+44Tbj5ivZh/sk8Z6U12lZs/dWNmIduMrj1pzzLLHK5MnnB&#10;V+XIxvzyP90LyPei6iaWTBIHloeO24DODUDHeXNFH5fLceYY1HLD69vrU0wy4VZ45FhLxq2QpRcc&#10;cdxuOM+tV7geY7SKwG1QDh+Qf8Kc8YhmuQuGGGUMOjKGDA59DTESG4Zy20bvOGGATcRjvin2yM1w&#10;UjHzKp3Fv3eAOuQOPz4pI544UHmff8tlIB6Eg4FS/NNMwhb7QIw0hIO3b8vQHuewHc0aPcz16Hu/&#10;/BPP4xx/B/8Aah8PyyNu0/xAU0G4VUUOjzTqInwDnHmRQAn+67Gv2U8ParHdQxnK7mA7+vIr8A/C&#10;+uXWg6zbXlvNcLcQTx3SncNwMbBgF9+OAOa/bD9kT4h/8LI+AvgvV5ZEkutS0i1muQGyUlMSGRT6&#10;FZGxg+9fLcQU3h8dRx8Pte4/Vbfgf1V9HvP5VKVbKJv4PeXp1t8z2iA5WpGG5SPWobUYX8KlbpX1&#10;tOpzQUz+kNipdW+X/I182/8ABSHxCug/sk+N5mmWGS4sHtlDNgOZlaIr75yRgc19LXDYRj7GvjP/&#10;AIK/a7Hpn7K8tvJJJD/aWpRQjam7O2Oabj/vgn8K+Uzn95mGFw/Ryb+4+X46xH1fhvG1v5YSt87I&#10;/K0R/Zj8zCPc21WI8w/KM7zjqR/Ew4K8DmqcY3W0KBYZI8ssajJCt5gJPH3TjnBqYx7HVpPMjulk&#10;dCynhnPDt7JtOA3TNMiVTHIBJcwlCGkDuOC3ynj2HNfWYqzqaH+evWwqCSW9Zo3maRXZlww2qAv3&#10;voMjmprO0k1O/WP5/Lb55trZzgZ7c9ATRMn9oWoZU3NIfLRkbblM7GGfU7QPqRXafs8fAfxN+0X4&#10;3ttB8PwzyTYguLu4kKlNNi8xY9xBwrMUYsqsRu6dDWfs6UYOpUnojqwGXVMZiFh8MrybskN+BHwF&#10;8QftD+PLXQfD1it5d7Vu7iYQoILWIsoLyGQjcArqSByQwx1FfrB+yH+xT4e/Z18MW628J1PXZgJL&#10;vVp4N087lYwdpIzEhxt8scADNdD+yR+y9o/7NXw1svDukw7njCSXt1Iv7y/uvKWOW4YYwrv5aAhT&#10;txjFew6bpxgH3XU7vTivk606+b1ORe5R7rd+XzP7M8O/C/CZJShjcRFVKzWt/sPyHabo/wBnx8u3&#10;6CtSOPyxTVjYDmpBwK+jwOW0MHDlpI/YAooor0ACiiigAooooAKKKKACiiigAooooAKKKKACiiig&#10;AooooAKKKKACiiigAooooAKKN1G4UAFFN8xfWlDqe9LmQCTSrBC0jEKqAsSewFMt7lbiMMv3W6Hs&#10;afJhkYcNkYwe9NhjWMccew6CmBJSP9xsnaMdfSlps5xA/wDunvt/Xt9aLgeYftN3E1j4QsfJgglW&#10;fUUjnE0gRDEI5ZGyW4/h714rEkd2bS3WeSSPzUhjB8o8eaIyXPzfMd2MYJx2PSvU/wBqVblYtD8s&#10;N9nS8kkZBkC4cW0wVSyZcgsVXp3Fed+GrY6p4r0mHdstbjV4p0Z3MsbkXUTFYywB6c/jmvcwelG5&#10;4eK/jH0r4X09dM0u3tY8bbdFiGMcKvA6Ko/TFardRVe2O9dyqeSB6dKskcCvBcuadz2YfChaKKKo&#10;sKKKKACqt9ZR38ckM0fmRSKVIx2PBq1RQBXtrdYR8q7eijjoBViiigAooooAKKKKAGuM0q/dpaKA&#10;CiiigAooooAKKKKACgNuoqO3BUN9aAJKKKKACiiigAoJxRTZOlAnog81RQZVPeq7qxPShVO4cHr6&#10;UzD2j2JqR13IRS0N0q3sO3cp3qKkJJbCqMk+lfMP/BUX4+ab8DP2VvEWpXUqx3E9jd29oolEay3M&#10;lpcBU3MQMHtk9RX0xeXBjjl/vBSQCdvb17V+J3/BdD9pufxf8a9N8EWU8cml+GZXv7/yYfN8y78y&#10;aFomZ8LxC+4D3Br7rw54blm+eUqP2Y6v0PgOPM4eFwDpQ/5eu33HwF4q1691rUNSur6TzLqad553&#10;8tbckvIFYkrx0OAT1NU73zFvonbZG6OyI7L80S7fmBUe3c1p6hpE2m6bt3XG35oneKTylmaNg53Y&#10;BCscgqx46HpXof7IX7Pd5+1J+0b4Z8IQx3V5DfarZz6i0ajy4bNbiJJ7iR2wQyiQKuOGdlUZLAH+&#10;2sZi6WX4GVWptSTb849D8Hwt6lSMFu2frZ/wQT/ZQ/4Up+y5p/irVItuteOHTV0Z4ykkdpPBC0UJ&#10;B5+TaTjtX34G8qKNe+7msP4deGrbwZ4W07S7G3khsdMtYbaFNu3y0SNEQAewBBFdCpD/ADFDnPpX&#10;+f8AxBm1TM8zq42r9p3j5Lsf07keWxweBjhqWknqyWLipKjHWpK8emeyFFFFBoFFFFABRRRQAU9P&#10;u0ynKfloKiOoozRuwaCgooDBhxzRQAUUUUAFFFFABRRRQAUUUUAFFFFABRRRQAUUUUAFFFFABQel&#10;FB6UARg81BqC7EZuflBPHWpyp3Lx3ptyMq3yk8elGnUmpFtWW5+Wf/BwB+zyt54P0X4k6ZBINX0W&#10;9itLqZEyq2uy8k+ZugAYr14yw9RX5N6e6zzWs0q+W1vLwJpA3nkCFeRg9QJGGQeJAeQa/pi/aa+B&#10;+n/HT4LeJPDN5ax3EOq6dcQYdc4keJlVhn0Jr+c/4++ALr9nn4y+LtBZuNN1i6tBK7Opnt475lST&#10;YBgYaJMZwCh9Oa/rbwQ4mjicunllX+LT1T/u9EfzZx9krwePc1tU29epkeCPE03gnxtp+r6fdeXq&#10;Wh6lDd284fKR+RIXVgdxHLCNhgJk7sEda/ol/YS+Odl+0N+zD4J8SWtx5xutLtROZCPMW48pPNVs&#10;7iG3Y4JB5A7iv5wZG/s69gnE0MTKgZpUcEyHOTgdyOvtiv0g/wCDf/8Aa3sfCnxE1T4b3l1Z2kfi&#10;RpdasZnu13POZLWI2wVj3UMwC88EjpXb408KrMspWPor36Gvye5j4eZ1LB5lGEvgq+76WP2RgOVp&#10;9V7S5hkiVlkjYSAMpDA7geRipvOU/wAS/nX8eH9N7jqKAc0UAFFFFABRRRQAUUUUAFFFFABRRQTg&#10;UAFFRi7iadovMj8xRkpuG4D6VIDmgAooooAKKKKACiiigAooooAKKKKACiiigAooooAKKKKACo7s&#10;4tZP909s/wBD/I1JTZl3xMvPzAjigDw39qPQ0gudFvpNypJK9rcyAnlBDMWc7SoUqhclyCoj80Hl&#10;lrznwZdXGgeNdAmjgX7V/adtamMRMFQyTCOYKR5YISPeeFUAhsgjcsvrn7UGnLceDNOuprdp20++&#10;S5YnO0N5UqqrckhCSobDrwfvDOa8a0m+/sbxFZX0MlupsL21ZnMTPLDbo8cs6hdpZpABDEPnYsJn&#10;bnFe9g9aDR4eItHEc59d27gwjkfnT93H/wBevOpP2mfC9vqMlq82qebGisWOl3IjGexJXAP1pL39&#10;obw1CjBPtcjDKgG2Zd2ELsF3YXIRWbngBSTwCa8X6rW/kPQ+t0f5j0XzVyOV5OBz3pwNeWN+0loN&#10;pPiSLULdUY7jLZlgrHyurR5UHy2d+T91GbopNW1/ab8LJbNOrX0iK4jYwWMkmDlR/CD/AHl/76Hq&#10;Kr6pif5R/W6P8x6TuTONy59M04JivPLL9pPwzdp802qWvzKD9o0u5jwGYqpOU4BIIz6g+lWJf2hP&#10;CccgVtUkZm3YC203O1ijduzAg+hBBrP6tV7Gn1in3O7Vww4IP0pc1x1t8ZvCctmJ/wDhIdDht9ok&#10;3TTpFtB3YJLHj7rcn+6fQ1saJ4/0PX7VJrHWNKvYZAGSSC7jkVgehBUkHNV7OfZmntId0bNFRwXk&#10;NzHujljkXjlWBHPNO85cj5l+bgc9azLHUVGbqMf8tE6gfe7k4H68fWg3MasymRQygEgnoDwPzwfy&#10;ougCRdzilMQFL5y/3l/OgyKUzuXB75pcyAhe2SU/MtVbvRo3VjgMccZFXFbcOOaceB0rzcVlmHxG&#10;tSCF7Q87+IPwi0f4h6LNp+taHY6tp8inNrfW8c0ZJ4ztKsmOevJ9j0r5v+L/APwST+HPxIW8n061&#10;1LwrfSxSJFJp8hSFG/ebW8olgQCQdoKAjAwM19nSru/hP5VGbNZB93H4V4kshrwqXwVZwt0PEzbh&#10;vKcxhbF4dT9T8mvjD/wSB+I3hO4+1eHb3R/FlmrO5hkDWN1vLtnEbyNGV2kEMJk57Cvmf4nfAvxp&#10;8IbxrPxV4a1bR5LeJV3zwNJblt2SUlVpEfI4yG49q/fW50sSLt2BlPByu79KzNT8JxXMZVrdSjja&#10;Tjjn22mqeZZnRf8AtVLn817v5H5TnXgPlOJ/eZbVdHy+L8z+faOT7QzrDJBMuQGeNgwQ8/KSO/B4&#10;9jTivmx/u5GjkWMFSV4yEP8AWv2W+M3/AATw+GXxcuriS+8K2djfXRKvfWA+y3AzHKN4eP8AiGQQ&#10;SOuK+b/iX/wRLtYIJJ/Bfie/tZ/KdDb6xGkyTgg/L50KrImem5lkxnOxsbT1f60YWb9ni04eh+S5&#10;14F57hHz4a1X00PzxMdxNDMzKqrsCu6t8r5VOPbIB/I+lKkYk2xbtqwLuAHGB3O6ve/iH/wTs+MP&#10;w3trqW78JnVraxDt9q0+dZ1lH3t4Xespzjfjy1I27eCa8U1bQbjTruW3vNPu47iNTuWaFkcN6YYM&#10;f1H1Fe1RVKpD9xPm9T8tzbh7Mcvn7PF03H5MzpYWQD5ZsyK6sPMBwcdMf0pkqvLFJlZmZSEDHjaf&#10;T6+1SklppItp86RBKQw+6TwR+VJLAIDwEbcUQgZJZifvj2OCAehwa1VFvY8VRbdktRjRtIzbF3Mw&#10;C7j601JNq+W3G7gtiprZxNBiNJCyOGYgds9ajdGW1VF9SxkboPbNRKo4LyIjq7ILXbcTFViRpExy&#10;sbYx/jTQrIittJ/dKwyOo3fyqw8TLIrRna0krTZXptxwv59qj+ysSsbKGZY/KyW27cHIP51Oq3Ho&#10;KYpLYyiNjuMZUIq5PI7UrRTQwxyYuP3jkqyyKSeOv50xbMxwQzbW83PzDPC+hb0FMSMqYpVjLRwo&#10;Ffbng55wfWgCZnQRNtkuT/eZiNgPue1JG3mW64jXLQrHuDD7obK8/wB8nt1xSSNuffHGox1Zxv2/&#10;lxn2pqSKk0ZkVeu1mVvvk9Dj2oBAZMzJHN5m2QclJVbBHqB/KhIJJbYtsbaFEW5xt+bPT698UkSe&#10;XJGrRxNNuyMt8rL708tDMGZRDCzL5vlqrEhjwcfTrQAb2MnzOo8yRuSPu8cGo4riQGFlKr+5+bna&#10;cg9am+WV/nj3SYKBlP3SOvH94elMCo08awjyXRSHd+jH0I7Votwjq7MntVJHlKjx+YwAiDhtxY43&#10;5/pX6gf8EZfiDNr/AMA9Q06eeWT+x9YeGHfJI6iHy4yqgMAo5P8ACTX5hxRW891bPJGzRt5Kkq+1&#10;gS4GR7V9df8ABH74k2ngn47XekXF5si1zTyLcMC2bhZYlxjoCVPX0GeleFn1Dny6p/cfOvVaH6f4&#10;R51HAcSYap/z8bg/+3j9arKXzIKkTpWfo9xmAZrQDADGRmuvI8U8RhIVH2P7rn8ZXnwVkz0wf5V8&#10;I/8ABZ++YfAzQ/3ywrDr1uzORxGWtLxTn6Ajj3r7suwVjkO3+E4z34r89/8AgtXqsT/Dvw3ptw0z&#10;79XFyiBCE2JazByx6cbl/Fh615OO/wCRvhfVn514qVOThfEr+7+p+c6vMyyMsPkyeYFcA53MfnOT&#10;/CcgcVNMzFoyzSyAOTkSAhoz8rZx37Dvk4HNPu5pHdWEM0e2RjMv3G34xjJ6Ee/SnwoyRNM5g3LI&#10;BIr/ALzMh3IwDrwASrFSeNyH0NfTShaofwXCN5m38OPAmpfE7xhpnh/TYGuby/RbcYLlYyZFhXoP&#10;uIzrGzdPn3E8V+t37Ef7J1l+zf8AC2wsbdribVb50vtRuZsMZblo0STaByFwCoU/dxmvHP8Aglb+&#10;xW3wt8Lf8JxrlpINf16AJaxvIJFgsf3bxZH8MhIy3fNfcml6eIAu1WGwjHFfF4+tXzLGfVcPpTj8&#10;Xmf1/wCD/h1Sy7D/ANr4+P72fw/3V0fqy5Y2HkJVuLgUsQwtLvUNtyM9cZr67C4Knh4KnTP3oWig&#10;HNFdgBRRRQAUUUUAFFFFABRRRQAUUUUAFFFFABRRQTgUAFFN8xf71O3UAFFG6k3j1FAC0Ubqa0qr&#10;1YDPAyaAHUU1ZVY8Mpx1wf8APqKabqNQcyRjaCT8w4A60b7ASUN0qJr2FAd0sa7euW6f5waJL2GJ&#10;GZpIwFyTlumM/wCB/KnysnmXcXNGQfxrn9e+J3hzwwu++1rS7ZmdolEl0i5cEgrjOSwIIwOcg1mX&#10;vxy8MwXNvGt9cXDXBCxNb280sZyduSVUjAPBPbFX7Ob6Mn28e52IMTYwyHPTB696FZSu4MuPXNea&#10;3/7Rfh1J444f7QuGm/1TLDhJF3bA4ZsEryTuHYHms2//AGo9Pmx9i0PWr52iJhcJAh3nIQYeUHDs&#10;pAIHJBxnFWsLW/lMfrFM9aW5jeTYJIy390Nz2/xH51IW29cDbyc9q8a0r9qq3mu5rebwzrVm6gyh&#10;RPbSLIglEaybhN90gDGOuatWn7V2n3ax40XVlM0ZkUhYfnXsV/e857etX9TxP8pP1ql/MeuCTLY3&#10;Ln0z/n0NMnb9w+W4wRwcfy5/LmvH5P2pYW1OOOHwxr08MsgjeRp7WIo26TC7WmGT8p474q1aftP6&#10;PcxRNcaTrFjJvRNrxxuwLKTn93Iw4bA54zxWf1XEL7KK+uUP5jlf2jr22h+JtjC0zLe6dYC6VY12&#10;grJLtDuVRn2AqxJcunyHMTEbxR+C+mw33xa0+aO2kCs092MxkBF2RqOdznG899gyenUyUPidrVh8&#10;QfH8moWcL2q3WkQ27zfYSlwixyNI4GfvHErnA54NdJ+zrBcX3xLmvpI41W4sZZXEb7k8wyQjj0G0&#10;Zx617O2D1PKlridD3mzGIvxqamwjC06vAPfCiiigAooooAKKKKACiiigAooooAKKKKACiiigAooo&#10;oAKKKKACiiigAooooAKKAwNFABRRRQAZxTXOaJKbQS30CiignFBKADFNlYLGxbgAc0GVTuwwyBnF&#10;QT3iJE25wqgckdR+FaadSalQ8z/az+N9l8BPgrr2v3jjFjplzdLGDzKI4mcjP4da/m6+M3xeuvjL&#10;8VvEXiLU5LhbrWtQnvg0qkGCOV3nVCuDwI5oxnB4XvX6Qf8ABwP+12TJpPww026jjjulTUbueDzJ&#10;TjbeweX8kig5eFSUKnPoelflpf2VvdM0qSfZbWRFmVIxnyhK3Uk9cI6qR2KEdq/rrwV4UeEyx4+o&#10;rTr6R8kj+dON82WOx0oN+5HSPr1ZPYQsDPLHCss3miUttncqWROw2r0BPKkYB4xX6sf8G+f7I62d&#10;vr3xXvre7hkaefQrO1uIWUSxs1lP54JHQSRkDHGVI6ivzP8Agr4A1D4r/Ffwl4ZtDtn13WbTTUhX&#10;sks8UDZ9RslBJ/hBycCv6QP2VPg7b/s+/Abwj4Otd0sPh/SrXT/O8va0xjhVS7+rMwYk+pFcfjZx&#10;MsPgo5dQfvVNH/hW/wB7N/D/ACn61j/rVb4YbHplmmyOpsU2EfLUq/dr+UT9+pjQOafRRQaBRRRQ&#10;AUUUVmaBRRRQAUYopyn5aBoB9yo7kOSdn3tpx6ZqbdRmgshshJ9nj8wYfnOKmoooAKKKKACiiigA&#10;ooooAKKKKACiiigAooooAKKKKACiiigAooooAKbJ/q2+lOpsxxE2PSgNtTNvwt5FNbycLIpRuccE&#10;c81+P/8AwXu/ZIk+HGoWPxI0eG4eHW7s6ZqDJtEWZftEimRepbdtCsOASM1+wF/MYDu8l345wuc1&#10;45+3B8Ao/wBo34C6x4VmtUmbUYJkR3XiGR4JlSQHsVZlOexxX2nAXE1TJc6o4p/w9prumfn/ABxk&#10;tPHZfOUlerT96Poz+cKG8/tqxaSOS4GbSOacZXjLiPKDuMkDjuRXS/A7x7qfwU+KPhvxZptwzXGh&#10;6lbXiMsi7ZjHKHEYx1UlCGA9/SqXxC8C3vwi+IXiDw7qdu8N5oepyWckYTBfyGmgRRkH5GEQfJBG&#10;7HBqrNrEkuoCOF3idcxiVmXyy64jUEZOBgSs7ZJHmAs7k7n/ALql7LHYTX+HVX4NH84y9pSmnTdr&#10;NH9J37Jnx40/9ob4HeGfFlo9uf7c022vHijcN5DyQRu0Zx0K78EdRkV6YHX+73r8lf8Aggt+2amj&#10;yXnwv1uTyxJO2p6TdSuFWVGWCJosHoXkLShR0yw/hr9ak2tCrcckH86/gnjTh+eT5tUw007N+56H&#10;9OcG58szy9ST9+GjLMP3afTIfu0/NfLn2QUUUUAFFFFABRRRQAUUUUAFBGRRRQBA0X7zdtG5urBe&#10;cDtUsQwtOooAKKKKACiiigAooooAKKKKACiiigAooooAKKKKACiiigAoY4WimyfcNAHE/HnT1v8A&#10;4Wayx2sLS1a8aNhneIwXIx1PSvm1YFnN1uDSrNOcxsN6gh9xCqvzZKvGv1jI7V9UfEKyGoeCdWtm&#10;R386zmQ7WCFgUIIDHgE+p4FfK9rYXl+y+X502oW++CSSVxITcRg4AIyNrMASxyAFJO7G8exlvv0Z&#10;Hg5rKMJJWI7lfP0t0t4/9HubeW4GydY40eaPaZiXBBRVYMuQQTjg9KW4ezllnRo7428koiaNY4iy&#10;RFlEq4VUO4YCFcZ2Mgxw1PuLESJFDbxyW0N2higea5VZ/KKyLliWwY8XEPQ5IH32yRJLPctPdM0L&#10;RtJcyyHyoiCfNBjLJns3zxDHGPNT7oYI3X7Q4uVlVY7MWcMc0UMcivGzwxx4VPMRR5YfP3VjjYK/&#10;dlVBlkYVPqpmkYNO9rcTMZd91NbM0kc2CWhyRlEYkoJRsAd3JSQyFadcW08UNxbxrcLHFLLEFZgx&#10;kjdASCfVWWIj2aU9jUF1b7D53kpFahhcLPJcCOORGYAfOx25VMu3PykAmj2giWIWi3FqI7if/SJl&#10;t7dmMvn7DhVTa2T1WPB3AbjJ8vBFRWlwwjs1Kq000aqkqRnDuxCx7z0Klkffj+KQDqRRp7SOEjSO&#10;6dUbysGRY5knBhKgg8xtH5roobBABU/MRSpMl1bM1xJA1rdcSpJIpjeQwEOSucqjRNhV42qxz8xF&#10;P2jF/cZDNdQLD5bR7pGh8pI2UbhkhyW6feeVvTc65HANWrS3tryVrieGwlHmCWaR4d6SbWhR3C+W&#10;w5YCNlLAAjLlWSPJam4t7dofOnVrWeS9kaA+UsV3tmjZtq5xjldp4Vt5P3lprbL26WS4k2qsRgUl&#10;nmkYBHy21R1ZlY8/xpjqDV+3mP3SGNI7nRrJliuHWMLcw7MuiuQwO4hNynBPzNhyD8wAZyNJfF+s&#10;6RN5kOr6tuhhCJGJpBHHEIztj8uMIgm3YBDxnAAy21UJqzXBjLSQySTzQBizSTo1vJMqSK4CjoD5&#10;ciDP8aMvUEU2XTF02ZrfCyLDshQnZ5mzcZBK/OQSZkGf+muekiZXtOf4oDp1HDaZ0p+MHirSppoP&#10;7cvJY/P8kP5EMkyor7sbBbBjhIrvJJbBK5zmtvTf2jNe0tkW6h067ZUEZUWrQi4kKQvv83zNu1vN&#10;YAiI5YEAEjFeezTeUkxjkijLJLIySMRuPlkEHAJB2RIeVkYYbDIUchRGskMkcc7eTI7RxiKUyfKk&#10;rhJMSjJQiNGzgggg/PkOMqlKk9ORFxxlVM9fsf2qozFbvfaJfRxyRNIZLWVJIxtzyWZoxjj07VtQ&#10;/tJ+HZZ/LupNT0iYztAFvLRwMBN2/cFdQoAJ3FgAASSAM14Lap9nMUxDRvCFwVKIGXzHDZbd8hO4&#10;DJbI3DLtkiSC1ghgt7VQIbeGZLeOGKB0jPlclHVlYSM24ZVcLgjO1Bgx4fUaBtHNKvNqfVuh/E/w&#10;/rt1bQWut6XcXF1GJIYVuo/MmUjIZVzlgRzkcYrcbUIlxuki+bOMsOcda+OXgaeyWPUIBHHNcfaJ&#10;Lec+ZDM7Iw3ERuFZSc5cAkybmVsEVY0fUZvDtv8AZbS6vtGXzHneKyvntI8qFA2iKQcblYEvGRlT&#10;luDXPVyuL+CTNqebLqj7C5K8bfwphPlnLMqrjJye1fM1v8cfFWkabFJ/aDXUawxzgXMMchdY8Svm&#10;VTvIaPHJHQ5rpD+1JqEQb7Vo1ncfZxl3tr9FeLnBGJEIDA8YZ1GeCR1rB5XWhsdf1/Dz6s93+0x7&#10;tvmJu3bcbu/XH1pdysfWvL/D/wC0d4fvdhvJLrSW81EJuUXyl3OI15VyApc7ADyGNd1o3jbSdfaR&#10;bHVLG8aKQRSLHOjNG552kA8N7Hmuaph6lP40ddOqqivA0mtElYZWo7jTIyp+Xt6VJFfxSH5ZY2+b&#10;YcMODjOPrjnHpUplWVDtcN1GQc+1efiMvo1f4sDaOmxh32i+evyRq31H/wCr+lcL8Tv2cPDPxU0m&#10;a18ReHNL1i3aNhi6t0nK5H8O4ZU+6sCOxFenq2WwGyc4xinldwKnn1FfP1OGaCnz0eaHozlxWEw+&#10;LhyYmEZ+qPhr4uf8Edvh/wCLbXdoKah4Xu8ErJBMZ4VPbMU7yLj2XaT0yOtfN/xT/wCCSvxF+Hml&#10;Xl1o7ab4rt7ZGaJLfdb3TCNJXX5CNmScAbT1IxX64TadHLGPl/AiqVxorv8AdVR7Y61m6ObYN/uJ&#10;868z84zzwg4azL33SlTn3g7I/A7x78J/Efwnv/s3iDR9W0tGuQgGpWEsS4xnKSlQrDPGc4rDtpo1&#10;xGzIFaQAbXCkc9R2r98vE3w2tfEdhJa31ja6layqQ8VyAyvkcqVxgqemCcYr53+NP/BLX4ZfEhmu&#10;rfSLrw1fE7vN0aQQR597dleD/gQi3ehzWn+snsny4vDSh/ei+aP3M/Js++j5jIQ58txMZr+WS5Zf&#10;ej8jpbWSJ1MyKWydv2hDIcevy9qZBbOL7dIzL569I28tR6ZDc4/nX2N8Vf8Agjt488GWMsvhjVLH&#10;xXaxLNIba4jOnXzcEqqFS8UjdhvMYz1AGa+Y/ij8IfGXwikuI/Enh3VvDqxzmBZby28tJEC5BEqj&#10;YwJ9DzXt4HM8JidKE7+u5+O51wPnuWK+LotLuk2vwORSL+F25kUKc/dBB6GmyQ+ZL8v2fyzKcbFP&#10;zcYyKtgFbswqheZZXYqBk5UDIx7EgH6j1qBbKRJo4pIG8xosDnb5TE8Ejtiu8+Ps1uMkZpreOR12&#10;xtI/A/iIHemRqVVtu1dwwvGeTwKnZ2MLeTGwVgDhh0HTI+tL9nkxsaM7dinn5QcNzz/nFZ2ZPWxW&#10;Eq+WY2k27OSSPmBqWGMRv+/bavlMA23ByRxUuWTbFNKwFwwUqQP3XuT9OfwpkAbbJtG3kgyH5unt&#10;2rTbcobJL56SSLIFaMM+QOMs4B/HHNNk3TSSQrIshAD8d8evt706RZHeTKKykjCSLtEn4elPlmaI&#10;QyIsmyNhlZF4B9EHU/SgoTMkYGGVZWZUiI5jZAeGB6Yz3r079jzxRN4S/aL8E3n2mOLzNbtrTaMf&#10;vUklhQke3UZrzOwPlyybJvJ2x+QGYcgdcgdRitbRNXk0DxPp+oQ/8fVndR3ccgdyzMjg5bA3ncRj&#10;LAM2drALzWFaPtqUqfk/yO7K8V9XxMKq+y0/uaZ+/Ph+4FzZwtnh1U5962TB830XrXnvwU8QReJv&#10;hzoOpW81tPDfWVvcLLAcpKHQEMD3BBBBHYivQVZijcHnpXhcK1uajKl/I7H+kOGre2w1Ov8AzRjL&#10;70iK7Vkt/mOea/Or/gtddyPoPhK0j8nzJNSILMRwxikEan/ZYCXd/uCv0V1PBg5xjHPPSvzd/wCC&#10;2+pxj/hDbNj++aeadgePIKRbUYn6zNj1Kn0rOvG+b0H0uz848YnbhfEX/unwTbwQxJGzTsys5EW8&#10;48yJgX3H33DH0r33/gnj+y7cfH345Wr34c6Doey8ugIi0MsivbziJm6AtlcAnJBmx0NeEaRps2qa&#10;xb2ltYyTXUzR2sUaAu1wTJ5exFHJdskADkmv2K/YC/Znt/2evgjp9jIjLrGo7L7VXK8m6kiQOo/2&#10;F4UfQ16XEGMVHCvDw/izfu+h/NfhHwc88ziNSr/Cp6z/AEPcvCnh+PR9Jhto4kiijCqiqPlRR2rf&#10;iTyiMdzVa1iMaBcHCirEbNhflbr6VWT5eqOHTfx9T+5IqMI8kPhjoiwRkVFJAvm+Z827GKlor2Ch&#10;sQwtOoooAKKKKACiiigAooooAKKKKACigNmjNABRSM4UckD60hnQH7y/nQA6hvu0FgBUc06IpBZQ&#10;2MgE0ILrqRE5cfWniQE/eXrjr3rnfFPxG8O+E2aPUtYsLWbAJie6VJOc4wM7udrYwMnBx0rjda/a&#10;V0aHzGsbPUL4qrRwz7PLSbC7gyFhkqx+UOobJPGelbLDzqfCjnqYijD4pHqgdW7jv/8AXprSxqm7&#10;cvtz+VeAeI/2jdfurS6W203T7WaFZFDuputjlgEO4NGMA4JPbFcZr3jTXdRljku/EV9IsyzIZNxt&#10;VRVRj5wWNYwPnDR5ZGAjd3ZpVjKJ008tq21Zx1MyjHRI+n9c8YaX4btvM1DUtPsUbKhrm4SNSRnI&#10;+Yjpg5Hsa5TXfj54fsJZIIZLjUWA2YtLUyRSORlU8z7ilu24gdycc14Hb232PUriaNLS1vvkhYMr&#10;NKJRtPmMvntK+RtAO4g7RgJvFN0tRHcQrC0MVqixQLsnk3Rwxyjy8F2cZLHPmEgdicV008voJe/J&#10;nLUzKSdqZ6lq/wC01IFh/s/Q2jkuEVYWvnaFg7PKmNsMUmVAjQkhhhWByBg1j6p8evEWtx+TFeWe&#10;nyNNHulhtnZo0ypK4kXoQw+YqRgg4NcHp+pmOyEyyWtn/wAs/NSBPL2NGQbpzhR5eGH7siQrncUZ&#10;eCW2qQ2kcK+S0S2kAU2zS7ktkCu3krtYZK7kbd5Yx5ZHY1tToUYdDOpi6htah488Q+IrJo5dV1WZ&#10;mRLgGO4ls3Vf3p8thBGrCQPtDKAWAI46VRvbK2vdWlvLhftVzPM0EckpMryRbZCMSPE8zLnohHlZ&#10;6MTxVO8umeFV2RLtAkeX7U3DRBi+RxndsYgZGdjehwSCKKBgxtLNo2kGTblhFLFCxkfYsiBowFIH&#10;7pssuM5wI691600c/wBYbVhw0dYLVrWG1li8yOS4dYY0jScFBE7hIwqnLBm3fe/eA45FBYyXMkjQ&#10;Kyz3M0UQRRIsUodg648pzgAggAg5I5BNV7mJXkudohjAu54m8tQVtkUgyREScpHHkv5iZ+YvjO5R&#10;UiQj53W48hYLM7ntmeNjiXyUMe2RTbsqlvLXY0SKCFL5NV7aoTC6WpJBF5SrJb/Z2Kyr5Khgu+RE&#10;GRFhBk5ZQjuysrsu3nFQTzrdwSLHti86NkTem/ZJHH5SBCBIFjV95TB+R5CATEY2Moljf7O0gVZH&#10;PkY8xT5D+b8waVCdzKzSIAcbk2N0waYzC8iaTzf9JZTEjAbVSFlSJgB6lzkH2rP2go1HcW9nWe6n&#10;lWBStu8syMUGy2kSOSREYeXzGELnb3xbDr1HVjLOuyGZJfJKtIA7EFpN2QsectGzsWXgp5hH3lps&#10;Bjju4GWMW8cjQ+VGpEmyELtXAziQfu4iD0csiAkeXulsUjLW9nIq+ZHAxl86Yq8zwkq7guzNgdCQ&#10;YjlNzMkjtg55mtSUiES+TYtNDHtmuITdNLCWWTc0qMVZmhKsCZWJUAlmGQCAamvB9pMzQ/vFtzNA&#10;j72/dxk8kKEXepOQWwwGDncRvEKXEqBZJHhmaUpJI+5VeSWRVkcuCpMbOsTMVZz5YjYkYBpZV8iO&#10;O4nt7QR5kkj3+a2wRzsZAGSaMEjI49xVLczqylyrQnuGjuLxoV8mQtKAHkRo1gQ4Dncfr6nnGdxw&#10;49W/ZRsV+z61PHHHHDHcRWqIYm8xD5STMPbDThT6GI56GvKtUkZ3O+RIbiHdwz+YsqM4xhd7leM8&#10;5GOeVG4S+2fsyaU9t4UurjDKt5qT3B3DBJ8uNeOBxwRxj/gI+Q54ybWHfqdeC1xMbdj1KNGXqako&#10;orwz6EKKKKACiiigAooooAKKKKACiiigAooooAKKKKACiiigAooooAKKKKACmyHCNk7eOvpTqZOu&#10;+MjbuyCMetAFDRPE1l4h877HdQzfZZzbShWDFZByVOOjAc461pVUgthFL8sYzv3swTbl+hJ9cjjN&#10;W6ACiiigBslNp0lNoIluFNlP7pvpTqa+CuK0bsrmWvQrysls/mdiPmrh/wBor4k6X8Lfg74i1zUW&#10;kWx07TLq6uGhI8zy44nZtmeC2FOB612sk6OzLuUBVB69jnB/Q/lX5Wf8F9v2wJ9A8Lab8MtJupBq&#10;erquoXstvcuMRMJ4REACv3nHTIztPIxx9FwpkM82zGng4bOzfofK8WZ1DLsDKXWekfXqz8z/ANoj&#10;4qt8d/jv4o8X7rr7N4g1K7uLOHzClxBZvPI8SBRkZ2yucfWuFs7tYfnkEe37QxBjTeksYA3ZPRkx&#10;wMdScDk05pZWVlTyWeFnjiMO0tuQYXO1R94nA3ByfU1o+BPC158RfF2h6Hp7Qtq3iO4t9PhfeqtP&#10;PO8MSx/dGcs6qzqcbTgEGv70peyy7AunDalBfcj+dY0XWu57tr8T9AP+CBP7N9x4w+Nd18Sb6zjG&#10;i6DZf2XZSJM7+dfkWsry/ONwjMJBXHyn1xzX7S2EqTwr5f6V4j+wN+y/Z/ss/s2eHfC9tbxJex2d&#10;vcapIM/6ZfGCIXVxy5xvdOE/hCgY5r3K3QIOFx9K/hfjniKedZvPFfZWiP6A4VyWWXYSMZfa1LUL&#10;cY7+lSVCq7Srep5qbNfIn2gUUUUAFFFFABRQWxRmgAooorM0CijFGMUAGKev3aE+7S5xQUgoozRQ&#10;UFFFFABRRRQAUUUUAFFFFABRRRQAUUUUAFFFFABRRRQAUUUUAFI33T9KWg9KAK9ypZcDrVfUbE32&#10;mzQv/wAtEK5HUZGOKuPywocYU/w+57Upb3MalFSi4s/Fr/guZ+yy3gv4tW/jnTNOhh0XULWC1v5V&#10;bY4uZJ7ucyE9ASAEGerOo6kV8B3Fumm6jJ5NuytbthmcELsLqyr8+84OQVUszZIOUHNf0V/tt/s0&#10;af8AtL/AfxJoMkaNd3lhObeSZPlimMEywn/gLspr+ev4p/DrUvg3461zw9qhNnLodxc6dOxLBVCM&#10;FSYfxMrLswy54ZcdRX9keD/F0MxytYOt/Eob93Hp6n8w8a5DPLcx392pqh/wW+IWpfBn4oeFPEen&#10;MkE+j31vc6fI0u77VIsqyeW+OxwOvY1/RZ+x98dNP/aI/Z98I+JrO7t5ZtQ0u1mukU5MVx5SGZG5&#10;4Ks2MHoa/m61GOS6l3TR/wCjhtsrW8pEJL8BgZMYTzDjd/dxX39/wQa/bAvvAPi5vhtqklnb6Vrg&#10;iu9NjnJQfaWktoWjTdyzGHe/GRuXPaubxk4RWY5d/aVFfvKGr84v87G/AfEDy3HJT/h1fdkuzW0v&#10;mftFEwKUoHNVbG4SeBWjdXVsEMpyD3q2kgYdRX8gn9M0al1oOooooNAooooAKKKKACiiigAooooA&#10;KKKKACiiigAooooAKKKKACiiigAooooAKKKKACiiigAooooAKbIMoadRQBTv7f7TaNEd+JFKkocM&#10;M+h7H3r5Z17TpZPEOpRPbzyfZ57qaM+XJPLu3ui8LC5yVORyMjv3r6tnDY+VS3HAHeq0enKD/q2+&#10;Y5I2r/PvXZg8U6EtDhxWF9s7s+TIfCOoRQCKHS76ztY5ZUAgs5SIhhx5Z8yLY0a+WrhgihmZgHG9&#10;TRqujXC+cv8AYs00Ozz442gnaNY4meKG0XzYyhUKr/PkkmXJh8qVmH1z9jj24EfB4PAoltVdVGxv&#10;lORwOK7P7U/uo5f7L/vM+Qb/AMNXU9lcQTWMphbzIWbBZYIQJG+WJUEbnzvtAARBlHGNqNGJ3TTX&#10;Vvf/AGqa3nbUJJZ/MklZnJY4KlZBEjElsfMY9xQlkUSHyE+ujA2P/r//AFqY9nulbcu4MQwJ/hI6&#10;dqX9qf3Q/s19z5Cfyb29jV/Luf3jLE4m+YJOQHi2nO35dxbYxjRsEjd8tMs9SWaa2We6jSRo403S&#10;x7W3gtGAVJJwu+T+IAqsfykECvr19MilTy2gVo2zxtzkdweO9Z7eA9In3b9FsWOerWyU1mS6oznl&#10;cujPlbTpAIo5le1mkiitpIkuo2kdWDgoMLyJBsiQhuvmSMehpI4Ft3xH5drbrbxweZufzYkWPcI0&#10;3gK4RUjIkb5ZCZGYgxJn6fufhB4duDIzaLYM8hD5EATBHTkcisW8/Z38Myj5dPmhZU8stFPPlRtK&#10;fLhwM4J/hP0Naf2lR7E/2dW7ngdxc3Nvc/aJ2+yTXEIGJcXHyQhGdQqqgVgjLuRRKq/vVCvGvNaf&#10;TFsZ5LeSGx8uzjaGGBWLbER0doCc4b/VsQ3ljjyh3Fe4aj+zVpsMkz29xqkJlZpmOBceW2QU27hn&#10;5Gw+Od+Mc9KzdQ/Zpuk/5BupNaRx79sMto0mwHyzt3pIueQWzg9xg4xWixmGnu2Y/UcRDaKPIzLP&#10;N5cS3EnmsHuDMrRtM7EBNyOiRoshaZpUYoRGYvmYAE1XvUXVNXuV3QwmaVrixlZldX/eukRwInbY&#10;zNliDgiQ4Py16dd/sx68N8kMulzt5khBczLvRlwEILEDn1BHsawrj4K+L9NmjH9lB44g6tLbTSM0&#10;v7wNu2gx/fxjacf3zhgBT9pSekGTUwtVe+cgJIVjkvLJLeDzFP2YlBLNE6od0Iby48wRAswkO8Nu&#10;dsMCuS9SHSoPssWIbVYzHJGLnyVSBkkdDJ+7j5G4BkRVO1wNr5AOpfeF9W05zDcabcWVwqOIvOWQ&#10;QgLCsaAuxfG9SSxJBJG5sOAKyk1AQWbRloXtWtUmCykI+GCbVZ8OTJkM2GhDbcnI3PtcqcnszNxa&#10;3QjQf2WFMtvZrHETKzOhjgZY7hpERZVjLLnGwlsYLc05Q1vZtHL5Mn2eYyMJpFhZp3AjZ9rRbDn9&#10;ySG5UGRiODTp7u5gSORZLe3aGNgxhgk3vtmdWbiYCTDEMR5ag47UW/lWknl2r28W1ZraOSGSUSqu&#10;d2CwDhgequHGT8oYVXLUJIZYY0ilW6jXyXlBVJLZHkmTy33SN5apsBECyAFccBcHdgqb0WtwJH8l&#10;fssrzSHKSy+WHPyklHzEqmeRWLnc0luoZC6mlFw1taK4eEraiK7MS/LEjiQJv+UfeHAUKpwoKqxj&#10;CsXSXgtr9VM6qGuDbB3TMjR+ZzvJ+dF2xKQwHAII7UrT7mUfjER7e2laFbW3WbbIvlL5XzbIyDja&#10;EBVlBYttYK0WSsmW83RZLaaG4s5re11RMOnlXitIzJ+5SLIl3ICxwpcLkKmdzBttUPtX2QxqLi1t&#10;Y40juHdZNzbx5XOR98x+XLJufEkobaRtOalN+1vwyWf2XTZS8hkxJvaGBSwYfxB5F5X2IrKpOd+R&#10;nbh6zgtDcsviNrnhK78nT9Yk8l4kdLe4lkkjbLeUqpG6hwmAMCIxq2eFQnfXVeF/2ndWicyX0Om6&#10;pb7wEubV/s/yNIg4V3csMMOc9xzXmpu5YFktVmVGnzHKyyCKJpWALFVGdsmxhmI8qCGIA5qOSSS8&#10;h2skbboWj2sPKLP8wd8dmYtIu3qoEbdxUqnTl/EKnmFXoe/aN+034Z1G1ha9um01pFVWNymyOJ2b&#10;aQZD8oI6nJ4HNehabrFrf2sb29xBNHIu5XVwwcccgjr94fmPWvkK7umtLuTdEJN08chjRjHPPwSn&#10;IKun3WwfNwdp+U4q1oOo3XhzWftem33kzTsLeS6tLrc03lHG8rhI22bIl2jfneqBir5rGtlkH/Dm&#10;a0c0a+M+u/tUfmMnmR7lOCu4ZHf+QP5Uv2iNWUFlG7pk9cda+YtP/aK8QaXYql3NY3ELQvIyXMhU&#10;QhY2eUiURgNGrqq4aAyR43Hzg5iT0Twx+0to8TSx6hDcaV5ckqO3lB41ZBuYfJnB2q5y4Q4BJUYN&#10;efUy+tD4tTvpY6FT4dD1uTAZfTP50y4tElQ/L2rP8L+IrHxNYfaNPvIbyFjgvHIH2nAO1gPunDA4&#10;PYj1rSFzHNbblkR1YAhlYEcjj88j864alGMvdqQR3aNGfJpakdN34VzfjT4WaZ440qex1axg1Kzu&#10;UaN4ri2jmj2sCCCrqQRjsQQemDXYRssSqegJwMnrUh5PFeBjOHcHVnzw9yfkZzpwnDkqLmj2Z8J/&#10;tDf8EhPCvxAhmuvC0tx4VvpZWupID5lxp0zMp3AwSEiIFimfKK4CHC8V8M/Hb9jLx/8As8+dceIt&#10;JebQ45NqXtnL5kTKPSMfMnH96v3KubLzww4xjByM/pXN+JvBcGuWMsNxp8F1BcI0csEuWjkUjBBQ&#10;gqcjscA9K5lUx+W6L99T7faXzPyXizwcyfOFOrhl7Cp3Xwv5H4ETtNOY9vl7rlZB8p+VZMYKf989&#10;B60lnIBHdRktL1Accqis4G4nsPfpX6f/ALTf/BJ3wt8SIr/VvCMK+FdemhcLBaD7Jp8zgE5kWJQy&#10;7uhcLJjP3G6H8+fjp+zZ42/Zr1MWPi3S7i3t2n3RagFD2Vx2LrKrBCzD5fLZFcdcV62CzjC4nSMr&#10;M/mnizwxzbI1zVoXpdJLU86ZfMtHk3qqrDE+HOGLEFeB6Cnxo09zM22P5fMBUvtIIQknHt1qY2u6&#10;Fglu0aNEpl3j5jlsDI7A9M0qIZ5SG/eW7bpig4ZSVwfwA5+lehyzXxn5qRyn7S7xhtoVVYE9c9vw&#10;zUb/AL+OJS45YADPJPqKEdZHZo0jZZI1TG7kYNSK/l+YI1jj2zM6M3QKRjbn2PNPcBLLLNHJujJR&#10;1Zc4O8Z7juO1S2zK1xJlLdmcb5GdFTywJA3rwMDOfSmIv2QSInl+ZKfLQMcBVHOfoT3qSztJQVCr&#10;EtwZolTdhsNtONynqucZB4rXD1IKTjbfQqn8SP2V/wCCd3iX/hJv2VfADNFFE1vpMNmAnIZYkCA5&#10;+i19GocQr7V8U/8ABG7xF/bv7MsluV+XRtV+ysBL5gDCGJyQDwo/eZwvSvtFCzxfLz0PFfMZDFUs&#10;XXpLuf6I8DY765kGDxEvtR/LT9Bt+cK2Dt68+lfmp/wWpVbnxd4VYLDHcNFOiFtrO6EjccGNj0yR&#10;hh9R1r9KdSbZA5+f5VJ+TG7p2zxn61+aP/BZuWQfEDwlZxm28xoH4heSNtx+UqQBgwjsM8P14rtp&#10;0Z1c1owjtdnx3ja+Xhia/vwPH/8Agm38EU+MP7SljNI0n2Pw2o1Z5I18xJJUaAIjEcKS0rNzzhGP&#10;Y1+wGg2iWdvH8pydoP4V8q/8ErvgT/wq39n3TdUuvs8194sYasjKuGWCdEeOLPfaqk4+tfXUCLDE&#10;g2nsOlcFa+Pzj6wvgpe7H16s6PCHhiOTZDGcl+8re9J+T2LkbqelSU2M/wCyR+FOr60/VAooooAK&#10;KKKACiiigAooLYo3UAFFI0iopZmAUckk9KTzFH8S9M9aAHUjNgU0XEZbbvTcTgDPXr/gfyqnqOsW&#10;dvbSSzXFuIY4y7lpFChcHkknGPlbk8cH0NGr2E5JbllZUEu3cu70zzRNewwht8ka7QSSzAYAxk/h&#10;kfnXmniD9o7w7Z3LwWc9xqzLKLeVbeMrDCxeSPDSN8nDxSr8pJzE46qQOA179pDXtZlkFlHomnRz&#10;KdjRyC8klwZTIQ7BdqlIowCYHXdImScgHeng5z+HQ5KmMpwPoS71GCKzluHniWGEMZJPMAVNuQ2T&#10;0GCCDnpg1wviT9oHw7oLpsum1KadS0SWahmZQ+wkNkKwD/LkEDPGRXgt5fS6632W+1C81pJ7aNYz&#10;cyO8qs2C0kas53SALIVCbmLyIFKM26Su+rrM80zTWDSSIskqsjoblURmUHIVHVREUXaPmIX58o5H&#10;bRy6mvjkcNTNb/w0emeIf2l9T1E/8S+zsdOjV1Vnkk+2XGCWxmMbApO1sfOfun0NcbrPjzVfE8TR&#10;6lrVxBFPun2RXC2McMuTHIzLEVaaNBkmN3wxBUnmsfUp5lsLy386E3Vs8iSMAisssEUgjDkRONyM&#10;GBBI8wzK4KpuErmKwXrR7cp532QIHT9y5nKAkKsfyiMtjgZTLDao2J206VCHQ46mKqT3EsXNoq+W&#10;Ft3aaKUJHJFABK+9GIJxuQqUIG9gDtGMLGFdAsNyqtHNA8KyRySeVxHIWXaZ+fvM24LsUdWBxlys&#10;UIvfIs45pJrdmhXzWlUx5hWJo8kFopACpHUngip50Gm+VDcSJaeTNHAq3W2QKgiuI1OI1j3eWYlB&#10;wOQ26nUqOWsDEpxBLu1m2eTF9sRxIQjeYhnBX5h/CUbBOenfcfnE1zc7BNNJaSSwSLNNLDGpkM4Y&#10;qnkuo5MjMkQTb03S+hqOZluNPT98gmW1G+TfFI6Nsd/Jx5UmHBQkyn5Tgr1FTXF40OoSxwNb/aFe&#10;UNHEFQypH8+CdiL/AMsyOh4VePkap5mL3+4yeXALxz2941vvn+VxudCzvkHvw7hfUeV6ipWtvs8s&#10;SwzQsyzRIIWOPKTJYKe+RtY46/KfSo7nUBbyfM0Nw1rN5TWcnkR+U8TbGIJVyYykaBSuzJZcMCQa&#10;sRN9svLaKCRtSaxneCMkP5si4VArLgMz5WQnLudsgJZgdpr2cu5Si3sVfsrWttD5dvbOqxG7RjGs&#10;cUHzl0IZjujYKyKHxhSntinTqk0sl0ZlVo/NCzJcb45dglYFy+CzKR823ooJ6V0mhfCDxLf7DaaL&#10;eRqzJCzO6W6LGGznDEHH05rd039m/wAS3kKtczWlu/llo92JjFI33m2tGQchiMF1zjqOonnpQ0nO&#10;5tSwtWe55xewRvBdLdSRyNcu6b55Fe4ZGikQs+043D91tPQO0ueBHm1PIuohbvy/PhuCzvDazP5N&#10;6r7Wb57gKsY2xxlxnLZlY4cAV6vYfsyXEbSLda5dNCyCMva2Qt5MoDEGwWeM5Db/APU8lR81blp+&#10;znodvexzTWt5fSRSNPG0su3bIR5ZGI1QBdpyDj3rN4zDw2bNf7PmeEXFys4aRZLV0X/RoiCINkcK&#10;mLcZFO+P92zMiLlMLwTIQKivJLW3KpdSK0c372QSxRot20g8pm+aJxGWT92XQmRQvKiNy1fSekfB&#10;HQNPtikmi2NwXk3s1yjXDAZ6AyM5/Jsf7J6VrweAdIsjH5ek2IZWG3baxjZz2OzI/Cs3mFLojT+z&#10;qsnqz5gS1uNRu47e3j8yaSZ8XkRdoTJIwXzDsjQcr8pGPlHzVbt/C+sSQR7ND1xVlZnDmwlCoXlE&#10;iDMY34XbzuxjPUV9VQWAt4tgjVUz90D/AOtUotVTjHyngALWf9p/3Eaf2a+58s6H8MdevI4LW00P&#10;VIImCu3mIIYfMVWhOUZdpSWGNR0ypZWEanaULX4Ka/PDHby+F7xo5oQPKmcJDg/u3UpHKE+VDbL8&#10;+S/lSMQ5y4+qo4fLH3R+FLsHofyrP+0p/wAqL/s3++z5cufg34pvJriaTQr0vNKHdpTEd8gKksuy&#10;bcqL5bqOpIl/iJDhLv4X+JLYzXLaDqvm3Xlo+YopjIpHljzAGLSOsRY4Z40ReA4kIx9SbB6H8qQx&#10;qR90/lR/aVR/ZQv7N/vM+R18D6wjySf2ReRSMHgIFlNJIiExDo0aGNSFH3TtAVMhwpVPo34Q6XJp&#10;fw60WF4ZIpjbxzTK6lWR2UlgR2IPUV0r2kbv80O5nHLY9OxqVIRGmMYHYCoxGMdWKgzoweDVCTki&#10;XNFIv3aWuI7gooooAKKKKACiiigAooooAKKKKACiiigAooooAKKKKACiiigAooooAKKKKACiiigA&#10;zijNNkoU/LQK+oSU2nOc02gh7hUF1KsRyzBfqam3rnqKgnmhc/MyfKMgk9Pf8600ehjU2PMf2l/j&#10;Ta/AH4X6t4muo1ks9LsZrmY+YFIWKGaQcnucAD3YV/OV+0x8ddR/aL+O/irxJeO90+qX120KSt5i&#10;29uZjIkcZwR8jyluAcKGOMA1+iX/AAcA/tvS2z2fwt8N31rcG6t4tQ1Fopg2E2XsbQsAc5JVDtPO&#10;FPpX5TX9rHJqUkYNvbx3LLJymDH5mEbhsDHPfiv608FuE6eFwDzTFL36rtH0R/PvGWbTxePlCTvT&#10;hpH16svzo2p2iyR2pWXz2ECJlvKQjHl43YO49wExnOR1H33/AMG/v7HS/Eb4633xJ1jTY7jTfD8D&#10;2dvvG1LbUvNs5hhVAB2x4IyzdR618KfDzwvrHj7xXpnh3R9Phu77VrqLTbK18hAbuSVtiDbnayk5&#10;6nbgHJxk1/Rj+wF+zJbfst/s3eD/AAzb2dvZ3lvp9q2pbJS3nXgt445nJ/7ZLwMjjrXf4y8Vwy/L&#10;HhMPpUr6LXVQW/3mPBOV1MfjbPaLu/Toj3C3t/u7lXbHwMcYq3BFgk0kMOEx71OoVRX8eH9BUqYz&#10;FPX7tLuozQdC3DOKM01xmlX7tAC0UUUARTnZ821m284AzmliOfmww3diOlSUUAFFFFZmg5T8tDnN&#10;NoxQVcen3aRxmlX7tLQV0EU4WlzTZDSocrQAtFFFABRRRQAUUUUAFFFFABRRRQAUUUUAFFFFABRR&#10;RQAUUUUAFB6UUHpQBGOtLPzE3fjpQBzUV3G5Rip7dKPUVR2MvWLb7XZzxASYkGPlJDEHjgjnP0r8&#10;gv8Agt3+xFN8Pnj+JWgx3U0l5fGXUoQdywSsbub7Qrs/8YfZt/hESGv2HaSRFP7pmKgEYWvI/wBs&#10;r4GW/wAfPgN4g8O3Fqsz3mmXNrAJFPErwTRRt9AXBz2r7LgXiark2aU6yel/e84vofn3HnDax+Cd&#10;SH8Sl70fTqj+bz7Rb2g+0KzKZFJ/feZHKUJEiuxidiykcqSMMOma3fh54quPhr8QPD+uaVGttqWi&#10;X8Wq2rxqiqFicMjNITv2sBnBAyK0Pj18DNV+AnxX1jwjrS+XPp8iWluwjCm7iMsqxuoZCzK4hDgq&#10;w6YDDOa4vU9TxYxqskflso8qSJwongRtiuvQMpOQDtOTxuzX91KWGzHDwe9OpG/yaP50cZqV4rVf&#10;gf0d/wDBPr9pHTv2k/2YvCniC1vLW6uptNtE1FI5lkNvd/ZYTLG2D8rhnAKnkE8ivc7W5WQH5e+M&#10;1+G//BET9tS8+Bnx4t/BOrahcHw342KJBFuUpFqjvbKhHojRl1J/vBR1xX7faVq0GpWcckMkbRyq&#10;JAysCrAjIIPvX8K+IHDMsjzapQlflm7w9D+leBuIIY/AKEv4kNGagOaKjhPy1JmvjT7gKKKKACii&#10;igAooooAKKKKACiiigAooooAKKKKACiiigAooooAKKKKACiiigAooooAKKKKACiiigAooooAKKKK&#10;ACiiigAooooAKKKKACiiigApH+4fpS0HpQBUmhD/APLME9iQCRWTqfgmw1y3Md1ZxTeYuG8yMfNh&#10;Snb2JrcZfn6GlHJ6GpUpQ2kyJ04T3POdS/Z28P31zvS1urORWbLwzFcq7s7bSd5U+67GGRgg4xy+&#10;pfsrGCOM2erXQ+zx8pLB5jSEnoZN+9v+BFz6lx8p9wAyOlN289K6Fiq/c5p4Sm+h8363+z14p0Wz&#10;VoIIdQkjj+zt9jJZnQHILLJNBwO+2Uj/AGT0rmdV8L6l4dxDd6XrlvtlYiUpIItpHzbsbYx7cyfU&#10;19bNHu7VXntEY7mXds5AKZ/I/wCFdVHM5r44o56mWp/AfHsN/Haz25juJY4fOSacea0onh2kMNq3&#10;C5B5X7pyTjB6UW9v5QhVRM8kZgDSKd3mSkxI7Kq7SDlHbOM/MDvHWvp7xF8JtC17c9xo0LSxoIll&#10;UGFyAc5DR/N19q4/W/2XbOZW/sm8vtLYSrIEuI0vLeQg5/1Z4x7k7q6P7QpT6HM8tlBaHikCSR2s&#10;iwySW8jMBKkXmu0MqoiEOdwU7WP3tuScqHX5llZNPHOZ2heRttspSPLYQCUEKW8zhQRu39D0zXfa&#10;l+zb4i0VU+xw219FA22EQKsbBcFQxWQ7QVQsMgnJIbtXH6t4e1Dw1D5Wo6feaOfN+0ysY0jVcW86&#10;eWZW4ZEDbQR1Mm7qz42pyjPdnE6c4dGVfnme8Rftfm2txshMmZJPOSEIiRsJMLIv7pvm+6WkJ4Bp&#10;sVxG8issc/nNO7QwuGlkkjnbL52yfN87SYx1xFjqKkkuFeSGbzIl8mKNFlSUMVEYKN88hV1YSFSU&#10;4K9WIXmoruILaLDCsK25gNu7NJCiQJsRlz02qpBcAqWXaWLADNba9CbW98Zd3Ulsysi3EkkcjiRI&#10;1eBZI3QuxaTf5o24/wBXtw3TvTjqs1zKyNDKsxUNCXWTE20IAjjfl90o85t+AVdVJw4qS+s2F3eN&#10;cWsbNM0t25icLJKhkVGI2lmXZJt5AJwf4zhwyWIW0pt7iaLcAyNlUTfM7byF5PmR7WkIUny/ljIZ&#10;2IcZc1RbheFtCWONhePNEt7b3KwxxR3FtLPHIAjF3PEiyhsmUbRIV2rH8pBArt9F+PfibRYPNuJP&#10;7VtfOllVbiAo0afvZGxPGSCqQlQN0bHKEE5FcJaQ+fZlUlWRWBAV0jkJVNpkYI5Ccqyjg4+dfUUG&#10;O3jgWdbWG2VgA5jtlYouQVVixwiMQMqmY+N27ekatE5Rl/EgiadadPaTPePCP7R2i6vfpb3fmaTc&#10;OFPm3AEdu2QGwJCSCSvPKrx6V6Raa1a3ditwlxbtBIodJFkBRgQCCD0IIIOfQivkW3ike8jib7GR&#10;qBWBhHKkjvIdhbYCcclGVc8EK3YGrXhXU9T8KPusL680niCB0geOO2jllR0CtGRIrOju5KiAnCx8&#10;8iuapl8HrTPSo5o1/EPrUXMZG4OpGSvB7jqPqMH8qc7LIjcfNj8q8G8G/tKTRTAapZQCJY1VpLWX&#10;BtlQRHD5blUMkg3AKH2thflIr1jwd8SdH8bQH7HdRmbJVoJGCzAjH8PXuO3cVxVMLUgve1PSp4qn&#10;UVloaklkJBls7vUVxnxS+D2i/EvwzfaTr1hHqWmX0LwzxTxiTcjKQ2AOQcE9Oa7lJ0aJWVgVOAGz&#10;wcnApZVR22sy7iMhc8kfSvl8yyejX9+HuT7odSjSr0/Y1488OzPyc/bZ/wCCamrfBaK88SeCbe41&#10;Lw7Gz3d1p8mZp9OJ8ySXytoy0K4XGegNfIkelT2tssiyt9pihC7dvAaMfvM/TIVvTPNf0D654div&#10;7eSOSFZllUrsddynI6EelfBX7fv/AATM/t+y1zxn4BtpIdYaOW41DTIIiy6kgSdy8SAZNyzNEDt4&#10;cJgDNY5dmk6UvqeP26S6s/mzxI8HXCnPMcjhru4LovI/OppNg8tNp2Nliq5Ik7L+fGKheCeNVZd0&#10;nzs7rt+4CMAn0BPrWjcaRcaVrGqWclrcLfWMtxaz27RlZUuV/hZcZDKVOQRkbT6VUQSeYw2N+8Pl&#10;u4OVXYN3J/CvpPZ8uiP5jrUXSqOL3IY4I0nQqsk32gYUEdWPGB+NOkKxztKzPHudnITnYAOCfSnt&#10;I0ZC+W8aMApLDBj2t82Peo7aSTaGXzlZbc7WERZSM45qIy5XddDGO5+k/wDwRH1iQfB/xVprNCqx&#10;a15wTcPMIaztQGI64JBGenB9K+/NOObNfpX5f/8ABFnxNef8LW8T6PGGXT5tO+2yx7ekyvGi5PYk&#10;Z49jX6caMzfZvmVvxr52jR9lnOIpLrFS+8/uzwfxzxPC2Gk/s80f/AWTXfPXp3r8+f8AgpZ8Orj4&#10;0/tcfDrwXbpcRzalGhuJk8w7LdpGMpHHUD+Yr9CJY3dvlXLcYz0zXO618NtL1fxtZ6/caRZ3GqWc&#10;Zjgumt1aSEHrhm5H4V9LRjGnU9u90ml9x9Hxlw7/AG3g44KXwucG/Rbk3gLw3Homg2trFCkEVmmy&#10;OJUwkWAFwvbAHTHqa6Ipwv1FV7ZZIIGARvbiplLsw+Ujkdq5cHhI0Vr8UtWz6fDU406MKMfhiuVL&#10;0LVFFFdx0BRRRuoAKKM0FttABQTgU0yqFB3LhjgHPU00zpJH8rqcjIIOaPQL23GyyBWBb5RkDJ9T&#10;Shwe4rjvGnxZ0HwncbZ7zzrqUELbWZeaZ2HbamVX6vhR3OOa868T/tJapdPJHodja2kO8hLiQ/aG&#10;bHLgRIRGWUc8z5HdD0ranh6kznqYyED3G9vobSzkllmSGONCzOWChBjrk8fnXCeLPj5o+j3K21ml&#10;xrVxcSLEYLFAwwcZJk+5wGB5YDBGSBzXhWv+LL7xtcLNqWrJqUfkRXVu7FJgjZLI6Rq0abvlYjHU&#10;q+HAKeXTsY7e3g8hYbNYbXdm3cRSxmKPMqwGNYo9iqjoobDYClMB9vl91PBRXxnm1cwlLSmdxqn7&#10;QXiXXLdfscMegw3CwsEW1E1zBv2CTczusKMHMqkmNwGjbOdpFcVdwf29qltqF4l9cXtzHFEt3exN&#10;dSJmHJQo5OFVrgs3lKqgZIjX71RXcUaxwpJCssdrFMrC8VZmmlDxpIZgpJlkDBHOzOfPlHzM6uJm&#10;tWLSExrI0jSybzDHJ+8V0cvIsxVfL3S8shxkwN90jPZTVGGyPPqYqpe0xqXUkg86JpvMREkDhWkW&#10;OaFsIUEcqZCtlSpGSZpD2NNV5v7NMduupTtEkh8q3G2JkUdyzSHDeVEMZ5+T/noMx3amGa1MbW9v&#10;bBUcedGvmKVeX5jyIg7DyGJJfMsbkOgRmUuLa1lRm2QXEM/nQCKaNJguSZIcJ8qA+WyqgwTtRl3b&#10;sVqoskvfZft15IvnXKtDcJbbi3yTlljzIQHAVXw0eNjYwTtOMVVe+ZrCST/SQZ7cSDdGzPIZVaMn&#10;LPIqyIUjOdmGXzhubDLSCyju9URo1tVeS4+zoGtY3jRR5hVt3zOo7/dK8dxVjSkmuL6KOzWS+kkU&#10;KsMSh5gBiZV+VFAUiSRcFTnB4OMUpU0t9AjJvoK+6+tbplmupLWUsFzBKrQwBPJZSDIxCNHDCSRs&#10;KPIxIHSo7mSa98xY5riaTfLJDb7pcy3AOFk3M8mCWklmwNhURyDI2EjptP8Agh4k8UCYLpbaf5A8&#10;iKS+keAuSPMLKYd77c4GWIXPVD0rsNP/AGYlvL2S41K6ubgyyrcCEQ7fJA2CSMy8uwYIgPIDGKIh&#10;CqKq5+0oU9JSub/VatT4dDyWfztTtZJYftFwzbEjmclvl8jcC4E0cnlncu5vNcgsuGQkGtDR9B1P&#10;xLczzaPY6y1vd7wtxa2rQhAxVI8usyNvBWInduIBkO4Afu/fPD3wX0HQpo3j0iNp4GaMSMpk+XLM&#10;Gy5znc7tnk7pZD8zMznrbOxWyjVYYFhVT91AAv1rmqZhTX8JHVSyyS+M+fNG/Z/8ReIy32qFdLEM&#10;iuHuUeQzER9SgmcYy2M5DcKOqtXVaV+zBa3dlJBqWoatPBMsjPboXWHc6bWwHJ4w33WyCAoIO1hX&#10;sYHNPPSuSpj6r6nbDA0kjh9M+DGg6Qo8rTUmkZcDz90iqCwbOGJVTkD7oB9MV01rpwt/uwrHHu37&#10;R90kjHTGRV8DmnE8Vy+2nPc6KdGENiOAdtu0L0xUtIv3aWpNgooooAKKKKACiiigAooooAKKKKAC&#10;iiigAooooAKKKKACiiigAooooAKKKKACiiigAooooAKKKKACiiigAooooAKKKKACiiigAozijOKa&#10;5zQAOc02iigzuFDHCmgjFNdlI27hzxWjtbUhb6leZwrZ714j+2r+0BpXwI+AXiDX9UEv2e1sJ1Ii&#10;baxzayuvPYs67Qe7cDmvZNQvI/JZs/Ii7twPUexr8Vf+C3/7Xd58T/iPJ8MbHUre/wBI0SSW51B7&#10;SZGUXQluoTbsQjcxAMSpYFSjZxgkfZeH/DMs4zWNF/DHWX+E+J43zx5fg5RW8tD4V+Nvj7VPjR8W&#10;vEvi3WpDd3mv6hduhkJC27tN5qAD+7GJWwP4gGrkZNPa7tYfMFwIVZVbepZLcNGCVH0Z485+75i5&#10;6jOsbFpCYID5c0d0B5ZYFgxYRtkH0JAOeh61ufCD4Y33xX+Ifhzwjo0cV1qGvana6XDHMAGybnyU&#10;ZyhLJhg29sZUCI9xX9y1JYfL8GpRVqdJbeSR+B0qjru8t3+p93/8EAv2Lrj4i+OtR+KWr2tldaR4&#10;euP7MsIjC277cn2O5Eif9MlDHpz5ioeiPX7R2sKqUXaq+XjGO9eafsnfs/aP+zP8DvDXg/RoZFs9&#10;GtooklkYs00iRKhdtwDbmCkZPfFen2iNuUlSMZ6iv4W424lqZ3mtTFT2XweSP6H4VyWlgMEoW9+W&#10;rLVFGKMYr5E+nCnKflpuKMUFkmaKRfu0tABRRRQAUUUUAFFFFZmgU9Pu0ynKfloKiOoozRQURyqS&#10;3SnRDC06igAooooAKKKKACiiigAooooAKKKKACiiigAooooAKKKKACiiigAooooAKKKKAA9Kp6nH&#10;51tKu35tp2HHfHFW2+6fpUFwDs6Hj2oW+pMldNH5S/8ABcn9khdf023+IWh27OdAiMeoW0f7kXll&#10;/pkkj7ydrOpIOBGTsbJEynYfy1ntLXUJ4YbiQvNGCsbRuVaaTGWIG1do28bd3uQw+Wv6Zvir8H9J&#10;+JHge/0XVrZLm2uLaSAqy7vlaNozx/usa/ns/bs/Z2n/AGX/ANorVNDmG7R476a5srj7pa2a4kKA&#10;H+8Nmw46ZAr+sPBHjBYrCSyjE61Ybf4Ox/NPH2Q1svxftU+WNS7Vu55THqc2galZ3FrKLW606VTA&#10;8chglRgflbd1YjYp+Xn0r94P+CRX7Xi/tF/s66fZ310v9teE4bbR76NnU+YBawOswKksQdzDLYBI&#10;YdjX4QJcxzTQ/vXQLH+/L72whUruAx2zj68V7/8A8E2/2wbj9jr9pPStSmkhk0HX3t9I1YoDH5Jl&#10;uoC0wVM72jUMAGwCAw6Zr6rxS4SlnWUSqKK9tDWPeyPJ4Sz6pl2Op1V8Oil5tn9E9tIHi7Fe3v8A&#10;SpickVzHw38aWPj3wvp+q6bPDc6fqMEd1bSIciWORQ6Pn/aU5HqK6VXUt1HFfxLUpypy9nU3P6mw&#10;uIjXpKrDZklFAOaKDoCiiigAooooAKKKKACiiigAooooAKKKbKnmRMvXcCMY/wAaAEe4jjXczqq5&#10;AyT3Jx/OnqwYcc/SvPPi5qvjXTLzwyvhPSrbUo7vWra31kzoG+y2B+aeVd0sZDKoOCGfnH7t/unv&#10;rRSsXIx9axjUbnygS0UUVsAUUUUAFFFFABRRRQAUUUUAFFFFABRRRQAUUUUAFFFFABRRRQAUUUUA&#10;FFFFABRRRQAUUUUAFFFFABRRRQAUUUHpQAjHK/4VS1XT4tRhWOe3W4Q8EOoarYHNPPSj0DfQ8/17&#10;4EeH9filC2P2Ga4Embi1/dzAshjznpnDbvqoNcD4l/Zi1Em4utMvLdpZ1kEkVzbRrJLuG0gysk45&#10;OBkx4Ck9RXvWKCp9K2p4uvDZnHUwdN9D5V8UfDHVvC8mb6waFVld7Y/ZkdIRCZGjLTpxt2kjDBFY&#10;y5K4Q1j+bDfCTy5JmhxN8vnLH98EiR9uQp2lnwcbXYJwRivry5tPO46juCmfy7Vzfif4S6H4qPm3&#10;GnR/ajykwXa8bD7rccZB554rupZg3/EOKrlst4M+ZrDzFuo/3kcl1tDxiJMPdZVXO7/ZV/MBx1Cp&#10;6ioEu7dbXzkZRbebLCryHoFfAbGRkY3Eeu04r2DxN+zNd2xSXR75JVt/nFveoT83XcrhXQY9oSfe&#10;uB174f8AiLwviHUNLvNqrGgljXzIXU+aGwVLtxnvsAz0FdUalKocVTD1UYkcZuL54V+xsfMkheHB&#10;jjmZoywjnRoX+QrDPuXcPlkPI60zzY7GdbqKSJd0IaMJiPdEswZcuCmSxGZCFLMwV8ZUKZBcyT3C&#10;NJqEjeTBFKV2v9wAYZuOWPlyIQe0oHcVXtJvsmprKbuxV7eVC0aw+UGjiYSNgrkMoAJbfhQM7iBk&#10;1t7NR2MXoWNXUILrdv8AM+SJzJuxcLkeZCpcAk7TgkcjINQgSG/aW1VluF3RxC3vPJdZSYwmG7Mz&#10;KVX1ZSBkjFTaepso4YI5Ps8wWOQNMjq0isYxH5oUEY2nMmOg60yyuvOuI1+1TTNJMfLS4eQbsw5Q&#10;BlGVXzY3x3/erjkiiVTk0JSnPW523hX4761ofkiOc61buVK/aWG5EI+4jx5aQjBPI7Zr03wD8bPD&#10;/icWtqxj027mk2rbzLsWWQsVG1vus24EAZ3ZGMZr57t2J0+P995guLdFLyDMTbwvIHUxsZI2Znwi&#10;hgGIDUJJ/pUUP7+S2unGbOSDzFjAiEaAQhUTK5gUK3mCQyudrjIPLUwtOptuduHxs6f8Q+vzPHnB&#10;ZRnPVvTg/lWZq+mR3Voyfujuj2YcblJ6kEd+Oo9K+c/AXxT1bwPbWy2syzWcdvBCLeUyzW6RRAxo&#10;kTghdobo6JsfB5wvHp3gb9orRdXiiXU1Gk3jXX2cxsP9HeRjgP5nQZ5AyeteDmmQ+2p+/FHq0Mwh&#10;NWWx8lf8FJv2Bk8VeHdS+IXhayuLPXtPshcXenx26suqKhkmfbt5FwMnL87wQoya/PLU7XyLt1C7&#10;WjNykjH5ShU7GQr6gZz6YPpX7861bWuu2ZUGO4SaMkDIZWUgHj1GCD9CK/Lr/gqP+x3H8KPEL/EL&#10;QYXXRtSud+qQKhxaXQLyLd47K6YjZTgBmXua+XynHzwtb+z8ZJ2v7k+r/uvyP5x8ZvDb3f7ZyuCU&#10;ftpdP73z6nyC8jSXUP7xGkmiW4RCeSz+31AFOs/KWWVlxHGqyRhlbcZGzuTA9Djj1qGW3khZrdFU&#10;LtKlD94GM7jz2weo7VI7GCUtHJnyZmh3lcHagwMDuDnrX007wq27n8tyVj68/wCCMDsn7TGrRibz&#10;ETQrppfm/wBaWns9hHrt2SZ9PMHrX6t6acW341+S/wDwR2njg/aqumWXas3hq5XaRjc32i14/Q/k&#10;a/WXTW3Q47/LxXzuI9zPZW/lR/bngbV5uGeTtOX6GjD92n02IYWnV9QfsQUUZozQAUUFsU3zVx95&#10;fzouA49KhdgD1HrTp7uOBG3yRrhS3zMBwO/05Fcb48+MHh/wRPFDe6hD9pkO5beBladBuYb2Un5U&#10;BR8s2FGxsng1UYuWiMa0lHVnXR3cUkayLJG0bDIYMMEdc5qr4g8QW2gafNdXM8UEMKFndzwo5/wP&#10;HevB/Ef7ROsa2yR6bYx2McjqoaRftk2CQwwg+RCUSQg5xiaI9GBPC6jqZ1LWY7rULmbULhEYu0xk&#10;nYbjKIAhfGyRktnwFBG+aPGdwz3U8tl1PPrZpGOkT13xV+0lpWnjOl20mqXCgbZ3byoZcEoo3gF2&#10;DHkAKQwU4PWvO/EfxY1zxvCrSXzQw4/cw2m2OMr5RKHcypIysxAys3OcBSeKwkkmPkqx/fSsxXyG&#10;dWdmaSNQGI2n5SduOpHFAc3yJ9oVbqSRGUGRCWknVVWNlK8LHujuyjdGwmM5rsp4alA46mLnUhuN&#10;tXhtnaVGhkmY7n3RdFAZkTcIkzJuRywO9gqsS3BNObybJj5l1aPHaxsk9wN0KpDGwiYqR0be43MO&#10;VHNOe8W2MjbpIxH/AKTLOY/nXarxeZs7FFMJx/EWcetRadC2kC3VZvs8kTwiKNU81LYxF5CmQR5h&#10;SRJcAEGQQJjrmui1zj9oWZbmR7g+ciNJDcu88zB9wdlCeYyko0azKsrquVx5wAI+UR0/K8qOxlme&#10;RY45N5B2qI2EkZZEAVBvCqx2+Wv3TkcF6sQxeQdqlI1jaa1aJIH2ptaR2QfcLhZGBEq7VQSYAiCh&#10;UuWGk3njBZI9Ojlu5nQQvJFbNJHCGjKSfKmwEFOPuEY2Ao4V4ml4dpXbKjKUtkVUvHsZJpI9ss0M&#10;IhjaI4aXbI3Kg9A379gOoaKMninOsOnlf9IkWGDe2ZZEUNGHMuwBopG2HZAAo+YMAeld5onwA8Q6&#10;7qcl1dsmlwvdfa3ikjaZ3eV0kkxyxXaryDl2XzACFUAiu98Efs76P4YmaaRbq8uXO7fMcjonY/T+&#10;dY/WqVP4tTsp4GpPc8G0bSri/u4v7Ks7t5pGFvbRWqjq0yS+a0saLtwJZFBdcZBz0Nd3ofwB1/Vp&#10;muboR6XFc2haXzIlmuHlZvl3bfvbV4IbHXnFe9Wmmx2m3yYVhVePlVRkVaz/ALJrkqZpN/w9Dup5&#10;dFfGeY+G/wBnXRbK8juL6GS/uLYbU8xRDCcFwCET2bvXdaT4WsNFjjW1s4YfLCqNiBcAKV69+DWn&#10;j/ZNA+90NcE8RWm/3jOynRhDYdHH5Yp1FFSbBRRRQAUUUUAFFFBOKACiozdRrP5Zkj8w8hNw3H8K&#10;koAKKKKACiiigAooooAKKKKACiiigAooooAKKKKACiiigAooooAKKKKACiiigAooooAKKKKACiii&#10;gAooooAKKKKACiiigAooooAbJTadJTaCJbhQW2jNFGM0GQz7RuPNMuY/3TMvVQSOcUTbIzyyj8ay&#10;/E3iW20bw/dXjXMUcNvA0zSbhhVAPP6H8quEJTajEzqVY04uVR7K580/8FM/20Yf2T/gfqF7Hbw6&#10;heagklhZW8syxq8zQXEqjvkARAHAOAa/APxf4suvH3ijVtWvlkuLrXdRlurq6lkzLczSzCQmQHce&#10;jSuADgMVUod20/TH/BV39sO4/as/aa1Kzs9Qhbw34T32duUnXyZZIrqZTdLzhlaFtgYcEkDPNfLK&#10;Nb3MjIs00jNkvbyMI5InIRWgx1JfBXPb8K/tPwp4Po5TlSxFdfvJ6y/wvZH818T51VzDHym9YR0R&#10;Yu7u3gupFjtUk3RG6ZVkyUi2GFFcqVIwpK9gSwOwAeW36ff8EDv2IrW4g1L4vapZzT3CyfYdFEkJ&#10;SRImS1meUFhhlIxgrySHxzmvgn9jP9m3Uv2qvj3ofhrTLj7SsupiXUZETd9js1njWSc468MF2nuR&#10;61/RP8GPhlp/we+Gui+F9JtYobPQ7OCwiWNdoKxIq4Prjbu3d+lfI+NXGf1TDRyvCz9+rp6RXR+p&#10;7Hh/kf1zFvFVf4dPfzl29F0Ov0+2+wwmH528sbgxFXIJfMFNiiYOOflxzViNVA4Ffy2fvlOnybAh&#10;4ocZpqDD1JQaCL92loooAKKKKACiiiszQKKKK0MwooorM0CjFFOU/LQNCr92lozRQWFFFFABRRRQ&#10;AUUUUAFFFFABRRRQAUUUUAFFFFABRRRQAUUUUAFFFFABRRRQAUUUUAFNmJ8psdccU6my/wCrb6Ub&#10;6AZ140hdfkHzDGfSvgj/AIK+/sHW3xf+D+oeJNCtbldY0V7q+uJIiELxR291JtYN95TJsOBycjHW&#10;vv8AflvutjA7VkeKNK/tvSLyzltvOhvIJEZWHXKkY/HNe9w7ntfKsbDF4d2lFq/p1Pl+JshoZlgq&#10;lKtrL7D/AJWu3qfy3TQtDdyQ3VrJBJb3KxSJnlW5VYwn3kOQwUNjau4Hmnx28Uio3yRtIsaBYY2Z&#10;ZGdwhyOr4GMqvzYCjqrV9b/8Fa/2O9c+AfxouvFkNjbw+HvF9xInlwxYihvZpZ3csp6GWNfOycCN&#10;0CHGa+VIZZLOJhC3lm3SIO5zHiQeWQxVc7duzOD1CL/dav7uyPOKebZfTxtG3vK1vzP5fx2HnhKr&#10;pVOh+tP/AAQx/bauPF/hdPhj4gvre4vNFheXTXRtivZoLWOEKrHdgB8fUgd6/S2GUZx/FwSO/Nfz&#10;I/Bb436/8CfitoXiPQ5/s8mh3lvM8HnSBZlheMusoA+aEJCEDvg/PuUMQK/oQ/Ym/aU0n9qH4A+H&#10;fEmnXlne3FxaWy3sUMpkeyu/Ijklhk3cq67wdp5AI45r+XPGLgp5djlmWHh+6qfhLr6H7Z4bcRzq&#10;0/7PxL977Pkj2qEYWnVHBNvHHNSZr8WP1wKKKKACiiigAooooAKKKKACiiigAooooAKKKKACiiig&#10;AooooAKKKKACiiigAooooAKKKKACiiigAooooAKKKKACiiigAooooAKKKKACiiigAooooAKKKKAC&#10;iiigAooooAKKKKACiiigAooooADyKhmiLD+8B0Xbk1NSMwUckD60AcN4x+B+g+L4Z/NsTDM6rGZb&#10;b925AOeTjB/WvPfGf7O2s2sczaddTahGxMMds58sRwY4BYSKCWPDZU8HkHofegwKdV+o71HMD5TH&#10;0BPTP6V0U8ZUgceIwdOofIus6bceHbn7PfQahZKqzZhmYLJMjedjG7+HEkag9Mp7UzUIpJrW6j3X&#10;UsMi/NHDcuFidoSpGElRWUA8A4BbivqnWfDNn4hs5Le6sILiFiEKTxiVSo54zn8jxXnfin9lyzvJ&#10;5rnSJP7PlkYN5MiLJGMdMOqrMv8AuiXb/s16FLHQl/EPOqZbKOx4zfzJHK0zKF864FyFkQQrghto&#10;I3yABzIUKk8LEh7VGzoA3medMly6u4y8Zu2YllJIljCb5TJGwI+RRGxwMV0nin4S+IvBsc/nacVh&#10;84bbjTpjIjhIiQZECIAueDvSUeu7oebYfaJ5lW2vHjaaVZYVKN5gBDA71RXKkj7rKUPAO7hotrU3&#10;79M5K1FrcIZfIdUm86VnYSqVh8shjJJGzKBNGVQpuA2mLkE5brQXa4jRY5mVZVC7o0jjaFQ7kl0Z&#10;mJQAgkoE4P3SSGpPJmk06Pdbm65W7KguiENhTymcxHy5CDkgmQcsSHEtoD9radvOaG3LOLlhvVAU&#10;LCNT95SQThscEuehWm5Mzp7al7wj4wvPAeqs2j3jLaTSKJLaAEwuwn81wA/RzEQmOmUI7GuovPHP&#10;h/4yeEb7QfEtrHY2+rWb2NzE0qrBc+YioIyVz5bMpIGSCq5B+bFcDcNhMTRTovkoGQukca72AKtj&#10;5VwOdudq4yCSqZde2261KzWm/cGnHync0aiZSxXrs3HBfoDJjOVrwc6ymhjaKjD41rc6XVjKk6eJ&#10;XuWtb+ZPds/Of9qz9nO8/Zt+LeoeHrpjc6fND9usLjHmefbtNIIcu3IdVyWxzwK85l3A/uQXgEmW&#10;wMshIGCR6cjmvvD9t74I3HxR+GMd8qXUl94RaS5hhdS7TIvmGZTj5gxj+dVPSQInVgK+EJg22Fmj&#10;eR9kfC/L5oPlkD64rgo1JTofvf4kND+JvEfhWWU5o+Rfuql3DyR9K/8ABKS9W2/a2so2kaJn0y5Q&#10;ArtDnzYuP0Nfr1opBfP0/mK/HP8A4JrXcll+1p4dkuIPPys2nKgkG6Jgu5pSOpUfZsk/9NV/vDP7&#10;FaKNtrER/EBXi4n/AJHifTkR/Qv0fqnPkNSD6VP0NoHNB6VGkixJlmVR6k4pxlUfxLnGevavqLo/&#10;dwDAUM4Vh93mszxF4k0/w/p8099d21vFChZzJIBxwOn1ZRjuWA7ivL/Fn7RMJIh0WymvlZco0yNA&#10;oJ+64ATcy8g/Jye3OKqOHlU1ic9bERp/EetXmo29vG0kk8KRopdmZwFVR1JPoPWvOvG37RGj+G1u&#10;IbVZNYureNjtgBaAMokUqzqGAO+N1IwSCjDGVIrxzxB431rxg0cl7dXMqXWbkormG32eW8aqkLKV&#10;kVpecsrMcH52+7WW5cRxbZd0Nrtt0ZQHDMoZ1kw0bIFIec5QIuWGIk+6fSp5fGK55nl1sxlL+GdL&#10;4r+KPiDxMrI1w0enyM1s0Vmh8idTH3JMcjZLqch2GDnY3PmcnG6x6dIsMk1qt9A08+yFI3lkk3Rt&#10;KUUjh2uANpkZhtzhtqPU1zpjJIqx2rNc+a8VtE9u7SSKsTh4/kRAsvlpaAAjIbf6GkQs0lxDC28w&#10;M6QRLEjktG2xdpMbZXyolYYYDcFGQFQntocsV7iOGVadWK9oPkkhkZriRy0gkYmIlWADjeQPMd1Y&#10;NJdsgy2MRDJbBkZ1ttktlaeS8W2hijjkmYGRWiI8oMx86Mx+VnOFBH7rP8VEZ827i8sXUizvGiSb&#10;1/eBTJMxTONxCwxv7hlZsNtBhuJPLvvNuI43Zrd3fzQszSg3CyBOYZPnZVLDP3sbj8wAq+Z7MmPI&#10;57DrPUJoL23a6lktrmNVgmZ1MjRyJHGBuBZ8TbUjLHIzmQDkGjTpFfSrdna/mk2JG8KzLvVn5mCt&#10;nBfdK4L52hA3IIOOh8P/AA48SeILmNrXS7tYd6pN5wCIwbEnyNsQOEIB3DIJAU7jtMXoHh39l9pJ&#10;baTVtUvZEjjCG3QALu8xyxJ9CCB+NY1K1Km/e1N6WDlUk3HQ8d01Pt1zDHa/aNQv/NEdoIUiDB2+&#10;QKeQHRZmU5XAEZfbtR5VHa+GvgJ4g8Vm4We3gsbK6R4lmvQz3CIjosT4wDvZI2Y5AJM7sdjM8R91&#10;8PeBtN8NWsUNnYQQpGfkby8sPXJ7ZrcCKi4C1x1Myv8Aw0d+Gy6MV+8PNvDf7O2h6YY5LpbjULje&#10;8y+ef3SM5BbC9R0713em6ZHpsSwwQrDCnATYoUe4xz+dXl6/dNO79K4qlac/iZ6FOjCHwAv3aWii&#10;sjYKKKKACiiigAooooAKKKKACiiigAoblaKKAI/KxIGwpk/vFe1SUUUAFFFFABRRRQAUUUUAFFFF&#10;ABRRRQAUUUUAFFFFABRRRQAUUUUAFFFFABRRRQAUUUUAFFFFABRRRQAUUUUAFFFFABRRRQAZxRup&#10;slNoJ5hznNNooJwKCbhQTgUbqjmuFjQ4Zd38Iz1NaeRne2rKt7dQzAD5WPy8A84bp+eDj6V+dv8A&#10;wXK/bRtvhP8AB6fwbYeS/iLxJHLFbNvLNYo9tcW806BSPmVX8tA2BvYN2zX1l+1/+0Hbfs7fCfVv&#10;ElxeW+n2+nwyyPP5gJdRBOYwo/vbxwByTwK/ny/ai/aV1f8AaX+N2t+Kta1KG3kunljs45IYza2u&#10;ni5lmjtI9pLtzch8kZBDZwEOP17wj4JlmuO/tLEL9xT39en4n5Xx9xJGMP7Nw38R6yf93scNqxgu&#10;by6j8yVnVjJKjgwlXZgrodoxtAORnA/3RlDRms0WTcr3W+NCgEi7WgTIYs57OJHwc+wqysFxZmRp&#10;9qzNcs2JJB8zyKPMTf0Z8EB26KGHQ19Xf8Eff2Mbr9rf4+2viC+jvz4V8J3MN1cTzR7oL2aK5tpD&#10;aE4w2YeWHUBgT1Ff1VnGcUcoy2eOrW5Kd+ZX37W+Z+PYHB1cTXVGn3R99/8ABEz9haL4CfCC38aa&#10;xDJP4r8aD7e07R7DZWkq28gt9p6HcnPvmvv5Asci7V6kA1Bomi22jaVBbWsKrDboEREXaqAdAB6C&#10;rsEXyltpzX8G59nFfNcfUx2I+0/d8kf0rkWSxy/CLDQ+J6ssxD5KcpwtMjfinPzXknvIduozUeKe&#10;v3aChaKKKACiiigAooooAKKKKzNAoxRT0+7QNajMUYxUlNcZoHyip92lpF+7S0FBRRRQAUUUUAFF&#10;FFABRRRQAUUUUAFFFFABRRRQAUUUUAFFFFABRRRQAUUUUAFFFFABQelFB6UARjrTbkZB+lPA5pJ/&#10;nTGevFAT8jwn9uX9mXw/+0V8EfEGma3GvltYXMkU+zc1rIYJkEg9180n8K/nv+LfwwuPg/4/17Qd&#10;St7e3vtJuruwO8lP3cUkqrIufvlgrDPOCp9DX9O2o2n2iF0ZWMe0hsLu4+lfm5/wWp/YBi8beD1+&#10;JHh3y7PXNBt9s1qtt5n2uCJLicJkDl/Olzu79K/cPBzjaGXYp5bipNwqfC/5H5eux+K+JXC86kf7&#10;QwsUl9rzZ+QUEF5ceZJ9lZm+ZQXYxqx3sFVj2yUcevyN6Gvsv/gj1+2pefs1fH218L3l4v8AwhHj&#10;S9jjjikYRrZXrvbxQXRbOIzNGjxsik5xzjmvjV7O4YPIsXlyFwPNZs7ThWbKeoD5C4z8uMZR6ddX&#10;cVs+R9maTyFjSSH5fkRgqyAhPlY/LhsjndzxX9NcRZJh84y6eEr6xlqvJ9D8my/GVMFiYV8PpJbn&#10;9Tmh6vHf2kUisu2YBgQeuRn+XNaKnJr86f8AgiT+3hH8YfAy/DjxFqCzeKvCsTRWy7S/m2NuLSBZ&#10;C/djLOyk+qn0NfolBIvHzL1x1r+DOIMjrZRj6mCr9Gf1Hw7nUczwaxEdyxRQGzRXkH0AUUUUAFFF&#10;FABRRRQAUUUUAFFFFABRRRQAUUUUAFFFFABRRRQAUUUUAFFFFABRRRQAUUUUAFFFFABRRRQAUUUU&#10;AFFFFABRRQTgUAFFRm8hDKPNjzI21RuHzHbuwPfaCfpzUgOaACiiigAooooAKKKKACiiigAooooA&#10;KKKKACiiigAqOVCzVJRQBXtp/tDNtWaPyztIdCob6VYoooAKG5WiigCvcxLIn3WY+wzXF+OPglov&#10;jKCctaSWt1KjKLi1/dSKSOp7HHWu8FNPJ70Ko4/AZzpKfxHzt48/Z31fRo7iWzt11a0YTZijJWZE&#10;YhguP4wFBwBnLED5mIccFJbySXFz51vFDe+cZJy1oqtbyPxIoVopDgfwnJ7nLHMjfYF7D9ot5EaP&#10;zFZSpQqCGBHTB45965rxV8KdI8bT+dfaekl0U2C7VRHcxL/dWQYYfh+dehSzBrSoefWwN/4Z8wGR&#10;DBO8u62s2kS4GZyu2NzsZidkY3LywUjt0pqLGzKz2sNykTmN4pYnffI22RkDrwo8meVlB6L5ufvL&#10;Xp/iX9njV/Cm6bTLqS8Xf8skSvHNbInzAgKzBmGOGAL5xhSeK85uEmggktrpbyx8mLyPKntY2aKB&#10;QxmjGw7X2rCqqCfLG8IrFdpPdTjTqr3Dy6lGdLWoUtasWS2mSRpJppLeeWNG/eeaynzGCxjkqCAp&#10;boO9fn/+178Kl+FHxo1GGJUt7PVZZ7q1AOFiZrmUSwn+75cwnjx/CEUcV+hMUUlzFdHyE8uQpKYS&#10;NsP7yd3DMUysPlpkMqnI3EAEPIV8L/bi+GEfj34PvqSrcNeaVK14skMHlh4THIGDDsU3Odo72+1c&#10;ptY/M4qn9VxsX0qaP5H5j4qcNrM8lnOn/Epe9H06o+aP2KfEU3hP9qnwdqMZCyi/ETgSARusxCEb&#10;j8oJB71+x/wq+Kem+PLS2+yrcW10yZZJ4irOAgO5WIw6/PGcrn76+or8Yv2S2ki/aJ8HybpIZ7jU&#10;YZwUwDLJgBlTOBkIQV5xkiv0MtNMVbtoHjtY5JpI4bSeSEQltkhMTKNhaImRMMxZQU8ohgCprHHY&#10;KFXMaXIuh4XgLjXQy7EL++vyPrHxZ480fwLp327VL63sbaaVYYXMm43DEM2FUcsdqOcLk4UntXlH&#10;jT9pS4v7Qx6DGtrDE+9rm6t8tMnlu48uP7oZnQqpY/eGMZ4rzVtTl1LU5tYnuZpryaJEF/IZIJ44&#10;1AkVlkEiyfePzL5mP3YUj95gzWk7QXljJCz+ZaSrGvkZaUs9sxXBdEEh86N+0hBkHPNfSU8JTpfG&#10;fuuJx8pfwxNU1S61LUnm1a+muWy7SC9kabyz80+6FQQsbKVmwyCLHlxnJxmopmaU3kszqvkie9nY&#10;SuFjMiSbgFKMx2LIzg72GBCTuyjRx21wtvBDDZspk+wwxWscYkMf2pCAruRIPMVWDuWVWDCQDByA&#10;XT6Ut3b3FrDarc2wudkCvG0kiI0Uke0mSQkszwYKk4A/gI4rudSM4ckEefUU18ZIkG+dwy+SXnmV&#10;2bzlhgxG7+aHIwCu5BsJOEfzDuGJBHcxrHprLdLNAdiyGGVpEyZo5PLQgj+6knHoG9DSG6bVzJ+8&#10;VYb6Nr3nPlsZJFt2UBSwZdsz5G8Ar5Xy4YZ1fC3gzVvG8E0Wn2V08FzLJLcSLCI7eAyBNyKzK65M&#10;km7iEsghIyN1EYqK94KMZPYx5rXy1ubj7AsfnQiDzXjdpBMz/Mxb7pR0BGBywBApyaP/AGtd3Vja&#10;q2qXLacwhWENJLMPMLhQV5jUy2ZlDvjcWVThyqn1zwd+zMQC2uOtwzDAigjaJscFQZCz7sKu3+Af&#10;KPlG6vTPDPgqy8NQRRW1o0KxRrCpwC3ljGAT1PK5/wCBGuKpmEY/Cd1HLpyn7SR4z4e/Zv1PxFdx&#10;3V88ljZu/mtCw33FwxaQb3KBAp2yRsAQ4XysMpGRXpHg34HaH4R8pl003EylCZrkmT7g2ggEkA4J&#10;xhVrvkwBtC4ApQTmuGpjalTc9anhacNiKCLyIVVVXAOAAu0KKmoormOoKKKKACiiigAooooAKKKK&#10;ACiiigAooooAKKKKACiiigAooooAKKKKACiiigAooooAKKKKACiiigAooooAKKKKACiiigAooooA&#10;KKKKACiiigAooooAKKKKACiiigAooooAKKKKACiiigAoziimuM0AD803GKepwtI5zQS+42kf7h+l&#10;LTXdQMFh+dW9UYq19SM9B7jiszXtUtbXRbi4laNoIoWldg4ChcHnPYcHmrV7cqodpH8mFVIMm7bt&#10;/HtXwt/wWL/b1sfgV8FL7w/od5b33izxEr6YtqlwyC2jlt7iOSeQjosbZwP4nXaOa9PI8lxGaY6n&#10;hMNfmbVzxc8zqjgMJPE1OmiR8Q/8Fkv277j43fGK58EaHcMnh/wxuh1No3yJr5JpopICqhcqiOpY&#10;ESY3DKNnB+GbjZcWsiWsbRSGVpJYY5W2qFH30z8pweo8semO1aTN/wAJLcXbPfeW1w63UjyeZN58&#10;n739+WxwzMdzbuhfB+7Wdaw/2c03mXEOni4gWKceWZEhRigEYPfY8ZJI6mIjqa/vThvIqOUYKng8&#10;Lpyr3vN9z+ZMbmFTFV516m7ZrfCn4aX3xO8a6f4V0O1hvNd8QSw2tnAZyjkzN5aqzDadih2dny68&#10;KCjfdP8ARB+wj+yppP7J/wADtJ8O6bHJJNshn1G6e28p9Rufs8MUk5XJ2M5hT5SX2BQq4QKa+KP+&#10;CEP/AATzm8KaY3xg8SWl1bXGvWX2bSNMl2tCto5tp0uxu+ZWLR7V9VTj71fqbaqkEMaKv3SPwr+Y&#10;/F3jaOZY3+zsJ/Dh8Xmz9e8PuH/ZQ/tDELR7FmJh5X3dvseKcDmjHmDmlCbTxX4qfqthMU9fu0pO&#10;KM0FBRRRQAUUUUAFFFFABRRRQAUUUVmaBTlPy02gtigESZopqMCvWnZoNAooooAKKKKACiiigAoo&#10;ooAKKKKACiiigAooooAKKKKACiiigAooooAKKKKACiiigAooooAKKKKAAnAqN23SbNrY65xxmpKK&#10;AImjLLz0biuQ+J3w4s/iB4dvLO/j82G5t5I3Rk3pgqRkjofpXZt92o5BlCOmRitKFapSqe0puzOX&#10;GYSniabpVT+fr/gqh+wz/wAMs/H681bTbN5PB/iaVZIbQWbLHbXUlzcE2wf08qBXB/j4zysYb5Vu&#10;omWSOYNcXfk3bw2zyDblNp3Nnoc4KiPrX9G37c/7KOm/tW/BnVPDd5bpFNJHJcWV1j5rG68qVI5w&#10;fVGk3Y9q/n7+OvwO1b9nj4ta54P1+18jUtNuZhAJsp9pt0lcQzxg9YWPKqPmJ9q/sjwr41/tfL44&#10;Ks/9op9P549L+h/NHGGQ1crxbkl7nQf8FPizffAT4uaD4t0K8njm03UEnCRSbWvIvPWZon/2WkiT&#10;r61/Ql+xT+1JpP7VXwN0HxJZ3EYuri2gW+t94LWd39njkkhb0dd4yp5AIyOa/m1+1s11bL5xCrAE&#10;jTcAVYtjcv8AdIPc8A19X/8ABLT9vGb9jL4w2ul3ckbeC/EF2kOoQtPsWyaWWILduWP3hHDz22+1&#10;Z+LHA/8Aa+C+t4WH76n16vuvl0HwRxJPKcV7PESbhM/oDidSvrTwcGua+HXj3TviJ4VsdY0u8hvt&#10;N1KBLq3nicMkkbqHRgRwQVIII4IIPSuhEygj5l6+tfxvUpyp1HTn0P6Xw2KhXpqpDqTUUA5ooOkK&#10;KKKACiiigAooooAKKKKACiiigAooooAKKKKACigttHPFJvHqOuKAFooooAKKKKACiiigAooooAKK&#10;KKACiiigAooooAKKKKACmyDcjD2p1FAGReC++12Hkwq6PJi6YyOPLjCE5UY5bzNox/dJrViGFp1F&#10;ABRRRQAUUUUAFFFFABRRRQAUUUUAFFFFABRRRQAUUUUAFFFFABRRRQAUUUUAFB6UUHpQBDKCw4z+&#10;Fc74z+Guk+OLAw6hZrOyowV1PlyKSMZDDv8A1rqAOKaUFL2ko/AZ1KSnueB+M/2cru0vGvtNLalu&#10;uftTRXNujyhjvBdSxA3EELg8DIJryvxXoJvrK+tL21mlnSO6e4t7wRySSxKzlh0bc+2eUrvU4Icq&#10;rAqD9kXKFv4Wx7Cub8d/DvS/F9qyahYrMSJP3scZDKCp645P070sdUnVpJVNbanl4rKqdWEqcftJ&#10;r7z8dfhJ4Euvhz+2fpeh263kn2XxEbNLZiHEkXmyKWxyFTy4xlvKwBz0r7stGVoY5Ldoy1w5nlLl&#10;QQx8tGcAKmCR8u3Hy9cVxH7Q37FviTQf2s/h74p8NWNxq+jx6laWN6ixFpraEXUlw+5ceUsSx/KZ&#10;Sd2WC9SBXev+71HdcNKJoY473fcSSwyOSqpGX3APGWjMCGPGN6SdwcayjKvXpVqL9fvPyXw/4frZ&#10;PVx9ConyOat93QbDFHGIWuI/33nvs2Ptklt41Usof7uG2OuBzlSByKVIQZFS4a7b99NFOP3atJxJ&#10;OTyed3ynD4AOFJG6kt4j9rijWGZWvgYkiEX7zdJj5Rj5m3GZwAwGSCPWu98KfAPxB4jEcl4W02xu&#10;CXk/eyNcICsan5HAVGwDjHQivbqwpx1cz9Nw9OVWHJY4ByBYt5m5ppGBlDeWsRm2soXZtdEUFugV&#10;stJjaxXbXSeEvg/rHjiTy7W2ks7O2km8q/uM7JJd7KzIgAyvlCMqwQZZn5Y/OvtHhf4J6H4ekjm+&#10;w/2hcbkcSXo+0MrD59wDYCMCByuSDXaWdktrGiqrBY+AoACjNcdXHJaUjuo5a1/EPM/B/wCzjpej&#10;XTXF9HPqEyrsWN+IIwrR7No7cwofxr0mxsY7PCxxqqq5wETywvHp3+tXMcUwfe6GvPnWnP4z0adG&#10;ENiSiiipNgooooAKKKKACiiigAooooAKKKKACiiigAooooAKKKKACiiigAooooAKKKKACiiigAoo&#10;ooAKKKKACiiigAooooAKKKKACiiigAooooAKKKKACiiigAooooAKKKKACiiigAooooAKKKKACiii&#10;gAooooAKM4ozimuc0ADnNNoozQZ3AnAqGbbIjZHanyzLHGzFlAAJJJrK8U67HoWi3Vw0iKYYmYjP&#10;OQpOMfgaqEXKSit2Y1KkacHOey3OC/am+O2h/AT4O654g1u+gsNP0uxnuGZmByUid8AdWJ2NgDk4&#10;OK/nS/aW/aAvP2kvjRrXi7UEh+y3Fxcw6NbqqmO0sxKZooizHJYRyytuGTuGOvFfRH/BWL9vzV/2&#10;q/inceD9Fut3hfw3qDtcR28waK7uY3nDSbxw0Ow59K+OHtrmaWWGE3CwNEUVJApzGfmLquDu+bHQ&#10;H5MnpX9f+E/AP9k4ZYrF/wAWpqvJeZ/OnF/ESzXFPl+COiLItVS6tomj+e6OyKIAq8KgbwxHXB6+&#10;9fR3/BMD9inUv2zv2htJWe3vI/DuizQatrUmcw3PlPG5tvq3nbivXBzivDfhD8KdQ+N3xL0fwnoa&#10;yXNxrl+lhBHAiwscskRk3tvyqiQMdqDA9K/oM/4J5/sdWf7HXwC0vQYIYf7VvPIv9auIndY72++y&#10;xQSy4YkrxDHhAqjhOhDGu3xW46WS5e8JRf76fw66qLI4P4ceY4yKqfDHVvpboj2TwH4Ks/h74a0/&#10;R9Pt/s+nabbR2ttGq4EcaIiqv4f0robaL+dPSFmXnmlQMjD5T1r+NKkpTblL4pas/ojDU40Yeyj8&#10;A/FPX7tLRTOgDyKikt986tuYbew6GpaKACiiigAooooAKKKKACiihvumgADZoqPzsz+XsbbjO7HF&#10;SVmaBR5av1oooANm3pT1+7Qv3aWgtIKKKKBhRRRQAUUUUAFFFFABRRRQAUUUUAFFFFABRRRQAUUU&#10;UAFFFFABRRRQAUU15lj+8yr9TSq6uPlYN9DQAtFFGaACimrPGzsodSyfeAPK/WnA5oAKb5ihtu5d&#10;3XGacTgVSkW4W/jVI1+zbSWbPzA+lAF0HNQzn5qfGMJSNFuX3oJeqK95Iq27Bl3HHQDNfm//AMFv&#10;P2JofjF8MJ/HWi2cg8R+F0aS4eCEmS5t44pmxwOgYqxPQAZr9Hp7Mvnk/hWP4r8FWnibQbzT7mFZ&#10;YbyB4n8wZUhlIIP517vDOeTynHwxVCTv19Op8txXkP8AaeF9kt1t6n8tN54fa3v5LeZb4eWZYAys&#10;G2shLEtwflXaxY9gpPY1Ytrdnt5MtHHcZE6opT5fM4T5CojDIO4YMM9q+1f+Cx//AATy/wCGaviN&#10;/wAJh4Xjkh8J6/IFu7RQT9mvZXuZd3+ymxSGHpXxRPp0cFkszSLZtFJiSIvn7RtwWZT32ggkDpkV&#10;/duQ59g85y+njKEt1Zr9GfzPmGCq4Sv9Vq/Gtz9TP+CGv/BQGEIfhX4t1KRbqK4LaJLqNzLJLJAR&#10;Z28VuokdwCCWUBZOv8Pav1ZtbqOWNWjKvG/KnOeOma/lr+H3ifVPBni3SvEWm3X2a+0vUor60SOT&#10;a8ZhlhnVs+7xgbe54r9y/wDglF/wUYsf2wPhvbaPrE8MPjbQYkW+RnBN8iRQhrxQP4XaZVI6Aket&#10;fzf4ueHlTCVf7ZwEf3T+JLv3P1vgHi+K/wCE/Fv3vsvsj7Xh+7T6htp42T76/n/n1H51JvU9xX4K&#10;ftFx1FIHDdCDS0AFFFFABRRRQAUUUUAFFFFABRRRQAUUUUAR3DFI2YAnaCeBn9KwYPDepL4ka9l1&#10;K5e1aFI1sBFCLcOGyZfuGUNj/psRx92uiooAZCjIPmOafRRQAUUUUAFFFFABRRRQAUUUUAFFFFAB&#10;RRRQAUUUUAFFFFABRRRQAUUUUAFFFFABRRRQAUUUUAFFFFABRRRQAUUUUAFFFFABRRRQAUUUUAFF&#10;FFABRRRQAUUUUAFI33eaWhhlaAKdxZRy88/h1rmfHHwo0vxpCrXlkzzRbmjkgYRuCwK5z6pncueM&#10;gV1yrtNObk96zp0+SXPTM504M5PwX8L9L8GW3l2tvI0kjrI885EkxIIPJ/wrqVTy4ivvSge1GK2l&#10;KUtZjp0+TQdCMLTqRfu0tSWFFFFABRRRQAUUUUAFFFFABRRRQAUUUUAFFFFABRRRQAUUUUAFFFFA&#10;BRRRQAUUUUAFFFFABRRRQAUUUUAFFFFABRRRQAUUUUAFFFFABRRRQAUUUUAFFFFABRRRQAUUUUAF&#10;FFFABRRRQAUUUUAFFFFABRRRQAUUUZxQA1xmm4xUm6muaCWNoblaQuFPUc1HcXcdvBI7yKqxgliT&#10;jFaaGPNbVla7ult4mYbW2ruxuxx2598da/NH/gsz/wAFGH+Gnhub4d+GpLWTXNbtGs76bdKs2lWk&#10;0c8f2hW6LIfmCqxzGV3H5Qa+kf8AgpD+3Jo/7Jvwe1a4h1K1TxFNBJBpdv5TOzTvBcCPO3najKWY&#10;/wAKoxPANfgZ8WPiTqXxl+JGoeJ/EF5bzahq1297c3ARpGjSSUzmNN3I2M7KMDIGa/cPCPgGePxP&#10;9p4+H7qO3n/mfkfHfFEY/wDCfhp6vc5WZEmsxKxkmh8oBWuc3EzOVYl8tgD1yufWr0EUYT7QIVZt&#10;qtvETt5OzylXAwcg56YOfeq7FikikxtcxmRyHjlaQKu53+XjGNh6kAKrEkAEj7J/4JFf8E53/a4+&#10;KMPifW1b/hBfDVwJUCW4Vru5huLZ/sUrcKyGI+YXCks5Uq+Ms/8ASnEGdYfJME8bivhh+K6I/LMD&#10;ltXG11Spn1n/AMELf+Cfi+A/D8fxS8S2scWueIYxLpECyxzW6abMlvcQXCjZlGcIwByMgcV+mkMW&#10;xFXHRhWf4X0ODR7C3it4fs8EI/dRRx+WiZBHC/wjBXC4+XbitZVbP3W61/CvEueYjOsxlmFd/wCH&#10;yR/SPD+R0cuwiw0PierZZh+7T6bCMLTq8U94KKKKACiiigAooooAKKKKACiiigAooooAKKKKzNAo&#10;HWiigCTNFIpwtLmg0CiiigAooooAKKKKACiiigAooooAKKKKACiiigAooooAKKKKACiiigAooooA&#10;ZJGrH5l3fhSxqqj5V206igApGG5SPalooAh+zKrySKvzSYycelSRDC06igAooooAKD0ooPSgCMda&#10;ZeqxibaOcHHFSAc0s4zE3XoelGi1YqkebQ80+N3wI0b40eDL7R9dsWv7G+gljuYDx5okiliOG6r8&#10;srfMOR1r+fb9t/8AYx1j9kv483Xhu6t5P7JuriQ6ZLIwXz7H7RLFES45LBIwWB68Z61/SNP+7fdt&#10;kbanp1r5b/4KRfsUD9tT4TXWl2sMNjq1usrW95In7wOsE3lKD12GaRScdga/UvC/jqrkeO9lXf7m&#10;e67Lv69z8t4/4YhiqKxOEVq0dP8AEurZ/P6bdWmme3WZLeQNJsUfMgWQAHPZSwxnpmu//Z1+P2tf&#10;s1/FjR/GPhie8hns5UkmsxMPLu7UT+Z5LY7N5cK/hWN8TPh/rPwZ+IOs+E/EdrcWuqaPNcwXQliK&#10;rOIrh4RLCpGTC/2curjKnzAQeRXN6lPcX8sNvDFuZ5jvVU4LgZdM+gTn2Nf2JXo4TNsEoOzpTV/k&#10;fgi9rh6vJHSUXuf0i/sVftXaD+1p8GNH8T6PdRzNdRJHNHkbrebyYnljI/2Sy/TcvqK9nQqD6cjN&#10;fz0/8Eyv2+dQ/Yo+JMNnfXf2zwP4gv4I9Tt/JaRbGVzBE97hRkBIITFs/izmv3y+G/j3SfH3hDTd&#10;W0jUrbUdP1KBLi2mgI8uVHG5SB16c/ga/inxC4LrZDmDtrSnrB9Ej+kuCeKKeZYRQqP95DTzOot0&#10;2q31qSobaeORTtdWx1welS71Hevz8+8FooooAKKKKACiiigAooooAKKKKACiiigAooooAKKKKACi&#10;iigAooooAKKKKACiiigAooooAKKKKACiiigAooooAKKKKACiiigAooooAKKKKACiiigAooooAKKK&#10;KACiiigAooooAKKKKACiiigAooooAKKKKACiiigAooooAKKKKACiiigAooooAKKKKACiiigAoooo&#10;AKKKKACiiigAooooAKKKKACiiigAooooAKKKKACiiigAooooAKKKKACiiigAooooAKKKKACiiigA&#10;ooooAKKKKACiiigAooooAKKKKACiiigAooooAKKKKACiiigAooooAKKKKACiijOKADOKa5zQ5zTa&#10;CXIKOtJvGetHmKD1H51puYla7RpCR8wHY4rz39oD43aP8DfhZrXijWLr7Np2kafPfSzBPM8tY0Lb&#10;to+92wB1JAHWut8c+J7bwvoN1fTTIvkQPMMsMfKpavww/wCCqf8AwUG1P9pb4x6l4N0nWZl8HaDP&#10;NZ3wt32x3rxXl3GxV1+/E0LQMrDIIXIzX2nA3BtbPswjTXwR3fS3qfF8ZcTUsto2+0eG/tv/ALS1&#10;9+1X8a9V16MgaLunt9IthvZYbZbi5kXJ6FwkpYn0OOleD6k80eoTbVmjW6y0LOpC7cYLA9x71sQN&#10;HLcFXDSW6AXWYWDsyspQbC3PJ4yO9SeHfCd38S/H2n+H9Hh+2at4k1WGxsrSL/l8nnZY1BfoEG8Y&#10;A6k1/beBw9DLMHGlGKjSpr8Lbn8+03Ur1pTqaubuek/sWfsweIP2rfjvofhDTo7qGKO4trjVSHGI&#10;rIXcAnV/RkjuJGAPMhG0ZzX9Cv7Mv7P+i/s0/CjQfCXhy0+z6fpFtDasxj2yTmKEQiVv7zvsUsfp&#10;XkX/AASu/YBsP2Nf2fNMgvrUHxnqyrqGuXLL5jx3MscDTQq//PNZEGPoa+r4YWH3mP8A3zX8feKH&#10;HU88x3sqEn7Cnpy9JeZ+58F8LywdP63V+OXw+SH2qkL0PSpaIvuUoHNflp+hjl+7S0UVoAUUUUAF&#10;FFFABRRRQAUUUUAFFGaM0AFFFIw3KR7VmaAHBHUelLUFtbLbDaqnaTuyTU+aDMKB1oHNGKDQc/NK&#10;v3aF+7S0GgUVVu9Qjt5URpFVpG2IC3LNgtgDudoJx6DNTwyFxzQA+iiigAooooAKKKKACiiigAoo&#10;ooAKKKKACiiigAooooAKKKKACiiigAooooAKKKKACiiigAooooAKKKKACg9KKCMigCGQZI4qvfQ7&#10;oJPlbG0/c+9+GO9WnU7hQy5XvQZ1IRfQ/Pn/AILG/wDBPiz/AGg/h9H4u0e1W18XaDEGE583E1rB&#10;b3Uwt2IJDfvth3EHcSBzkCvxV13SpvDurz2d1A0N1au0ckcnmJNburFWDp5YYOGB3DggA9K/qe1n&#10;RYb60aOWNpl6lSK/JH/gtZ/wTdk0a9uvit4Msv3RZp/ElogaPej/AGiWS6yWxuOAjLjIDAkc1/RP&#10;g74jLCTWU5h70fsX2/wvyPxHjzhOtGp/aNBLk+0vPufmgNttdx+fsgu4rk71jxucou6No4wV3NnH&#10;Jm6/wnpX2x/wRp/4KWXX7P3ivTPAXiy6f/hB9UZVsnl82b+zLp3tY0G5mCR2/wAkpHykqz5LYr4v&#10;0+O51i/gt2s7rzbGMtDEQ6lWUnLRZLlclSuXWXJGAB0qtfXckktubiGSaXzVWT7S0jTSRcEAeY8m&#10;3dnAco+Mg7sfLX9AcRcOYbOMFPBV4Jxnqn/K+lvmfmuW5hWwdb2mHdpLVn9SvhXxPZ+KdBt76ymj&#10;uLW4jSaORGBDqwDKwI6gggg9wRWuJwQnynk+lflL/wAEb/8Ago21rcW3wv8AHesJ/aNq0cWjTXkw&#10;jTyD9mt4rcM7Nuf5jtC7c4OFr9U4LuO5gjZWVstjg9/8g1/DHFXDOKyTMXg8R8vM/pThjiGnmuEU&#10;qb9/qXwc0VHC4C9RTwwPcV87dH1AtFFFABRRRQAUUUUAFFFFABRRRQAUUUUAFFFFABRRRQAUUUUA&#10;FFFBOBQAUUgcGl3UAFFNMqj+IUu4etAC0Um9fUUu6i4XCijcD3ozxQAUUZ4ppkUH7woAdRRuzRnN&#10;ABRQWxSb19RQAtFN81c/eX86DIo/iFADqKKCwFABRUb3UcbKGkjUscKCw5p3nLuI3LkDJGelADqK&#10;jW6jdAyyIVYZBB6inJKrj5WVvoaA3V0OooBzRQAUUhcClzQAUUA5ooAKKKM0AFFN81c/eH50ecv9&#10;5fzoDyHUUA5ooAKKNwo3UAFFG7NBbBoAKKKKACiignAoAKKaJFI+8PzpPtEefvr+dAuZD6KaHU96&#10;XePWgYtFG6m+YuetADqKN2DQWxQAUUbge9G6gAooooAKKNwpC6juPzoAWigHNBOKACijPFG4GgAo&#10;pCwFG4UALRRuHrTfMXP3hRcB1FAbNFABRRRQAUUZxRuoAKKb5y/3l/OlDg0XC6FopN49RS7hQAUU&#10;gcHuKCwFAC0U3zF/vCjzFPegB1FIWAphuYwR+8X5skc9cdaAJKKjF5Cf+Wkff+L04NH2mMH/AFic&#10;9OfwoFzIkopolVhwy8+9KXA70DFopN4x1o3r60ALRRuozQAUUUbqACikDg9xSGRQfvCgB1FFFABR&#10;RRQAUUUUAFFFFABRnFGcU1zmgB26muc02igjmChjgUhdVPJpJZFVTuZRx3NaehldJ6kMnLblrP8A&#10;FHiS38O6LcXUjKfs0byMAeTtUsR9cDNW7u9itrGZ5JYY1RC2ZGAUDGcn2r85v+CxP/BTdPgZpVx8&#10;OfBV/p9x4k1ix8q4mjuGVtKjuYpoomIXIEoOxwrYyCD0Nevw7kGJzfHwwWFTu92fP8QZ3Sy3Cyqy&#10;e+y636aHiP8AwWD/AOCnl940l1T4V+D7iPyVd7bWLy3uWIlSMXUU1oQvPzIELY5CuD3Br84/s62C&#10;rAI28uBpDE6KVwQu4YB5bnuahv8AVm1x9SuprmP7VfO32nILfaJjkszd1lZxtP1qqbOG5h8z7TCz&#10;MkrRuwKlCyFwmD2G3bnsTX9ycM8LYTJMBDD0Fv8AH5tH805ljq2YV3VxMncs3mnJBcwTNt3zxBWC&#10;4bzfmwQuOAvZT03d6/YD/gi3/wAE24/hb4Z034q+MNPU+LvEFtv06B5T5WmWEjRzRfIBgTts3HgF&#10;MY+QEofnP/gjV/wTYuvj7460/wCJnjXT3k8H6Xci50m0kjKjUblRaTQTjPDwIrS5xlWdCOoNftPo&#10;eiR6LpVnaxRmNLVViG0BQFVSgAHpg1+H+L3iAv8AkSZdU9561Jdl/Kv1P0jw/wCFZVJfX8VtHYua&#10;VCIYcfN171cPSmxx4FOxX86H7VTHQjC06kX7tLQaBRRRQAUZpspKxMR1AOMUkBJiUsOT2oAfRRRQ&#10;AUUUUAFFFFAEO5jckbTtx1xUq/dpaKACiiigAoooziszQHVnX5flpYUZB8xzSQMzR/MD171JQUkF&#10;I/3T9KWigozb3TluL+0kMeWt5mmB2Hg+WY/5NWhEMLTqKACiiigAooooAKKKKACiiigAooooAKKK&#10;KACiiigAooooAKKKKACiiigAooooAKKKKACiiigAooooAKKKKACiiigAoPSiigCC4TzImXnDAgkV&#10;zHjn4e2fj7w9Pp+sWsV5Z3ETw3ELpuWZWBGCMHPB6YNdYwwpFQ3gYQkqpYgZwO9OlVqU5KVN2sc+&#10;KwtLEQ9nVV0fgv8A8Faf+Ccd1+yV8QI/Ffhuz/4obVCLiW2UlpNNkLSSPbKSTuj2jIO8KThduFQH&#10;4/u4pdO0eGYbt3kkP+6ChF3b9wK5BAc4Hbbjsa/pp/aB+D1j8cvhrqPhrULdprS/geBg2BhWUxnD&#10;cEHaxIIOa/BL9vn9hTXP2NPivqUdza3N94R1a5kudIvRGRHa73lAtHLAYkVYFfgYAwwRRgx/114U&#10;eJFLMMKsvx8/9ohpC+0l5+Z/OvG3Cry6v7aiv3XTz8vRHgFhr91oup2t1Z3V1p19a3yXUE9tcNFc&#10;RvDiSORZFyyEMAQQMgjIr9l/+CQH/BUNf2gNEs/APjS8aTxxpkKJDcSQDGp20ZitxKJc4lcyhyW+&#10;982cV+MN1dM8dvuubiQMsMgbzzuhfbkgYGThfmIHOOa1vBPjrUvCPiPS9e0m68jVNJW2e3ZfLJhe&#10;EGZXk8yNiBGVA2n7455r7fj3g7C5/gfZuCU19vqn0Xpc+f4fzrEZXW9tR+G+p/UxDcRyDarozbd2&#10;AecHoakhfYPm65r4Z/4JX/8ABS/T/wBrjwwvh/XprWy8eaKG+12uPlu0gS0ja7XKxqu6ScjYoO0g&#10;8V9vRXscgA8yNmyNwDcrnpn61/D2dZLi8qxc8FXjaSZ/TGSZ1RzLDqpRNAHNFRxOAvWnhgR1rzro&#10;9q4tFGaM4oAKKM0UAFFFFABRRRQAUUUUAFFFFABRRRQAUUUUAFIwytLupryKinLAcUB6DQMU2Rl2&#10;E5A2jOc9KDIoH3l6ZFYfiHxjYaHaNcTXEarH1IYHn0/piqjFydonLiMVTpK9Z2Nhevzbac0qg43I&#10;OMgZ6jpXm+o/H6xSSaOETTNbsI5CU2qd3v7YP5GqK/G/ULwBl0O6ZlCyIio2/a0ZIBwpPDAZ4OPS&#10;qdGqt0jwnxRl6fLzt/Js9SE6suQwYHuKEmjfG1mOeR6GvL5vjTqGl3apdaWtvGshXzHYqqjzFUf8&#10;s8Z2k8ZOOgLKTIt3TvjzYywl7qCW18tVdgy7SjbSGjIPRlHzEdQOaqVGq9omkeJ8DL/l7b1i0elJ&#10;tUc08tt+lYPhfxtYeIRiG6jaTvHuG4fUVsSTJ/eXrjr39Kzd1uexh8XSrUva0WmvImYqV61Xlw0o&#10;5+7+lK33D349a4j4lfEhvB9/ZxtbtNDM4+bptGRyPXGRx7irpU+d2Ix2Y08FS9tUO8jbApwYVz/g&#10;PxUnivR0ulVo9xKlXGCMHFbw4NRUioOzNsLiI16Sqw2YSnD0MysNvrTZ+ajuJTDGzqNxVCQKlG0m&#10;km3sDeWq7ty/KuevaiFTj5h7ivP/APhboXXmsWtWxHMtuW9F7H8e1d/DN5uHHRgOPStKlO255eW5&#10;ph8dJuhL4NCfzSO1R3N6sFtI/TYpbrjpUlNuRG1vICBjaa56fmerK9tDzvxp8Xo9Pla3s1ivrpnV&#10;GCEBVQnBJzw2B1A5PSsXStC8XeKI2upL2axVkBihY7ACDkHYv9eK9Jk0qzt/m8uGOTuWUcfWuI1/&#10;432+kahJClm9w0cnloxGzeynBC+uCMcV3Rqtq1OJ+eZxh40qn1jOcVKNN7Rhovw1KFr451X4dqtv&#10;qjyXVsgWMSGIg53Bc/TBzn0Feg+EvFVr4lsRNAytnjKkdazfBvjCx8cWRuGhWORTtaFiGYHjt+I/&#10;OuhtraO0jURqI0dsgKAoqZVIfw5L3z2siw9WC9vTrOdF7IvQ/dpzfdNNh+7SzHETduK5z6oh3HPO&#10;KU3IxjI54rmvHvjr/hDoIWELz+ccDH+Pp71g6D8bY9R1dbeeNraNm272cbWI6jPtg/kaaozep4OI&#10;4iwWFr+wrS1Z6NA2RUlVrOeGYBo25btmpzIoIG4c9Peke7GSauhx6VC7YU+tSk5Wq1ySASuTgdqA&#10;lsNaRFZfmXdIMdeadHCrL/e5yMVwc3xalg8RCx+wyyKs6wbkkVtuSAScemea7yzO+NWX5d2CRVez&#10;tuedgc0w2Mk1Rl70NGWIhhacelGaD0qT0iJ/vCkdginOB9aGcItcr498cnws8AaFpBcOIwOxJ96c&#10;Y8+iOLHY6nhaftKux1cTc47insw3VzvgHxevjDSlulVU8zG3awbcCMqc+hHI9q6DHzDr1pzpuDtI&#10;1w2IhiKSq0tmSUUUFgBUnQFNdvkP0pSwxVa6vI7e1kkaRVVQctnpRq9iZSUVzSdkNcnP+sC/WmkH&#10;P8LY7+lcnrfxl0jRfMVWknKhcEDcHzwMHvzxWHd/G+8liDWGjTTfu3fDAg5AyBj1PpXRTo1X8UUj&#10;53E8VYCD5FUUvRX/ACPToc47e1KG3fxL6Yry7/hcGsRrIZtFuP3ahwQCM9yM461NbfG+aV1+1afN&#10;bqViKkyDl3bbsx3Pt1onhq3l95y0+LsulvKXzTPTI5B5fDL6UbjvHy5561y/hr4j6Xr6gC4jjZm2&#10;BC4Dbs46fgfyrpra4jMasJYyrDI+bqP8kfnWMouO59Bg8bh8VDnw87kj/wCsX60244NLI43Bs1Q8&#10;Sat/YOkXV4yecLeJpNg74GcVJ11KkYQc57LVlqJ95H7xW+h/z6iniXcw27SM9c15Vb/HnbcKG014&#10;1CE48wbicR4UDuSSAB1JrvvCfie08SaVHdWskbxMAcqwON1aunyHjZXxBgcdPkwsub1N4HNB6VHF&#10;IqrywpxmUj7y8+9ZeaPcvrYjkOD9OaNyuM/zofK59ccVw3j/AOJf/CLaisJt/OUqXbDYwB1qqMec&#10;4MyzGng6ftKh3SMVFP3blrH8La3/AGvpaTNG0KtxtPY1qxnn8ampvY6cPiIV6aqQ6j2A281EZkQh&#10;dyjdwOaJ51Qg7lGTgc9TjNc14n+IWneH5FE1xG0jnCqpBOaqMXJ2Rli8bQw0faVmkdJ5uE3eYm3p&#10;nPFG7DEbk+Xk8jj/ADg/lXmN38fLd5AlrYtcNuARem5s4HH1psXxa1S5DXFppE8kMKkKcHJx1B/2&#10;sBce5NdH1eR4EuK8u3hKTXkmeoh/k3bl2+ueKDkH+GvKovjVqVo7LfaLNGcbnYttRVHX8eJOPdfU&#10;Vtaf8atNmmMdx5lqxw4ZxwF9c+g7ms3hqsdkjahxNl9TXna9Vb8zvo22ipKy9H8R2+sL/o9xHKM/&#10;wkH/AD0P5VoGZdwG5c+mf8+o/OsnFrRnvUMRTrQ56TuiSijNFI2GyGo5DiNvpTpBl6Rm2qSegoBl&#10;aNt2DuBFPeYo4UK3XHHauK8X/FmHwtqy2q2bSbY1Lux2qvOev05rG0749/aYLeQ6PehZ0Vm+b5lY&#10;ttzg9u/0rb6vU3ikfN4jirLKVV0KtZKa3smz07aW6v0ODSZUN95/p61523x18hYWm0m9j85UO1gg&#10;ZSzbSSM5wByT2FWtL+O2n391HbzLNayMFPzEDPykt+AbAPoSBSlh6/ZFx4ry2W1ZL1VvzPQkZSCM&#10;c/Skc/LWdoOvWuswLJazRzI3Qq4bPetCQ/uz9O1ZPR2Pao1o1o89N6dxm4L97FPZwjKMdeK434j+&#10;Po/Bs8MbQ+fJMkgUbsb+Qdq+rEdAOat+AvFzeMtJtbyNVRZHYEqdyuMYbaehBfBB7qCelayozVNT&#10;OOnm2Gningoy99HTs2EzxXH+MfiRaeGHWNmaSSRioEa7liOCSHI+7wD17A+ldBruqf2PpFxcFHk+&#10;zo0hRerbRnA/KvL9R+N0DDMmmSec0AufJyrSMSmCNvXjfjpWa8jzM/zmjhUqdSpySe3XX9SJdS8Q&#10;fEeVpra4bTbVpHZAFwdolbv7jHPvU1zf+Jvh+0lxJLPqFvHvYgDdgBxnpUqfHCNppltdLmhWKZot&#10;zMqAJkHcB3H+FVLD43ErHHcafI3meWDH5ynYzME2e5ALJ7hVboQavnxD9yysfJr6p/HniZur/Mk+&#10;X7ju/CPxOsvFM8iovkSQymIo52kgA8gHtlXGfVW9DXUi4WVflryS0+N6W+Gg0G7cSEbSzpFwVVsh&#10;u/Dk/wDAX9DXfeCvFEnivQ45/Ka0kOdyNIsjL6ZxR7OW9z7HJc1pV4+zdX2ku6i4/mbSyFu1Bblf&#10;mXB/Wuf8d+L28G6Q1ysTXTqpKqvV2AyAPc+lcen7Qsa3g820ZLYO8Jk3jaGEvl7f9773HX5T6VnG&#10;Mpal4/iPAYWoqOIlys9VRgq9qkDZFZHhrxJb69pyTRuu2QZHNaaSqx4Zfzo8j2KNaFWn7SlqiU9K&#10;ifhT9Kl3VXu5dsbMvJC5GD1oNJbBE+1OT6UNzKp696848U/HVvD2sS2a2U0zQmXAU537ELKAP9oj&#10;A9TXd6Re/arRW2eWrNhfptzTPLweaYbEVHQoy96O5qA5oqOFsCpM0j1gooooAKKKKADOKN1NkptB&#10;PMOc5ptFFBNwoozTWkVByyj6mtCI7kc3EgqrqWrQ20LPIyRmMHO44wACcn8AT+Bqa+mUK4O1tq5Z&#10;eDx9D9D1r5N/4KWf8FDfDv7GPw8+2/brefxFdCT+y9PSXzPtMwSdEVwMmOMyrsZlyVwe4rsyzLa+&#10;Y4iODwibm/I8zNcxpYPDzqVDlf8Agq5/wUR0v9lb4Uajoulst94r1Oykt9PgRlcW7yxTxrNJ1G1W&#10;CnDDHT1r8O/Gniq++JXi7VvEGuT3F7q2sTzST3cjs6CS4kcPlmEmFRC5BYPkhGYyNtFXvjp8W9b+&#10;O/xH1bxdrErS32rajdysQdz2oaZnW3XJ3DYvGWAwCCa5e133H2htoaFvlVpW3HfjjDLwD3r+2eA+&#10;BcNkOBi5fx56tn8559n1fG4l4iXwx0SLX2BZdIg/dhQpeNd0RKSeXBt+6CQSEYZVVwCVQIU25+ov&#10;+CZP/BPPWv2x/i/HNqWm6h/wrzw/cRrqc13hY72SOWNzYoWSTLmJtxdWGUcBWjJDDzf9iT9jvxD+&#10;278ZrHw/ocNjFYwKLnVLuVWNtZW6zCN22vEwkkKyK0SbhloeTgEj+gH9lz9nrQ/2bPhVovhfw/p8&#10;lrY6bHGjFoUjknlEarLPIUTDPI67m9WywO0ivlvFDxAjlGHlgMJLmxFTR9oR7+TZ6/CHDNTNcRz1&#10;dlr5HVfCz4dWPw28J6doOl2i2em6VbRW0KKpWNUiVQoUbuOnfrjvXViUbh9aZErAFSrfMfSpVtwD&#10;9Dmv5BlWlUcqknzS7s/f6GHhRoqjR0SJMU9fu0in5admqOkKKKKBBRRRQAUUUUAFFBOBRmgAoooo&#10;AKKKKACiiigAooozigAooorM0HKflp2ajpyn5aCkx1FG6jNBQUUUUAFFFFABRRRQAUUUUAFFFFAB&#10;RRRQAUUUUAFFFFABRRRQAUUUUAFFFFABRRRQAUUUUAFFFFABRRRQAUUUUAFFFFABRRRQAU2Q4Rvp&#10;TqbMN0TD2oApSkg+45HFeTftc/s06F+0h8KdW0LXNNjv47iC5MJACssjwSxAqx4Vv3pwe3WvWjEy&#10;yfdbG3rimXdqZ4gfnCnjG3p74rqwuMqYTEQxFF2a1PKzLL4YrCzo1VzRe1z+bT9qL9nLXf2Z/iTq&#10;ul6pZ6u2ntezw2Go3FtJ5N/GXZHiwF8tn8uF32k9IyDxmvHrK9MEq2qIzbZXEMQnZofLxiOEKse0&#10;bRl92cEA1/Rf+23+wn4Z/a8+CmqeHdSsUivDuu9PuU+V7S9VJAkoPpulckd8mvwL/aW/Zj8Vfsuf&#10;F3U/CniS2iWezSXy2Ubre/g8w7JIgezBHkCnlWjYHjNf2d4c+ImGz3DfVK6tXj/5Mu7P5v4g4XxG&#10;U1fZT1hL7jn/AIY/EzXvhJ450DxFor3NjqGi3sFzb3QDCSTbP5mxgPv7sodvdosdq/dr/gl//wAF&#10;AdE/a5+ENlHcXkEPivQSlrq1pJMokeeK1tvPuFGctEWuVG7oGIGc1+Ads0HkrL5phbyI5kiaBGV0&#10;MhQOE5VwXUrg5BZdp3HBi7T4GftAa5+yz8WrHxf4V1D7Lq+myx7o4sx21zZpIkv2aUIVO0pFHuO0&#10;qSu3npXR4jcCUeIcDy25K8Pgl3XZ+ptw3n1fKq/NHbr6H9Qvnrx8y4zjr3/yKkDAAYr5e/4J2/8A&#10;BQTw1+2h8M476zki0nxBavFbano00qb7OfyYZJPLAO9osykLIw2lvlznivpxLiNvuyI2Rng9q/if&#10;MsvxGBxEsJjI8s4u3/DH9G5bmVHHYdV6BbQ5WkcZpkEqlfvL+dSFwO9cyknsegtVcF+7S0UUygoo&#10;ooAKKKKACiiigAooooAKKKKAChuRRQelAEeNoqO4KiNixxxUzH92fpXK/E3xGvhzwzeXZypjhb94&#10;MExccHaeD9D1ojJt2Ry4vEewg6pzvxO+LcekyfZ9PaKSbd5TStykbHIwcdT8p46naa5DwZ8MdS8Y&#10;RW+pXxvIzdQoJFlVkkwUQnbnhfur15BLUz4caO3irxPJHPbsyWswNxISZIy2BKGQH5Tu81xlScEH&#10;0Ne2W8a2ssaRqwjVQgX0rplVdH3I/GfneW4KpndeeOxkmqSdox8+pgaF8OtO8PNItvaqzTvmRinz&#10;N8oHJPBzhfzb3rdt9GhRQVhKsw68cY7VcMkSPtMibuuN3PXH8+PrUh+ZeDXLUlOf8Q/QKOW4OjFK&#10;lTRnXWh29wr74SyvglWUMMisrWPhvp+twzRywL+8bczBduWIwxH/AAHiuiSPnhvyqViNvJopvl/h&#10;yYV8uw1b46aZ4l4w+H2peCNt1p7XDeS7yMyb9zAqW6bznBAHQ810Pww+KzazcTWOqZWZZMQy7cLJ&#10;x0z616Heos0JRoxIuOmOW+leLfE/w0fCfihWsGaPz5GEZPCq7DA/WuqM/be5Pc/O85wFbI639pYJ&#10;/uXpKHS/c9paZWt2O5WDDgE4B4zivHf2ipPI1XT8vGdqi4y0DNho22SSA9AfLZkx2EhfohNd98M/&#10;ETeIvCFleMrCR4I2cMMYYAhq434+yKtxZ28lxGscgWKZnOGMZOwY92kYA+1Rg+aFd05nqcW4uGIy&#10;GeIh1SOo+C9wtx4Vh24wzcgdUY/MQfQg8HPeu3PRq4f4H3bXvhOGSRY0kJJZU/hbPzA+hB4I7Gu4&#10;6g1z1L3kfQ8N/wDItoegsn+rqGc4hfr909BmpnPyVBclVhk3cDac59Kn7CPbn8LPn2/uPL8fSLMW&#10;aQaxuTb1K+aiKMd9ud30Fe92nzeX/F8q/hXhc1zJD8QdqMIY/wC0yr7gFzulUAc+vQete62QwF2/&#10;3VrpxP8AEj6H5n4f/HX/AMf6su5xTZpFEbduO9EjAI3IHFZ3ivxBBoOiXlxLgrHGWA4+cgdBnqT6&#10;Vza7Lc/Sq1SNODqTdktTjvjL46/svSJLO1maPUZI2LSRxGQwLg/NtHUjBIHfFcv8NvhnHq2iXF3c&#10;W5h3RfZoA6swVFXhR6hcbQ4+/tzk5rGghuviT40WSRfMj+0lgRGsu1FmYD75G3KnOVyccivcdLsF&#10;06zht4xtihAAGOvrXRiJRo0lRp/FLVn5fleHfEOMq47Fr91T92K6SXc8X8JaxdeCvFQhuGkZY5DG&#10;UK5VgzxBSB1B4OM+le2WlzFexxujblABGD0Jrz34weCtkq6tFEZpIQgmRFJ3ruGSAOpHtUvwZ8Ym&#10;7hGl3kn761AMbMwKt83QDrke/SnUjPEU/aw+KOhtw7iKmUZhUyrFP3Zu8OyR6dD92llTzI2X1FMh&#10;mXpuXPTrT3fCNzjisj9N0aPLv2hFW3sLF/ujO1X8lJMN2xk5z7Lk+lcj4d8GQ614P8/T4wslixCB&#10;ImYlAu9VB7gEKQ3RtgH8Vdh8fGmaxslgdEmWXeQ3IkHlnj2z0qz8DRFF4Sljj3ukEpiKum0AoqAY&#10;PcfzrSs5xpJwPybF5dSx/ElShX+FQVvI5/4ceM5PB98ulagsyW0EghgLgllA52MfReoY8HpXqscj&#10;NsaORZFJBHPRTXG/ET4b/wBvQPeWKf6V5CxhZAdrqDkZ/wBrPB74rA+H/wARpPDk66bqqyJDnO6Y&#10;5EbDuO4Uep4FbSpqdPngepl+YVsmr/2bmMn7OfwT/Rs9gjOY2+lQ3DCOBmb7oGTkUWd9Ff6fHNC6&#10;NHKoZWU5DA8gg+9F1KPL4b8uf0rhqfCrn6G5Jx0PCWs/s3xPMjeWXk1T5SiNtAMq9T0zXu1mf3Y+&#10;leB2RWL4k7Y4ypuNXLugffn96MN7fdbj/ZPpXvdr0X6V1Yn44+h+ceHu+Kf/AE8ZaT7tKelIn3aV&#10;ulYn6UU5vv8A415p+0Nua20yMNJue4UBAp5+Qjr2GeM16ZL/AKz8a84/aFvPsVpYkbWkVvMOepUc&#10;kAdzXRh/4qPj+OP+RTX9EX/gId3hhZPm8ueRpY8rt+R23L+fLY/h3be1d/3b61wfwIMX/CMKsW0x&#10;wyGJDg8hTgY/Ou8zkt9axrfxZ+p6HC//ACLKHoSHpUM/ELfQ8Gpi2Kgu32ozZAGOtSe+9tTG8VeL&#10;7TwpYST3UqqWG1UzyxAJI/JW/wC+T6V5NN4i1b4ka8yLE0kMMgCKCdsffLAdeOcdxS/E3XJNd8ZM&#10;g8zyIgLQK6EK8hZUDg+h85xnvg+hr0jwB4Wi8K+GrO3X/XbUE0gXPmMF5OfTtmuqEoUvee7PzLEy&#10;xWfZg8PCp7PD0tJNbyfb5mT4W+C+n6WQ80a3E24D7hVRj5hgH3rsLTQLezXCRxxj025q8IsMD7UF&#10;SRWM605/GfbYHJMHhYL2VNIrPpkLxn5Yen92q2oeF7PUYf3ltCy5Dj5cEMOQaveTJj/61NMci8/M&#10;e/Sp1j8J31MJQqLlnGOvkeceJvhCLS4W80+Nl8hjIUBxvOXP9R+dY/gb4i3nhh107UEunhhKpl4i&#10;AhWTys5PYkK305r12SZt3l7f4dwyOp9K8y+MmhA21vqcdrIvlgrLjI/dAF1LD+8JFGfbrXRRrc69&#10;nWPgM6ydZfGWZ5fNwUH7yXU9M0q+j1KwWZWVlkXcuD1H+cVm/EZs+C9VA6tayYx3+U1yHwN8RSXK&#10;3VvLMsn74SRgHO2MpGAv4Gus8fFT4Q1At8y/Y3B4DZ4PGDx+BrnqUuV+zPoqGbLMMoliYdYv8jx/&#10;wdosniXxQ1q0e1JLeUqWHRwYufwNS28l58KPEFxIvmeSpLswRsLC8oITb2IUEZ7Zqz8HXa18drH9&#10;7zVuXUBVXKF4Rn5SQR716h4p8F2/i7Sfs91GZB8jhgNrKVbIB9aurUdLETpT6xR+c8OZHLF5SsVg&#10;5uFaEn8/IteHfE0Gu6asscq88Op6qcZwfQ+1aEG0ldvKgj8K8RM+pfCnW/n83y3laebClkdTxj2O&#10;K9a8J+KbTxDbeZE6lmIVgGHytjOCPXHOKipTcX+7Pu+HeI4Yr/ZcX7teGnqbkwrx3463Ij16FvOY&#10;bIXcMAD5XQbgP4sFl4HUkDuK9hDq44kX3wRxXjHx9mb+2o3XdIIYXuCAn3wqt+7+pZ4yB1Pln0rT&#10;CfEYeIErZU/U7n4Swxr4B0lUthbhbeONY95f7OFUjyw38W3ON3fOe1dTcXC2UZZmC7RWB8LmX/hC&#10;NOKnKtFvU/7wBx+tYnxu8USaT4VaFWkj+1b4XKf6xB5DtlR1zlcD34rHl5q7R6lPHxweTQxNtqaf&#10;4HN/E34tXF+yQ6NIX3KzJKiF1k/dkDbj7x3EDA6kgd6l8DfBz+03+1atJO0Uu1/s3IXcerHPP4Uf&#10;BHQ11W+ur6SPzI1k2xjZ+7VtkeWU9CvHUcbga9XjTEYLbV28YHeuidb2f7qn8XU+WyDJpZnL+1cx&#10;m5RltB7IxfDvgrT9BtI0gtljVVGAq89fetlNOjRPliMef4QBg1KsyKSPlB/lTmZQu5nUY9/xrP2n&#10;Nqz72jg8LRh7OhBFO80aCeQbod4IxyARXO+MfhTp/iSwnj2GJpI2RZUX5kJGOBg/yNdgrqeAQeo6&#10;+nWkdVI+8B+PSp9tOOzJxWVYSvDlq00zxK+8MX3gDxO19ateLHNKcEBmVlLLJgglgvEbr91eXHIJ&#10;r0b4beJ5PE2krLcQyQzr5YIkQqRmNSevuMfWty6S3lHlyJHIM9Se/pSWiRQRKypHH5jcgdsHH8+K&#10;2qYunOHLL4+54+U5DPBYhzpVL0/5OiNJDlaWo4XXb1HPT3qTOa5z6oD0qGZgkTE9APSpj0qvdf8A&#10;HtJ3+U8EZ/Sgmfws8N+Kt+snih4W2whljkEYO7nawVmbsCwxg+leoeFNKt5PDWnmWFGb7OmSADmv&#10;K/jEHPjNpl3On2cRqjLuXKs7LgDkc4655x947Wi9C8K+ObC08N2XmXC+attEsi5HykKcit8VCTpK&#10;yPy3I62FjnOLeJnHZdPM6STSbSD5pIYjx1aPoK5rxp8PbDxNZNsha3uljYRSrgbSyk5P0YCrc/xU&#10;0WOdY3vEZ5IwyRhgzMDwCB3yeK53xX8dLC2VobMmRpdp34/hJAyvr1GPc1yydaOlM+kzLMMkVFuv&#10;KDi1skcv4N8VTeC/FzWqytJG1xDbGNxtMYMgiDY9G3HB717dBdb4zkHK8+9eKfDXwZqWs6nZ30k0&#10;0dvBhy9uy7Lpd29NoPIU989QeK9siiVVcnuoFbYhpcql8Vjl4Fp144Sq6v8ADb9zyR5N+0rIvk2Z&#10;aeRWjiuFGMZk3IcbPVh2A5zXSfBGWFvCkMcbx+XbyG3CxsDs8ohSD75PPpXL/tDbYr2w/wCerSrE&#10;BuxjkSJjPG4zKi/7pNdN8E5I5PA1h5LSNbqoCO7h2nQZUOcdSzHJPtVuo/qqPLy9c/FVd/3UdH45&#10;kjPhvUvMk2r9kl3MOdo2nnFeKfAuOHUvFlq03lrNNbrcPA8aZDlQGZjnIlBRgSPl+UgcivaPFtuz&#10;aLesu7d9mfHHQ4NeOfBZ2i8dpNcSTNcLC8asWATbmAS59yyb19VlYjg1y0Kj9jL1DiqV85wcasVa&#10;7/M9vi0SEhiqL83cMf8ACnNplu6ljH/EDjnkjp2pqeJ7CJeby1XqOZF7de/apD4kswcG+t+uMbx1&#10;xnH5c/StKdKdtn9x9x7XL/7v3oji0OKNYV8tWWPAAJJ7FfT3q5bwJBB8sKpu5O1dvSqyeJtPkkVR&#10;fW+5zhR5g+Y9Kt295BdwrJFNHNHIoZSjBg6kZBGOxwaqMWl7x04eeGlpRSfo0zgPjzMtr4UEzXS2&#10;flTqfNIB8o+WQDg9TkjA7nivPPBXg7/hLLbUrdYYrK9tmL2yhEfygV27sZ5+bzUz3JJ7V6R8eXVP&#10;B9w00K3C7SHt9m7z+OFHuegxzXOfAKb95eBGaR/NDTNEPkDmNVYKe68Fx6+YD3FDv9Xbh3PzTPMH&#10;TxPEMKdb4WrGP4W8ZSfDTUvIuInW3aVcwMigRpvkUzE54XCqc9OR617Lour2+qwJNEwO7sD09fyr&#10;nfH3w1g8VWpjP+s8vyTuIHmKOcH2PSvPfD/jS4+Furixv2WbfNF5kZQqVJOyW6z6EHO3sAW6VPP7&#10;VWp/EehhMVichr+wxf8Au70jI95DKccioJhiL/tmOv1qpo2qQaxp0N3bypJbzIJEcNlWU8gg+h9a&#10;s38sbwOxkVYzGQWz04rGtNqNup+g06yqxuux85+PEaTxndNCsrQtdCJxGDDIZhvZVb/V7h8ynBMu&#10;QRhEyGr6A8KRfZ9HhXgKmDwd3Va+evGurj/hOrlpIo/3d8FlYyjZEv2lgVJzgMBHHLk85Kp/EM/Q&#10;2hTM2kQ5blkGzA+8MV0V/seh+c8Ff8jHF+pqggjp+NA6023RhEPm/Cngc1J+mwH0UZxRuoAM4o3U&#10;1zmm0E8w5zmm0UUE3CjNBYL3prSKUbDL09a0MwZl/vCoZ5oY4TJJJGq7S2WYAEYz/KmyztbQmWRo&#10;1jUbixYAY69a8I/bR/bU8K/slfCDU9e1XVLVLm2gkSztVlVpZrgQzFI1TOWJMT8AE/I3oa3wOX1s&#10;ZiFh8OuZvZLU48xzGlgqXtKpmf8ABQL9uPRP2KPhBda5fzQzapKZbfTLIzLG19dfZ55Yo+T90ugB&#10;PYZPavwL/ad/aL1/9q34vap4p12aFY7iW4hskcMzWFqZ5JUiI6EoJnQsP4SW6DNan7aH7ZHir9tL&#10;4o3uva1qqx6Tvkt9I0prhvK02KRklUE9GdWkf5j/AAhh0Brym6G93ZZFf7QQH4JRN42MTjoDmv7L&#10;8NvD2jkmE9vjI/v5fa/lXZH8+cUcRVcfX0+DohlrbI0hK2sDMkatve5DSPG4DHIB4PI3L97aw9a9&#10;G/Zc/Zv179qj4s6P4M8JW6zX+qXCXNxIIneDTbZSiPPIBzsUypntl1HVhXNfCX4Pa98evGel+FfB&#10;y3Gq634kuofs+x3byllEcLyTMFIjUGT5pG+QCQjqtfvv/wAE5P8AgnX4d/YR+FdvZWsK6l4o1Fku&#10;dY1ZlO6adoIo5VizGCsBkhRlTI5G7pXV4heIlLIMH9Xpe9iH8Hp3fZj4f4Zq5rX00itzqf2D/wBi&#10;XQf2M/hNZ6Dpduq390sV3rFwifLeXv2eCCWVc8qjGDds7bya+gLZvL+Wi2DbvmUY28mpBGufWv4t&#10;x2Or4ytKvinecnds/fMty2hgqCpYdWRJRiinKflrlO9DcU9ThaXdTX5oNPMdmikX7tLQIKKKKACi&#10;iigAIyKr2hmO7zOm7AGO1WKKgAoooqzQKKKKDMKKKKACmvzj606igaCiiisywooooAKen3aZT0+7&#10;QVEWiiigoKKKKACiiigAooooAKKKKACiiigAooooAKKKKACiiigAooooAKKKKACiiigAooooAKKK&#10;KACiiigAooooAKKKKACiiigAooooAKGOFNFNkGUNAFeUM5w23aeuOwr5j/b7/wCCfnhf9r34Y6xa&#10;39r5OrC1+1addwxEyWt1EshiO5eWXdMSVHUAivpwQtt79KjuomW3Pys3ByK7spzSvgcQq+Fk4zTu&#10;eRnGU0cxoOjXj8+3mfy+/tA/ADVv2avidqHg/wAUWv2K/s5ZZknuIU8q6jZ3hS4iL8+VIyyMCAQu&#10;7dXGTQYs1byfK8xI2EvVdgbnBJK8jpwv1HWv3p/4Ke/8E94/2y/Af/Evt/sfiTTC1zYX0NrIXQiK&#10;WN1PlyxMwfzOELNjrivxA+LHwy8WfAnxxqHhvxVo+p6Xq1jJLO6yhvLuF3MglRyTvSVEkAcOyttY&#10;LkqRX9r+H/HlHOsGpTaeJjo4tq1utj+bM+yGtltflu5R7taGr8CPjv4n/Z2+JNj4o8J3FtZ6lp92&#10;l5cKoTF/Ap854pcASHI2JhbhT8hAAPT94P8Agnp+314d/bT+F1ne29xDBrln5VvqNm3yBbgRwtK0&#10;almbyw0qoGLMNzAHJwK/nph1Wa2n8hluJtreaqnzFZ1cDaV45BJGMdcj1rvv2df2kPFn7K/xdsfG&#10;Xhe7jh1DSZWmubdp5GgvYmKebAEHDJIIYh5g4Ur1wiE8XiNwDS4goe1pxUcTH4bdux0cK8UYrLcV&#10;eo/3fY/puttuGXcvU8Z9KsABtuOea+Z/2C/+Cgvg79tbwBZ6hp+oW1n4gWONdR0eWYrPayiOMyFF&#10;PzNbiR9gmxsZ/kznivpK3uo9+3zI92A23cMgHOD9OD+Rr+Mcwy3E4GvPD4qHJOLsf0hlmaUMfRVa&#10;g1y9i5RTRIrDhlP404HNcp6QUUUUAFFFFABRRRQAUUUUAFFFFABQTiig9KAGk5LfSuF+MukTar4U&#10;uPI5YKshXbndtOcYwc9OmD9D0rtmDfNwenpWfrel/wBq6fNbtG0kckbKV6bsjpn3qouzuebmmD+t&#10;YSdLqzxf4Oa7Z6Bd3Ek91BboZmt95lRftRjUkMgCoGBVXwQCPkPoa9El+MWgrLIq3iyNv8v5GDEM&#10;F3EcfxBecenNeT+M/h1feGdWk87zpbJSkcTrLNH5irI0u0qGIz8oiyc7lHLMG2npPhzZeG9e0qFb&#10;hLqO6admCTSyo5cfIWXc5YrtJ5DYx/D2q61GEnzzk2fleSZpjcC55XSUabT3m3r8zoG+NWm3Grwl&#10;c/ZcksxbawlAwBj+7syf97A610On/FbRbwbVvY49w5DsAQMelZ0fwy0FoP3cbPG+Gz9ok+b8d9U5&#10;vhFoJjjFv51sW2/M1zIecbe74xuIH14pc2H7s+shUz+Hv/u5ejZ2Wm+JbPUIEkt7yGaJ/usjBlb6&#10;EVe84SL8pX868d1L4MahoVzbXenahO0duqnYH27vmBwOh595COfuHoZNK+LepeF7+3tdTtJHFxIs&#10;W8IY2UhTnk8MRg8DnijlT+Bm8eJ6lCXJmkPZ+a2+89WuZ9sDSb1UKpO4nCqPUn2+teS/HS6g1TWb&#10;W2E22ZMSlQFJG47c/wCrYjaTkkMMDnI61vat8b9Pk8MLdWLNNLMEEUSZ3bpMAKQuSMbgx4yAc1xP&#10;hLRL7x34kt5pPtDWs0f2t53V2TPmj90GYDqo6elTh5KEv3h4/FWbQx9COXYBc7k02+x6D8FbeaDw&#10;VbyMsaxzMZIArbh5Z6c+/Wue+P0TXWoafGzMqu2VJ6ByNuGPYbSSM/x4716Voemw6TZQ2cS7LeGO&#10;OKMAfdCgn/61cL8dtPkubWxnWF5vLLxXCqpPyeSz7vwYAfXinh5/vuc7eJMrlR4fnQ7RX4Gp8FYH&#10;Xwnat9xXWOV1xhtxQh8/Vua7yDpXl/wL8TQwaM2n3E6Ca2YqgkUp5kYwdwJ+8B6jvXpsM64X5lyx&#10;4561lKbdScT2+FsRTq5bR9n0Q5hkioLwrls/d2/nViKdHHDKc9MHrWTrurw6TYySTOqqsQHJAwfT&#10;mpnrFHt4ipCFNyk7KzPE7kLP8QHRV8yP+0A5HVmcTAjA7gbT/wB8n0Ne66XJiP5hj5R1rwzwlbTe&#10;IfHtrMsd1H51wNR2kf6pcqTG3of3r8ex9K94hdYw3pgZPYV0Vt4+h+e8A0XJV60Vo5sS6faS2M7R&#10;n61498WPHcOs62tmrxyQ28iuu6QR7ZFkCDGfvfOQuPU46123xb8ap4d8P3EUbN9tmidIUj+aTdtP&#10;IHXjrXD/AAv8GP4o15b66/ewWdw+4lOJpBgBh6qQd2R/EPWtMPT932705dDbivMquLrQyjBPV/E+&#10;3qHw68X6Z4Psv3zTM8z7mkIG0EjIAPToCfpXRXXx20lLMlLe7k8tGIKonPHrkD9RXXReELAW0ayW&#10;cJMQxgJwQFK/ng1IPCOnCIj7HCFYYwEGaxjGg5c9RHbg8lzbB0Pq+HqxS9DhLr416brMLW8lndLH&#10;MjrmQ2+05Yespz9MH6Vwaavb6FrrXFrG1rF9o83H7uNkLOPlIVewBYgnpz05r22bwLYzLsNqu1hg&#10;ZUfLWP4z+GdrrOk3Pl2qxzqnmJxgM5jK81cfq8VaEJL5nkZ7kmc4qj7WU4c9Py7Gt8PvE3/CTeHr&#10;O8Zdsk0cfmIfvRSFSWVh2I7g81u+f5gcHoAa8Y+F/iaTwt4sk0+SQrAZPJlDdBLj730IBGfavYI7&#10;gXVszR4ZWHBU5BBGf5EGolT5UfScO5x9fwd18UNJLuzgvjtIbeCxI8vvnJ5qf4BlpvCdwxHytdHB&#10;9flT/A/lVf49ybLC2ZQH2syuQNxQEY6Vc+A4VfC08eP9XckjfGUOCPetZU/3KPmaf/JYS/wfojui&#10;u5cdFrgfiZ8MzrtndahZRr/aVvG0iRH7szqMov0JAB9jXfsOOjH6UvlArnFTTlyH32ZZXQzCj7LE&#10;xXL08jx34bfEmTw7qzaXqDSTQrM0MD4wYQowFI/unnB6EV6lHdeZErQsrKx3FuuO+PyrkfiV8Lxr&#10;cf260QC6VeYwNvm/IePx6Zrn/AHxBuNEuDp+qSG4h+0yxRyldvlMHCInvnPB70sXT9pFVKZ8LleY&#10;YvKsQ8BmT/d/Yn5dmcukkI+KMEZXcW1cH5W+cH7Vzx6BvL/Bmr6EsRiOvn0XTJ8RIWhx+81iPa3m&#10;uu9GukJwFBB+UMeuMA9s19B2xxH9TU1ovnj6FeHfw4l/9PGWE+7Q/wBw/SkQ/LQxyp+lSfpRXkPz&#10;/jXnf7QMn2e3sX2qfLbBLfwg9T+FeiSHD/jXnH7QgjezsRIT8rbmI6bR1z+FVh/jPj+Ov+RNW9F+&#10;ZrfA6UHwemP4nONrAg812q/e/GuI+B0qDwoBt8vy5Cu08Fa7RbqMfN5ke08g7hzg8067Tnoehwv/&#10;AMiyh6EsnL1Ddjda4GSc9B1py3Mbbv3ienX6j+YI/CmiZf7ynjPBqKem570pR2Z8/wDix49N8b3U&#10;ki8rdLIuzhmRZQyMc8FSR1HXtXuWj3SXmnwyRsrRNErIVOQc1w/xl+HkmqWUl/Y2wmuIo2R4ennx&#10;+W2FB9dxrP8AAHxLGgP/AGVeecyW8vkq5Qr5QwCB7rnjNdVSn7WHtofZ0Py3JZvJs1xGGxnw1neL&#10;6L5nrUY+SnDrVHRtatdXtUmt7iKZZPu7HDA9+1XBOg/jX865Xpufp9KanSTg7+hNQeRTVnR/usrf&#10;Q/59DUTX8DxAiaLbIBtIYYbPTH1o32NHJLcju28uQfxMOcetcR8atRSHwvNbFtqXm2HcvOwSHbu/&#10;Wt7xT4ysfDa+dcXUEJ24UyN1/DqfoOteR+I9SvvH3iiBrWOea3iCBFPzSbyQCXA+63q3QrwOa6KN&#10;GcveR8RxZnNBYaWFo61JaaeZufBLTpn1SS83eYrAPJjgCXaisB7ADj3rvPiJHs8D6kvT/RpWJPb5&#10;TTPh34Nj8E+Ho7VY2aTJeVz3Y/4VP8Q/m8E6t8/l/wChzfPjOz5Dz+FZ4ibqTTgbZTlUsBkzw0vt&#10;Rb/A8v8Agx83xEjO0qsENxCjEcOu+Egj1Br2h/mU49e1eLfBSNbX4iND5axeXBKJE37iX/dHJ/un&#10;HODXs8b/ALvjnnOPatMZ/Fj6HB4a/wDIr/7eZl+KvDEfiW1ljkXazLhHTqD615GsuofDLxNIrbYc&#10;TJtZc7rmBVOM54LluCBzivcjHmMrtZlYdKxfGfg2PxRpMkMq7ZlU+VLs5hOOG98dfwqcPiOT3Zno&#10;8Q8OrFf7ZhPcrR6rqSeHPE8Ov6YssezcyhiAemRn+Veb/HG4W18Q2eyRVMiMSR821gu4ceuOcVR8&#10;+/8Ahdr/AO7WaS3bP7sg7OTkNnHUKCMepFQ/E3Xv7Z1C3kWX5Ps7xlWZwwkGVDYx0Izz7GspU5xr&#10;N09j4zPs+hi8ong66tWg0tevoemfCKTPgLT2br5MeWI+98ijp25yKw/j7ayxaZa3kbsFtZssAm4N&#10;lJAP1I/Oug+GL58CaeRu+WBcje3J/LmtLxdoK6/oc1uylt/TAyV9/wAKcNKnOfa1sG8XkCw635Fb&#10;7jkfghriz6PND8v7qYohxtDDGQR7E8V3wdnG3C++O1eEbb74SarDcSRTtIqhHIB8mRS3UnoCB37V&#10;6v4V8d2XiG2hVbhFmkAYwOdrj3A6ke9XWoz5+eJ5nB+d06eGWAxPuzhprp+ZH4+8T6l4ftYWs7F7&#10;ppnCHCE4Hv6D3rlY/il4jlmSNtAbbJgsdrNt3HacjHYc4r0qZtx27oWC4IBI4z0owhX/AFaZ7kL1&#10;rWGIjGHvxR7ONyvFYqvzUcRKHokeY3XxM8Rx2LSx6PJ5nkLKFFrJu3tkkdOowKsf8LP8SLd7V0Np&#10;I8MSSCM4cKPzBJ/CvRI4o7j5lEdJcz2ttaPJNJarGq5ZiwAAxnr9OaPrEHtBHC8hx8J808ZNL0R5&#10;o3xR8TeWrS6HNE+yBFQwMcySg5J46IcFvTvVfSvjjqV1NEsdjChklC7XyGKjByAe5Q5+pX1q98Uv&#10;iXayWLafaysZ5YAXuAMRQhjtb5+m4DJxnNY/wd+Hs+taoup3gmS1hObdJEKs+4llOD2Csi/VCO1V&#10;GEeXnlBHzGIxuZPMYYLLsRKaerelrddbHsGjzNNbp5u3fgHA/hzV8cCqllFjc2xl5HUY6VbHIrjl&#10;r8J+r0IyULT3FbpVe6XdbyDaG+U8Hoanf7h+lRXP+qm/i46HvSlsaS2Z4D8YnmfxVMsR2yR26iJ2&#10;2uyksB/qwm4KCRljgDPUV2nhP4VadcadZ3UsK/aJIQzSKxw5I64rj/i7Lu+IMi5jli+zwkoBhlxJ&#10;Lu59PmQ/SJvQ49Y8DahDJ4U0v95GqtbQ7DuyGypxg981ripyhCHJM/JuHcBhsTm+KVZX1f5mTbfB&#10;bS7WMLHCwjUKNucsSp3A57c9qx9c+AlnBZN9hW6heNBFiNwquBsPz7uq8c45xkda9MidVQ/MOuOv&#10;emTSxiJv3nJHGTWP1if2tT7epwzls6dnBL9Dw3SfEt78MNbhs7iaRoEWO1W2kGVZd0aIVHX5iSAT&#10;xmvYPDurwa/pEdzbrGqyIHXYqNweh4PIrzD4yaxY3fiKG32+eyxnzCF+V42cAqW/hYDJHpjNdV8F&#10;9Nm07wvEZGaaQqzozDaZNxzvI/hL8Hb/AA4xVVI81PnZ8xw1iquGzCpl8J89NbHOftHKJ7i1t2gl&#10;lDwOu1LpoQwIx5eAMEPnbuz8ueorp/gwFn8JQyIZG3uXcvGYz5mMMQvZccAfjXJ/tD7rXUtPMazM&#10;WYwxBFLYkWKZkz/s/MxJPTCetdf8EQqeCLfaxPzsJd3UODgj8CCPwrb/AJhURgL/AOtVf/Cjf8aB&#10;pPD+pKpKs1q+0jrnaa8D8B6B/wAJP4ltreXz7W2khWSJYmwYFUQsId3cgqWz32kdjXvHjV0Gg6gZ&#10;Nxj+yuG2nkjac4968d+CIhh8YabvWSOT+zZJzk5RTui8xSegKnyxjsGauGnL91KxPFuHWIznB05b&#10;Xf5nWr+ztZx2jxR6pqUqmV5cvMGByOhyDx+B+hpg/Z4s73TPJbUNQXzHEj7TtY5QqR8qp29q9Itr&#10;gSxbv3WDwCpzUiMNy/d9eK6qeKqW+Nn1c+Fcrb/hR+9nn6/A23hvZpUluo/tE5u2w5bZJkAhf9kg&#10;dPWu38O6DH4e0a2tE3MtpEsSs3UhRgfzq5Hcxu5VXUsvUZ5HJH8wfyNSGbI/hoq15zjqd2BynCYO&#10;XNh1Y4D48TMvhN9u5mVgitjuR976LySewB9KxfgFbGzvNSjUbY3l+Qn1VET9QufpWt+0NC0/hCSN&#10;R88weNAFDAs0UoAweDkkDB65ArG/Z4u4ZW1TyFaNWuANrosZ5jByAueCOR6ilH/dZPzPh8wX/GVU&#10;k+x6ukCyn5sM3tXJ/ED4dQ+LIZJI0CX0at5ZKHD8cAn0NdZbxmNuFbp6U+VWjTdgnjpis6d4++j9&#10;AzDA0MXR9jXXNH8jwLwL4vn+HniW8tb5We1WcPJCYAzB2OXuELENtzuAUDhAG6V7MusLPbRyxssi&#10;yAMMDhAeB+Pb61zvxF+G0HihTcRR+XdQqXBwfn28BTjnkE9Oa8+8G+J9Q+Gl/HpuoRXC2MZjt1Dr&#10;5ijc4hBUrlmDbkbLDA+Y9jV4m1aClT0l1PhMJi8XktZ4PG/wX8Ev8zP8ZTmTxjMkc1wzQF4hOqSy&#10;KiiTbjG4h3aQc9cBT6V714fQR2EeTjcAdufvcDn2+lfO2vXcPiPxg0m+za1kuYZbZ4wCJmModQha&#10;OQNkRJnAXnzeRtJH0VosMg022/h+Vcgf/W2/yqsR9j0M+BrPGYqou5qw/dp+6o4+EoqT9MvoOc5p&#10;tFFBNwooooAKKTeAeooLYFaXMyKbk02OXAPK/L1x27UXMiqQrMoZuAM4J47fkfyrwH9t79s3w7+y&#10;N8L7zXdTuIWm8qdbe085Ve7lW3uJEjUHqWePaAAeePat8Bga+OxCw9BXbei7nn5lmVLBUva1R37b&#10;f7aPhf8AZC+FuoazrF5bf2hHalrKxVv9Iv5vJmaKFPRpDE6r6lW67Tj8Cf2uv2m/EH7WHxI1jxFr&#10;1232OaaX+ybRljma2tRLJcRRszMFZwZDuYfeIQDhXrS/a9/a58YftifEu713WLi5Nr58y6bpcZdo&#10;ljDyvG3yyLuK+aFHynq/BwRXkphurqJUjgufJV4kSQk+XGgUGPad+A28rnPQEE8V/Y/h34b08kw/&#10;tMTFPET15v5PI/n/AIi4oq5lXvf3OxlwCE3MgeNbeKabOHjCmQEbgo2ZA+QEe2a6b4aeBde+MPjK&#10;w8O6TY6hfa9rU8KWVuscbOJXZACXOCHCujMwGNhB9Kb4A8Da/wDE7xZpeg+HbK41jW9cnFraQ2+C&#10;0skzrE+5hkbVZ057K2elfuL/AMEqf+CWum/se+H4/Evie3/tL4jalDi7mMW6LTYykBNtGx4ba4JD&#10;r1DMP4a9jjzj7A5Bh/3cvaVXe0X0ff5GeQZHic1rcsI2j1f9eRf/AOCWn/BNjSf2NfALX15p9nde&#10;NdaVJNR1IQ4aNTFC32eMH7sSOvAHO8E19nWigQqrcYNJEoQfdk56AJ0qeK33ctxjmv4pzjNMTmeN&#10;eNxM22z96yjJ6GXYdUMM3J9WyZYxto2hOlFFeeeuFGKKen3aAQzFPX7tLRQWFFFFABRRRWYBRRRQ&#10;AUUUVoAUUUVmaBRQWxQDmtDMKKKKACiiiswCiiig0CiiitDMKcp+Wm0VmaokzRSJ92loLCiiigAo&#10;oooAKKKKACiiigAooooAKKKKACiiigAooooAKKKKACiiigAooooAKKKKACiiigAooooAKKKKACii&#10;igAooooAKKKKACiiigApHG5Gz6UtI4yppO9tAKt0gW3kVQ25lIG3Gfwzx+fFfKH/AAUO/wCCeHhP&#10;9r/wBqt1qmnxw+JLO0dtP1WGMte28qpceWAwKMVVpywUy+WSMEYzX1lLGTKvB6VBfxLdbkaJmV1K&#10;njgg135XmtbL8TCvh5OM12PJzbKaGOo+yrq66ep/MV8c/gHrX7N/xM1Dwt4gt7qG60+5uJrdlRGt&#10;NQjieUJdRJhPLZlhGV+fA+YGuReKfSreNrlfMgmiZogs0katkZ8ltowCOpBIwOeBzX9Bv7eX/BPL&#10;wv8Ati/DOaxurP7FrFnvn03UEUJLFMIpSgY7W+Te/I2tn0PQ/g/8fvgp4k/Zs+KeqeC9egWG6s55&#10;obcdBfQpcSxw3SkMCytJvQnywDtAr+yvD7xAwnEOHWHre5Xh26n838ScN4zLcQ5VI+50K3wy+L/i&#10;L4G+PNL8ReFb+ew1Sx8tkuRNKI70ZikXfGSwKuqlWBVgOpBr9sf+CZn/AAU98N/tjeG4dI1JrfS/&#10;HVgqvdWZG37X+5j3XK/KnVpHXbjgqfSvwg+9dyWrPayeTHEse+YLu5iQ455XBPI7VqfD7xJqvw78&#10;Xabr2h30FhrOjyWtxbSOzHMoPmKuV/21UYbjJ5ru468O8Hn9C8Fy1FtPq30uZcN8SYjKq3ND4X+R&#10;/U3ZSrJH8jK3GeDnip432r+NfB//AASo/wCComn/ALWWiL4d8RahDZ+NNLjJSFwIxqVsqWo+1rnu&#10;0s5jKjoa+6rG/ivbNZY5I5FfoysCD2r+Lc5yPFZVip4PFJ8yZ/SGSZ3QzGgqlHfsXAc0VHE6qvUU&#10;8OpHWvLPbFooBzRQAUUUUAFFFFABRRRQAUUUUAFNlOI24zx09adQ33TQBl6vo8OrweXJCsm5cgN6&#10;1574q+AcbQySaZNLaTYZkPzsEPcfKytg+isp9GHWvUNuXHXpTipK96E5x2PJx2S4XGa14K/c8Rht&#10;PGWhTCORpLj+IM8XmKr9wNqg+WAWwGYnhRvGc023+KviSweMTaVMqrtYyTJMjyZjP73Co4GQMGMn&#10;KnHQmvaDA5/i3Dv8tI+mRzDmJG+q1ssQl8cDwZcLVqf+64mSPHofi1r2owqLfS/Kkn2Qq/lXLbWY&#10;oNxBhAAHJ5IHHJFVdW0HxD8QJNyW01raSThl81fLYomG+ZWwRvZiD7Zr2kaXFHj90o+i06S3ZVwq&#10;gDGMbaJVob04Ez4Tq4iPLjazlHseK2/wX1Sx02SbzI5pmlWYwo8jbFBRnVWIzywYKo+UrjtV7RfG&#10;Gu+DYF0/+w7hI4cRIyQMy7QhOScevFesw27Iu3aF+gp7WuesasPcdazVSUtakUZx4Mo0LSwFV05f&#10;3dfzM7wnqs2s6VHJPGY5GHQjGDVrWtHj1uylt541ZZEZCD3BGKuQQLH91dq+gFJJGGcff6+lS7/Y&#10;PrqWHfsPY1ff9TyLxP8ABW6025M2lSrHDwNih94fzARICX/g+9jHOOlRxeNfE3htoVktZ7mLbEWW&#10;SB2yxcBmyo6gc4617C8WR0b8s1BJa7s5+YNxzH0ralWaXvxR8zX4SjGp7TC1nR8lseWv8UtZv7Bo&#10;odOZZfLwo+zTLltjAfeUDrxzxVePwZ4j8Zzf6fJItvIAGfcYSAeq7Rwfqa9YTR4iuWiT8FxUywAJ&#10;tVWGORxVyrpr3IpGb4TrYiX+313OPZaGD4K8B2ng62VEQyN18xjls/WtzULkWdhNJGnmNsJ2gZzx&#10;T0hOw5VvyqQQqY8bW/EVzXt8Z9Th8HSoUPq+E91Hht34e1jxx4zSa4t7yGKb5ELRMojgB7kjhyeM&#10;dcV6/wCGtDj8PaZHaQx7UiAye7E1eS3aObiPj2FSZMZLFTgDPSuitU9pHlPGyXhujl1apiHLnnPV&#10;tjWyO1KZlYqCDnOPpTNxuCrL8q964Hx38WJvDmvR2cVtHNG8KShi+0h2faM+1TSp8+x6WZZlhsDR&#10;VavLR6L5noiY/Cm3KLMjLglWGDiqHhrVf7W0uGb93+/QP8jblwe4IrTAxWNSH2Tsw9SFSmpnlvxW&#10;8BNLdQ31lDJJcPONyIhzGAsnze+Mj9K1Pg/c6kumfY9UhvI5rUIqu8LKkoMajgkYOP6V201mreYT&#10;uLYPIFR2Nrsj/wCWp5/iFaqpenyHz9Hh2nRzB5hSm4yf2Fs/N+Zwvxo0O61VbcRQzSIWDHykLdOm&#10;cCrHwW0m60zR7j7UkitLMzAOpBAxxXbPE0zfMrbRzgjrT4bcRNtVSoznpRKrekoBHhunDNf7SUtW&#10;TwjEdK/3TS0jjKmsj6gqXC7/AJdu5SMYHeuK+JHwtXxNZzTWqiG8kjaLfghVBBHT1967tYMDg0PG&#10;xjb6U6dVwPNzHLqOOo+xxEfmfP2geEdXg8Q27fY72GNbuGaQeSyqFZ1CgZH8KqN3pubNe72SNHCo&#10;Y84py2YZT8rbuxx0NSIpTG5WY/SrqVOdnk8P8OU8qU6dCXMpa6k0X3DRjNLGMJSYrM+op7EE0e7f&#10;weRXnfxy0W71qws4bW1kuC0qwM0Y3NGrHBbGD0BzyCOK9LGc9KjeHzOWWtaclA8vNsujjcK8HLaW&#10;p4zoGp+JPDELWtvaSbW3SlprOTklwMZXYOnPSpp/GvjC8PmLpytG3AY20qsf3oyhG4lVYfxYOBzz&#10;Xrv2b5fuLj3FL9lyuBtx6ba1WISnz8iPmqPC2Kpx9lSxc1BeSPG9L8WeNmhWS40+OGRXO5VtZDvC&#10;7wT327jtfAzt2hAXXbLXVfD/AMR65f3yx6jZlLXYp3tA0bBs+4ruFslH8P50pRlP3Vx9Kp4qFRW5&#10;EduFyDE0KntHiZz9UhpQkHPzK3oM4rmvE3w0sddl+0SRlZk+YGMda6yJGA707+LGK4/aSh/DPfxm&#10;X0MZDkxEEePSfC7xF4feM6TMzQxy/KrNjAB29PoSaavjfxRpEO2bT7q6m5mVXhZVTd8oXODkjrjB&#10;OO1es3tvIx+VmX6CkgtTtyy+YfVlrqjipS1qRR8rPhFQlfB1J0/O+n3HmM3xV16G6Kf2LMI/MaOR&#10;0jmOEAc5GIufbB5JFUm1fxh4rt/JW1k02aRIpGljTcu9+JVBfBG3jBFevGFiuRHH/wB80DKj7rL7&#10;BK0+swfwQSLlw3i6nuVcVNr0R5jY/Ba81a4lm1G4ZZJnfdtyS0bLtwc8Z78V3GheEbXwzEq28aiR&#10;gAzMPmOK2ok3pznNOC8/MpY/TpWFSvNnqZXw7g8A/aUo3n3lqxIl+XFZXjSFpfDWoRrHJJutpBtR&#10;dzN8p4A9fatkDmmzDBztJHsKxi7O57GIp+1g4vqeO/Cjw5qdn8QVku7e4CvaSNJOybQZCYxz74B/&#10;I16vb27ROuP+eaj9amW3XduVGXPtTljO4Hafyq69Tndzx+H8jp5ThVhaUnJczlr5k0IwtEn+rbp0&#10;70q8LSS/NE3uKzPoPQ53xt4Mt/FejXFs6KwniZM4zgkEdK8f8Q/DrUND1eaC3tC8ZxJE0cMmBvLr&#10;t+UFeMgnPQHmvevKaOJtoZuOKY0P7rLR7j34pwqcmh8nnnCeFzRJz92ZifDDT5rDwbpyXCss4iQS&#10;KRjaQtdAE4btnvToI1WMbVKj6U5lLCg+hwuG9hQhSj9lWMvXPDlvrkWyaNZFIxkivO/FPwVnS4mk&#10;0mYxt5beXE5dNr4+VhIvIwcdOlerLHlMc1HJa7RnLbh0q6dScNDzMyyDCYv35Q9/utzyC3uPGXhG&#10;f97DJfRqQzDyS+E4GN/32IIY9P4hVpvix4gS28uTST5zK2NsE3T/AL5+9XqaIzfeVT/wGkks1lcf&#10;u1/74rb6xTXxwPF/1ZxtLTD4ucV5pM8om8beJrxbhYNKuPMhmMUY8hwsibcgg4x149Kgm8J+LfFR&#10;eG8/cwyIyCQTSR7f4cFAMNwT16166tqIm2gZ7cLU4gIoljP5IJA+EXUd8RWnL5nBeF/g1Z6Mxe8X&#10;7ZMsu8MUOOB2rubO2W0VVTPoBwAoqbyeKaFIboa56lSc9z6TL8pw+DXLh4JE+aKYBzT6k9QQtkVF&#10;MMxN8u7g8Z605QdxoZSV6UAzxT4r+Hr+88ZSXUNrdPDGgjj8uBm2sZEJPA5AKxH6GX0NJY+J/Fmm&#10;2lrCNP2x25EblYWO5QhJwMcDfhR7E17G0W44ZB9dtL9mG3G0f98VtUrOcVGcUfBy4Nq/WamIw+Il&#10;T59dEjx+38eeLbyRVXTZI42AlbdbvnJlAI+u3JxUjWvjHWGih3G1hMceSg2djkHIH5Y/4Cp+avXF&#10;sFU/dX/vinGP03f98Ue3v8EDpp8LVrWrYmTPKPB/wXvbifzdalMg3FlgUZUejFv6V6XY2H2KFoYY&#10;wqrgAkdfpV6NGCchvyoZfmHDfhU1LT3PZyvJMNgH+5V5d2eV/Gzw9qWp63YyWsdw8cJZ2VEdhk/u&#10;+0ijoSeVPHY10XwcsLrTPBFqtxDJHNNH58iOhVkdzuYEdiCxrsntFZeV3fWnJH5a/Ku0USrQUPZ2&#10;OXD8PqnmMsdz6swfHlu0vhPUFEckm+FhsjUszfKeAB3rxfSrHXvCV79qg065mkjSSOECKThZGJ5K&#10;gkf6lOnPzD2r6EkjLn7pYe4qNbbaf9SnX0qadbk05DDPOGVmOIjifaODhtY8hbxx4qtJA0mkzSRt&#10;KFYR25bKmQZ+b754z1FVx498bR2d0zaYfOhtmaOJbOVlEoyYwMD5hu3A47RRn+MZ9paAlfux/wDf&#10;NMFlz91fyrWniKcPsHOuHMb/ANBc/uR5HJ458X21/JImmyrbxTSoge3YmYLJGDhQMjdslKk8YcHp&#10;XffD/VL7W/DcE2o28lrcyANsYFSuDwCDW3LbKv3o2b6DNPSMgDavfuvSlUrc+sYJHpZZlOLwlV1K&#10;leVSPZpHD/HvRLjWfC5W1t5Lpt4LKmSwHfAHes34JaJfWN7fTXEeoRpNdNJH9oAVUjZIzsVevylS&#10;oPYZr0pbXcnzqT+FOhg2fdTbzWOnspUf5ncVTJY1MwWYvdaFiEYWnMcLSL92hz8poPoiu7DGdp/K&#10;uE+Knw2/4SbRpmtPLW+twstrK4JVZIzvj3AcldwGQOorvz9zpTCgZfu/his5Rs7nDjsFSxdP2Nc+&#10;aU8AX0HiGGE6bcMtvdpHFKbRjGpEjEOg8ptoA3/NuABduQvlE/ROiRSRWMUcnLKq5J71Z+zKOfLF&#10;SRPg42EfhWk5Orqzwch4bpZTKbhJ+/qSUUUUH1AUUUZxWhmGcU1zlTSSOPUfnSZ4qW1sD0IWDFhx&#10;0ps115asC6xtjgntwe34H8qdPexRI26QKQpOAfm7dB+I/MV8m/8ABR3/AIKReG/2LPhZeXC3MOoe&#10;KNQSSDS9MSVTJ5pScxzYznb5qeXnpv8Al68V2ZbleMzDFQw2Fhe+h5uYZhQwdL2lSZq/t+f8FGfC&#10;v7Eehh9S+032r35MdppsPLSu8VwyvnIKgfZHyeMCQEkZr8LP2m/2tfFX7X3xTuvEfiiRriC4mMen&#10;aYk/+i6RbK7SxQDYERjGsskXmeV8xbkvjByfjx+0B4o/am+KOoeKvF2qR6hf6jIsEVtDuWG1i8wi&#10;O2XP3FR3VlY8nLk8A1xNrnUbrzI7i0mkOFlZvkWYCVflk7BfUjqK/szw78OMLk2G9vUhz13vJ/Z9&#10;D8D4m4lr5hV5fsdCvpOpsYVbc7LHtk4zi0jEgBOd49QODHyRhlzmt34a/C/WPjp4r0nw/wCHbBtS&#10;1rWPIFnaRR+X5jMURN7kt5atIWXezMBwTnpWj8Jfhnr3xn8XaZ4R8JabNr2r6xPFFDbLGdilzCgu&#10;GUDcsexxvJ4QYY4HNft7/wAExP8Aglno/wCx54JtdQ1aOLU/Gmpww3Go3csOfJlaGDdDHx8qxvFI&#10;QfVxXZxzx9hchw3I7e3s7JdfNnHkeRV8xqKNKGzV3+Y7/glx/wAEttA/Yv8AB1vrmoW8OqePNWgR&#10;r7UHgObNXSBvssStkhEdDyGGGGSuK+14pFjBj2leRjNVbG1EHyru+WrH2ZpJFZuxzX8W5xmmIzDG&#10;PF4ubk2f0JluBp4OgqOGgk+pY8tRRiinp92vPPWGYoxUlFAEeKev3aWigAooooAKKKKACiiiszQK&#10;KKKACiijFABRuox7Uu4D+E0AJsV+4o2hOlG4elFAwoooxQZhRRjFFBYUUUVoZhRRRWZoFFFGKAHp&#10;92lpF+7S0GgUUUUAFFFFABRRRQAUUUUAFFFFABRRRQAUUUUAFFFFABRRRQAUUUUAFFFFABRRRQAU&#10;UUUAFFFFABRRRQAUUUUAFFFFABRRRQAUUUUAFFFFABSP9w0tNkPyN9KT20AqX6rPCIztbdwRn1r5&#10;s/bW/wCCfXhn9sv4bzaLrlu0d9GZLuy1BYwskFx5ciK+R823MxbYf4lzX0o8LMQ21uOelI0bSITh&#10;h+FduW5jicvxEK+Em4zWuh5OaZTh8fD2NdXP5oP2tP2WvFf7I3xV1Hwj4qimkfykntrtyvkX8czN&#10;GJUPQMw3qVz8pEjdCK8rvZNp+zpNI63EDvJ5TfMzqOZdq5HzAhNp6ZBr+jT9uP8AY+0f9q74X3Gj&#10;3li4nlQbLmJzHdQYWQoUbBG5WfIBOM9a/DH9s39j7xT+xt8Sn0PWI7o6XrEvnaXdW42qCJ5IYYpD&#10;jlzGiOwXn5lPcV/ZHh14k4TOcKsJj3yV+/c/nPiThyrl+MaSvT6Hk2j+IrrwFrdrq2i6hcWOp2tx&#10;DP8AabKRI3S5SXzQ2QeIldozjo3kgdq/XP8A4JQf8Flbf41XenfD/wCJlxp+l+LlMcOn3/nLDba2&#10;QttGkWGI/ftJMxCjlijYHBr8fmuZrIiONmjjkVHy+/LnIOQCPmHI9uaZazy6drSmCG8huo1Rwbdm&#10;jmhmLfeRgQVkXqACCCB0r6bjLgXL+IcJ7Nq01tPrfpc48j4gxGXV+ensf1WWmsxapaxzW00MscnR&#10;kcMrcZ4I9uavJLmFfmX069a/IH/glP8A8FkZNMXSfh58WtRubqSa4jsdO8Q3zsRM26KOKCZMMVf5&#10;hiQsAOpIGTX60eHvEWna9p8M1pdQTRMwAKyhhkgHHXrgg4r+K+KOFsfkmLeGxUNO/R/M/oLh/iTC&#10;5jT5qU/3nWL2RuQsNtSA5qrbyqxOGU5HGD14zU0TYWvmT6qLJKKAc0UFBRRRQAUUUUAFFFFABRRR&#10;QAUUUUAFFFFABRRRQAUUUUAFFFFABRRRQAUUUUAFFFFABTZBlDTqG6UAVJAwX5flGK5Dxh8KrPxb&#10;rC3k01wm1DGVXvtkDD+VdjIpDDhj9KeE4+6fyrSNRwXuHDjcBRxcFTxME4rYy/DmkJ4d0y3tIfmj&#10;t40hUnqQF61rJ2pgTJ+635VIBg1nz8+rOynShThyQ2H0UUUFBRRRQAUUFsUbhQAUUbqM0AFFFG6g&#10;AopN4x1pDIo/iFADqKQOD3FKTgUAFFNklWJNzMqr6k02O8hlUlZEYDqQelOzJ543tfUkopguIz/G&#10;vXHXvTwc0igooooAKKKM4oAKKM8Um8Y6igBaKaJlP8Qp2aACiignAoAKKaJFP8Qpd49aAGT3Cwxs&#10;2QSoJwOpot5fOjDdM9j2oeJZeq8/SnRx+WKAHUUUhYCgBaKZ9oj/AL6/nQ1xGgyXUDrkmnZii09h&#10;9FNWZWGQyn8aXeMdaQ/IWigNmigAoo3U3zFJ60AOooooAKKKTeu3duG09DmgBaKKKACiiigAoooo&#10;AKKKKACiiigAooooAKKKKACiiigAooooAKM4opr0ADnNNoooM7hRRRWhmFFFBOBQAU2Q8Ubgy8VG&#10;0ygH5hx70b6BfS5BLcIiFnZFVRkknAUUTXqWCM0jfKo59qqapqtvpkMksjRxxxxq5Zm2qNpycn8K&#10;/Mj/AIKnf8Ff2+FUmoeA/h7eI3iKGU2d5qJAli0uPFzEVIY7jPvETHuoZT3Gfc4a4Xx2dYv6tgYc&#10;z6vyPnM+4gw2W0faTleXY9P/AOCp3/BWTQP2cfA2qeE/D8cer+MtVgudPit1ceXZbobpFmdgeAkk&#10;KZB78V+JvxR+KuvfGDxxfeI/FWqXGt6nqUztJLI6bhHJulEKSA7ki/ettyApPerHiLxnfeKNW1DV&#10;r+ZLrWtSWS6vb6Vi0kj4lkILN8pbIIVV5BVAeVasdLBrBN1vEog3mJCAFkuGJjZQd6snzEfJ+65U&#10;EhsDNf2VwPwJguH8NeEeet1bPwnNuIcRmdbnxL5Y9EjNtje3sE0ciXcwupVlLMMM5fClSo5y6kLt&#10;HIB3V13wC+DHiD9on4maf4X8E276lqeo3ITMCsIbNZWWH7XMFBZYwzqG/ug59K6L9lP9mDxR+1l8&#10;TtK8M+GdLubi6uhave3UwLQW1vuHmvKWLLtKuQACgYFAB8wr94v+Cef7BGg/sR/CSx0m083UNYkj&#10;jn1XUbgmWa5ujDCshjZhmOHdDxEuQMg15/iB4lYfI6HssN71dr4ei8zp4f4frZnW5I6RRy//AATQ&#10;/wCCaOifsTeA7W7uIU1DxtqEY/tPUhlvLDrCXs4vMGRbRyRKU/iJz9K+vI49i8Lj8KLT7v3Tz0Hp&#10;UwGW6N1r+Ns1zTEZhiXi8XNuTP3rKMtoYGn7Kkh0cXlrnuadRijFcR6YU9Pu0zFPX7tBotxaKKKB&#10;BRRRQAUUUVmAUUUYoNAoxRinr92gaQzGKKc4zTcUAFOU/LTcUYoBEmaa4zSr92loL3RHijGKkprj&#10;NBPKNpyn5abjFFAthznNNoxRjFAgooorQzCiiigAxT1OFpFPy0Oc1mbIdmikT7tLQUFFFFABRRRQ&#10;AUUUUAFFFFABRRRQAUUUUAFFFFABRRRQAUUUUAFFFFABRRRQAUUUUAFFFFABRRRQAUUUUAFFFFAB&#10;RRRQAUUUUAFFFFABRRRQAUUUUAFDfdNFI4yhoewFW6QCNunQnpu/TvXmH7R37Nfhv9pD4e6l4d8S&#10;abZ6lY3trLb7ZoAzQeYhQyRtjKsM5HuBXqDQsXXg0sluqo2d3TsOavD4ith60cRQm00edjsDDF03&#10;TqwR/O9/wUL/AOCc/iL9ifx7dXsNu2reBtUmlurG88su+kLJNcf6LJskAIS3S3YyFSrDKjJ4r5ju&#10;BJFblkjm2NA0rRwMVSEvhArnrhtyjPUbhX9RXxL+FenfETw7faRqGmw39nqUElrcQXUYeGeJ1MbK&#10;y8hwVYja2AQSCQMmvxx/4Kh/8EaNb+B97qnjz4d239oeF5J5by/0WG3LPpan7VI0kW75vs6Q+VEI&#10;kyVbDdBX9X+HPi/RxkaeW5v7slopfzdrn4RxNwXiMJV9vCPueR8C6fOosoY7mOK6t45RL8qSMZF2&#10;KcsDgZAViASN20+9fZX/AATY/wCCs2vfsmeIrHwt4ou5vEHgNr2MKzGTzdDiaWKMhFj3FyIo94h/&#10;1fDEMTmvjZdPjghIb7PnyfIaNk3ySMsfmMcn5eS+CTwXwfug0ywj8mSGFRDIqo8YMTkAzoZApb/l&#10;meCOFJ4r9cz7IMBnmHdLGQ9y2jXTz+R8lgMZVwVb6xhz+n34E/Hjwt8ePBWm+IPC2rWeoaVq0aTQ&#10;tbEMBuijkw+D8rKCAVPQsAeorvlmV3AVlPO0jPfGf5c1/N5+wz+3b4t/Yu8d2t7ot49xod5cqNQ0&#10;eaRFjuh58QmuBlv3d35MPllem1hxzX7Z/sMf8FA/A/7ZXg7T73S9UsYfEkKpDqOkmZTcWsuxRIoG&#10;ctFvwUlHyvggE81/HfHXhrmGQ1fa0k50Okra/M/ceF+NaGYL6vivdn+Z9LF9qnb830pYpNw+bj61&#10;Xs7uKSP5ZI23fMMMDkdMipjOg/iX86/NfI/QY6vQmzRUcc6MOGU/jUmaC9gooooAKKKKACiiigAo&#10;oooAKKKKACiiigAooooAKKKKACiiigAooooAKKKKACiiigAooooAKKKKACiiigAooozQBFIcsKMg&#10;rxTZm3A7ee3Fcd4r+J1p4a1aO0ZZZJGUPhBu4JwD+J4pxp32OLHY6lhYc9U7ONwF7VIGyKzfD2ox&#10;6ppsc6A+XMNyk96vg80jpp1Yzgpw2ZIelRnipN1Q3L7QT7UFydlca8ihRkjnpzSHtxla4jWvjFYa&#10;PrX2GaKVmjYKWC5VclRnPtuX8x6iuws7n7ZaRyKGVWwdrDBxWtSnZXZ52DzLC4qbp0Ze8ty7GwI6&#10;fpSyHEbduOuKSI4Wlc5U1kekc7470i51zTJLazuJLORiC0ij747jPb615/c6L4p8ITedZyNdQqcs&#10;ksrknHPAYSZ+g2fUda9WuZVUHd9wDk+grjfE/wAXdN8O6k1u26ZooxKwQb2B3bXGPVeMjtWlPEOK&#10;sfIcQ4XCf73Vrum46XMzw/8AGtp5hbanY3EU7+W67Yz825tpI+mea9D0y6jvAskXmbGHeud8M61o&#10;3jQySwwL5lq3knem1gBz0re+z+XJFsZljDDATpU+0je3U7cijiFT5qmIVSn0lbVmpmikQ5WlqT6I&#10;KCMiiigBrAbcGo84HFLKfnrA8Z+NIfB1kLudW2M2wADqf/1c01uc+KxVLDwdWrolu+xtiTDbcx/T&#10;NSg5PGK8+0n47aTqN3BEzGPzG5kcbVU5wAT0HJA+tdzDqEU8asrqeecHpzjn8QRV7HLlubYXGxvh&#10;Z8xcpH+4aQSqRncPzodgU61nvsel5EA49qUSKrryOtRzgohbazYFcfefGrT9P1mSzKyMyvsTYm4O&#10;w5YA+2Dn0APpRGjN7HDisfhcM0q8tXorneZoqvbXEdwgdW4bBHt7VM8qqv3l/Og7rrcVn21S1XUo&#10;rG2keSRYlVSckipJ7qHOGkj6c89un8+K5nxd4k0e3fyby4syVyAgbLcDJyOvTk+1NJ32OPHYuOHp&#10;c8pJdrmF4k+M1naXUljpq/2hfxh+A38aqCU47jcuR23D1rItNX8cyWr3UxURH5xGIyWhXrnHViPT&#10;vRN8RfC+k6gi2ljMz7FJdI9pZXJBzn+LMSBs9Ay561bT4/WsarjT7zaxxtCx9PzrX3t40n95+c4z&#10;GU8TUvicby/4E0i/4Z+LMJ/0DVGNnfScofLOyT8ex9q7TS9Sjv7aKSOXzEbBDIcqwPSvNJ/iJ4R1&#10;O73XWns1xGBJG3kK5YkbgF25ySBkAcmux8IeMNCuIVtdOmRFhcwqmNv3Djoee9acyktEe5kmcPm9&#10;hia8JU+ju1P53Osg+5+NSN0qGCdD8u5d2M4z29akeVdh+YfnXL1Ptt9hhOB2qJC3m8tH19etNv5h&#10;b2xkP3VGa4/Tvi9pt/4kj0+OOTzpJjCrEcM6khgPUqVbI7bT6GtNzzcVmOGw8lDES5W3p5s7hHZp&#10;MFTj1xUlRwybxUmazPSEb7p4zx09ayhLMmqQxfYZm3Q7mu8LtXBzsxmtaigBkTsw+YEfWn0UUAFF&#10;FFABRRRQAUUUUAFFFFABRRRQAUUUUAFFFFABRRnFG6gAzikJ4pHOabQS5BRRRnFBiFFG6jdWgBQ3&#10;3eenvTROhP31/Oorm8hW2kZpo1VMhiWGFI65Pak2rahsuYiubuO3XiROm7APb1rlPif8Y9C+EfhG&#10;81fxBqVrYWdrG8heVguNoYkY6k/KeBzwa4L9qz9szwb+yV8NW8QeJNVt4bVmktYVjlQzSyxwyyMk&#10;YJ+ZwYmG0cgqfQ1+JP8AwUO/4KUeMf2zvGlxphSXSfCNhduIdJTdFNMFeeOOS4bI+8r8rkZJA6kV&#10;9/wP4e4/Pa/NJctD+Y+B4k4wo4GPJh3er26I9q/4KX/8FkdS+Ot1rngfwLHeab4dBlj1HV4JZTNq&#10;EAWWEpEUMQ8tt+7l5BjkCPG8fnjdS+fI1wo8toi1xPPKHeSRpHG4AABH34252qATgs1Sh4YCjvcW&#10;63MN07FfJEKyLj5mHKkkj5dgxjqFU/PT7OxVbZfKKMs1vEDhc+WrMZFxgAcsMDAQE/wk81/YGQcM&#10;4LIsNHD4Wmov+bqz8Xx+ZV8XP29d3bEt1uEtlvL5VKZkhVZCythRu3f89NpMjr8owSrDOQa94/YV&#10;/wCCfnjr9tv4krb6PBPZ+HormOPVPEKlpobSIFDNEkrjMkjK6uE+62VYHZk16P8A8EzP+CSniL9r&#10;3V7PxVriyaL8OYDGZ547ZFm11kkgmMUaxlP3O15MTgvkqQAxGK/br4B/s9eGf2dPhxpfhXwno8Gj&#10;6PpiRxKiKFZ9iqgkfHDuwjXLE7gCK/NfEXxXw+Xp4PK589fVP+WPr3Z9VwxwfVxs/a1NKZxv7JH7&#10;EPhH9kv4dWPh3wtYPb28LRXF7NIiJNf3IihQ3LMuf3jCCMMoIXBPFe5QWqrb4PXPenQx/J+NSbOe&#10;9fyljMbWxVX2uJm3N7s/asvwNPC0/Z0IJIdEgReKdimQjEZ+tTJ92sDvQL92loooLCiiigAooooA&#10;KKKKACjFFPT7tZmq1GYp6/dpaKCrWCiiigYUUUUAFFFFABRRRQAUUUZxQA2Sm4p5PFRySETLgHGO&#10;aCWPU/LQ5zTaKBc2gUUUUGQUYopyn5aDVDcYoxTn5pV+7QO2oL92loooKCiiigAooooAKKKKACii&#10;igAooooAKKKKACiiigAooooAKKKKACiiigAooooAKKKKACiiigAooooAKKKKACiiigAoooPSgAzk&#10;0Bsmqep2DXsJHmPCcfKyDkH1qSziktrdI5HaYj+IjB/GgCxRRRQAUUUUAFFFFABRRRQAUHkUUUAR&#10;uvzCsXxT4dt/FOmT2V1bx3FvcK0TLIu5SrDByPTmt4/dqvMjE9D+VFKTpz9pF2ZzYqiq0PZyV0fl&#10;9/wUp/4Ir6f46trrxx8MbM6d4htkkur3TFCRw6iqGWUshaJttyWaJA2QCiEDpX5K+MtA1Dwr4jvN&#10;F1rRZrXVLOU281tKVWWOZmaMhiYtuQVbII/gbjg1/VHfosto0ZVsyKVyBnGeK+H/APgoP/wSq0/9&#10;sG2uta02OPw34qFthLhI/wDj5w08ogmKj/V75SWYfMQSBzX734aeK9TCy+o5vN+y6S6/8Mfj3FnA&#10;8acvrGAV5fy9EfhTeXrWUfmeZL50YJVGfCo2ATujVEV1Ztqc8MWA71ufBz4oa58JfFena54d1fVt&#10;D1bSfL8mS3uX3KoSM4Y42sjMu3Y3yHG0nCqTvftG/s9+Nf2WPiB/YXjLTbjRdQtVl2XCQb7e6hDz&#10;K0yP/F5qwgiNuQvzdOa4vw6+oeGprq3s47S3eW1ktfOnhiukgSVcI5EpCqCzr8wPGRX9QSr4LMsG&#10;q1K1Sm++p+Zyp1KMlSqvkmvzP2e/4Jv/APBabQ/2gYdL8K+O3h0bxlHstUuJLxEh1mcR2yAxhiHM&#10;0rSviJAR8jHoCR+g2n6rb6vpkNxA0bQykbSSOTnGPzGPrX8sGgaqdAu98NxNb3MTLHCIXKyLHuDK&#10;owNsbeYBKXB+XG2v0B/4J0f8FuNa+A0lr4a+KFzd+IfDMyollrG3/S4IwtrDEJewjVUkdieSWNfz&#10;h4heDvs1PH5Mt9XDy/u+XkfpnCnHPsn9WzCfu/zdWftdblh1VBVgdRXDfB740+HfjR4Qs9c8P6la&#10;6lpmoIk0E0ThlIZQ4wQcfdIP0INdqLiNVDGRdvXOa/nmtRq0arpVVZ9mfr2DxVHEU1Uw8udFiimm&#10;RR/EKUOCOorE7BaKN1GaACiiigAooooAKKKKACiiigAooooAKKKKACiiigAooooAKKKKACiiigAo&#10;oooAKKKKACiiigApsn3DTqbLzG30oB7FUtsDN6HNeJ/GpvL8e7RJcL5cKLthkXkA5GR1wSCPfmvb&#10;DwCDxk559K8V+NjRp8QpmOFZIYyxPGF3yZJ9h61th3+/Xofn/iN/yLP+3o/keq+AAq+B9HVTlVt4&#10;yD3OR/8AXrbU/N+Fcz4Cu1tvB2lqzKrRwxq4J5U7E4PvW8mq24ct5ke3pncMVzx5ufY+sy+tTWFp&#10;pyXwx6+SLVRXAOelIdWtwcebFu/3h/nsfyqGbU4WDfvozjr8wqano/uO6Venb4l954P47dbnx7ME&#10;y6+dCj7BkLhzuz/33GfpET2Ne6aExl0+3LD/AJZD9K8J8btC/jiZlZGna4jdVAKjaV2hh/e+YgD1&#10;OBXuXh2RbnTbWRW8xfKHzD1FdWIqXhCD7H5jwPJPMMU13X5s1KRm+U0uaq3+orawSN8q7E3Et91f&#10;Qn2rB7H6lKSinJ7I5/4i+Jl8L6Ezbv8ASbgNHCp7tjivL/BXhCX4gajdzXDbl8oyykL0eR9zJ9eO&#10;nXmo/Fert438XLAGZSyrFBEwO5YhIBvx/e3MAfQEV6t4P8LR+EtBjgVB5nWVlPLMehNVUl7Okmtz&#10;8uVuIcyk5f7tT0a7s8n0/VLj4b+NNhS3Xy28qcEEZQyDMv02556cV7ho+pRalYW80LxyQzoJEZGD&#10;KQeQQR25FcP8ZvBH2+0XVLZF8y3QtOCOXQjp+B5rN+B/jSO3MelzSblj2wwOfuFREpwD06g9PSio&#10;lOCcfj6muT4qrkuZvLsU/wB1U+DyPW4fu0+o4ZFx94dM9acJVb+IfnSP04dQelFB6UAQMcA/jXnn&#10;7QbrB4WsZmZdsc+4qT97EbEj9DXoUnCt+Ned/tCtH/wienq8ZmVrp12AffzFKAPx6fjVU/4p8xxZ&#10;/wAiev8A4f1OB0Twzfato91e2fzXlrdGIhU5mRFyYxnoWP8AF+Nbnwr8bN4cS30e9Zvs8ZWGFHys&#10;kSKcpvB5XpwG5EYAPzA1tfAuFF8P30LRKrRXbRyMAWy20Hdn6ECj4vfCmPxI/wBttYfLaQEXAjU7&#10;nQRyg4x3OePcioVdurOnPufDZXk+Jw2W0czy5+/ZOUelru56FZajFf2qyK6bD0IbOeM/y5+lWFkz&#10;t2/MpPWvJfh18S5dKuW03VI/K/fhY0MZUQ7jgAk9NzkhfUYxXqmm6hDe2sUkLIyTAMm05BB6EVbp&#10;8kj9AyXOsPmFFOErTW5NdENbyL1+U8ZxnivnjxE1xc+PljMcsqyXzhSIypU+czBz6AKCvP3icd6+&#10;hZ3BLfMB1APvXz/dSQjx/cM0dvtGo+UVUGNo388/OzngkZB21thamkj5PxCV1hf8f6nu2noqWSnl&#10;ipySeMcUa3qlvptjJJPPHDGilmZmAwACSfyBP4Gm2O6Ow2/eO0fjXmv7QPiZo9TtbNVkMMbrLMEG&#10;fMTEilfqxIUDuWA6muXCx59D6vOM2jl+WrENXa0Mnxj8UtS8Q6zHZaaHjt54mc+TuaR5WUoF+Ugq&#10;pjJOcrhscg1reGvgxJq0K3GrzXErNiXYRhhujKlSSpbPPdzWp8GvA6WOjR31xGr3UoLIxHRDyPxr&#10;vrYhVx6mtqlb/l1S+Lqz5zI8hrYz/b80m5c2sIPZIxNN8A6Vpm3ZZR/LuAJG4/eGK0f+Edsh0tbf&#10;8I60gvt+lAXB6fpWPM/5mfaU8tw0NqcPuOZ1L4cadqEf/HrbmRQNheP5chSoyPTn8q4nxT8DEjX7&#10;VpEbW8iYVE8vGFX96Co6qxkAGT6164UYuvynr6Us0WFJ+bp2FV7evB+69Dz8Zw3l+KTvCz79vM8Y&#10;8FfE3UvCl+mn600jxmZ0Al+V1QDIYZ6rnjNes6LqUOsWMdxbt5kcx4IOeK4j4x+BU1rR/wC0EjX7&#10;baxgZ6fJnnj2FZfwM8WyLfPYyMnlMN0K4Py4OD+taVPf/eQPk8pzLFZRmH9kY2TnCfwT6+h6lqJK&#10;2k3zbNqkhsZ24HXHevn/AMFQyx/EyHyg6W/28pMrDLyDc0wmHpmSUq34ivfr5ybGc9Moccle3qOf&#10;y5rwbwRcfaviHGVkby11OeEs7s5ykvQFsH7ykfUEVnh5v2czXjb/AHnB/wCP9UfQds+UWnHrTbc/&#10;ItPIyazp7H6LHYfRRRWhQUUUUAFFFFABRRRQAUUUUAFFFFABRRRQAUZxRTXoAdmjOKap+Whzmgnm&#10;0Bzmm0UUE3CijOKN1aGYU16UOD3FI5wRRe24+gxztU1EZGZeO/SnTXUY+bzI9q9fmH+ex/Kuf+I/&#10;xG0P4b+GrzUtX1Cz0+1tYZZXluJhHHGEjaRiST0CKzH0Ck9qqNOc3yQV32MqtanSjz1GkvM0nu4I&#10;IBI0qhJkyrhhgg4AIP4jn3FfGX/BRr/gqn4V/ZItrrwzpYbVvH91p5bT7CFfLW3VhcIssspyqxCa&#10;NVCtyH4PpXyj/wAFKP8Agto+p6zqHgj4R31tdSZmtp9cEz7RKDcwSpC6lQ5CeS4cTbSNuBkivzO1&#10;vxHfeKNVvr7Vry6v7rVXN1Obi5EjyS4d5lfhf3xaViZG3OQMHjmv3zw98HquMlDMM20p/wAvX/gH&#10;5TxJxw5Up4fB7HX/AB6/aS8TftN/EvVta8XahqWofaLiXy7MtILe18y5kkS1WPeFVUEzFWaNiW6q&#10;w4rz64MeqXm5bVAGna5bcdzwrKzbcbVTeAdp6EDIqaDULqa8s1a43TW0nniQSOy4BKo2GAXAdSNw&#10;JwQfSt74L/CPxP8AG34gWPhnwjo+oeINavkhjENuPOQq3kqrSlciOAvJGGkbCgOMmv6YUcHlOF0S&#10;pUo/cflnPVqTu1ds5b7Hea7q6xQ2snnXpWKOO35a4ncqioo65JdAccjcPUV+pH/BL/8A4IhTarda&#10;X4++L2kwtH5q32l+F54EmTJS2Md1cbyCDmKUGFv7/Tmvov8A4Jjf8EgtJ/Za0q18VeMoX8Q+OrmC&#10;H9zcgSW+ioRA/wBmiVhtLRyKW8xecrjtX3hb27Q7V2yqq4zGcFc9iCPT0r+bfETxheKvluTXUOtT&#10;7XpF9EfqPC/Bba+s5h7q6JGN4F8HWvhvS7e0s4FtbWxijtY41jKIiRIqqsakAIvXgZBx1rp5EUqo&#10;qKIYTo3WpQmWBr+d5Tcpe0vzS7s/UqVKFOHJAdHFgU6ijNaGwU9Pu0zoKen3aCoi0ZxRTZDzQUOz&#10;RTAMGn1mAUUUVoAUUUUAFOU/LTaMcVmaokzRTVOFpWPy0FhvG7GRn0pag87FysO2QnG7fs+X6Zqe&#10;gAoooLYoAKKAc0UAFFFFABTZKdTZKBS2G0UUUEBRRRWhmFFFFABRTGuI0ZQ0iKX4UE/e+lPzWZoO&#10;U/LTs1Hinr92gpC0UUUFBRRRQAUUUUAFFFFABRRRQAUUUUAFFFFABRRRQAUUUUAFFFFABRRRQAUU&#10;UUAFFFFABRRRQAUUUUAFFFFABRRRQAUUUUAFFFFABRRRQAUUUUAFFFFABRRRQAUUUUAFDciiigCN&#10;od/PpUUsO41YUk0EcUyJxUtzxL9p39jzwb+1L4UuNM8W6HDqEU0LwhmUGWIFJU3RuPusBKSM96/E&#10;39v7/glx4y/Y21jULzTY5vFXgfzVkS/jhYXVggWZWSbAx5KwxqS54BK88iv6Fpjhu/4VheLvA1j4&#10;w0i4s9QtoLu3uo2Vo54hJGQR0YdwfTvX6HwP4i5jw/iNH7Sl/I9kfAcT8IUMcnPDq0z+WSzZbOC3&#10;huoi/wC9kbe6sqMuOoYckDvipPtg0+O4t2Bs1uN8iSwv5IXzGi5BGXaNUDAHHXjrX6kf8FBf+CH8&#10;cup6h4s+E8MOnyXUc09xoBDQruaKdmeOVAWQklAI1GxiAGIBr8tfFvhfVPAes3ul6vp11p15p9wb&#10;ee2ntjE6iMnJIYbWBZWGc5JB4zX9fcJ8WZbntL6zhp++94dj8Lx2UYjA1PZ4iJ6p+yr+3d48/Y+8&#10;SW+oeFdavvsLOJb/AECSQSaddpmN8AMflZhFsDj5gGJAr9mP2E/+CsXgn9rS0sdC1Bm8MeNII9l1&#10;pl9IwVmVY0ISU4UkmQkJ1O0+9fgHaz/Z7NZjao7MxJuAi8l42CknOGbsccMOBzWr4d1i68JeN9Nu&#10;9MvZtF1S3v42hurZvLnUeajRTA7gd4fBxnoK8PjDwtyzPVKdNezqLaS3b6Jo9rI+JsbldTlg/c7H&#10;9T8muRSwrJ58Ma3DBULOAJD2x6/hWhb5WJMuv59a/G//AIJ5f8Fu9S8Cx6D4R+KkdrDplparaJrU&#10;MrSYjha1hAnyBxGvmsZSzKRJu5FfrB8LPirofxV8L2GsaHfWV9Y30ccqTQSiQMrx7xyDgdV/76Ht&#10;X8i8U8F5pkVfkxcNO/T7z9s4f4pweYL3Z/vOsXojuAc05TharxToq/eX86f56NwGUn0zXyfS59bH&#10;uTg5opkJ+Wn5oLCiiigAooooAKKKKACiiigAooooAKKKKACiiigAooooAKKKKACiiigAooooAKKK&#10;KACmyDKGnUMcLQBTuUzJ/wAAI6Zrw/4yKU+IN0sNvDukiiSUkIzMjSOMYz36D1Ne4XJ3hsYb5TkV&#10;4h8ZAp+I0iM0LJNEgIb5SoRnYHP1xW2Gh7zsfnPiS+XLY361F+KNbwx8GW1fQLORtQulW4jM8i7B&#10;glhgD8v0rRh+ASwwtAupSKsn3h5Gevvmuo+G0fl+DNLRl2q1smMNk/cX/wCv+VdEq87ewqadaopM&#10;9XAcK5c8NTnOn9hfaZ5nP8AYWhkH22bcwKgrFyMmTpz7j9Ki/wCFDSWxyurXQVVAClFbcQsY556Z&#10;Vs/71eov8rZ2nj2pJcMh+Xkj0qa1au4WudP+qOXLVUvxf+Z83a5oq6F4hNq3lzSRkliAyCXdIN3K&#10;5UeYPlIJ+QfMcAZr6C8NvnQIW5PyLyRtzj29vXvXi/jURReN9QRY5NyjIJU7SD3Fe1eHGU+HrUMR&#10;80a/jxSr6KHP2PluBaUaeMxdOl3LklzgIFwGbpntXl3xv8fq0NxpVnPGjTwOkzbgF2upUc/7P3vY&#10;DNd5421uPw5oFxcMV3BcICcEnsB7k14x4T0a4+IPiKOSdmZJHa4coRJG8ZeFmGR2LFlHqA3oaunT&#10;uuY9Xi7Nat4ZXg3+8nv6F74ea3pWiaxJeXCyNNPI3lBYWcqjEcdPVAfxFdq/x10SPbGZLjzJPLfa&#10;0Rzh22xnHXDN8o9TwOa2k+HGltaKr6fExUY3AYKiki+HGmsfMbT4FkO0n5M8ryo6dFPI9xTjVoyl&#10;zzRnleS5xgaCw9CcEpa7HP3vxu0G7ik2GeYTxhwBavtdc4yDjGM8Z6V5rq4trLWpLjTGk2zTrKnO&#10;BHNsOzH+zuxmvak+HGksqqdOhWFV2IAh3KnXH581V8R/DTT7jTpBDZRxzFCqlV+7xwfrT9tRpfCt&#10;zlzzI83xsfbVJRvDbQn+GvjaLxfoKyh13/dbB/iUlWH/AH0pH1Brp4GUnGMHNeC/D3X28E+IFgup&#10;BGkCLHdknEatwuQenzMrv9HB717jZXUbwx7GHzNnJP5is6lNw1Pd4Uzj63h/Z1f4kNGaNI/3D9KA&#10;wPcUP9w/SpPrSKblD9DXnX7QEP2jQNO2nbJ9qAHp9yXp716JKcqfoa85/aDmji8PaeW3NGtyHOzk&#10;nCSkge9VS/inzPF3/Ior/wCH9RfgBJG+kaxtP3b4qdx5J2Rj+fFd8qmVGX279K89/Z52TaHqBX78&#10;VyyuP9pkjJB/2gRgjsa9HhB8s0VoJVmZ8HRayWipfy/qzgPif8NIfEkIubeNluERiFUbfMyOM+4P&#10;I9K5v4ZfEabwlctZawCB5xUrn5bWXq65/uDgr6jNevzwNztB3YzXAfFD4b/8JDZTXlnE0NwsDcBM&#10;s4UEqcbTly2BjacjselaUal/3czyc8yDEUKyzLKv4vWHRruztm1SK5tlaPbiTOC3rgn+hP4V4HrN&#10;15Hje4VolaP7bGXUKfMDyzhBIR/dGCSegCn0NbngX4h/8IZeNo+pKfswYqHJGIwJWVUyFQbQDu3Y&#10;5HHNZGsTR3PxAe4t90izXaxtjnIaR12/VWZsjttPoaVN+xqOL1R81xNm8cxoYWrS/iQnacH37nuu&#10;nTMmnxbVy4AUE9Ca8W+Lkv2HxruZmkTZE+09wzbIgPfqf97Fe3WMINlGo/hbj8q5L4reAn1u3We1&#10;jVprcKxQr/rQp3Iuf94D6VGGtzcz6n2PFmX1sXlEY0H70bN/Lc0PhdfR3PgfTZFYbXhjAz34x/M4&#10;ro1gAOe2cg14z8MvHv8AwhEp024jkjtpGDoOWWAlseWT2OecV6/o2sQ6nAjW8kciSruGGzn6UqlP&#10;2M7I6+G84w2Lw0KcZWnBW10NGH7tPqKGVdv3l/OlN1Gp5kUd+v8An1H50rn1JJTZG+RvpSLOr9GB&#10;+hqhq3iOz0y0mkluLeFI0LszyBQoAJJJ/wCAt+R9KzjO+xFSpGnFzm7JGT8QdQjsvDt5uwWeF1A9&#10;ypAH1NeXfBgY8dL8vy/ZpGPH3f3v/wBY/kaf8TfiW3iiRYbONriGMGZEiI33bLyFX1yRj8a634Q/&#10;Dz/hFdBhlmiT7ZKsaMVjVXUCJFbc3f8AeK7cf360SdKjKR+ZV5f2xntN0fgo+8n018zuNUYf2XJ7&#10;Ic+3FeAeCIpIfiXbxyRxx+dqM7fdIHyu2zH+0Y9rH/aJr3/VNgsJhlSCuMdc14R4Slh/4WTbqrRn&#10;Fy1wrNEyg78DgnjOGH5j1owv/L7/AAovjr/esF/i/U+gLf8A1K1N2Wobb/UrU2fu1EPhR+lQ+FDq&#10;KKKssKKKKACiiigAooooAKKKM4oAKKM0ZxQAUUbqN1ABnFITxSOc02glyCiiigxCignFJvHqPzrQ&#10;a3EcZpp468UTT+VUbTrIrLuG7kYzQJ+Q4mNELblCqMk54FVNRuvItJJPMVFVS2/qF461leLvGOk+&#10;DtDm1DUNQtrWC3iMrO84RQApfr/uqx47AntX5k/8FCP+C6Gn+FLbxF4Q+G8ljrF5JHPYtq8TtHFY&#10;zESpyJMGRkIQnb6j1FfQcO8K5hnVf2WEhePdrRfM+dz7iDDYCl+/dpdkfWv7a3/BSnwX+x14V1K8&#10;vr6O81pYNttplq6yXFzKGlAXZnIyykE44wfSvxk/bh/4KQfED9rLxfq1vqVxdaf4Tjv5ba10iGUw&#10;rLbrK5ihumBBc8MpdSOMgmvFfH/xA1j4neM5tb1nV/7S1DUpf7Qkklbckry7maQBsquWlZShGF5J&#10;HWoJ9P8AtMF95kmnx3MM8Ijhm+W8bzVkYOqqAcI0UgYmRUWR1BUMRKP6s4N8M8vyTkq4mPtKnd9z&#10;8PzjibGZjWdOT9zsc9drLpNysc1pbvNa3DTTLKwZTIBtbqHKlSQ3J7ZosoV0xNzR3FvMLgqH2naI&#10;8Eg5BUb8g5BB4B4rX0Hw/ea7fW1lZwx30140LRwQKgmuW3bFyq7G8xpCOfm453YGa/Qv/gnj/wAE&#10;N/EXxRvtE8ZfFqG60fw8iQ3tr4fjBW81Es0M5e7cgKu8NJC8RXeF3fMDzX2nEfFmV5FQ9piZ8suy&#10;3+48/LsDWx9X2FL8D5x/YX/4J3+MP23PEtnc6bprWfg6DUEtdR1aSRGigA2NIkEbf6xvKmlbP3Q4&#10;5xzX7afsYfsGfDz9jnwdBY+ENFhjvjEsN9qbqftd+6pEjSM/VVcwp+6Hy456V6X8J/hvo/wt8JWW&#10;haDotpo2kafHFBZW1vAI444lRcZHBzuyMH5h1PFdill5bdgOvy1/IvHHiRj+IK3I3yUVtFbPzfmf&#10;s/DPCNHLo+1qLnfmSWkOwf3fbGaseUvrTYhhadX5yfb0w2hOlFGaMUAFGcUYxRigYAEHPUHoPSnr&#10;92hfu0tBoBbFRSje39R2pZAS9KBzQIS3j8qPGWbnvUlFFABRRRQAUUUVmaBTs/u/wptFADZ2VUG4&#10;gZ6ZNOHKrj1qrfT+XKq7S24gDA6Vat2+SgSqXfISUUA5ooNQqOVSW6VJRQA2IYWnUUUAFFFFABTZ&#10;KdTZKBS2G0UUUEBRRRQZhQelFFaAQSWqySx5XPk5KnHrUy/dpaKzGOU/LTt1R0YoNbkm6jNR4p6/&#10;doKFooooAKKKKACiiigAooooAKKKKACiiigAooooAKKKKACiiigAooooAKKKKACiijOKACiiigAo&#10;oooAKKKKACiiigAooooAKKKKACiiigAooooAKKKKACiiigAooooAKKKKACiiigCNk+YcUPBlG+lS&#10;UjjKGgjkRkahokeo7vMjDlkKYPAORjrXyx+29/wS28D/ALXHhu9nv7e+sfEK28htb+1IE0chWR1B&#10;BG11Dt0bg9DX1usbA/xUy4tS6tlm9eOtellecYvLq31jC1HB+R42aZHhMwhyYiC9T+ab9tD9gT4j&#10;fsY+LbiTxJpsupab9rlis/EMUYe0vFjO4PIoy0O+MMGiP3grEbvvjxvSoPnlE0zLDNcM9vJvCqU2&#10;iY/KfmUKBtyemRX9RXxZ+Emj/GrwffaH4g00anZX0MkbwTwK6kPCYmGSMAlZG/X0r8k/26/+CIvi&#10;jwLqOoeLfhvarqkHmi+m0Ql4jsLSyyCPywTuTMSqq8kIcA1/UvAPjJhsdTWEzn93NaKS+15s/F+J&#10;uEMRgHzYdc9L+bqvL0Pzfs7f+ybiWacXEcjqG8pWdXUjazhSoLABlkDFQSu0d69i/ZH/AG2PiZ+x&#10;r4itZvCerahDoyzpPd6Tcpv0+5RjGzj5jtiz5YG9DnaSTjBrzHXtN1LwlqmoaJewzW13pd5LZ3Nt&#10;cb4mtWSQKW8vHlqqukq/KSEMmE3Ems+4vZLO7up/Olt2UZEZUBQM8EL90kYK8ndk4xniv2HEYDA5&#10;vh+TEpVaf3nxNPEVsPU5qW5+8H7Cn/BXzwH+1L9h0fUN/hfxe8Km4028cRrMQ0Ss8ZU+Wyh3K8nd&#10;kYxnivtS0voriNWjmj9SMjoDg/keK/lMsdVv/CerrdWlxNp97Zy7Yp4bopNFsbIkDryNp6Y6gFv4&#10;a+7f2Df+C23iT4EWulaD8RluvEnh21Eare28Xm6la7I44wXQ/fChJQW+8TIDgnFfzjxx4J1qN8Zl&#10;Gsd+Tt6H6jw54gypwVLHan7pRSgxHBUjPrTh2rzP9nn9p3wb+0P4Mt9a8K+JNL1q1lUGQ291HK0L&#10;EKdkgUnY4DrlTgjcPWvSBexuqtvTawyDu6j/ACRX891sHVw1R0qqaa7n69g8dTxNPnpO5Y3UA5qH&#10;erjgg8djTo2CrzxWJ1klFIHDDgg0uaACiiigAooooAKKKKACiiigAooooAKKKKACiiigAooooAKK&#10;KKACiiigAplzzA/0p9NkPyN9KNtSZK6aKapgDHP96vF/jHaSReOmmVZTI0CiMeWSud3c+nqa9r8t&#10;os/Kx8w847A1XfTFmP7yPexjCEsoPGeR+VbUKkacnLufPcRZHDNKCoSk9JJ/gZfw2gf/AIQ3Td/3&#10;khj3D0IXkV0ITYxP941HbWawIqqmFXkYGMVNyCOO9Tc9jB0fZUIU5fYVgcHafpUM6syNj+4atHpU&#10;bBtp47VmdMldWPAPiDZNH4+m2pcKz+VHuZDsILjOD7CvZPDyG08O27Pz5UfH5VoXGnR3U3zwKzY6&#10;soNPjhY/3lCjG3bxWtSUKkVFnyuT8N/2fiqtaE9ah4r8R9V1TxPrLxwR3zwwkwqFgZlLp8wbgdD0&#10;z3r0T4b+FV8L6HDHlTcMw8wqvyhiMkD/AGfT3rpBp0KOwEajcMnCU2CzVIsKsg+bgEVdSrzQ5Scs&#10;4XjhsdLG1Z+0cur3j5IvQjC06o40ZepqSuc+uA81DcriNuGxg9KmHSmyrujYe1ZThfYT2PKfjP4N&#10;uRaw32np5kkW5ZAV4GImKuR/Fhscd+lTfBbxLNqCNY3R3LZuFgLqQyx4wp5+8x53eh616NNbJOmy&#10;SNmGMdKjh0+O1x5cfljPZRk11QxD5OSZ8rHhuNPM1j8PNwVveS6suxIAKV+UNEQwtOPNZH1ZVni3&#10;Ej+8MV598cbGS80XT1hWTb9rUNtQsIxiTJPoOep9a9FmU4OM9O1V5LPzR88atGBnBHf6VUZWdzy8&#10;1wKxeFnhG9JHnX7P1pcW+iXTPDIrXNybhy6FcluT/KvS4iwC/rSW1uLf5Y1VExnAXbTwpU9O9TW9&#10;6fOTkuWfUMNDDKXNZbsmzmo5Yd1KBzT2+7Qesec/FH4Uw+JbZrpYd0yxbZiqHM8Wfmi2jnLDIz15&#10;ryGz0m6g1eOHyWje3uRNcIsLlmYSlRsPcllZ/pID0NfT0xYIdu7kcEDpVVdPjkfe0CehO0bj70U6&#10;jivZ9D4fOuC8Pj8RHEU5ck009OthuiqBBH/d6gn6VanjW5RlZcjBGPWnQwLGPlGB2pxTPao5Ox9j&#10;Rp8lPknqcZ4w+GFt4jfztrQ3C8LLENpH+fWvPpfCPiD4d3PnWP2p4PMQukas6mJUMj4TrvJGBjuQ&#10;K9wkjJXBDfhUZhEvDqx+oq/aSXx6nz2O4Yw1eftqMnTn3R5Jb/FzWNFSH7fZy7o4vNnkZCiEBCQq&#10;k8bu2Ks2X7Q0PkRtJYybmjWVsOMqPLUsPwYbfrxXoOpWNutu3nwxyIOzLXDW3xM0PUtajtV075nv&#10;WsBiIENldxP0BHPpVL2c1f2L+88DE08bgJqlLHKLeykr3M/UvjRqlx5Yt9P3B2wzbGk46OBt6nft&#10;IHdQTWWPB/ir4hXCf2ozeXbzLcqW+WNJMrG21erAKsjAHrvHrXsUOi20i5S3jVdxxiPoMVYhsTDj&#10;yy23020Qru3uRsd74ZxWId8fXdSPZaI5HwP8IdP8L7pXR7q4Bz5rr0+g7V2ixKg2qMLt4p8cbFe4&#10;pPs7A59Kicpz/iH02By7D4On7LDwsijrcWNHkK8ttOcda8H8FaXdWfj63AkmYNf3EzhoieXk3Bc4&#10;+6I2VQemUI6ivoZzhW+RjxnpVM6PF528QBWU8EAZNb0ZQgrHi59w/wDX6tPERn8DRctDi3X6VIOt&#10;NSLCCngc1ifVRvyIfRRRQUFFFFABRRRQAUZxRnFNc5oAdmmyUKfloc5oJewKfloc5ptFAuYKKKKB&#10;BRRQWxWhmFGcGk3gHqKa7AnqKNwCb5jULEbM5AHqegpzTJ90yKDgnr6Yz+WR+dcb8W/jP4a+D3hP&#10;Uta13VrGx03TbWS6uGlnVdqIrEnGc/wN054NOjRqVZqnSTbfRamNfFQw8XVqOy8zq5bmJY28yRFU&#10;ZDNuHy9c/wCfavmr9uX/AIKP+B/2P9Le31LU7e68QzJustPhQyTySMk/l5C5KqZIgu7GM18B/tx/&#10;8Fz/ABBrup61ofwrv4TbxvLAut+UYzGqh4j5UZKS7surCQSkDg7TX52eJfEmreNPEN9rWt3F1e6t&#10;qEZnkvLlyZHYuw3bwF+4zqSGDYO7Lda/d+DfBrFYmpDFZr7sLbdfn2PyfiDxAj7KVHLtZd/1PeP2&#10;2P8Ago548/bJ8ayQ311dad4UkDCDS7S4kVRbPJOImmK9wtwisp7Jivm+3ZnVZkkZfLKO80ULDazH&#10;LMd33umM1auNMZbeRVkbyZD5RbqQNiEA+wIJ/A1V0u3uLW+jhjQPHcEwxIHKlnb54xt+8csAmByW&#10;YAckCv6YyfI8DlmF9jhYKMUflcsTUxc+aUnOfVsm0uyigtXhtze+SWZZRvByq5JbODtHB/I16R+z&#10;N+yX44/a58dWXhfwp4dvL6SbCyzXIMVjbRM8cjSXDl1XCx3DPiMNKVBKoxwD9S/sEf8ABGTxx+0H&#10;caZ4k8cR3nhjwncCK+tENx5d5d2sginRF2A+UxLSIWPzrycZGK/Xv9nH9njwx+zV4Ri0HwroNrot&#10;irK8ogh2Pcusaw75CoIkYrGp3MQ3Q4r8n468XMHgIPDZV79fr2Xn8j6zhvhDE42tz4n3aXfqz5x/&#10;YC/4I+eEv2TrTTdY1xv+Es8bNArT3t5BF9ktJCI3cQRsg2BZI8CQfvXDYYAc19rWFusMJWOMR5wp&#10;IHGB6DsKJtPedt3zbfQVMtt5KKAH/Kv5XzbNsbmdd4nH1HKTP2zK8roYGHJQpqMf5urJIFVT938c&#10;VNuHpTYhhadXnnrU9gzRihvmU4U0Roy9TQVYGOV+7REjDvTnGaVfu0F9RJKVPu0jjNKv3aB9RaKK&#10;KCQooooAKKKKzNAoooJwKADtRUd15xMZh243DzM/3e+KkxQAYoKmnr92loK5SEwbiNwyacY9o6VJ&#10;RQHIhsQwtOoooKDNGaD0qKSRVnX5ZCemQpwKAJaKKKACiiigAprjNOooAjxiinOc02gzCiiitDMK&#10;KKKACiiiszQKcp+Wm0UDRJmikT7tLQWFFFFABRRRQAUUUUAFFFFABRRRQAUUUUAFFFFABRRRQAUU&#10;UUAFFFFABRRRQAE1DIjN/FTnH7wfWooHuDcv5ir5X8OOtAEsSMO9SUi/dpaACiijPNABRRmigAoo&#10;ooAKKKKACiiigAooooAKKKKACiiigAooooAKKKKACiiigAooooAKKKKACmyDIp1FAFd/lHpVXULa&#10;O8tnV41lVlIYHuO9XbhCwPHaolgYD7p/KjXoctWN9Grnyb+2j/wSw+G/7U2jXlzcaT/ZevSJI66r&#10;Yr5N0jku2SQMMu9w2Opxxmvxp/al/YH8dfsreI9XfUtD1bWtH029uIV1Q2zeXfWwmfa820EquLcs&#10;NwAYSr/eGf6RJLRsNu+ZWHTFc34s+HFh40sL6z1K0hmt762NvcRyjfDMjbwQyYIbg8g9jiv07gnx&#10;QzTIn7Ko/aU+zPzniPgenjX7TB+5P8/I/liui26OawtVkLESp5ZH7x2L/IHkjDhQCuQoIAOc0+y1&#10;ewu7O3kaNWtxGYCsM+yYIioYyzFACSxcNyOVPTFfrd+3x/wQStfFw1HxN8JppNJ1Rwbv+x5n3Ws7&#10;7ZpWjjBwIiztCgIPAB9K/Ln4vfAfxN8DPGE+h+JNIvdF1RRKiQXkfmNJEkjjzI2wFaM84PQ+tf1l&#10;wrx5lWe0FLDTtV6weh+TZrleIwL9njI8voTfC742+IvgH4m0/W/Beu3Xh+93QhmgvDBDM+xZSs3l&#10;sCynKK26TH7tgV4Ir9N/2DP+C++lazaaP4Z+K9pD4buIY44E1aB3ktLpg0UUZk4Hl7lYku7lQcE1&#10;+SkVnMg8mSaACMibDS/Ztpzs5I4X5cnJ6AE9Aa1NPsF0y/tit6wngd4bee4JFxDGkoZAGxuSUSHI&#10;YAsu/OPlqeJuAcozyHJiaahPpJbseVZ1iMBNTw9R+nc/qW8D/E3SfHuiW99pN9b31rcIJEeKRXGC&#10;AR0PoR+dbSTx3KRsskbLJymGzuyM8evAJr+ZX9lv9u34hfsm675Pg/xBJHazNGJNKuyWsXcNHv3K&#10;zqIlcRBWaMI7BSRIhYMP1c/Yb/4Ld+DfjdLpGh+Mr618OeJLiaK0ja6Hl29zKUtgSsjMQkkkkrAx&#10;NIzJsII61/LfFnhFmuUudWgvaU/0P17J+PcPibQxa5WfopZMDCee9TZXPX9awfDni3TvEWnQXmn6&#10;hZXlndKskc0E6yRyhsEFWUkEHIwR1yK1luI8K29dpxg561+S1oyi7SVj9CoYiFRe40/TUtbqM1Cs&#10;iuBtZTnpg9akVgB1oWuxuh1FG6jNAwooooAKKKKACiiigAooooAKKKKACiiigAooooAKKKKACiii&#10;gAooooAKKKKACiiigAooooAKKKKACiiigAooooAKKKKACiiigAooooAKKKKACim+au7G5c9cZpwO&#10;aACiiigAooooAKR/uGloPSgDPvrP7Sjr/eXFcFpfwPNh4hgvhfTqtveG78vbkMWPIr0ds+Z0NNAb&#10;Z91vvelXTqTirHk4/KcJjKsK1daw2HW6eWigVNTIhgU+oPUhsFFFFBQUUUUAFFFFABRnFFNcZoAd&#10;mjNIv3aSTkUC6Ds0bqiKt9o3bvk24x70tAuYc5zTaKKCbhRRRnFABRRmgnFaGYZxRupkjqB94fnS&#10;A5FAdbEmahuDt+b05oadI1LMyhV5PNZviPxRY+HbUyXV5DaxnjzJJAqpwTkk8dAT9AaqMXJ2SM8R&#10;UVFc0nZdy87KUZmO3Azk1ieMfGmn+DdDvL68mjjt7KN3nZ2GECoXIOf9nnB7V8nftr/8Fgfhn+y1&#10;HrWj2esW+u+NrYSRwaZY7mVbr7OzRpPKgbyxnaTwSF5wa/Kf9sT/AIKbfE/9ry71BrjXpPC/ha4a&#10;eyi0jSZWVZ4N0mzzZmJZm8mUB1Aj+5/q0PzV+hcI+GOb5vUVTl5aXnpofA59x1gcLT5KTbn3R+gn&#10;7Zv/AAXb8LfCW7uNF8A23/CXawrvBI6MqWlsyGZJFMqnO7MaNhTuwQR1Fflv8d/2tPF37VnjHUtX&#10;8datqF5C3mSx6VYsqWdvIpnlh3RtvTy/MuJAZQTIFCEAnaD5Tqdy9rM026GOb7Uk7KUJ3SNvbOe/&#10;Yn61JYBYpPJdrd2uLcK80jBYiJCeckMPLGWyRtXCjKSDg/1Nw34b5Pk3LOjHnqW1b3PyPMM+xuNl&#10;z15tw7FoQSJYSPPJtXWPMhgjeWNX+7HL5zorIypxwZF2tj0qrdiWFGkkWa386NXVSCuxZW3EbRwe&#10;FZsEjIBPTmtbwX4d1T4i+LNJ07QbS41bxFeXkf2O0srTzJsvIqIgLIwwpLDLuyr8uQor9I/2HP8A&#10;ggVeazJp/iX4uXE9tZKYzb+FLSVQ8Sq8MytLdRYGfMikUxRhAqykrKrcjv4k4yy7I6PtMfPV7RT1&#10;fkY5flNfH1OWhHQ+G/2U/wBjb4gftd+Krey8C+H7i80v7Qba51+6ilis7Is0YMxlRi0c3lSK5giD&#10;HyyGIwQa/Yb9hz/gjV4C/ZYFnr2rWf8AwlXjRLg3b6lPGka2rkwvshij2RqBLHkMyEkH5iOa+pfh&#10;B8GtA+Efhu30XQdHs9J0+xCJEsCZLqiCMO5ZAWcqiAkljgfe713Sqsa4C+2a/lbi/wAVsyzZyw2H&#10;lyUr/Ct/m+p+xcO8E4fCR9tidWZmkaJHp9tGkIZFjRIcMoyFTIA44xz2rR8jipIlGKk2+1fmDlJy&#10;5pH3EKMY/AMijYfxU/afWjGKKRuGKMU9Pu0tBYi/dpaKKACiiigAooooAKKKKACiiiswCjFFOU/L&#10;QaobijFSZooHyiL92loooKCiiigAooooAKKKKACiiigAooooAKKKKAChjxRTXoE9htFFFaGAUUUU&#10;AFFFFABRRRWZoFGKMU9fu0DQL92loooLCiiigAooooAKKKKACiiigAooooAKKKKACiiigAooooAK&#10;KKKACiiigAooooAKKKKACiiigAPIqrLO0c8OIXbzMhmH8H1q1RQAi/dpaKKACiiigAooooAKKKKA&#10;DNG4Zob7tV3fFx5QSTpu37fl+maALAOaKbEMLTqACiiigAooooAKKKKACiiigAooooAKKKKACiii&#10;gAoooPSgBr81XuEwG+lTgc0kq7m6UX1uZ1KdyjJbrNB8y7uOnrXjv7Q37FngP9pXS7yz8YeGLPXY&#10;7hFiJmUNJgFypR2x5eCc5X2r20Q8dD+VRSxkyfxV0YPHYjC1fbUKjg/I4MdluFxUeTEU0z8Tf23/&#10;APggf4k+Es1zr/wra48Q6Db+bdTaNdyqbqLbHK2IiqqZB0G0fOeB5vKrH8A+I/Ad34H8SSW2tafc&#10;Wt5ot8Pt0E2YjIiPkqflT52ZWJzuO1Sc4BNf1Ra1ZC7jETRs2/5SdvHPrXy5+2f/AMEvPAv7X/h+&#10;4uLrS/7K8RGITQ6jaL5Mgl2SBd2B1BfOTX7zwX4z18PUhhs696P863+Z+UcScDzhN1MBsfz2alar&#10;vX7V89xZN9llOweYm0hz8jYDcLIeeP3/ADwKdeRsElimnumnuLlJ7hmt1VonxtHzkiRwSQ21wq4H&#10;BxzX1r+19/wSa+LX7NtnqGrR6PfeMPDUbMZ720tGuZo7b96N8keN+4KoLNjABB6V8meVcq80f7yH&#10;VYLhmbMKoFCAkKwPORtPHXg+lf0rk/EGXZrS58DUU/JtfkfmdajXoPkrJr1Vj279lb/go38Vf2Ub&#10;q3bw7r63miQS+Qmn6q8k1o8BEZCBR8sYCpgkH5d1fqZ+yV/wXa+HXxs/sfSfENjqHhHxBesg8q4+&#10;aC4mCxZMUvVlO5h8wDEAhgFBNfiGTdLCsy5uIZdrOUmVlGF+YEAjBJcDqOXP99aS1lmtIGWDMU/l&#10;qYpuN0OFO5ug+XtyzDPHNfJ8TeGuS53eo6fLU7x0XzPUyziXH5fZU5aH9U/hDx5pfjPRYL6wvre6&#10;tZkWeGWORWUoyhgcg4wVZTn0IPetcT5uQPMU/PsPPfGSPrjmv50P2T/+Cl3xI/Y+1ZE0/VZ9c0Nj&#10;CDomqXDi3Ta0aoIp1CugCRAlVjZQG+4Otfp1+x9/wXX+GP7Qcdnpfib7V4J8RFoA0WovH9lYyNCq&#10;MsxYruLy4wwV8dq/mbizwpzfKajqUI+1p94/5H61kfHWDxqUMTLln+B+gIcMMgginqflrD8NeMNL&#10;8SWMFzYalZ31vdIs0UkMqurq2SrAg4IODgjrg1rLdxOoIkjIPQhvbP8ALmvzCVOUXyyVmfoWHrxr&#10;K8Xf0LG6jdURcL1Io3r61O25pzEu6jdUe6jFLmQXZJmimqflp26mUFFG6jNABRRRQAUUUUAFFFFA&#10;BRRRQAUUUUAFFFFABRRRQAUUUUAFFFFABRRRQAUUUUAFFFFABRRRQAUUUUAFFFFABQTgUUHpQBj/&#10;ANpGDXLbT/LlZpraSYy7Dtj8tol2k9AW3sQO4Unsa1Yfu0x49z7tg8zGN2O1SRDC0AOooooAKKKK&#10;ACiiigAooooAKKKKACiiigAooozigAoo3UbqAuFGcUbqa5zQK47dTXOabTZJkiXczKq+pOKCeYdR&#10;TXmWNdzMqr6k0b1ZeCD+NBkO3UZqNjgURy1oHWxIWxTXOaZIcuKQyqpwWUE8AZ60m0twuSKflpsx&#10;+X8Kie6WM/MyL9T9P8R+dVNS1m2s7WSSa4hjjUNlmYYGAc9eOMH8qqMXJ2RhUxCgvfdixJcRkKNy&#10;E+mR7f4j8xVTUdYh0+ynklmhWONWLFiCqY65+nvXx5+27/wWB+Gv7LwvNJt9ah8ReJEjaOOw0maO&#10;4lhm2T8SPzHHho48qckb14ORn8w/2rv+CuPxS/aTstQttPvB4S0OaVlit7GQXFwFeefZm4L7YmVJ&#10;YogybGBwwIIBH6Fwv4Y5zm0lOUeSk/tNa/cfFZ3x5g8H+5pq8u6P1U/a+/4K5fCv9liObT7vVZNY&#10;8SujrFpOkx/arhiB/EfuIuevPFflP+2R/wAFb/iR+07JdW1hqF14V8PyKZHtbKdmlnyZI0DSqVYb&#10;lYZVOcf8tSOny/qrXl49zKslxcXk7yO94HDvcFmA+ZgA0mTxk7gT/FVWy0ie3vFlwsjfaowyGJNn&#10;lbBtzzx8zL/30PWv6R4Y8K8syaKrOHtZ/wA0tvkj8hzbirG5k716nLHshskrXVszrL5dvDL5ckaA&#10;7LdE5jO3CmQqSXDsXcYyTgVPp9s0equqL5MO7bAEYvk7N4TjJyB84YckdM0moxyaTPDdK8nlwmMS&#10;COBBtIViWBzg8A4zwSK+h/2Rv+CZvxU/a98QWN1beH77QfDNxNbg63cRrDmPdDKdsTFS+Y7nzA6n&#10;BMDJnrX3OZ5xl2VUPa4uSpx7X1PIwtCpjGlRVz5ot08zy4ZIW87zEt1CxK7DKtvI5/eblDcNheDk&#10;gZr7c/Yk/wCCKnxC/aS/sjxB4p8/wP4VuZzcJLMPtGqXsJWLaqg4EQcSzYkxuyJMjaQa/Sf9iH/g&#10;kh4D/ZG0yy1B7VvFHitEEM+r3sQRlBSMMkcWNgjEiPtypYeYTuxzX1pY2n2FFjSNlUqg+XK7AF6Y&#10;xj8q/nji3xuq1oywmTKyv8b3aP0/I+Aar/e5g7Lsjwr9mP8A4J9/Df8AZSsrWz8L+GLOO8jiUTax&#10;JapJe3BCxq264b58MVB2gY+9Xv1haR21tGiLgLntQlqxIwTjNWo4sCvwLHZhicbWdbE1XNvufpmX&#10;ZbQwitQgkESrj7tO8pfWiEfe+lGK5j1A2belPX7tC/dpaCxrjNNxUlFAhF+7S0UUAFFFB4oAKKKK&#10;zAKMUU9Pu0Gq1GYoJxUlRzD5qBtAOaMU6EYWnUBykeKMVJRQHKIv3aWiigoKKKKACiiigAooooAK&#10;KKKACjOKKa4zQA7NFIpwtLmgAooooAKilkZW6Gpc4prnNBMiMN7U6iitDEKKKKACiiiswCiiig0H&#10;Kflp2ajpyn5aCkx1FGaKCgooooAKKKKACiiigAooooAKKKKACiiigAooooAKKKKACiiigAooooAK&#10;KKKACiiigAooooAKKKKACiiigAooooAKKKKACiiigAooooAKKKKACiiigAooooAKKKKACiiigAoo&#10;ooAKKKKACiiigAooooAKKKKACo5R84qSmuM0Ey2IZEyaPK/dmpMUEcVpcx9krmXqem/bBsaMPHjg&#10;Hrmvkr9rT/gjf8Jv2oIJtRm0mbw/4i2s6ajpflwPKfnZfMjdJYXJd/mYx78Z5FfYbxtjFMdWRD8r&#10;MQOMV25ZnOOy+t7fC1XB+R52OybC4lOFWmpeb6H88X7Yf/BIv4n/ALL632pQ2X/CVeGbBZJFu9Nl&#10;ne7hRVcLJLCdxG2OJWLh3AO3kDC18z3jtYJLbyRr9qs2ktilyPIlj2tk5ZQXOCDncvY8cGv6pdS0&#10;KHWrZo7i3Zo5AVdXVWBB4OR3r5S/a8/4I9/C39pgXWonSjoviSQvNDf6ePJPnlZFDOB1G+QMR3C1&#10;/QvCvjpGyw+f09P54aP5n5HnXh3iYS9tg/eh2Z/P/b3n2O58uRW8pdkd1HJI6ZZRhz8qgYydpYl8&#10;Ej90/wBwosHnlRHMszaeMxK08jSDYxcMTLG3RiSOFGZPu53gfXv7Vn/BHv4n/stG/v4bSbxR4XWF&#10;2Oo2W55I4leRtskQBnX93DExCKUVnypLYFfJNzp6xXlxBIyKsQkAEsbt5PzZPBAMZxk8Zz/Fjmv3&#10;3J8+y7NaX1jL5qUez6eqPz7ERqYap7KvDkPZv2W/29Pid+zG1ivg/wAR3cmimKKVdK1W4lvLB9nl&#10;leCv7tAU8stHsC7PvLhCf0U/Zq/4OGPCHiGKz034j6DdeGdQUBZL+xIvLDK+WuCeJU3ZOA0ZGAfn&#10;71+Q72q6iwWRLFfmedlhz5cLMfljAw64YcgeVknoackkME+1ppAsKi0ZhO+CQNwlXAyAMjDEFfVG&#10;+6fB4g8Nskzlc9elyy/nho38jvwHEOOwc/3FRpH9PHwf/aB8K/Gfw5b6v4a17R9c0+6RZEuLKZZF&#10;ZWOADgnBzx9a7eO+jnK+WyMG9Dntn+XNfy1fDj44eL/gN4kh1Dwn4k1LQby1USo9teyeTJLnowBA&#10;aPGPlI2n5R5YzLEfu79nb/g4S8XeFU0TTfH2mab4gsEvRa3Gr2ZkivUtCQd5hMrK0oXcuQ5fJHDn&#10;5ZP544k8E80wknVyx+1p+e5+o5J4h0n+7xf3n7W+euPvL128Hv6UfvCw54718/8A7NP/AAUT+Fv7&#10;Tfh/Tb/w74u017jUIIG+x3Tm2uoHdd3lsj4O7j0717vY6nbajHvhnSbocqwYcgEfmCD9DX43jMtx&#10;OEnyYum4fJo++weZYbF606n4mhmioUulC/MygAbiSeg9ak85ScblyPeuW6PR23HU5Thaj8xf7y/n&#10;SluKHpuXF9iUHNFRwn5ak3UGiCijdRmgAooooAKKKKACiiigAooooAKKKKACiiigAooooAKKKKAC&#10;iiigAooooAKKKKACiiigAooooAKKKKACiiigAooooAKKKKACiiigAoozijNABRRnFG6gAozijdTZ&#10;DQK47dTXOajaRUBLMoC9ST0pVcMuQQQe4oJ5haKKKDIKKKC2K0AD0qKeNZE2Mu4Yz0qTePUUE8UD&#10;1IkCzRLuX73Y9sU7g/KBjbSb1z1H50yW8hgQtJLGirySzAAULXYXN2HsR3qC7Plq3RWwSM1Hf6hb&#10;2KbriaONRwd7fpXjf7QH7dPwz/Z40przxN4p0mzCwtLGmdzOo4yFB3N83GFBJPA5rrwuXYnFS9nh&#10;4OT8k3+R5+IzLD4b3q0kn6nsUNw6j5tuOmfSsnxr4/0nwVoVzqGqX9naWlnG8sss0ihUCIZGzk9k&#10;UsR6AnpX5V/te/8ABwgdQvdT0v4V6TbtaxpJaHW9bjaJfPIkH7uFf3jbMqTkfXrX5/8A7Qv7WPxA&#10;/aY8XahfeMPFWo6kjTSy29jHcyJZRxl3X5IxjJ2Mww3BLNnhlr9X4Z8Fc3x9quK/dQ7S1Z8Hm3iN&#10;h6MZUcGuaV92frD+1V/wcD/Df4QR6lpfhO2vvFmrxxPFbyW8afYRMTMke513ZUtEmcAnDDAOQK/N&#10;L9qf/gqT8Vv2rDf2eta0vh/RGklUaZp6t864kDBpGy2AGwQD3+4eleAy3kN3Er23krCpaBoVjKEb&#10;MfOV6HB2jk4+4DyGqPTFAijQIrW+5Yy8pMYWNyCCwXjO/AOexHrX9AcM+GeUZS/3VFVp92fmuacU&#10;Y/HvkxD5fQqtJi+hinie4klZrmeSVSrbh+6b7xYk7yvCqpzjGDitbT57m0vLeGRTJeQzec5DEyeY&#10;m7fh/vKgwz5ALAhiPmLgVPKjsLdsXGns8isY0kX94x8yUquPcRc8dcV9E/sdf8Evfit+2BPH/Y2j&#10;y6D4TlkNtPrusW8sUewBSJIonLPIxAjBMbITmQeb1A+uzPOsvyqDnjJKnGGiV/0PNo4epiXyUot/&#10;I+fbXUbe3iMdwhZmj8xlEhmyWRiQQflUow5Y/MuM44r6C/ZY/wCCcnxU/aqv45fDPhn7D4fdlin1&#10;e/jks7eeE/MQjQyKZflkQcA52d8Yr9OP2Qv+CGPgP9n/AFWPVPFBuPiLqqrJ8uqQo1jCX8l8xW7L&#10;tVgYpAGeQkGQZzmvuTwzoMOhaVb21rai2hhRI41jj2KEVFAXaQNmMdF44r8J4p8cIU26WSR5n1nL&#10;b5I+1yPw8q1Z+2xb5Y9j4p/Y7/4Ig/DP9n6TT9a8TWK+N/FluqtLdanGklvbSERZ8iIRqPlkjcq7&#10;l5AHyXYHFfbfhTwhZ+FdLS2soRbwRhEjiiRURAiKgAA7YUVoRxHurflViL5R0r+d84z7Mcyre2xt&#10;VyR+r5VkuEwatSppCwjjmneUvrRijFeaeyGzb0oIOKev3aWgdhsQwtOoooKCiiigAooooAKKKKzA&#10;B1psMbIG3Nu3NkH0FOp6fdoNUMxRipKKB8pHinr92looHawU1xmnUUDEX7tLRRQAUUUUAFFFFABR&#10;RRQAUUUUAFFFFABRRRQAUUUUANkpU+7SOM0q/doJ6i5xRuprnnHemnigLjn5puMU5T8tDnNAPuNo&#10;oozitDEM4o3U1zmm4oAkzRSL92loGFFFFZlhRRRQA9Pu0tIn3aWg0CiiigAooooAKKKKACiiigAo&#10;oooAKKKKACiiigAooooAKKKKACiiigAooooAKKKKACiiigAooooAKKKKACiiigAooooAKKKKACii&#10;igAooooAKKKKACiiigAooooAKKKKACiiigAooooAKKKKACiiigAooooAKKKKACmuM06igCPFGKko&#10;PSgnlIx8wqG6g3xNt6kHFSxAqG+tK4Ow/StLkVKaOb8ReFl8Rhra6hjntHjKvFJHuWTIwQfY182/&#10;tG/8EkvhP+0lpt//AGposmnX7W/kw32lytYzQv3YLGqqx9C+8eqkcH6y3M7fdYcYqLyWBY813YDO&#10;sfgZ+0wddw9DwsZkOCxX8Wmpeb6eZ+HH7Vv/AAQx+IXwjN9qngGOPxtpFsHvI7YwmDUASZWMexiY&#10;5CsRjVSArZRAMFWr4n+IPw31v4d+JbvT/Emg6xouoWLm2FjfxeVLKVlwGUKPm3fOARkEiT1Ff1LX&#10;Fqt3bLHJG3z5BYDlc15H+0B+w/4D/aQ0a9tvE2g2V5JeWxi+0fZ8Txg7+QwGdw3nHfNftvC/jpja&#10;MoUM5hz019qOj+Z+c514bzX7zAS5vU/mj0+wvNsbeTbi/aQTq5lHEgOflX+JSOFA6twMmq9vDuvJ&#10;HgmuLUXA81JQyuzDOGO3sSeF9TgV+qP7Wf8Awb4X1hNdat8LNVm81pJmj0rUXAt40P2mUATYLjEj&#10;wKFZSuFOcivg/wDaG/ZI+IX7MOrSJ468K32l2FriEXgn87T2jEgH3mgkjUZt2fJTGJVJBBGf3fIf&#10;ELKc2dqNRRfZtI/P8VkuOwtTkxELeiPJtBuRD9lkiWa01CNmvraeyjjaeN12CR1ZGicbQC0YEyj5&#10;ThF+8Ppz9nD/AIK1/Gj9mS0jsbXXP+Em0eHb5VprkXnMyL5afLMDvGVToGC+ocYVPlh0d7NZLWFj&#10;9qVPLhVwRcABsjcANvpgbc/3e1XLWOTy7fzvkKxN5sj7tvmsVV+nIYB1BQfMoYHHIr3s24dy3NIW&#10;xtBSXy/q5z4fHYrDzvh3Y/ZH9nn/AIOHPAPi6K3sfHmlap4V1iK3iLSIhu7GfJiB2yxgup3Mw2sN&#10;uQQT1r7w+Ef7Sngz43aXDeeGPEel61bTSlQ8E2/DbVJTjjcu9cjtuGcZFfy/W17NPbwwyNsWRUjK&#10;wqLKNo8h9zbchxnAy3PI4rZ+H/iXWPhx4vj1Lw7qGpeHLq12+XPZS/Z54mGByFXJkLFCcgHELf3T&#10;j8a4g8DcvrXq5dP2Xk9T7HK+PsZhv3df94vM/qjF3HINyurDGcg05LjzSqqy8nHBr8GP2eP+C6Hx&#10;e+BSW+na9JpfjrSIPLXdfRGyuohnJfzsMGIXLcxDpncOtfcX7PP/AAcC/CP4lXcNr4sXUPA9/Osb&#10;51CHzITI5jj4lUnapY43OqKO5HJr8Szvwtz7LJNuHPDy1/Dc+/y3jrLcUv3knBn6FKGI4ZTj0pwk&#10;bcBXC/Dr9onwT8U9Lt77w/4m8P61a3DbUks76OZd3B2kqxG7kcdeRXbR6hDNtYMvJwOep618LWw1&#10;TDu1WLj6q35n12HxeGr60al/mWMU9eFqBL1JEDK6sp4BDdaPtif3164+9XP0udvtUWN1G6ofPT+8&#10;v507dQmnsXzEm6jdUYYGkZsCjfYOYlBzRUcLfLUm6gq4UUbqN1ABRRuozQAUUUZxQAUUbqM0AFFF&#10;FABRRnFGaACiiigAooooAKKKKACijOKN1ABRRuo3UAFGcUbqa5zQFx2aM4pqn5aHOaCebQdmimqf&#10;lpSeKChd1G6o6KCeYc5zQp+Wm0UCuOc5ptFGaBXCg803zF/vL+dHmKP4h+daGXMhjrvPK8N97j0p&#10;8a7egwvYUu9fUfnSGVR/EKL23GOoLYpvnLn7y+nWo5pFDfeXt39elAb7E2ajlOHqN7yKMDdJGu44&#10;GW6nGf5c1j+IfiTonhazuZ9Q1TTrOG0RpJ5J7hEWFVUuxbJ4AUEnPYZq4U5zdoJsyqYinT1nJL5m&#10;2ZV6D72Mge1Vn1OML/rI/u7vvDp6/qK+KP2kf+C1vwb+EE02nadrw8YarGPJFtoJW6jWXdgK0qOE&#10;Rt3GGdcHqR1Hwz+0F/wXe+JHxCa6h8F2NroFu29oLiRY7y8VSZl81VJ8tWO+NcEMqmMlklAKn7nI&#10;vDXOs01pQ5V3eh8ZmvHmAwjspcz8j9lPiN8ZfD3w40G6vNY1SwsbW2hkmnlluVj8qNAS7ZzxtAP0&#10;xXxR+0X/AMF+/hP8L2vrfw3DrXjTVrOeeCO2sFMMNw0bOFKzM6go7hCrKrZRiwDCvxz+K3xS8WfG&#10;7xT/AGrr3ibxBr15dOfJl1C9+XymkfYvkh1QDcfmKKoCc7FX5DyNswgeGNp4I/Mjd4I2MiyKfLYZ&#10;xjBBbgZOCeK/Zsh8DMNTtPMZuf8Ah0Pg8w8QsXXf+yJI+0P2jf8AgtZ8avjh/alhpNovw+02+MuI&#10;bRHuL6xtikhBWYNEGl53ExxRuo53nrXyDqnijWvHPiG51LWrnUtUuY43mupLm5aQsChVzulYkf3w&#10;NzcjjNU3vGcbIZGPnGJ385Udh5qFNxlch1TrwBt4PPFSJHcJqi+YzWzWh8uYmR4VgaNcNudfmXac&#10;ZI+YfXFfsWV8MZXlMOXC01GPSXVnw+YZlicVV58S9yvdK85l863eWSK1e5uY5G3I0wk+fKr8xAQf&#10;OF5ABq3NoyLaW8Sy3U0yzuPIgkQq4Q4t3WZgz+YzC5LZg2lTENwyDXT/AAg+DHjP48a89l4J8Nah&#10;4kvZGixFZW6lYy2FVTyIIiVZcEiMICNkioFDfeX7Lv8Awb3+OPGM9jdfEvxBZ+HNLZYbgW2kTPNq&#10;ERDK5iMrIqx/eYEETDg7dn3q87PuNMmyqN8XXtLtFps7styfG4mXJhafMu7Pzp8J2N54hv47GC1v&#10;L6a9f7HBarJNcy3DyyJEoRY5AGLySx4wgyWXHUV9afsx/wDBFH4wftB6paXniDR18B6FIgaW61MF&#10;biRHkiWdEhUO4cRbyhcqNwHI61+u37Of/BPb4Y/sp6fb2vhnwxapNGil725DXF3KRsYFpGzghoEO&#10;AwA4+XkV71HaRpEhVWxjoMYr8M4n8ccXVXscphyx/nekvXQ++ynw7m/3mPdn2R8b/slf8EV/hL+y&#10;+bPUH0278ZeIobgXA1HXJhL5MhELExxAeWmJIchsNIBI37xulfY2kaatlaRxxoqJDwqrHtCAdgCB&#10;+dWIYtuT970A6ipmjHmqfm+YYNfh+ZZxj8wq+2xlZ1H5n6Zl+V4fCU+WlBIBzTlU56GnbNvSnr92&#10;vPPQVNDMUYqSigrlEX7tLRRQUFFFFABRRRQAUUUYrM0CjFGMU9Pu0DQzFGKkooHykeMU9Pu0jjNK&#10;v3aAW4tFFFBQUUUUAFFFFABRRRQAUUUUAFFFFABRRRQAUUUUAFFFFABRRRQAUUUUAFGcUU1xmgBp&#10;/wCPjPbFEnL0YoxiggMUYxTlPy0Oc0BpYbTXGadRnFaGRHing7Vpd1NfnpQMcGyKAc1Gy5HOc+1O&#10;iGFoEOooooAKMUU5T8tZmqFX7tLRmigsKKKKACiiigAooooAKKKKACiiigAooooAKKKKACiiigAo&#10;oooAKKKKACiiigAooooAKKKKACiiigAooooAKKKKACiiigAooooAKKKKACiiigAooooAKKKKACii&#10;igAooooAKKKKACiiigAooooAKKKKACiiigAooooAKKKKACiiigBrnNCn5aaoO40YoJ8x5PFMoxRi&#10;gTChvu0YobgVpcyKtyPMVl28sMDK5FY+u+EbTxJpV1a39v59rdRlJYpAWSQEYIxuPXpW8GAHSoVj&#10;bY3O4MePaqhWnD3qbOeph6c1aornxL+05/wQy+Cv7QU91dWmh3PhHVLhWb7VoTpDGXPmYcwsPKMg&#10;JBDFSc45r8+/2nv+CCnxR+BoutY8J3cPjjT5DN5sMFv9kvo4uXAEeWDglAQqqrbpOoA4/dwhouzH&#10;8KjvbWPUUVZIUkXuGXOR9K+94d8Ts+ypqPtXKHaWp8nmnB+X4tWpL2cvI/lr8d+AvEXwvuxZ+ItD&#10;8QeH5JpDDPHexS2WZDkOAXTYyhSx9Ml+zLXOzSLf2qrNHevKZWQMyRJEsTwkN+78st5mVAU4IysY&#10;58sZ/qD+JX7PnhL4t6E2n+IvDum61asjHyry0SZF3gq2FIwOD25r4d/aU/4N6/h54/j1TUPAn2rw&#10;XqlwrzQ26OLixmnHmFN8UqOFjLFchNhwTgg81+15H47YKv7mY0uTzR+e43w/xmFfPhvf9T8VbIs1&#10;4sscUinzgsiOn7tkAITGEQfMgY9OQCegNSQOl3AsbGRYXXFvK0oG3nau9QdxC53EDnIHQ4r7K/aB&#10;/wCCJ3xy+DUtxJY6Ta+MNMKtFC+jKyzKAzys5hPl8lRwMv8ANtTDkqY/ljxX4C1n4aa1NZeI9B1P&#10;Sb6PzhDbataTLIrrIQcK7AA7gRxnkHqcl/2LKOKsnzOHNhKik/Nq/wBx8bjMHiaE+bEU3H5Efh3x&#10;h4g8AamLjQta17RbiK5QRtpepzRRyLuOyHapRyFcSEPvfO0BRGfmH0z8Bf8AgtR8d/gkbGG71y18&#10;Y2qQCyXT9YJWTzBOrswkUCRj5YKfPJ1PJFfK5hxYLHHPBM0cPmogUl1x877h1BXzJP8Avk+hrO1h&#10;prRZ490csdvLMkTuwISRugGOQ3GefSpzLhvLsyThi6cJ+bRjg82xNKpejNwP17+Bn/Bxl4UvtRFv&#10;4/8ACl5osk86JHeaSrXkKoxVH8wBVlUpwdiq5YBACSDX2H8IP+CoHwQ+N99bafoPxA0C5v7iRYlt&#10;nb7POrsQAhSUhg2T0xmv5u5LZv7MZfOW6kt2Um3B2s7D5Wwe+W5/A1cXT5J7ePfJbyKuxiqqZCGB&#10;zndINvPQY3c54JyZPy/OvAvKsS/aYOfsvPeP3bn2eD8QMxwsEqk4z9Uf1W2Ou2lwN8d5E8bDcOR0&#10;9a0RcRyqdsi56dehr+YX4S/to/Fb4F3TN4X8da1aizBRLa5vjPZKSOCsTHysj08snjlyPlr6c+Cv&#10;/BfT4zfDyLS7TxVFofiqzjRHkkMTW99cB3w6hkHk5Ck4BgJ96/Mc28DM3o/7lUjWXlofV4PxOoy/&#10;3uHL6H7tC7VDjOSDjg9On+I/MU5JfNAbdkEZHuK/NX4Nf8HEPw41nTbdvF+j6t4buLiPJkt7Z75O&#10;iBctFGuCW3AYGeFwDxX1J8J/+CmvwZ+MF20Gk+O9Emn+1JAkc1wIXmZtpRUEhBYksowBnJr82zLg&#10;XOMC7V8NJW7Xf5H12B4vyzF/w5W9dD6Mhddn3h1x1qSsfTfGel6kG+z3ts+37yhxlDnHIzxzxWgN&#10;QjKlvMTAGSdw4HrXz8qco/Emj3I4qnL4WmWKKhW7V2wGUnnv6daI72OTbtkjbcARhs5B6H8azUk9&#10;jbntuTU5T8tRiZSPvCjz0IzuXHrmouacyRNuprnNRiZT3oEgJoF7RDqcp+WmlgKTePUUFbEu6jdU&#10;W9fUUnmKT94UC9oiRzmhThabupGbigfN1JQc0FsVFFKoH3l/OkkkUv8AeFOzD2isTbqN1Q+cvrR5&#10;ynvSI9sibdRuqHzV/vCjzV/vCgr2iJHOabSeYp/iH50bx6igeotFAOaN1Agoo3UbqCLMKKTevqKR&#10;pVA60XSFcdRUP2nPcfnSiUtVqSexPtES5oqNXBI5HWnGeMD768e9MfMh1Gaie6RHCM8aswyFLYJ/&#10;CmSXaxcbl79/Tg/zFA+ZljdTXmVVPzL+dVWv41B3SIAvJO4cdv6Vma1480nQ4pDeahbW4jRmYu4X&#10;aB1P4VVOhKppBN+hy1MXTp6zkl6s1JLtVPT3pPtsbfeZV69/Q4/nXifxJ/4KAfCP4X2d2dT8eeG7&#10;W8t43ZokvRNMu1SxzEp3cAZwBnFfL/xP/wCDhD4L+GItSj8PRax4kvrPelskds0EF4VUhcSSD7u/&#10;93vAI+Ytzivcy7gzNsXL/Z8NN+t1+Z42I4qy+lvWi/RH6GC7jRctJHx/tD3/AMD+VVr7W7W1VWmm&#10;hSNum5gN3fj8Aa/FP41f8HEfxK8YCa38IeHfDvh5bxGigu7yWa5uLZ28wBgiSKG2kg5KkdODXy18&#10;Xf8AgoZ8afjPbXkHij4gX19YXDZaLTx9iVUdnhKj7LHGxYK2cOrnGDmv0TKfBTOcR/vLVJdb6nzW&#10;N8RsNS0w8eb1P30+Pv7d/wANP2dEkXxJ4u0fTZ4wP3DzL5jBgSG2g7iAATkDoDXx/wDHX/g4Y8Be&#10;DftUHg/Q9f8AFt6pkt4WRPstuzp5pUh5BnGVQ5APDA4PFfjjc7dQnnuJd13C0e0SXURkllUERg8b&#10;uoK/M4zktweRU0FrHf7I2jto1uXYPF5Z2K7DYHV9h4UkEgNgY5XtX6tkngbldCKnjJut6aI+EzLj&#10;7McR/DXJ6H2L8f8A/gur8YPirDNb6Ctn4PsJLgxW8ljtmuJIIxkAyy70Mjc8LHnHavkL4pfHjxH8&#10;YtQ8zxF4i8QeJJriBmQ3t5JNsjGQjGNmI5z0Tblc/LVHUre3uot021Q0R2vHA6qjfcXAGwYKnO7B&#10;GOeRVe90m3unWaT7NZyTcuViO2OU4289owuBnoC1fpmV8I5Rl0b4TDqP+LX8T5apj61Z+0xDk36l&#10;eS8XULIlfNYxy+b5SSf6Mwwzk4bp1XoSRuHqKvTebZa0t5HbI0K3Uc/mBGTzN8rkYJ4DSqrKF9AT&#10;2Jp2heGZtd1aKHSrVr68ucqbC1iY3GOTwMZGQ6AEjGUPoa+kv2dv+CRnx2+PF9Z3lt4VHh3Tbgxz&#10;/wBoaw8lm8bs6AjBXzjsilkK4QruU10ZrxBlmX0+bE1FTfqhUcLWxEv3MW/kfNmoXC6da4aO8MMj&#10;K+2VwphjEe/g/wC1kY9cj1qDw74Ou/HOsroei6PrGuTzSR2sVnZW7TXNyGcAooCt1LBc4IBYV+vn&#10;7Pn/AAbt+GdGvLW++I2vat4jmSSOZ7CwxYWZXyApjdo1WfBbeDsmwRjIFfdHwN/Y++Hv7P2lwWvg&#10;/wAF6D4fjjVYybSyWOWUBUAMj7QXO0HJfc2R1zX5Pn3jllWGh7HAQdeS67I+wybgHG4hc1f3D8Uv&#10;2bv+CLXxu+PrWN1quhR+BdHmVZXuNZkYzRj90zTC0Ul1mbzJCIyqbWjIytffv7Nv/BAf4b/DN7C+&#10;8cXF54/1KEtcSRXZFvY+cfKO4QxAbsbGTLsxbeTg1+gFvo0dsv7tdnsBVhYNqYr8Pz7xWz3NZNOX&#10;sodo6H6DlfA+Bw1p1Y878zi/h58E/DPw0ghh0PQdN02CFBF/o9ose0IERRwMnhRz6Cu2WFVHyjaK&#10;kht8ClNtnvX57VxFarPnqScvU+0w2Fp0FanBIYUUr93d9BmmSRmAbgCVHO2rMaCIUyXlqk09mhIg&#10;HXcFKn0p2MU6EYWhxmgq3UVPu0tIv3aWgvoFFFFAgooorM0DFGKen3aWgrlI8UYqSigOUjxT1+7S&#10;0UDtYa4zSr92looGFFFFABRRRQAUUUUAFFFFABRRRQAUUZozQAUUUUAFFFFABRRRQAUUUUAFFFFA&#10;BRRRQAUUUUAFFFFABnFNc5okptBLfQKKKM4oMQpslO3U1zmtB9BuKepwtCfdpHGaA8x2aKRfu0tA&#10;gooooAKKKC2KzNB6fdpaajAr1p2aDQKKKKACiiigAooooAKKKKACiiigAooooAKKKKACiiigAooo&#10;oAKKKKACiiigAooooAKKKKACiiigAooooAKKKKACiiigAooooAKKKKACiiigAoo3YNIHDDgjmgBa&#10;KKKACiiigAooooAKKKKACiiigAooooAKKKKACiiigAooooAKKKKACiiigAooooAKKKKACmuM06ig&#10;BnkikMewVJTZKCWtCuyZPQ04R4PepM0dKDH2aGAc089KKG+7WgFPVLSPULV45FjaORSpyA2Mj0II&#10;P4ivK/ih+yX4N+L0E0XiDw9petQyCRdt1ZCXaJGZm+Vwy/xHoBXrjJ8vzKPpUWwsfl3LWmFx1fDy&#10;5qE3CXkceOyzDYmPJiFc+A/jv/wQD+DfxSkWTSbfWPCMsYYh9LujHG+TJ5aGJiyKsTEPlQu7pnmv&#10;jj44/wDBup8UPBNrdXXgvxFo/i2G3aa+S2unk029kkAkKKkgEsbP90Df5a5IyyjJr9xY4tn3hu59&#10;KSdSzfKFX6ivusn8UM/wDvCq5eUtT5nF8E5dW+BcnofzEfGv9h74pfs4R37eKPAHiTS7W0jeVbyO&#10;DzLLqCxRogYsAAFizbiAuBlWrzK6insLr9zvD7QqEj92SuSOemdykfUGv6qvEXhOw8U2UlveWUNx&#10;CykMk8AkV/wNeF/HT/gmd8Kf2gWK+IvBel3EhU7Lm3LWskfLkfvIXjkP3z8p3L6g1+qZP4+1Hb+0&#10;6KXp/kfB5t4d4lO+EfN6n85Nz51rqEjKMxyESbgmVYMMBl9QT09TTVe40+0lJ82NlXzlkKEv3xge&#10;hIxmv1u+L/8Awbp6aJ5JvBPi7WNOUKwWC/RbuJ28ttrHyzAwQthCvzMBkhs818u/GT/ghB8d/hxL&#10;NdafaaP4o02zjCbNLvZvtFyA0jgLDIoPcDAl7jkda/Vst8UuH8ftXjF/3ly/lofG4rhvHUNa8Lei&#10;ufFN5b3Qk/fQSxtGnkFHb/WFTuwV65zgY681PFIs0UlxNb2/lxyNG5jV1cLtYEFshW4jPyZycEV2&#10;PxI/Z++IPwx1e4Pijwj4i0k7iZhdWk8MaGUSnc5O8Mq53EBujkZ4riNPuXnhtQfMuvscCxiNTuf5&#10;R98sPl3fIqMT1SNB13V9th8XgsXH3JJ/NM45U3GHvHc+DPjd4q+GmqWzeGfGPiDR5FYOq2d5dW4Y&#10;bQI8qmeSoBx13ZHWvcPhD/wV7+PXwrsWgtvGFxrFvM2UfVonu1jJ6Mr79zEdQrDnHSvle1muNO0u&#10;GPy7wSMUtAshAMsagsMd9wPXHIFWbDU2trq4j85R9nhWSC7jkAVNh+4p6FyucVwY3hPK8TD/AGml&#10;Bv0JjiMRSf7iUl8z9IPhf/wcT+PtIt4117wf4f1a7WIXDzQXskMs8TvEpkRMSnOM4G8DIxivc/hh&#10;/wAHGfw/8WTW8PivwP4u0JTEk09wIoriNLjpNtRZWfYnBBB3YzhCeK/G+K9Ci3guo3aVpNhWRxKf&#10;MBUkbl6LhlIHqw9akkS5vJPsjTSRyM+TCHBZYjMB5aDqso5LAjIAyRgV8NjvB/h/FTb9ny/4ND6D&#10;C8YZvh4qnSqXX97U/oA8A/8ABaz9nf4itHBa+OorBplWaMajbSWeTJ8oRWkAG7nOPTmvZvBv7Zvw&#10;98fXkcem+JNLuA1ot5u+2RbVRztAJz15Bx71/MlHcPbLcLdf6ucxrOhdXaDDRlgMHglhjntn733w&#10;60urqxW3kkWa2kW1UFjMVLEsSX25/wCWqlkxj5RtPSvlsX4A5c1/s+ImvWKPap+IWZxf71x+4/qx&#10;tvFOnzWwmW5hWMgYbzBt56c+9XI76ORvlkQnOOD0Nfy3/DP9ofxx8NX3aD4y8TaCl02/NvqM0ar5&#10;YjPIMqqVAUE8f3/evSvAH/BVL4+/DaCH+zfibqjTbzLcm9hsrpnZiAoIeDf0C/8ALQnlq+Mx3gLm&#10;cf8Ada8ZeqsfQYbxJppfvKZ/SSt2uPvK3OODSveRxj5iq9smvwP8Ff8ABfj4/eFNP+z31x4Z16fz&#10;OLi60949p+kUqKfoRXfeE/8Ag5M+I1lLBLrngfQLyzhUif7NeSWjXHXkApIQvB5zxzXzeJ8FeJIf&#10;DBP0Z6dHxEy6e7Z+2Ju1HWRcd+BxT/NTbncu3HWvyd8Mf8HNmjXEMzax8MdftbpVBRbC9huY8EZB&#10;/eNGx454Ukiu10j/AIOPPhne68kN94Z8UaZayffc2ySPxIq7sLLkDaScjsCa8Wr4XcSU/iwr+9M9&#10;Snxxls/iqx+4/SvzIwwG7BPTJp+VA+8Pzr4O0v8A4L+/AG9uI0lvtWslaZtxl06QFe27aiyKcHuW&#10;BzXXw/8ABbj9ni5SJo/GEPzKspM1nLGY425DnMYwuOc8DHevIqcE55S0lhqn3G/+teUdK8fxPsDz&#10;VI9KQyKOd3A618r+Gf8Agsf+zz4qmvIoPiJokP2Vd5eUsilcZLAnjj17V0Okf8FRvgX4h1NfsvxL&#10;8KhlBXdLfoiNjqAS2C3tXBPhTNYP/dqn3P8AyOqHEuX2/jxPofzY2H3vaooLuN1YHcrK23kda8Au&#10;v+Cm3wTtLFnn+IHhRcKHMbX8Kys27awC7snHcVBN/wAFRfglbzr5nj/wr80RmOL6LCnKqwPzfeG9&#10;AR1y6+orX/VvNv8AnxL/AMBf+Qf6yZf/AM/o/cfRfnITjNAlSvn3/h518EJPlX4keD5NjFWI1CDE&#10;TKNxVzv+UgcnPQc064/4KWfBuDUJNOl+IPhOG9ikKPD9uh8xSCAQRuyMZGc9M0v9W81t/Al/4C/8&#10;g/1ky/8A5/x+49+N0qdN3XGaUXGT97vg81863n/BVL4CWvmNL8S/CqwxgEbL2F/N5IO3DZbkEcZO&#10;R61hav8A8Fi/2d9K0gXUnxG0GTbCLkQRFnnk55UIMktjsAazXC+avbDVPuf+Qf6yZXa/1iH3s+rF&#10;kRUO51X6mgEOPlbd9DXx1N/wWz/Z5sz5UPjmG5Kh1DJaS4IicBnyI+jZyD7EjpXOaz/wXv8A2fdP&#10;VWGs6xc7mX95Hp0rptJ4YO0ajB7HIHvXZT4Lz2prHC1PuMP9bcnt/Hj+J9xNOqA/Oo2kA8jgk4H6&#10;8U4Ttjd97Az+Ffmr44/4OMPhZ4f1Wxt9F0LxZq3nTKkkslkLfbGHffGqNIJTKyIuxWAU7o8nAauL&#10;8Q/8HK3h5orf+yPAOvXUe5I7hri+htnWR1IL4y3ybeh3qCf4h1r1cN4ZcR1tsLJev/BOKpxtlUNY&#10;1Gfq6t/CVbcyqcE8nHTr+WRSG4j2t86fKdp56H0r8WfiR/wcgeNNWl/4kPgnT9NtJLJZ1a+1Ji4P&#10;ll3H7vdkgNHwHU9OVzmvP9a/4L4fGvU9Sm+yp4fs4cy4j+ztcJbKMFjud3LYXJODwK+gwvgtxFWV&#10;5QS9WefiPETBQfuxbP3gXUbcg4mjwvXDdOM/y5qC48VWNmG3XcQ2jcQWHSv51viJ/wAFXvj58Q2a&#10;G68e3GmxTOGktNOgRRDu+fcrKdynJJXP8IUjjmvKPiD+1X8UPiPN5msfEnxlrUNx5qFJNTeKFIjG&#10;R5bRiTDcZJAjDEdHHUfS4HwCzSa/f1ox9Fc82p4kKWlOnY/pJ8dftT+Bvh6i/wBreJNH09vLdx59&#10;9FFnAJ7t7H8jXiPjz/gs78A/Amn3M914zt5/s/mfubPddyT4cKuwL94N27H1r+fI3/8AbV5etcXU&#10;832yG4vhN55VRJIzhiFKjCNw4+XIYBQ4JqE3S2d8ZoZGhWCWObckuxY5Rjd8yxgqMcgqpbPRs19T&#10;gfo/4WP+81n8jwMR4gZnN+zhy/cftP8AFP8A4OLfhR4Y02eHw/onjLxFrEcaGKx+zLbRTl4ywyzs&#10;eA2AeDjPTtXg3jn/AIOQvEixX3/CK/Da3td6ulpJf6gr7IQh8oskYBbDEllEijttQ5d/zM1a8muG&#10;uJ4prmWSV/shVZHV3kXndtUfODwMtgk0OkdqfMSaSRLV2jQt8oT5A24HocZB/EetfYYHwX4dw+8J&#10;T9WeRX4uzKcPfqOPofXXxK/4Lb/tEeOL+4EfizS9DjkllQSaXpq5WLLEKokdwcjABJx05rwnx7+0&#10;58TPijdQza9468VasyxQxTefqMrKkoBDOeBtBYg7VypxiuAijks1/f8A2hVmODMG3ofUHH8hzV8r&#10;cW0tvN5cltcwxvNDK9ww3TsMHjKMoUcjdLjI6V9pheDsnwf+7UYL0R89iszxeJ/3moOln/taG6aa&#10;3uJpJmCu7mSQrNIjIrMe3zA/KeuCKqahcC60trh7eZl8+W4YMm0W8zxFk8tepQNkjtlTS38culFo&#10;bj7K8dowR4HcMhKoIkYSIFDDduQP8/8Arg249a2/BHwy8SfFW+EPh3w7rfiRUjVX/szTppMksCdz&#10;ICI3yAygkcoF6BM+jLFYPCfHJL1aOajRa+HX0OVt9I8mxuNyPGtxJGzKo8wykkYK/XIyB61KujXQ&#10;aHyLq3t42kkUYeVdyouR93jJOByRyRyK+svgn/wR4/aE+N/k3I8OjwfYNHFHFea3K1vMoPl+UBFE&#10;PM+WExBiQu0x4+TY6H6z+Cn/AAbgmGe1vPHHjq6ka3eN5LTRLVYfNUeXvQyyDcQwDDoOpxtGUPyG&#10;ceJ2Q4Nv2mIi2ukVf8j2cHw/mWLlfDwv66fmflP/AGZJaxs8sEzNvVNo+Ukk7mjIwDuVsZBZsZ5F&#10;dn8KPgJ40+NuuQ6b4R8J694lmkkJDW1rMYdxdCu51wsQG5SWHk8HOT1r93vgh/wSF+BvwVmtJ7Dw&#10;TZ6lqFjDFai81gNfSFYXEikLJ+7D78N5ixgnHDdx9G+H/BWmeFrNbex0+3gt7cDZDFCERcBAMDaB&#10;/AOhr8tzjx8w6bjgMNKXnN2X3I+rwPhvXnri5cvofhx8FP8AghJ8bPjVaQ3Gu2+k+BbG5CCRL8+d&#10;cRx7o2ZVhjVvmCMyhmkJBU+lfXv7Pf8Awbu/Dj4bCG68batrnja8jj2vbGX7HYy/PEdpEeXZcA5B&#10;6jNfpHGAAVSPYq8Dj1pdiqeVY/QV+U5x4rcQY+6nUdKPaJ9plvA+V4Ve/wC/6nl3wj/ZC+H/AMEd&#10;P+yeFfB+i6DApbm0tEjdhjjoDv8AqxBr1CCx+yw7UDL90ZIHTvwOlPCsxGNy1L5bV8FVxmIry9pi&#10;Krm/M+rw+DwuHVsPTsLHGMU/Zt6UIpxQODWJ109gxRipN1IrhhwQfpQVygv3aWiigoa4zTcVJRQA&#10;i/dpaKKBhRQOaB81ZlhRRjFGKADFGKev3aWgrlEX7tLRRQUFFFFABRRRQAUUUUAFFFFABRRRQAUU&#10;UUAFFFFABQaKD0oAhkm2OAPWpAd1NaPJzSgc1lGMubUB9FFFagFFFFABRRRQAUUUUAFFFFABRRRQ&#10;AUUUUAFFFGcUANkptOc5ptBm9wpslOprjNaEdBtGKMYpyn5aBCqcLS5prnNKn3aB+QtFFFAgoooo&#10;AM0eWHFGcUH5uny1maBtCdKen3aZinqcLQVEWijNFBQUUUUAFFFFABRRRQAUUUUAFFFFABRRRQAU&#10;UUUAFFFFABRRRQAUUUUAFFFFABRRRQAUUUUAFFFFABRRRQAUUUUAFFFFABRRRQAUUUUARyqxbj88&#10;dKhs71bh5Aok/cts+ZMA/SrVRpGsJwq/eOaAJKKKKACiiigAooooAKKKKACiiigAooooAKKKKACi&#10;iigAooooAKKKKACiiigAooooAKKKKACiiigAprjNOooAj25o5MvQ4AqSigViPFGMVJTXGaBco2ij&#10;FGKDEKjkGXFSYxUO5jckbTtx1xWgWAx0eRmnYp68LQZ+zRBJYCVcHvUbWW2PbsBCjqRVou392ml2&#10;I+6aDP2cOxzmveCdN8QWzxXVjb3C3CgP5gx/CRzgf1H1FeKfF7/gmR8DfjnZXNv4i+HWizLcEgz2&#10;8b2dypJfJEtuUk79S3cV9Fdvun8qAgZvun8q6MLm2Nw+tGpOHozkrZThK38SMX8j87Pi3/wbxfCP&#10;xXPeTeH7/wAWeHbi4BeBhqJuI7Viu0BUkQvj1y5r5s+J3/BuD400KyZvCfjbT9YUlWFtqlrLa5UI&#10;cr5kbS8npzGOvTtX7ReQzDfg7l4GRQVLj5lUr0PFfbZb4o8RYLSFZyXaWp85juB8uxDvbk9D+ej4&#10;k/8ABG39oX4TySyL4V07XIJgFeTTNUjkdOZWZ185Y2ziJMHaTl17uwHi3ir9lr4mfDgznW/h34u0&#10;6302aVZHXTriW3aXe7ErJGpV0VfmEudhPGa/p6m06GYr5kat6Apmqd14R0/UEMctpHIuc4eNf0Nf&#10;bZb47ZpTS+sUlL8P8z53EeHEJP8Aczsj+Uia5+zXciXwW3ltT5s3m/Jv5wW5/hMm3B6FQe1JbXUd&#10;0IWeOaU3HkhG8wI2QDwpPFf1CeOP2UPh98R0b+2vBPhnVJGi8g/atMhkJQc9WVv1NeQ+Pf8Agjv8&#10;A/HUdx53w30Gya6VonbT1ezfa0RU4MTIFPPUDg19jhfH3BVNcXh5R9GeTifDnFwf7h83qfzvT6hH&#10;I8ktwsbTQyLc75p1kcEH5d6qfld8BWQ8qp3EY5qC6TyJrVGhOxVZY2K4Msa/Ouf9rdxj0r9tPGn/&#10;AAbffCPxIGbTtW8UaPmV9whuBMMY4BEyuWHvmvL/ABn/AMG0TJfySeGviVNa20LMLeC/0hJvs4I5&#10;+ZHTdn1A4r63C+NPDdb4pNeqZ4eI4OzSloqL+8/Ji3WaSSGNbaR2YqchiuT94tu7AqDz6DNW7642&#10;RJb4mmuEZIxLJIh2Es52Hdg4wck9hzX6Ha9/wbj/ABT06w36f4w8K3Ui8+TJHPCHO0kn7kv8eAB6&#10;E15Z4x/4ITftBeFJA0GiaBqX2gbGXT9UQrHzkp+8RM7WwQcHcMjmvpsP4hcOV/4eLivV2/NHlTyP&#10;G0/jpv7mfHkiLIY7dZN0O7bATOpaQ7tgyByVOTjHXBxTn1Fbu5kZoTNLgxBFOxbdl4O7PuQMGvo7&#10;xL/wSi/aA8PanJNdfDnWLiWFWlW4tWiZJSPM+fCTJgsMLtAyM5rz/wAcfshfFfwfbz/2v8N/HVnJ&#10;cNLJG/8AY8phkz85w537uR2Oa9ehxRlFb+HXj/4Ev8ziqYOqt4v7mebw29vdahHbSqzDzookcceW&#10;W4U+525Yj1Aplx5tvbRblkZ/KBkLJtJZVSPaP9kjIX1bit3X/h54qtQzXnhrXbSGy3O2/TJgsuwb&#10;QxO37oHJPpmsn/hGNa0q68yPT7pYbQKI2No4jnBcSBgWGCuATnpgE9K9H6/gXtOP3oy5X2ElX7Xc&#10;Is1rbmLCGM3J3rIrcADb69OeKikit1t42mjeRmBaGJVUJFITswuDnIOOverMkP8AYygp5CzL5W+M&#10;xvCxKdj/AAkbsKe2TintAq3xHyW8IkaMyToSE+Q7CzD94VOeVI2k4GaI1cI9mvvMPaFYQpEm1rO3&#10;FyjSARRr5ecIcB1Y5K47DkJuB+YiqZEM0UkENiJGXMgz95SWO0rjJXiIHcQQGYn+Jat3aT29msdv&#10;IGwhXZH9x4+ofnkOT1HXFUZbRJZmmkaSFfJWMyBTsDZ6Mf6V0cuGNadY0oYtPnvo42X7dDIy20ck&#10;rLG8KHGOCrrkE8gbFUDIYHoXklktwVWONbfc7pGvDmN2GyJmJOFQ/Plgzb8bpH4IrytIsZ8zey2o&#10;K7QMggDLFfQgc5PSrk9xb31zJbBZ1dlZQpdcSxBg3B98HpWXLhTL6w7WIZ7mFLpriQNHJNJ5wVcF&#10;Yg5dHi+5/dOQeOSDVX+zlRBMm9hHAPL43bcsACfQZYc+4qSKZWj8+LbHb4OVU72QD+I4zgD1xU95&#10;ctPZSWcgt38l3u/3cUSyGWU7WkRgrySKY1Hyb1A64FL/AGRdiqeq1BpjBpm2AQtHa3UkBcfNuQkH&#10;Jx/D79KrLdGVZlza7Yf9GWLyzufyzztHchST9K0JPD+sazOkcFndyPvkZ/s0DMs08nmI0akDGQGI&#10;A9dnqKt2nwy8Sa4xns/DmpXNmI1Lpb2MsimEnaEG0E53dV+8vU8Vk8Vgo7zS+aNPZowBB5F5MrN5&#10;sjAmOQn5ZEztclv4ck7A394gdakhEdtdxTNFJHbwwN5JmXaFSNtxVs9TwUHuwHWvRtF/Zb+I3iO6&#10;gh0/wD4zumuLiNkSPRbiYkPwwYiMjO/BZj8u0V3Oif8ABLn49eIr23+zfDPxEv2yF12yQ21kqsr4&#10;w+6aM/McHDgAj2rkrcSZVR/iV4/+BL/M2p4arP3Iwb9EzwC2Rb6xVdpxMnms65L2Sh2RyyjkbViB&#10;PHTFXrCby9QZpoY4obOTCq6JMLdVG7nzCA23G4A/fxt719eeG/8Agh1+0T40v2+0eFNN023lu/Ma&#10;W91OEtGJJGUShF3r+6zvKK2WAx3Fd/4P/wCDdX4xanBH/aGt+EdFka0MLoIjP5ajYfLDBBk5ZiHy&#10;ORjPFeJiPEXh2i7PGQfpK/6HdTyHHVF7lCR8D/ZVeEK3lKSyQ73lJ8tiinOWxgBVZSFyFwR2qlHd&#10;tGJnihQicCSFAvmbmc4VQMHJKgqBg5zjB6V+pPhn/g208QXhjl1v4nRK24ylYNF80wsQMlS8nJG4&#10;kZHUV678PP8Ag24+E+hXFvca5r3i3V7kKpuUiltrWKSYoQWASBSFGcgbzz7181jvGDhii9akp/4b&#10;o7sDwbmdaV/ZNerPxTuZ1ihWBreR7eFt5j3rJvRTsyv3iEKb8c7S4xsJ+Wq8WswShN8MNtHM0ZQO&#10;wUTRucK4+VMj3wa/ob+Hf/BFT9n34bRRrb+BLXVZrdcJNq8k+oMQDlcLK5jGGBPCgfNXrvgH9iz4&#10;V/DS4guNC+HfhLTJETahttHgjkRc7kH3CAVxj2Jr5nG+PmXR/wBzw8perPpMPwBip/x+WPo2fzi/&#10;Dj4A/Ej4q3Mc+hfD/wAVav8AbA8ZnstKnmBkdwpk8zbIm8qR8ylAR0YHmvbvCX/BIz9oTxpYWckP&#10;w5vdHt7m2Qs91eQQssbhh5ZU7JxtDpiJycGM7vlBr+hWz8L2+nx7YbNIl4+UIF28J2UY4/pVxNMj&#10;U/d/Svjcf49ZnU/3WhCPzZ60fDdSf7yofiX8If8Ag3p+JXi+/tbvxRrWj+G/KaKR/Jg+2XJkTymG&#10;AyYwcsCVuAODxwa+mfhL/wAG6Xwz8IzW91rHiLxbrU9vCLcSjyrQvtbfvKrEWBJ4zvPFfpFFCsAw&#10;Fbn2p7Kdnyrn8K+FzHxT4ixbv7VwXlp/X3nuYHgbL6C9/wB/1Plv4O/8Ek/gP8IX8yz+HOgahdEj&#10;zZtTtVv5JnDxyh905dshl/hcDI+7XvuifD/SfDVvDb2en2trDEu0COIJgdlCKu3b+NdNCCq4aP8A&#10;HFOEIlQ18bjM3xuLlzYipN+rPqMPlWHpQtCnD7irZ2Ecajy1XA7YxirYQY6UsSbB0NOxXDztnVCj&#10;CPwDfIo8ipV+7S0GnskQ+TinCLJpzjNKv3aBqmrjfKxSYqSigsaDtXnihm3/AHefpRIu4Yojj8sU&#10;D8hu3NEUflJj3qSigQUUUUAFFFBYCszQKCMigHd05p6/doGhIhhabbgqG+tSUUFWGuM0q/dpaKBh&#10;RRRQAUUUUAFFFFABRRRQAUUUUAFFFIzqvUgfU0ALRQDkUUAFFFFABRRRQAUUUUAFFFFABRRRQAUU&#10;UUAFFFFABRRRQAUUUUAFFFFABRRRQAZxTXOaJKbQS30CjOKKa4zWhiOzRnFIv3aR6B+YOc02joaM&#10;UCCnKflpuKMUASZopF+7S0AFFFFABRRRWZoPT7tI4zSp92loNOgi/dpaKKACiiigAooooAKKKKAC&#10;iiigAooooAKKKKACiiigAooooAKKKKACiiigAooooAKKKKACiiigAooooAKKKKACiiigAooooAKK&#10;KKACiiigAooooAKKKKACiiigAooooAKKKKACiiigAooooAKKKKACiiigAooooAKKKKACiiigAooo&#10;oAKKKKACiiigAooooAKKKKACiiigAooooAa4zTcYqSmuM0EtDaKMUYoJCijGKMVoZiF1B6j86Wmt&#10;BucN6HNOxigAPSq7RyG78zefLxjbjvViigCMxhuvWl8rFP2A80UB7NIjxQ3AqSo5VJbpQTU1IwpP&#10;agqcdD+VTRDC0OM0E+yViqVUfwn8qg/s5Bcf6tWVuckfdNaHk7+TR5IqvaGf1czrzSobhV3IGwp/&#10;hqnd+FLO+lBmgjkaHDDdHnYeoKH1+lbbQYpfL2880RrSXwyZjLA0pfHBHL6h4J066Ty57SGZNhX5&#10;lznPBB5qmPhR4eubTy5NHsWXaIirWysNoUp0zyME12DwrN/D+lNEOw8L+laQxleCspy+8wjk+FU+&#10;flj/AOAnCax+zv4J1qVpJvCehzO0WzadPjUEFwx7ZzxXPyfsafDGWdGbwD4YuDGeftGl28gkB653&#10;xsePYg168FbP3aFWTeflFbRzjHRVo1JW/wATHPKsJN39nH/wBHjmpfsT/CO7jKn4Z+CirDk/2NAc&#10;fhs5HtWfef8ABP34M3CSeV8Kfh5G7Y/5gEGJPw28V7pskI+6lJ5Df7NVTz7MP+f0vvl/mR/Y2E/5&#10;9x/8BR4pD+wd8HBMy/8ACqfAqrIGeRjoVvwWG0gfL6Ve0f8AYn+EmjWK28Xwz8F28OTwujwFj75K&#10;Z/CvXPsz/wB6mGzaV+T905FaPOsc1rWl/wCBS/zNVk+E/wCfcf8AwBHlS/sb/CyFo/L+HHg2JY4d&#10;nyaNACcnk8JnP0rY0n9nTwNo0qta+EdDt2UbRs06PgL8o5xnoa9A+zSeq/nR9mb+9Wf9r4ya/iy/&#10;8Cl/maf2PhP+fcf/AAFHHz/DnRbQQtb6DYqokaYolqMhtpYd/wC8APrU2m+ANK0aD7PZ6RbwxglS&#10;fKHOec/e9a6vyKPIrlljq0vim/8AwJmP9k4frCP/AICjAtfDUFqytDbyLlgMg7dp+m7pWtFYxom3&#10;YxYdyFwatCDmnNDj1qZVpy+OR0UcDQpL93BIrRw8427cdMVOIMihVO4cHr6VNUmlOkQ+RijyKkcZ&#10;pV+7QaexIdhPY/lSiDBqaigPZoj2MKXP+yafRQaEZBxTohhadRQAE4FR79km0K2G5zjipKKAGAc0&#10;+iigAooorMAoLYoo8tX60GgA5oo2hOlB6UAB4pN4z1HJwP51neJ7W/m0a6/suWGHUPJf7K9xG0kK&#10;S7TsLqrKzKGxkKykjIBB5qr4Vg1SDS7H+1GtZdQWCKO8ktoXihklAPmMisSwUtjGXbI9aANyjFFP&#10;T7tA1qMxijFOcZpV+7QO2ozFBh3ipKKA5RscflinUUUFBRRRQAUUUUAFFFFABRRRQAUUUUAFFFFA&#10;BRRRQAHpUcsPmgVJRQAyMbBin0UUAFFFFABRRRQAUUUUAFFFFABRRRQAUUUUAFFFFABRRRQAUUUU&#10;AFFFFABRRRnFADZKbTnOabQZvcKKKK0MwoPSijOKAI3H75fpUm6kJ4plAEm6jdUYOTj06+1GKAJN&#10;1GajxT1+7QC3FooorM0DFGKen3aXOKCuURfu0tGaKCgooooAKKKKACiiigAooooAKKKKACiiigAo&#10;oooAKKKKACiiigAooooAKKKKACiiigAooooAKKKKACiiigAooooAKKKKACiiigAooooAKKKKACii&#10;igAooooAKKKKACiiigAoooPSgA3U1ZFcfKynPTB61FdxSSwzLG2x2ACtj7p9fwp0W4kElm4wMrjH&#10;r+dAEtFFFABQWA70VU1e4+xWU0/lzTCFGkKRIWd8DOFA5JPYCgC3uFFV4vML/MpIV8A4xlcZB/A8&#10;VYoAKKKKACiiigAooooAKKKKACiiigAooooAKKKKACiiigAooooAKKKKACiiigAooooAa4zSr92l&#10;ooAKbJTqa4zQJ7DcUYp68Cl3ZoFYjxiinPzTcUCCjdmjGKjU7X5rQyJKKAc0UAFFFFZgFFBbFAOa&#10;0AKKKKACijFGKACijGKKACiiigAooxRjFABRRRWYBRRRWgBRRRQAUUUVmaBRRijFABRRjFGKACjF&#10;GKev3aBpDMYopzjNNxigQUUYoxQAUYoxT1+7QNIZjFGKc4zSr92gdtRmKMVJRQHKIpwtI/NDjNKv&#10;3aA8hmKev3aWigdrBRRRQMKKKKACiiigAooooAKKKKACiiigAooooAKKKKACiiigAooooAKKKKAC&#10;iiigAooooAKKKKACiiigAooooAKaJFK7ty4PQ5pXOFPXp2qp5rfbWhVZtyIh3lD5ZGeQD0zigC5m&#10;ikX7tLQAUUUUAFFFFABRRRQAUUUUAGcU1zmiSm0Et9AooorQxCijOKM0AGcU1zmiSm0B5BR1oooA&#10;jZ2WRDtP7w/Nx0xVjdUdFAEmaKRPu0tABRRRWYDlPy0PzTaen3aDbfQF+7S0ZxRmgoKKKKACiiig&#10;AooooAKKKKACiiigAooooAKKKKACiiigAooooAKKKKACiiigAooooAKKKKACiiigAooooAKKKKAC&#10;iiigAooooAKKKKACiiigAooooAKKKKACiiigAooooAKKKKACiiigAooooAKKKKACiiigAooooAKK&#10;KKACiiigAooooAKKKKACiiigAooooAKKKKACiiigAooooAKKKKACiiigAooooAKKKKAGt1FNGVLH&#10;B6elSUZxQKxGCxG7HWnr92lzRQMa4zTfJ39akooFYj8vZ0oxUlG6gXKR4oxUmaKA5SPyd/WgpsqS&#10;muM0BbQbijGKev3aSSgLaCp92lpE+7S0FDXGabipKKCeUjxijFOcZpV+7QFtQU4Wkc5ocZqOY7Ym&#10;JDHg8AcmgH2HZ5oxim2r+dEr7XXfyQwwRipHGaBWG4oxinr92kcZoHbQbRijFPX7tAkhmKMYqSmu&#10;M0D5RU+7S0i/dpaChrjNKv3aWigAooooAKa4zTqKAEX7tLRRQAUUUUAFFFFABRRRQAUUUUAFFFFA&#10;BRRRQAUUUUAFFFFABRRRQAUUUUAFFFFABRRRQAUUUUAFFFFABRRRQAUUUUAFFFFABRRRQAUUUUAF&#10;FFFABRRRQAUUUUAFFFFABRRRQAUUUUAFFFFABRRRnFADZKbTnOabQZvcKM0U1xmtDMH5pVOFpkKs&#10;qc+tOc5oH5g5zTaKKBBRRRQZhQOaKIRhPxoGh6/dpaKKDQKKKKzLCnKflptFAIc5zSp92mYp6/do&#10;KW4tFFFBQUUUUAFFFFABRRRQAUUUUAFFFFABRRRQAUUUUAFFFFABRRRnFABRRmigAooooAKKKKAC&#10;iiigAooooAKKKKACiiigAooooAKKKKACiiigAooooAKKKKACiiigAooooAKKKKACiiigAooooAKK&#10;KKACiiigAooooAKKKKACiiigAooooAKKKKACiiigAooooAKKKKACiiigAooooAKKKKACiiigAooo&#10;oAKKKKACmuM06igBF+7S0UUAFFFFAAelR4qSigBF+7S0UUAFFFFABTXGadRQAi/dpaKM4oAKKM0U&#10;AFFFFABTXGadRQAi/dpaKKACiiigAooooAKKKKACiiigAooooAKKKKACiiigAooooAKKKKACiiig&#10;AooooAKKKKACiiigAooooAKKKKACiiigAooooAKKKKACiiigAooooAKKKKACiiigAooooAKKKKAC&#10;iiigAooooAKKKKACiiigAooooAKKKKACiiigAooooAKC2KN1QzH5qAuTA5opsIwtOoAKbJTs4prn&#10;NAnsNooooMAooorQBslNp0lNoAKKKKDMKKKKADFPX7tIp+WnZoNAooooAKKKKDQKKKKzAen3aWkT&#10;7tLQaBRRRQAUUUUAFFFFABRRRQAUUUUAFFFFABRRRQAUUUUAFFFFABnFNc5ocZpuMUEscp+WnZqO&#10;np92gExaKKKCgooooAKKKKACiiigAooooAKKKKACiiigAooooAKKKKACiiigAooooAKKKKACiiig&#10;AooooAKKKKACiiigAooooAKKKKACiiigAooooAKKKKACiiigAooLBepxQDkUAFFFFABRRRQAUUUU&#10;AFFFFABRRRQAUUUUAFFFFABRRRQAUUUUAFFFFABRRRQAUUUUAFFFFABRRRQAUUUUAFFFFABTXGad&#10;nFGaAEX7tLRRQAUUUUAFFFFABRRRQAUUUUAFFFFABRRRQAUUUUAFFFFABRRRQAUUUUAFFFFABRRR&#10;QAUUUUAFFFFABRRRQAUUUUAFFFFABRRRQAUUUUAFFFFABRRRQAUUUUAFFFFABRRRQAUUUUAFFFFA&#10;BRRRQAUUUUAFFFFABRRRQAUUUUAFFFFABRRRQAUUUUAFB6UUUAR7Pb9KGi5qSignkQi/dpaKKChs&#10;lNpzmm0Gb3CiiitDMKM4oJxTXYGgAc5ptGKMYoAKKKKDMMUYxSGQp2NKH30AFPT7tMpyn5aCojqK&#10;M0UFBRRRQAYoxTXlZBwDT4XLjkGszVDl+7S0UUFhRRRQAUUUUAFFFFABRRRQAUUUUAFFFFABRRRQ&#10;AUUUUAFGcUU1xmgB2abIaVThaillXzB8y5z60EvYdmnp92m4b0WnJ92gIi0UUUFBRRRQAUUUUAFF&#10;FFABRRRQAUUUUAFFFFABRRRQAUUUUAFFFFABRRRQAUUUUAFFFFABRRRQAUUUUAFFFFABRRRQAUUU&#10;UAFFFFABRRRQAUUUUAFBoooAjkTzKWMbBin0UAFFFFABRRRQAUUUUAFFFFABRRRQAUUUUAFFFFAB&#10;RRRQAUUUUAFFFFABRRRQAUUUUAFFFFABRSF1U8kDPTmloAKKKKACiiigBrjNKv3aWigAooooAKKK&#10;KACiiigAooooAKKKKACiiigAooooAKKKKACiiigAooooAKKKKACiiigAooooAKKKKACiiigAoooo&#10;AKKKKACiiigAooooAKKKKACiiigAo3c470VDKrGQ/e+6eR1oAbp2rWur2wmtLq3uoWYqHhkDqSDg&#10;jI4yDwfQ1YrH0PSl0u0tYo7cQwxj5ERNqqSfTqOOmeQuQecVsUAFFFFABRRRQAUUUUAFFFFABRRR&#10;QAUUUUAFFFFABRRRQAUUUUAFFFFABRRRQAUUUUAFFFFABRRRQAUMeKKbJQDI26inUUVoc4UUUUAN&#10;ekz/ALJp9FACKcLSOc0SU2gfkFFFFBkFFFFABRRijGKAHKflp2ajpVHNBoPooooAKcp+Wm0Vmaok&#10;zRSJ92loLCiiigAooooAKKKKACiiigAooooAKKKKACiiigAooooAKKKKAGvUckSuc7cHtU2cU1zm&#10;gljURgvWnr92hPu0tA0FFFFAwooooAKKKKACiiigAooooAKKKKACiiigAooooAKKKKACiiigAooo&#10;oAKKKKACiiigAooooAKKKKACiiigAooooAKKKKACiiigAooooAKKKKACiiigAooooAKKKKACiiig&#10;AooooAKKKKACiiigAooooAKKKKACiiigAooooAKKKKACiiigAooooAKKKKAI5ovMZT/dOakoooAK&#10;KKKACiiigAooooAKKKKACiiigAooooAKKKKACiiigAooooAKKKKACiiigAooooAKM0UjkhDgbjjg&#10;etACPKse3cyruOBk9adnNY3ivVm0bSJp/s811FGwMqxISyR/xMV6yADJ2ryeg5p/hjxFY+KdHt9Q&#10;0u7tb7T7hQYLi3cPDIM4OMHgggj2NAGtRRRQAUUUUAFFFFABRRRQAUUUUAFFFFABRRRQAUUUUAFF&#10;FFABRRRQAUUUUAFFFFABRRRQAUUUUAFFFFABRRRQAUUUUAFFFFABRRRQAU15FjGWZVHuadVTVphb&#10;2csjSLCsaFi5XcEwOpHfHpQBZEik43LnOMZ79adWL4U1qHxHpVnqFrFdQ295EkiLPC0EiIwyFkRg&#10;CrgjBB5Ga2qACiiigAooooAKKKKACiiigAooooAKbJTqbJQKWw2iiitDAKKKKACjOKM4prnNAA5z&#10;TaKKACiiigzCiiigBDIU7GlD76KKBhinr92hPu0tBoGcUZprjNKv3aA6i0UUVmWPT7tLSJ92loNA&#10;ooooAKKKKACiiigAooooAKKKKACiijOKACjOKN1NfmgB2aKRfu0tABRRRQA1xmm4qSigVhF+7S0U&#10;UDCiiigAooooAKKKKACiiigAooooAKKKKACiiigAooooAKKKKACiiigAooooAKKKKACiiigAoooo&#10;AKKKKACiiigAooooAKKKKACiiigAooooAKKKKACiiigAooooAKKKKACijNFABRRRQAUUUUAFFFFA&#10;BRRRQAUUUUAFFFFABRRRQAUUUUAFFFFABRRRQAUUUUAFFFFABRRRQAUUUUAFFFFABRRRQAUUUUAF&#10;FFFABRRRQAUUUUAFFFFABRRRQAUUUUAFFFFABRRRQBDcR+aCvzfMMZFc/wCDPA2neCbzUpNLtZLd&#10;davTqVwuGAeZo40ZgDwg2qvycc7jjNdNRQAUUUUAFFFFABRRRQAUUUUAFFFFABRRRQAUUUUAFFFF&#10;ABRRRQAUUUUAFFFIzhRyQPrQAtFJ5ig/eHXHWloAKKKKACiiigAooooAKKKKACiiigAooooAKKKK&#10;ACo5o/MOCu5TwcjINSUUARwoqDavQdtuAKkoooAKKKKACjNFFABu4ozxVW7uvsjbts8m7oEjLYqa&#10;J/Mi3bWXcOhHSgCQtg0ZqrqtiupWk1vIrNHPE0bhTtJBBBwe1Gm2v2K1jiVWVYhtVSd2B9e9AFqi&#10;iigApslOpslApbDaKKKDAKKKK0AbJTac5zTaACiiigzCjNFG4HtQAYoo2n1oHWgAoxQPuf8AAqev&#10;3aCkC/dpaM4ozQUFFFFABRRRWZoPT7tLTVPy07NBoFFFFABRRRQAUUUUAFFFFABRRRQAU1xmnUUA&#10;R4p6nC0ucU1zmgnYdmimqflp26goKKN1G6gAoozRQAUUUUAFFFFABRRRQAUUUUAFFFFABRRRQAUU&#10;UUAFFFFABRRRQAUUUUAFFFFABRRRQAUUUUAFFFFABRRRQAUUUUAFFFFABRRRQAUUUUAFFFFABRRR&#10;QAUUUUAFFFFABRRRQAUE8UUUARysylNoPJAOBUgYNSONyEdMjGagtrhZGI2vGynGGGC3vQBYoooo&#10;AKKKKACiiigAooooAKKKKACiiigAooooAKKKKACiiigAooooAKKKKACiiigAooooAKKKKACiiigA&#10;ooooAKKKKACiiigAooooAKKKKACiiigAooooAKKKKACiiigAooooAKKKKACiiigAooooAKKKKACi&#10;iigAooooAKKKKACiiigAooooAKKKKACiiigAqtqdt9rtJo2DbZEZTt64IxxVmigCGFSjYYFdrYXv&#10;kYHWpqKKACiiigAooooAKKKKACiiigAooooAKKKKACiiigAooooAKKKKACiiigAooooAM4ozTXGa&#10;Vfu0ALQWxRUcqkt0oAkBzRTYhhadQAU2SnU2SgUthtFFFaGAZxQeRTXGaVfu0B1GYxRTnGabigAo&#10;oxiigzCiignFABRQDkZooAAeafvHqKZnFHmKCO2elBUWOcZpV+7S7qM0FBRRRQAUUUVmAU5T8tNo&#10;oNUSZopE+7S0FhRRRQAUUUUAFFFFABRRRQAUUUUANkptFFBEtwooooEFFFFAD0+7S0UUGgUUUUAF&#10;FFFABRRRQAUUUUAFFFFABRRRQAUUUUAFFFFABRRRQAUUUUAFFFFABRRRQAUUUUAFFFFABRRRQAUU&#10;UUAFFFFABRRRQAUUUUAFFFFABRRRQAUUUUAFFFFABRRRQAUUUUAB6VWf/kKL/uUUUAWaKKKACiii&#10;gAooooAKKKKACiiigAooooAKKKKACiiigAooooAKKKKACiiigAooooAKKKKACiiigAooooAKKKKA&#10;CiiigAooooAKKKKACiiigAooooAKKKKACiiigAooooAKKKKACiiigAooooAKKKKACiiigAooooAK&#10;KKKACiiigAooooAKKKKACiiigAooooAKKKKACiiigAooooAKKKKACiiigAooooAKKKKACiiigAoo&#10;ooAKKKKACiiigAooooAKKKKACiiigAooooAKKKKACmyUUUClsNooooICiiitDMKKKKAGyU2iigAo&#10;oooMxrf6lf8AeFOoooAD0ptx0j+tFFA0Op6fdoooNI7i0UUUCCiiiszQKKKKAHp92loooNAooooA&#10;KKKKACiiigD/2Q=="/>
  <p:tag name="ISPRING_PRESENTERDATA_1" val="TMOqIFRo4buLIMOBbmggTmfhu41j||||ezQzM0Q3QTY0LUVCQzYtNEQyNC05ODYwLTNDQTMzQzMyODM5MX0=||SVNQUklOR19QUkVTRU5URVJfUEhPVE9fMQ==|MQ==||SVNQUklOR19QUkVTRU5URVJfUEhPVE9fMg==|"/>
  <p:tag name="FLASHSPRING_PRESENTATION_REFERENCES" val=""/>
  <p:tag name="ISPRING_WEBLINKS_TARGET" val="_blank"/>
  <p:tag name="ISPRING_WEBLINKS_TARGETMJT" val="_self"/>
  <p:tag name="ISPRING_OUTPUT_FOLDER" val="[[&quot;\uFFFDc\u0014z{94B49070-D132-4690-AC33-8D0C81CAFA31}&quot;,&quot;C:\\Users\\Admin\\Desktop\\Ngọc bài thi elerani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PRESENTATION_INFO_2" val="&lt;?xml version=&quot;1.0&quot; encoding=&quot;UTF-8&quot; standalone=&quot;no&quot; ?&gt;&#10;&lt;presentation2&gt;&#10;&#10;  &lt;slides&gt;&#10;    &lt;slide id=&quot;{FD601D7E-B93B-4DD0-AD46-46F76699DFB8}&quot; pptId=&quot;257&quot;/&gt;&#10;    &lt;slide id=&quot;{355863E7-3665-4708-A9B3-592E9E530DE0}&quot; pptId=&quot;256&quot;/&gt;&#10;    &lt;slide id=&quot;{16924067-5D70-473F-B23A-A58BB00006D0}&quot; pptId=&quot;258&quot;/&gt;&#10;    &lt;slide id=&quot;{9A292062-795D-4ED6-979F-7AA6FE37E3FA}&quot; pptId=&quot;291&quot;/&gt;&#10;    &lt;slide id=&quot;{AE78E835-B4CD-43F6-AF6D-916F295FEBE2}&quot; pptId=&quot;283&quot;/&gt;&#10;    &lt;slide id=&quot;{BA76161B-F972-4D6C-BF54-E508EDA31AEB}&quot; pptId=&quot;261&quot;/&gt;&#10;    &lt;slide id=&quot;{3826B7A2-90BF-4199-A71C-923524A4869C}&quot; pptId=&quot;284&quot;/&gt;&#10;    &lt;slide id=&quot;{5ECC81AD-38C7-4027-9E00-F384FDDF1ECD}&quot; pptId=&quot;268&quot;/&gt;&#10;    &lt;slide id=&quot;{AAEFBE08-DE49-4D8A-8C4D-13541AF9C2D9}&quot; pptId=&quot;295&quot;/&gt;&#10;    &lt;slide id=&quot;{0295216F-1ABE-4520-B605-5FF35B57E223}&quot; pptId=&quot;274&quot;/&gt;&#10;    &lt;slide id=&quot;{73D14E1D-3FB9-41D0-8D6E-B217457B681D}&quot; pptId=&quot;275&quot;/&gt;&#10;    &lt;slide id=&quot;{E4648211-1793-4F6A-B82B-6FDDEC10B483}&quot; pptId=&quot;293&quot;/&gt;&#10;    &lt;slide id=&quot;{B2B4B86E-982D-4C0C-BCB7-E519E362D8EF}&quot; pptId=&quot;290&quot;/&gt;&#10;  &lt;/slides&gt;&#10;&#10;  &lt;narration&gt;&#10;    &lt;audioTracks&gt;&#10;      &lt;audioTrack muted=&quot;false&quot; name=&quot;Audio 1&quot; resource=&quot;4290264b&quot; slideId=&quot;{FD601D7E-B93B-4DD0-AD46-46F76699DFB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7e1c419b&quot; slideId=&quot;{16924067-5D70-473F-B23A-A58BB00006D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ac013f37&quot; slideId=&quot;{AE78E835-B4CD-43F6-AF6D-916F295FEBE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8ce955c4&quot; slideId=&quot;&quot; startTime=&quot;0&quot; volume=&quot;1&quot;&gt;&#10;        &lt;audio channels=&quot;1&quot; format=&quot;s16&quot; sampleRate=&quot;44100&quot;/&gt;&#10;      &lt;/audioTrack&gt;&#10;      &lt;audioTrack muted=&quot;false&quot; name=&quot;Audio 6&quot; resource=&quot;3c650aa5&quot; slideId=&quot;{3826B7A2-90BF-4199-A71C-923524A4869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2b62c544&quot; slideId=&quot;&quot; startTime=&quot;10595&quot; volume=&quot;1&quot;&gt;&#10;        &lt;audio channels=&quot;1&quot; format=&quot;s16&quot; sampleRate=&quot;44100&quot;/&gt;&#10;      &lt;/audioTrack&gt;&#10;      &lt;audioTrack muted=&quot;false&quot; name=&quot;Audio 9&quot; resource=&quot;aed9a2bf&quot; slideId=&quot;{0295216F-1ABE-4520-B605-5FF35B57E22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5c4c9416&quot; slideId=&quot;{AAEFBE08-DE49-4D8A-8C4D-13541AF9C2D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8d595b7d&quot; slideId=&quot;{5ECC81AD-38C7-4027-9E00-F384FDDF1ECD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7.480"/>
  <p:tag name="ISPRING_CUSTOM_TIMING_USED" val="1"/>
  <p:tag name="ISPRING_SLIDE_ID_2" val="{AAEFBE08-DE49-4D8A-8C4D-13541AF9C2D9}"/>
  <p:tag name="GENSWF_SLIDE_TITLE" val="cấu tạo số 4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23.166"/>
  <p:tag name="TIMING" val="|23.165"/>
  <p:tag name="ISPRING_PRESENTER_ID" val="{433D7A64-EBC6-4D24-9860-3CA33C328391}"/>
  <p:tag name="ISPRING_SLIDE_ID_2" val="{0295216F-1ABE-4520-B605-5FF35B57E22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QUIZ_SHAPES_ADDED" val="1"/>
  <p:tag name="ISPRING_SLIDE_INDENT_LEVEL" val="0"/>
  <p:tag name="GENSWF_SLIDE_TITLE" val="Câu hỏi tương tác"/>
  <p:tag name="GENSWF_ADVANCE_TIME" val="4.47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2.quiz"/>
  <p:tag name="ISPRING_QUIZ_FULL_PATH" val="C:\Users\Admin\Desktop\Ngọc bài thi eleraning\PP toán số 4\quiz\quiz2.quiz"/>
  <p:tag name="ISPRING_QUIZ_RELATIVE_PATH" val="PP toán số 4\quiz\quiz2.quiz"/>
  <p:tag name="ISPRING_PRESENTER_ID" val="{433D7A64-EBC6-4D24-9860-3CA33C328391}"/>
  <p:tag name="ISPRING_SLIDE_ID_2" val="{73D14E1D-3FB9-41D0-8D6E-B217457B681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eo kết thúc"/>
  <p:tag name="ISPRING_SLIDE_INDENT_LEVEL" val="0"/>
  <p:tag name="ISPRING_PLAYER_LAYOUT_TYPE" val="Video"/>
  <p:tag name="GENSWF_ADVANCE_TIME" val="11.000"/>
  <p:tag name="ISPRING_PRESENTER_ID" val="{433D7A64-EBC6-4D24-9860-3CA33C328391}"/>
  <p:tag name="ISPRING_SLIDE_ID_2" val="{E4648211-1793-4F6A-B82B-6FDDEC10B48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ài liệu tham khảo"/>
  <p:tag name="ISPRING_SLIDE_INDENT_LEVEL" val="0"/>
  <p:tag name="TIMING" val="|2.665|3.627|4.747|4.91"/>
  <p:tag name="GENSWF_ADVANCE_TIME" val="34.081"/>
  <p:tag name="ISPRING_PRESENTER_ID" val="{433D7A64-EBC6-4D24-9860-3CA33C328391}"/>
  <p:tag name="ISPRING_SLIDE_ID_2" val="{B2B4B86E-982D-4C0C-BCB7-E519E362D8E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43.711"/>
  <p:tag name="TIMING" val="|3.539|6.524|9.17|5.051|10.184"/>
  <p:tag name="ISPRING_PRESENTER_ID" val="{433D7A64-EBC6-4D24-9860-3CA33C328391}"/>
  <p:tag name="GENSWF_SLIDE_TITLE" val="Trang bìa"/>
  <p:tag name="ISPRING_SLIDE_ID_2" val="{FD601D7E-B93B-4DD0-AD46-46F76699DFB8}"/>
  <p:tag name="ISPRING_PLAYER_PLAYLIST_ID" val="92efce768e70ce7a155bad14c7782da98d2fe4b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Video giới thiệu"/>
  <p:tag name="ISPRING_PRESENTER_ID" val="{433D7A64-EBC6-4D24-9860-3CA33C328391}"/>
  <p:tag name="GENSWF_ADVANCE_TIME" val="24.000"/>
  <p:tag name="ISPRING_SLIDE_ID_2" val="{355863E7-3665-4708-A9B3-592E9E530DE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PRESENTER_ID" val="{433D7A64-EBC6-4D24-9860-3CA33C328391}"/>
  <p:tag name="GENSWF_ADVANCE_TIME" val="53.016"/>
  <p:tag name="TIMING" val="|3.659|1.797|4.211|5.296|7.083|2.972|2.45|5.257|3.847|3.499|3.813|3.964"/>
  <p:tag name="ISPRING_SLIDE_ID_2" val="{16924067-5D70-473F-B23A-A58BB00006D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giới thiệu trang trại"/>
  <p:tag name="ISPRING_SLIDE_INDENT_LEVEL" val="0"/>
  <p:tag name="ISPRING_PLAYER_LAYOUT_TYPE" val="Video"/>
  <p:tag name="ISPRING_PRESENTER_ID" val="{433D7A64-EBC6-4D24-9860-3CA33C328391}"/>
  <p:tag name="GENSWF_ADVANCE_TIME" val="6.000"/>
  <p:tag name="ISPRING_SLIDE_ID_2" val="{9A292062-795D-4ED6-979F-7AA6FE37E3FA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Ôn số lượng 3"/>
  <p:tag name="ISPRING_SLIDE_INDENT_LEVEL" val="0"/>
  <p:tag name="ISPRING_PRESENTER_ID" val="{433D7A64-EBC6-4D24-9860-3CA33C328391}"/>
  <p:tag name="GENSWF_ADVANCE_TIME" val="11.146"/>
  <p:tag name="TIMING" val="|1.299"/>
  <p:tag name="ISPRING_SLIDE_ID_2" val="{AE78E835-B4CD-43F6-AF6D-916F295FEBE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Câu hỏi tương tác"/>
  <p:tag name="GENSWF_ADVANCE_TIME" val="5.003"/>
  <p:tag name="ISPRING_PRESENTER_ID" val="{433D7A64-EBC6-4D24-9860-3CA33C328391}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\Desktop\Ngọc bài thi eleraning\PP toán số 4\quiz\quiz1.quiz"/>
  <p:tag name="ISPRING_QUIZ_RELATIVE_PATH" val="PP toán số 4\quiz\quiz1.quiz"/>
  <p:tag name="ISPRING_SLIDE_ID_2" val="{BA76161B-F972-4D6C-BF54-E508EDA31AEB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Đếm đến 4. Nhận biết số lượng 4"/>
  <p:tag name="ISPRING_SLIDE_INDENT_LEVEL" val="0"/>
  <p:tag name="ISPRING_PRESENTER_ID" val="{433D7A64-EBC6-4D24-9860-3CA33C328391}"/>
  <p:tag name="GENSWF_ADVANCE_TIME" val="86.572"/>
  <p:tag name="TIMING" val="|5.989|1.587|1.681|2.138|2.644|1.863|11.475|6.469|5.913|1.372|1.914|1.648|10.285|6.034|2.201|1.302|1.438|3.51|1.552|1.585|1.713|7.135"/>
  <p:tag name="ISPRING_SLIDE_ID_2" val="{3826B7A2-90BF-4199-A71C-923524A4869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 chữ số 4"/>
  <p:tag name="ISPRING_PRESENTER_ID" val="{433D7A64-EBC6-4D24-9860-3CA33C328391}"/>
  <p:tag name="ISPRING_SLIDE_ID_2" val="{5ECC81AD-38C7-4027-9E00-F384FDDF1ECD}"/>
  <p:tag name="GENSWF_ADVANCE_TIME" val="16.533"/>
  <p:tag name="TIMING" val="|10.584|1.675|1.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</TotalTime>
  <Words>298</Words>
  <Application>Microsoft Office PowerPoint</Application>
  <PresentationFormat>On-screen Show (4:3)</PresentationFormat>
  <Paragraphs>55</Paragraphs>
  <Slides>13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Arial</vt:lpstr>
      <vt:lpstr>Calibri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MỤC ĐÍCH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Bé thông minh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toán số 4</dc:title>
  <dc:creator>User</dc:creator>
  <cp:lastModifiedBy>Admin</cp:lastModifiedBy>
  <cp:revision>419</cp:revision>
  <dcterms:created xsi:type="dcterms:W3CDTF">2020-02-02T09:55:54Z</dcterms:created>
  <dcterms:modified xsi:type="dcterms:W3CDTF">2022-01-02T12:56:13Z</dcterms:modified>
</cp:coreProperties>
</file>