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05" r:id="rId3"/>
    <p:sldId id="306" r:id="rId4"/>
    <p:sldId id="298" r:id="rId5"/>
    <p:sldId id="307" r:id="rId6"/>
    <p:sldId id="308" r:id="rId7"/>
    <p:sldId id="310" r:id="rId8"/>
    <p:sldId id="299" r:id="rId9"/>
    <p:sldId id="311" r:id="rId10"/>
    <p:sldId id="312" r:id="rId11"/>
    <p:sldId id="30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6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1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1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4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gif"/><Relationship Id="rId11" Type="http://schemas.openxmlformats.org/officeDocument/2006/relationships/image" Target="../media/image21.png"/><Relationship Id="rId5" Type="http://schemas.openxmlformats.org/officeDocument/2006/relationships/image" Target="../media/image19.gif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microsoft.com/office/2007/relationships/hdphoto" Target="../media/hdphoto5.wdp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image" Target="../media/image12.gif"/><Relationship Id="rId19" Type="http://schemas.openxmlformats.org/officeDocument/2006/relationships/image" Target="../media/image17.png"/><Relationship Id="rId4" Type="http://schemas.openxmlformats.org/officeDocument/2006/relationships/image" Target="../media/image7.gif"/><Relationship Id="rId9" Type="http://schemas.openxmlformats.org/officeDocument/2006/relationships/image" Target="../media/image11.gif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12" Type="http://schemas.openxmlformats.org/officeDocument/2006/relationships/image" Target="../media/image3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0" Type="http://schemas.microsoft.com/office/2007/relationships/hdphoto" Target="../media/hdphoto9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6900" y="434975"/>
            <a:ext cx="8458200" cy="1470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22860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h,k,l,m,n</a:t>
            </a:r>
            <a:endParaRPr lang="en-US" sz="4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7999" y="3280773"/>
            <a:ext cx="525780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07068"/>
            <a:ext cx="838200" cy="778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611">
            <a:off x="9151348" y="444914"/>
            <a:ext cx="1954802" cy="195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1220372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8" y="-228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3738" y="914400"/>
            <a:ext cx="10972800" cy="5257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83" y="3985269"/>
            <a:ext cx="2844312" cy="230619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526235" y="3548332"/>
            <a:ext cx="19229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8432">
                        <a14:foregroundMark x1="34379" y1="18796" x2="62726" y2="19815"/>
                        <a14:foregroundMark x1="43185" y1="40000" x2="45838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53" y="1065079"/>
            <a:ext cx="4709692" cy="540622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764202" y="4277727"/>
            <a:ext cx="19229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endParaRPr lang="en-US" sz="130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5" y="4357179"/>
            <a:ext cx="1081899" cy="1081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5215785"/>
            <a:ext cx="1735999" cy="1735999"/>
          </a:xfrm>
          <a:prstGeom prst="rect">
            <a:avLst/>
          </a:prstGeom>
        </p:spPr>
      </p:pic>
      <p:pic>
        <p:nvPicPr>
          <p:cNvPr id="26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20400" y="5638800"/>
            <a:ext cx="937980" cy="937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2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200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-51385" y="-1787"/>
            <a:ext cx="12192000" cy="68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3828890" y="5548637"/>
            <a:ext cx="4534220" cy="1149173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3683110" y="1225826"/>
            <a:ext cx="4680000" cy="4680000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8019199" y="2895600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8008287" y="404218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7541093" y="4926149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6583536" y="5552809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5381771" y="553306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4391134" y="4967824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3866727" y="404218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3883196" y="2850454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4410135" y="1947498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5381771" y="1415215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6479126" y="1398001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7436368" y="1967229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3939391" y="1482308"/>
            <a:ext cx="4167438" cy="4167037"/>
            <a:chOff x="3913881" y="1025108"/>
            <a:chExt cx="4167438" cy="416703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881" y="1025108"/>
              <a:ext cx="4167438" cy="4167037"/>
              <a:chOff x="4013301" y="1180697"/>
              <a:chExt cx="4167438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612566" y="1249204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305009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9781082">
              <a:off x="5399001" y="1637532"/>
              <a:ext cx="469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l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1683398">
              <a:off x="6082303" y="1575423"/>
              <a:ext cx="4452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k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3486017">
              <a:off x="6664626" y="1888272"/>
              <a:ext cx="457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h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289567">
              <a:off x="6993058" y="2414634"/>
              <a:ext cx="422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n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7189301">
              <a:off x="7055970" y="3200175"/>
              <a:ext cx="372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m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9188211">
              <a:off x="6708686" y="3557965"/>
              <a:ext cx="38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l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20325225">
              <a:off x="6137227" y="3904857"/>
              <a:ext cx="298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k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609728">
              <a:off x="5404282" y="3869825"/>
              <a:ext cx="416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h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2503236">
              <a:off x="4893962" y="3593769"/>
              <a:ext cx="419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l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4320795">
              <a:off x="4603011" y="3064539"/>
              <a:ext cx="413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6313371">
              <a:off x="4578895" y="2455170"/>
              <a:ext cx="3815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n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8181537">
              <a:off x="5010985" y="1782063"/>
              <a:ext cx="4343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.VnAvant" panose="020B7200000000000000" pitchFamily="34" charset="0"/>
                </a:rPr>
                <a:t>m</a:t>
              </a:r>
              <a:endParaRPr lang="en-US" sz="4000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5950717" y="4994916"/>
            <a:ext cx="156142" cy="77759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5917266" y="5638534"/>
            <a:ext cx="220612" cy="22061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ubtitle 2"/>
          <p:cNvSpPr>
            <a:spLocks noGrp="1"/>
          </p:cNvSpPr>
          <p:nvPr>
            <p:ph type="subTitle" idx="1"/>
          </p:nvPr>
        </p:nvSpPr>
        <p:spPr>
          <a:xfrm>
            <a:off x="1803608" y="102847"/>
            <a:ext cx="8482013" cy="1431054"/>
          </a:xfrm>
        </p:spPr>
        <p:txBody>
          <a:bodyPr>
            <a:normAutofit/>
          </a:bodyPr>
          <a:lstStyle/>
          <a:p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4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</p:childTnLst>
        </p:cTn>
      </p:par>
    </p:tnLst>
    <p:bldLst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5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2" y="-24436"/>
            <a:ext cx="12221812" cy="6893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60" y="338866"/>
            <a:ext cx="5508604" cy="58112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" y="3422114"/>
            <a:ext cx="1690543" cy="16905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28" y="274638"/>
            <a:ext cx="2249557" cy="2249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891" y="4626519"/>
            <a:ext cx="841420" cy="985077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710170" y="52372"/>
            <a:ext cx="6874722" cy="78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41040" y="1152183"/>
            <a:ext cx="6678570" cy="155890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2326112" y="2983248"/>
            <a:ext cx="8572500" cy="4000500"/>
            <a:chOff x="12326112" y="2983248"/>
            <a:chExt cx="8572500" cy="4000500"/>
          </a:xfrm>
        </p:grpSpPr>
        <p:grpSp>
          <p:nvGrpSpPr>
            <p:cNvPr id="16" name="Group 15"/>
            <p:cNvGrpSpPr/>
            <p:nvPr/>
          </p:nvGrpSpPr>
          <p:grpSpPr>
            <a:xfrm>
              <a:off x="12326112" y="2983248"/>
              <a:ext cx="8572500" cy="4000500"/>
              <a:chOff x="1443686" y="2966271"/>
              <a:chExt cx="8572500" cy="40005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443686" y="2966271"/>
                <a:ext cx="8572500" cy="4000500"/>
                <a:chOff x="2351518" y="2829226"/>
                <a:chExt cx="8572500" cy="400050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048" l="0" r="99222">
                              <a14:foregroundMark x1="39444" y1="64762" x2="51222" y2="76190"/>
                              <a14:foregroundMark x1="61667" y1="63571" x2="72556" y2="78095"/>
                              <a14:foregroundMark x1="82556" y1="63571" x2="93889" y2="79524"/>
                              <a14:foregroundMark x1="15111" y1="10476" x2="22444" y2="10476"/>
                              <a14:foregroundMark x1="31778" y1="13571" x2="37778" y2="11429"/>
                              <a14:foregroundMark x1="41222" y1="9524" x2="42667" y2="9524"/>
                              <a14:foregroundMark x1="48000" y1="10952" x2="52667" y2="14524"/>
                              <a14:foregroundMark x1="56333" y1="20000" x2="55000" y2="15952"/>
                              <a14:foregroundMark x1="61000" y1="15476" x2="64444" y2="9524"/>
                              <a14:foregroundMark x1="69333" y1="9524" x2="71222" y2="6905"/>
                              <a14:foregroundMark x1="75778" y1="16429" x2="82333" y2="11905"/>
                              <a14:foregroundMark x1="87222" y1="12381" x2="90000" y2="10000"/>
                              <a14:foregroundMark x1="95111" y1="15952" x2="93000" y2="15000"/>
                              <a14:foregroundMark x1="12000" y1="19524" x2="12000" y2="19524"/>
                              <a14:foregroundMark x1="2778" y1="95476" x2="97889" y2="95476"/>
                              <a14:foregroundMark x1="78778" y1="60714" x2="97111" y2="5976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518" y="2829226"/>
                  <a:ext cx="8572500" cy="40005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0767" y="4006835"/>
                  <a:ext cx="1371600" cy="1112108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006" y="4143880"/>
                <a:ext cx="1326824" cy="1326824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" b="98556" l="10000" r="92000">
                          <a14:foregroundMark x1="26778" y1="9667" x2="35222" y2="26667"/>
                          <a14:foregroundMark x1="40000" y1="71111" x2="39556" y2="63111"/>
                          <a14:foregroundMark x1="39556" y1="71556" x2="36667" y2="66889"/>
                          <a14:foregroundMark x1="63222" y1="73000" x2="65111" y2="64000"/>
                          <a14:foregroundMark x1="25778" y1="5333" x2="27222" y2="7778"/>
                          <a14:foregroundMark x1="38111" y1="25222" x2="33333" y2="14889"/>
                          <a14:foregroundMark x1="29111" y1="25778" x2="27667" y2="13444"/>
                          <a14:foregroundMark x1="29556" y1="26667" x2="41000" y2="21000"/>
                          <a14:foregroundMark x1="40444" y1="23889" x2="34778" y2="26222"/>
                          <a14:foregroundMark x1="30556" y1="26222" x2="32889" y2="21444"/>
                          <a14:foregroundMark x1="27222" y1="12444" x2="32444" y2="14889"/>
                          <a14:foregroundMark x1="32444" y1="14889" x2="28667" y2="8667"/>
                          <a14:foregroundMark x1="28667" y1="5889" x2="26333" y2="5889"/>
                          <a14:foregroundMark x1="25778" y1="7778" x2="37667" y2="19556"/>
                          <a14:foregroundMark x1="30556" y1="27667" x2="28222" y2="82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61975" y="3244504"/>
              <a:ext cx="2183290" cy="2183290"/>
            </a:xfrm>
            <a:prstGeom prst="rect">
              <a:avLst/>
            </a:prstGeom>
          </p:spPr>
        </p:pic>
      </p:grpSp>
      <p:sp>
        <p:nvSpPr>
          <p:cNvPr id="18" name="Subtitle 2"/>
          <p:cNvSpPr txBox="1">
            <a:spLocks/>
          </p:cNvSpPr>
          <p:nvPr/>
        </p:nvSpPr>
        <p:spPr>
          <a:xfrm>
            <a:off x="2215595" y="1171900"/>
            <a:ext cx="907429" cy="17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itchFamily="18" charset="0"/>
              </a:rPr>
              <a:t>h</a:t>
            </a:r>
            <a:endParaRPr lang="en-US" sz="10000" dirty="0">
              <a:solidFill>
                <a:srgbClr val="C0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21122" y="1149757"/>
            <a:ext cx="907429" cy="17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itchFamily="18" charset="0"/>
              </a:rPr>
              <a:t>k</a:t>
            </a:r>
            <a:endParaRPr lang="en-US" sz="10000" dirty="0">
              <a:solidFill>
                <a:srgbClr val="C0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4704067" y="1126539"/>
            <a:ext cx="907429" cy="17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itchFamily="18" charset="0"/>
              </a:rPr>
              <a:t>l</a:t>
            </a:r>
            <a:endParaRPr lang="en-US" sz="10000" dirty="0">
              <a:solidFill>
                <a:srgbClr val="C0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6710956" y="1093301"/>
            <a:ext cx="907429" cy="17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itchFamily="18" charset="0"/>
              </a:rPr>
              <a:t>m</a:t>
            </a:r>
            <a:endParaRPr lang="en-US" sz="10000" dirty="0">
              <a:solidFill>
                <a:srgbClr val="C0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570281" y="1104235"/>
            <a:ext cx="907429" cy="1707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itchFamily="18" charset="0"/>
              </a:rPr>
              <a:t>n</a:t>
            </a:r>
            <a:endParaRPr lang="en-US" sz="10000" dirty="0">
              <a:solidFill>
                <a:srgbClr val="C0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326112" y="2971800"/>
            <a:ext cx="8572500" cy="4000500"/>
            <a:chOff x="12326112" y="2971800"/>
            <a:chExt cx="8572500" cy="4000500"/>
          </a:xfrm>
        </p:grpSpPr>
        <p:grpSp>
          <p:nvGrpSpPr>
            <p:cNvPr id="25" name="Group 24"/>
            <p:cNvGrpSpPr/>
            <p:nvPr/>
          </p:nvGrpSpPr>
          <p:grpSpPr>
            <a:xfrm>
              <a:off x="12326112" y="2971800"/>
              <a:ext cx="8572500" cy="4000500"/>
              <a:chOff x="1443686" y="2966271"/>
              <a:chExt cx="8572500" cy="40005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443686" y="2966271"/>
                <a:ext cx="8572500" cy="4000500"/>
                <a:chOff x="2351518" y="2829226"/>
                <a:chExt cx="8572500" cy="4000500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048" l="0" r="99222">
                              <a14:foregroundMark x1="39444" y1="64762" x2="51222" y2="76190"/>
                              <a14:foregroundMark x1="61667" y1="63571" x2="72556" y2="78095"/>
                              <a14:foregroundMark x1="82556" y1="63571" x2="93889" y2="79524"/>
                              <a14:foregroundMark x1="15111" y1="10476" x2="22444" y2="10476"/>
                              <a14:foregroundMark x1="31778" y1="13571" x2="37778" y2="11429"/>
                              <a14:foregroundMark x1="41222" y1="9524" x2="42667" y2="9524"/>
                              <a14:foregroundMark x1="48000" y1="10952" x2="52667" y2="14524"/>
                              <a14:foregroundMark x1="56333" y1="20000" x2="55000" y2="15952"/>
                              <a14:foregroundMark x1="61000" y1="15476" x2="64444" y2="9524"/>
                              <a14:foregroundMark x1="69333" y1="9524" x2="71222" y2="6905"/>
                              <a14:foregroundMark x1="75778" y1="16429" x2="82333" y2="11905"/>
                              <a14:foregroundMark x1="87222" y1="12381" x2="90000" y2="10000"/>
                              <a14:foregroundMark x1="95111" y1="15952" x2="93000" y2="15000"/>
                              <a14:foregroundMark x1="12000" y1="19524" x2="12000" y2="19524"/>
                              <a14:foregroundMark x1="2778" y1="95476" x2="97889" y2="95476"/>
                              <a14:foregroundMark x1="78778" y1="60714" x2="97111" y2="5976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518" y="2829226"/>
                  <a:ext cx="8572500" cy="400050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0767" y="4006835"/>
                  <a:ext cx="1371600" cy="1112108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006" y="4143880"/>
                <a:ext cx="1326824" cy="1326824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rcRect l="19499" r="16971"/>
            <a:stretch/>
          </p:blipFill>
          <p:spPr>
            <a:xfrm>
              <a:off x="15453520" y="3582316"/>
              <a:ext cx="1600200" cy="1679201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2346258" y="3004030"/>
            <a:ext cx="8572500" cy="4000500"/>
            <a:chOff x="12346258" y="3004030"/>
            <a:chExt cx="8572500" cy="4000500"/>
          </a:xfrm>
        </p:grpSpPr>
        <p:grpSp>
          <p:nvGrpSpPr>
            <p:cNvPr id="34" name="Group 33"/>
            <p:cNvGrpSpPr/>
            <p:nvPr/>
          </p:nvGrpSpPr>
          <p:grpSpPr>
            <a:xfrm>
              <a:off x="12346258" y="3004030"/>
              <a:ext cx="8572500" cy="4000500"/>
              <a:chOff x="1443686" y="2966271"/>
              <a:chExt cx="8572500" cy="40005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443686" y="2966271"/>
                <a:ext cx="8572500" cy="4000500"/>
                <a:chOff x="2351518" y="2829226"/>
                <a:chExt cx="8572500" cy="4000500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048" l="0" r="99222">
                              <a14:foregroundMark x1="39444" y1="64762" x2="51222" y2="76190"/>
                              <a14:foregroundMark x1="61667" y1="63571" x2="72556" y2="78095"/>
                              <a14:foregroundMark x1="82556" y1="63571" x2="93889" y2="79524"/>
                              <a14:foregroundMark x1="15111" y1="10476" x2="22444" y2="10476"/>
                              <a14:foregroundMark x1="31778" y1="13571" x2="37778" y2="11429"/>
                              <a14:foregroundMark x1="41222" y1="9524" x2="42667" y2="9524"/>
                              <a14:foregroundMark x1="48000" y1="10952" x2="52667" y2="14524"/>
                              <a14:foregroundMark x1="56333" y1="20000" x2="55000" y2="15952"/>
                              <a14:foregroundMark x1="61000" y1="15476" x2="64444" y2="9524"/>
                              <a14:foregroundMark x1="69333" y1="9524" x2="71222" y2="6905"/>
                              <a14:foregroundMark x1="75778" y1="16429" x2="82333" y2="11905"/>
                              <a14:foregroundMark x1="87222" y1="12381" x2="90000" y2="10000"/>
                              <a14:foregroundMark x1="95111" y1="15952" x2="93000" y2="15000"/>
                              <a14:foregroundMark x1="12000" y1="19524" x2="12000" y2="19524"/>
                              <a14:foregroundMark x1="2778" y1="95476" x2="97889" y2="95476"/>
                              <a14:foregroundMark x1="78778" y1="60714" x2="97111" y2="5976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518" y="2829226"/>
                  <a:ext cx="8572500" cy="4000500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0767" y="4006835"/>
                  <a:ext cx="1371600" cy="1112108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006" y="4143880"/>
                <a:ext cx="1326824" cy="1326824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344" b="92344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85213" y="3277410"/>
              <a:ext cx="2060442" cy="235378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12359477" y="2796659"/>
            <a:ext cx="8572500" cy="4175641"/>
            <a:chOff x="12359477" y="2796659"/>
            <a:chExt cx="8572500" cy="4175641"/>
          </a:xfrm>
        </p:grpSpPr>
        <p:grpSp>
          <p:nvGrpSpPr>
            <p:cNvPr id="43" name="Group 42"/>
            <p:cNvGrpSpPr/>
            <p:nvPr/>
          </p:nvGrpSpPr>
          <p:grpSpPr>
            <a:xfrm>
              <a:off x="12359477" y="2971800"/>
              <a:ext cx="8572500" cy="4000500"/>
              <a:chOff x="1443686" y="2966271"/>
              <a:chExt cx="8572500" cy="40005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443686" y="2966271"/>
                <a:ext cx="8572500" cy="4000500"/>
                <a:chOff x="2351518" y="2829226"/>
                <a:chExt cx="8572500" cy="4000500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048" l="0" r="99222">
                              <a14:foregroundMark x1="39444" y1="64762" x2="51222" y2="76190"/>
                              <a14:foregroundMark x1="61667" y1="63571" x2="72556" y2="78095"/>
                              <a14:foregroundMark x1="82556" y1="63571" x2="93889" y2="79524"/>
                              <a14:foregroundMark x1="15111" y1="10476" x2="22444" y2="10476"/>
                              <a14:foregroundMark x1="31778" y1="13571" x2="37778" y2="11429"/>
                              <a14:foregroundMark x1="41222" y1="9524" x2="42667" y2="9524"/>
                              <a14:foregroundMark x1="48000" y1="10952" x2="52667" y2="14524"/>
                              <a14:foregroundMark x1="56333" y1="20000" x2="55000" y2="15952"/>
                              <a14:foregroundMark x1="61000" y1="15476" x2="64444" y2="9524"/>
                              <a14:foregroundMark x1="69333" y1="9524" x2="71222" y2="6905"/>
                              <a14:foregroundMark x1="75778" y1="16429" x2="82333" y2="11905"/>
                              <a14:foregroundMark x1="87222" y1="12381" x2="90000" y2="10000"/>
                              <a14:foregroundMark x1="95111" y1="15952" x2="93000" y2="15000"/>
                              <a14:foregroundMark x1="12000" y1="19524" x2="12000" y2="19524"/>
                              <a14:foregroundMark x1="2778" y1="95476" x2="97889" y2="95476"/>
                              <a14:foregroundMark x1="78778" y1="60714" x2="97111" y2="5976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518" y="2829226"/>
                  <a:ext cx="8572500" cy="4000500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0767" y="4006835"/>
                  <a:ext cx="1371600" cy="1112108"/>
                </a:xfrm>
                <a:prstGeom prst="rect">
                  <a:avLst/>
                </a:prstGeom>
              </p:spPr>
            </p:pic>
          </p:grp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006" y="4143880"/>
                <a:ext cx="1326824" cy="1326824"/>
              </a:xfrm>
              <a:prstGeom prst="rect">
                <a:avLst/>
              </a:prstGeom>
            </p:spPr>
          </p:pic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833" l="889" r="100000">
                          <a14:foregroundMark x1="9333" y1="26417" x2="24111" y2="26417"/>
                          <a14:foregroundMark x1="45778" y1="23250" x2="56333" y2="28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06155" y="2796659"/>
              <a:ext cx="1973351" cy="263113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2344400" y="2994541"/>
            <a:ext cx="8572500" cy="4000500"/>
            <a:chOff x="12344400" y="2994541"/>
            <a:chExt cx="8572500" cy="4000500"/>
          </a:xfrm>
        </p:grpSpPr>
        <p:grpSp>
          <p:nvGrpSpPr>
            <p:cNvPr id="52" name="Group 51"/>
            <p:cNvGrpSpPr/>
            <p:nvPr/>
          </p:nvGrpSpPr>
          <p:grpSpPr>
            <a:xfrm>
              <a:off x="12344400" y="2994541"/>
              <a:ext cx="8572500" cy="4000500"/>
              <a:chOff x="1443686" y="2966271"/>
              <a:chExt cx="8572500" cy="400050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1443686" y="2966271"/>
                <a:ext cx="8572500" cy="4000500"/>
                <a:chOff x="2351518" y="2829226"/>
                <a:chExt cx="8572500" cy="4000500"/>
              </a:xfrm>
            </p:grpSpPr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048" l="0" r="99222">
                              <a14:foregroundMark x1="39444" y1="64762" x2="51222" y2="76190"/>
                              <a14:foregroundMark x1="61667" y1="63571" x2="72556" y2="78095"/>
                              <a14:foregroundMark x1="82556" y1="63571" x2="93889" y2="79524"/>
                              <a14:foregroundMark x1="15111" y1="10476" x2="22444" y2="10476"/>
                              <a14:foregroundMark x1="31778" y1="13571" x2="37778" y2="11429"/>
                              <a14:foregroundMark x1="41222" y1="9524" x2="42667" y2="9524"/>
                              <a14:foregroundMark x1="48000" y1="10952" x2="52667" y2="14524"/>
                              <a14:foregroundMark x1="56333" y1="20000" x2="55000" y2="15952"/>
                              <a14:foregroundMark x1="61000" y1="15476" x2="64444" y2="9524"/>
                              <a14:foregroundMark x1="69333" y1="9524" x2="71222" y2="6905"/>
                              <a14:foregroundMark x1="75778" y1="16429" x2="82333" y2="11905"/>
                              <a14:foregroundMark x1="87222" y1="12381" x2="90000" y2="10000"/>
                              <a14:foregroundMark x1="95111" y1="15952" x2="93000" y2="15000"/>
                              <a14:foregroundMark x1="12000" y1="19524" x2="12000" y2="19524"/>
                              <a14:foregroundMark x1="2778" y1="95476" x2="97889" y2="95476"/>
                              <a14:foregroundMark x1="78778" y1="60714" x2="97111" y2="5976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518" y="2829226"/>
                  <a:ext cx="8572500" cy="4000500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0767" y="4006835"/>
                  <a:ext cx="1371600" cy="1112108"/>
                </a:xfrm>
                <a:prstGeom prst="rect">
                  <a:avLst/>
                </a:prstGeom>
              </p:spPr>
            </p:pic>
          </p:grp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006" y="4143880"/>
                <a:ext cx="1326824" cy="1326824"/>
              </a:xfrm>
              <a:prstGeom prst="rect">
                <a:avLst/>
              </a:prstGeom>
            </p:spPr>
          </p:pic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5556" r="90000">
                          <a14:foregroundMark x1="9556" y1="18871" x2="30667" y2="19274"/>
                          <a14:foregroundMark x1="26111" y1="17581" x2="25556" y2="16371"/>
                          <a14:foregroundMark x1="56889" y1="25887" x2="56333" y2="95887"/>
                          <a14:foregroundMark x1="83111" y1="80565" x2="88889" y2="77661"/>
                          <a14:foregroundMark x1="86000" y1="86774" x2="90000" y2="85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82265" y="3115365"/>
              <a:ext cx="1672286" cy="2304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3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875 -0.01551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0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0.00023 C 0.00507 0.00903 0.01054 0.01759 0.01562 0.02731 C 0.02643 0.04815 0.01184 0.02592 0.02343 0.05115 C 0.03307 0.07222 0.03138 0.06944 0.04114 0.07523 C 0.04518 0.07986 0.04921 0.08403 0.05299 0.08889 C 0.05481 0.09143 0.0638 0.10347 0.06666 0.10625 C 0.06862 0.10787 0.07057 0.10833 0.07265 0.10949 C 0.0763 0.11412 0.08958 0.13194 0.09231 0.13356 C 0.0944 0.13472 0.09648 0.13541 0.0983 0.13703 C 0.10039 0.13889 0.10195 0.14213 0.10416 0.14375 C 0.10794 0.14676 0.11224 0.14768 0.11601 0.15069 C 0.11849 0.15324 0.12109 0.15555 0.12382 0.1574 C 0.12786 0.16041 0.13372 0.16273 0.13763 0.16435 C 0.14687 0.17523 0.14023 0.16967 0.15325 0.17477 C 0.15872 0.17708 0.16406 0.1787 0.16901 0.18171 C 0.1776 0.18657 0.17304 0.18403 0.18294 0.18842 C 0.1888 0.19537 0.18971 0.19699 0.19674 0.20231 C 0.19869 0.20347 0.20078 0.2044 0.2026 0.20578 C 0.20911 0.21041 0.20989 0.21342 0.2164 0.21597 C 0.22044 0.21759 0.22421 0.21782 0.22825 0.21944 C 0.22825 0.21967 0.24296 0.22801 0.24596 0.22963 C 0.24791 0.23102 0.25 0.2324 0.25182 0.2331 C 0.25455 0.23426 0.25703 0.23541 0.25963 0.23657 C 0.26171 0.2375 0.26367 0.23912 0.26562 0.24004 C 0.26901 0.24143 0.27226 0.2419 0.27552 0.24328 C 0.27552 0.24352 0.29036 0.25208 0.29309 0.2537 C 0.29518 0.25486 0.29713 0.25625 0.29908 0.2574 L 0.30703 0.26065 C 0.31731 0.27268 0.30846 0.26412 0.32278 0.27106 C 0.32682 0.27291 0.33059 0.27546 0.3345 0.27778 C 0.33658 0.27893 0.3388 0.27916 0.34049 0.28125 L 0.34635 0.28796 C 0.35143 0.31412 0.34466 0.28194 0.35234 0.30856 C 0.35325 0.3118 0.35286 0.31643 0.35429 0.31898 C 0.35573 0.32153 0.35833 0.32106 0.36015 0.32222 C 0.36211 0.32592 0.36393 0.32963 0.36614 0.33264 C 0.36796 0.33541 0.37031 0.33657 0.372 0.33958 C 0.375 0.34583 0.37981 0.36018 0.37981 0.36041 C 0.38046 0.36481 0.38059 0.36967 0.3819 0.37384 C 0.38385 0.38125 0.38971 0.39444 0.38971 0.39467 C 0.39414 0.41736 0.39179 0.40856 0.39583 0.42199 L 0.39583 0.42245 L 0.39583 0.42199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 -0.01551 L -1.75625 0.01898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63" y="171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83 0.42199 L -0.50365 0.4569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875 -0.0138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37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3.7037E-7 L 0.00156 0.00023 C 0.02838 0.03194 0.00312 0.00093 0.01992 0.02292 C 0.02279 0.02708 0.02643 0.02963 0.02904 0.03472 C 0.04245 0.06018 0.02539 0.02893 0.03828 0.04931 C 0.03997 0.05185 0.04114 0.05556 0.04284 0.05787 C 0.04557 0.0625 0.05052 0.06713 0.05364 0.06968 C 0.05508 0.07083 0.05664 0.07153 0.0582 0.07268 C 0.07265 0.1 0.04935 0.05856 0.072 0.08704 C 0.08086 0.09838 0.07226 0.08866 0.08112 0.09606 C 0.0832 0.09745 0.08529 0.1 0.08737 0.10185 C 0.0888 0.10301 0.09049 0.10324 0.09193 0.10463 C 0.09362 0.10625 0.09479 0.10903 0.09648 0.11042 C 0.0987 0.1125 0.10534 0.11528 0.10729 0.1162 C 0.12044 0.13287 0.10377 0.11296 0.1164 0.125 C 0.1181 0.12662 0.11927 0.1294 0.12109 0.13102 C 0.12292 0.13241 0.12513 0.13264 0.12721 0.1338 C 0.12864 0.13472 0.13021 0.13588 0.13177 0.13681 C 0.13385 0.13773 0.13594 0.13819 0.13802 0.13958 C 0.14049 0.1412 0.14297 0.14352 0.14557 0.14537 C 0.14857 0.14768 0.15169 0.14931 0.15482 0.15116 C 0.15638 0.15231 0.15794 0.15255 0.15937 0.15417 C 0.1625 0.1581 0.1651 0.16366 0.16849 0.16597 C 0.1737 0.16898 0.17409 0.16875 0.1793 0.17454 C 0.18763 0.1838 0.18008 0.17801 0.18854 0.18333 C 0.19167 0.18935 0.19531 0.19699 0.19922 0.20093 C 0.20221 0.20347 0.20846 0.20671 0.20846 0.20694 C 0.21002 0.20949 0.21133 0.21296 0.21302 0.21528 C 0.22721 0.23472 0.21185 0.20718 0.22383 0.22986 C 0.22656 0.24537 0.22357 0.23287 0.22995 0.24722 C 0.23112 0.25 0.23164 0.2537 0.23294 0.25625 C 0.23424 0.25856 0.23607 0.25972 0.23763 0.26204 C 0.24531 0.27407 0.23867 0.26852 0.24674 0.27361 C 0.24831 0.27639 0.24961 0.28009 0.2513 0.28241 C 0.25273 0.28403 0.25469 0.2838 0.25599 0.28542 C 0.25924 0.28866 0.26211 0.29306 0.2651 0.29699 L 0.2651 0.29722 L 0.27448 0.31458 C 0.27487 0.31736 0.27526 0.32037 0.27591 0.32315 C 0.27877 0.33403 0.2793 0.33102 0.28359 0.34051 C 0.28476 0.34329 0.28568 0.34653 0.28659 0.34954 C 0.28932 0.36968 0.28893 0.36181 0.28659 0.39306 C 0.28607 0.40093 0.28581 0.40069 0.28359 0.40463 L 0.28359 0.40787 L 0.28828 0.40185 " pathEditMode="relative" rAng="0" ptsTypes="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5 -0.01389 L -1.73125 -0.01389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12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89 0.41852 L -0.57409 0.41898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4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87669 -0.01852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41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3 0.00694 -0.00547 0.01435 -0.00846 0.02106 C -0.01003 0.02454 -0.01237 0.02639 -0.01354 0.03009 C -0.01536 0.03588 -0.01589 0.04236 -0.01693 0.04838 L -0.01862 0.05741 C -0.0181 0.08866 -0.01797 0.12014 -0.01693 0.15139 C -0.0168 0.15556 -0.01576 0.15949 -0.01523 0.16343 C -0.01458 0.1706 -0.01432 0.17778 -0.01354 0.18472 C -0.01328 0.18773 -0.01237 0.19074 -0.01185 0.19375 L -0.00846 0.21806 C -0.00794 0.225 -0.00755 0.23218 -0.00677 0.23912 C -0.00638 0.24236 -0.0056 0.24514 -0.00508 0.24838 C -0.00443 0.25231 -0.00391 0.25648 -0.00339 0.26042 C -0.00286 0.26944 -0.00234 0.2787 -0.00169 0.28773 C -0.00065 0.29977 0.00169 0.32407 0.00169 0.32407 C 0.00234 0.34838 0.00247 0.37269 0.00339 0.39676 C 0.00365 0.40185 0.00521 0.41204 0.00521 0.41204 L 0.00521 0.41204 " pathEditMode="relative" ptsTypes="AAAAAAAAAAAAAAAAAAA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669 -0.01852 L -1.73294 -0.00741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12" y="5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42685 L -0.85013 0.43842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6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87773 -0.001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-0.01875 L -0.01276 -0.01852 C -0.01263 -0.00811 -0.01237 0.05416 -0.00937 0.07963 C -0.00859 0.0868 -0.0069 0.09328 -0.00599 0.10023 C -0.00547 0.10463 -0.00573 0.11041 -0.0043 0.11389 C -0.0026 0.11852 0.00026 0.1206 0.00247 0.12407 C 0.00313 0.12754 0.00339 0.13148 0.00417 0.13449 C 0.00938 0.15277 0.0099 0.15277 0.01615 0.16527 C 0.0194 0.18495 0.0155 0.16666 0.02292 0.18564 C 0.02552 0.19236 0.02682 0.20023 0.02982 0.20625 C 0.03503 0.21643 0.03516 0.21805 0.04167 0.22639 C 0.0444 0.23032 0.04766 0.23287 0.05026 0.23703 C 0.05273 0.24074 0.05456 0.24676 0.05703 0.25069 C 0.06029 0.25578 0.06393 0.25926 0.06732 0.26412 C 0.078 0.28032 0.07214 0.27037 0.08425 0.29514 L 0.08945 0.30509 L 0.09453 0.31527 C 0.09909 0.35139 0.09297 0.30902 0.09961 0.33912 C 0.10104 0.34606 0.10195 0.35301 0.103 0.35972 L 0.10482 0.37014 C 0.10417 0.38819 0.10508 0.40694 0.103 0.42477 C 0.1026 0.42801 0.09857 0.42477 0.09792 0.42801 C 0.09701 0.4324 0.09961 0.43703 0.09961 0.44166 C 0.09961 0.44537 0.09792 0.43148 0.09792 0.43194 L 0.09792 0.42801 L 0.09622 0.42801 " pathEditMode="relative" rAng="0" ptsTypes="AAAAAAAAAAAAAAAAAAAAAAAA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2303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773 -0.00116 L -1.74648 -0.0011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37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2 0.42523 L -0.75026 0.4368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4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87656 -0.01713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28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17 0.00903 -0.00325 0.01782 -0.00338 0.02708 C -0.00377 0.04537 -0.00364 0.06389 -0.00169 0.08171 C -0.00078 0.09051 0.00287 0.09792 0.00508 0.10602 C 0.01146 0.12824 0.00495 0.1088 0.01367 0.12708 C 0.01498 0.12986 0.01563 0.13357 0.01706 0.13611 C 0.01966 0.14074 0.02292 0.14398 0.02552 0.14838 C 0.04063 0.17292 0.03151 0.16597 0.04258 0.17269 C 0.05222 0.19838 0.03633 0.15833 0.05625 0.19375 C 0.07123 0.22037 0.05222 0.18773 0.06654 0.20903 C 0.06836 0.21157 0.06979 0.21528 0.07162 0.21806 C 0.0737 0.2213 0.0763 0.22384 0.07839 0.22708 C 0.08203 0.23287 0.08464 0.24051 0.08867 0.24537 C 0.10065 0.25949 0.08581 0.24167 0.10052 0.26042 C 0.10222 0.2625 0.10404 0.26435 0.10573 0.26644 C 0.10912 0.27083 0.11979 0.28588 0.12279 0.28773 C 0.12448 0.28866 0.12617 0.28935 0.12787 0.29074 C 0.12969 0.29236 0.13112 0.29537 0.13294 0.29676 C 0.13516 0.29838 0.1375 0.29861 0.13972 0.29977 C 0.16055 0.31088 0.14115 0.30185 0.15677 0.30903 C 0.15847 0.31088 0.16016 0.31343 0.16198 0.31505 C 0.16354 0.31644 0.16563 0.31597 0.16706 0.31806 C 0.16862 0.32037 0.16888 0.32477 0.17044 0.32708 C 0.17357 0.33195 0.18073 0.33912 0.18073 0.33912 L 0.1875 0.35741 L 0.19089 0.36644 C 0.19401 0.37477 0.19779 0.38287 0.19779 0.39375 L 0.19779 0.41204 L 0.19779 0.41204 " pathEditMode="relative" ptsTypes="AAAAAAAAAAAAAAAAAAAAAAAAAAAA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656 -0.01713 L -1.73906 -0.00602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55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68 0.42199 L -0.6668 0.41134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2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build="allAtOnce"/>
      <p:bldP spid="18" grpId="2" build="allAtOnce"/>
      <p:bldP spid="18" grpId="3" build="allAtOnce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3"/>
            <a:ext cx="12192000" cy="6952967"/>
          </a:xfr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1828800" y="2485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endParaRPr lang="en-US" sz="5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1220372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8" y="-228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3738" y="914400"/>
            <a:ext cx="10972800" cy="525738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1011" y="2063262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u2"/>
          <p:cNvSpPr txBox="1">
            <a:spLocks/>
          </p:cNvSpPr>
          <p:nvPr/>
        </p:nvSpPr>
        <p:spPr>
          <a:xfrm>
            <a:off x="5159624" y="5035062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u3"/>
          <p:cNvSpPr txBox="1">
            <a:spLocks/>
          </p:cNvSpPr>
          <p:nvPr/>
        </p:nvSpPr>
        <p:spPr>
          <a:xfrm>
            <a:off x="3019807" y="3675185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48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u4"/>
          <p:cNvSpPr txBox="1">
            <a:spLocks/>
          </p:cNvSpPr>
          <p:nvPr/>
        </p:nvSpPr>
        <p:spPr>
          <a:xfrm>
            <a:off x="5893780" y="1833196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72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u6"/>
          <p:cNvSpPr txBox="1">
            <a:spLocks/>
          </p:cNvSpPr>
          <p:nvPr/>
        </p:nvSpPr>
        <p:spPr>
          <a:xfrm>
            <a:off x="9175522" y="4513481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u5"/>
          <p:cNvSpPr txBox="1">
            <a:spLocks/>
          </p:cNvSpPr>
          <p:nvPr/>
        </p:nvSpPr>
        <p:spPr>
          <a:xfrm>
            <a:off x="10399097" y="1910860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54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u1"/>
          <p:cNvSpPr txBox="1">
            <a:spLocks/>
          </p:cNvSpPr>
          <p:nvPr/>
        </p:nvSpPr>
        <p:spPr>
          <a:xfrm>
            <a:off x="1092119" y="3059310"/>
            <a:ext cx="832338" cy="107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k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981026" y="5134292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71321" y="2351942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220315" y="2870688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28179" y="1544516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573722" y="4865076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11105" y="3135922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03130" y="4782601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30559" y="3716216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52145" y="1603864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804146" y="4613031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477611" y="3619500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340262" y="3675185"/>
            <a:ext cx="832338" cy="10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endParaRPr lang="en-US" sz="6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71001" y="1008282"/>
            <a:ext cx="3694885" cy="9855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65" y="4920551"/>
            <a:ext cx="2031234" cy="2031234"/>
          </a:xfrm>
          <a:prstGeom prst="rect">
            <a:avLst/>
          </a:prstGeom>
        </p:spPr>
      </p:pic>
      <p:pic>
        <p:nvPicPr>
          <p:cNvPr id="26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7536" y="5455472"/>
            <a:ext cx="1049217" cy="104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1220372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8" y="-228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0034" y="868019"/>
            <a:ext cx="10972800" cy="5257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40772" y="2209536"/>
            <a:ext cx="44987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</a:t>
            </a:r>
            <a:endParaRPr lang="en-US" sz="350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2755" y="1961322"/>
            <a:ext cx="623522" cy="24622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831" t="32867" r="36178" b="39395"/>
          <a:stretch/>
        </p:blipFill>
        <p:spPr>
          <a:xfrm>
            <a:off x="5596399" y="1832810"/>
            <a:ext cx="160020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65" y="4920551"/>
            <a:ext cx="2031234" cy="2031234"/>
          </a:xfrm>
          <a:prstGeom prst="rect">
            <a:avLst/>
          </a:prstGeom>
        </p:spPr>
      </p:pic>
      <p:pic>
        <p:nvPicPr>
          <p:cNvPr id="16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7536" y="5455472"/>
            <a:ext cx="1049217" cy="104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1220372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8" y="-228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Con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3738" y="838200"/>
            <a:ext cx="10972800" cy="51816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07069" y="803789"/>
            <a:ext cx="44987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lang="en-US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mai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7294" y="1836177"/>
            <a:ext cx="4465011" cy="2971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787294" y="4841850"/>
            <a:ext cx="44987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lang="en-US" sz="5400" b="1" dirty="0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…</a:t>
            </a:r>
            <a:r>
              <a:rPr lang="en-US" sz="5400" b="1" dirty="0" err="1" smtClean="0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ai</a:t>
            </a:r>
            <a:endParaRPr lang="en-US" sz="54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56537" y="4841850"/>
            <a:ext cx="8975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en-US" sz="5400" b="1" dirty="0">
              <a:solidFill>
                <a:srgbClr val="00B05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65" y="4920551"/>
            <a:ext cx="2031234" cy="2031234"/>
          </a:xfrm>
          <a:prstGeom prst="rect">
            <a:avLst/>
          </a:prstGeom>
        </p:spPr>
      </p:pic>
      <p:pic>
        <p:nvPicPr>
          <p:cNvPr id="20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7536" y="5455472"/>
            <a:ext cx="1049217" cy="104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2" y="-20636"/>
            <a:ext cx="12216582" cy="6858000"/>
          </a:xfrm>
        </p:spPr>
      </p:pic>
      <p:sp>
        <p:nvSpPr>
          <p:cNvPr id="47" name="Rounded Rectangle 46"/>
          <p:cNvSpPr/>
          <p:nvPr/>
        </p:nvSpPr>
        <p:spPr>
          <a:xfrm>
            <a:off x="120494" y="524394"/>
            <a:ext cx="11814009" cy="616726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645998"/>
            <a:ext cx="7529633" cy="6169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267644"/>
            <a:ext cx="12725400" cy="114300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3000" y="2811860"/>
            <a:ext cx="990600" cy="1234281"/>
            <a:chOff x="1219200" y="2575719"/>
            <a:chExt cx="990600" cy="12342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11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33600" y="1751512"/>
            <a:ext cx="828369" cy="969067"/>
            <a:chOff x="1219200" y="2575719"/>
            <a:chExt cx="990600" cy="123428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15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83038" y="1203539"/>
            <a:ext cx="972678" cy="1069291"/>
            <a:chOff x="1219200" y="2575719"/>
            <a:chExt cx="990600" cy="123428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18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12026" y="2567091"/>
            <a:ext cx="718739" cy="952102"/>
            <a:chOff x="1219200" y="2575719"/>
            <a:chExt cx="990600" cy="12342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21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17307" y="2959395"/>
            <a:ext cx="990600" cy="1234281"/>
            <a:chOff x="1219200" y="2575719"/>
            <a:chExt cx="990600" cy="123428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24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92439" y="1894888"/>
            <a:ext cx="990600" cy="1234281"/>
            <a:chOff x="1219200" y="2575719"/>
            <a:chExt cx="990600" cy="123428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27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66560" y="3022115"/>
            <a:ext cx="1025879" cy="1171828"/>
            <a:chOff x="1219200" y="2575719"/>
            <a:chExt cx="990600" cy="12342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30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75646" y="609600"/>
            <a:ext cx="882736" cy="1005557"/>
            <a:chOff x="1219200" y="2575719"/>
            <a:chExt cx="990600" cy="12342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33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27499" y="1640032"/>
            <a:ext cx="1025879" cy="1171828"/>
            <a:chOff x="1219200" y="2575719"/>
            <a:chExt cx="990600" cy="123428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36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49986" y="1970735"/>
            <a:ext cx="837510" cy="875636"/>
            <a:chOff x="1219200" y="2575719"/>
            <a:chExt cx="990600" cy="123428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42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99236" y="3909876"/>
            <a:ext cx="837510" cy="875636"/>
            <a:chOff x="1219200" y="2575719"/>
            <a:chExt cx="990600" cy="123428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46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850473" y="2792961"/>
            <a:ext cx="1769513" cy="1240245"/>
            <a:chOff x="8229475" y="1699137"/>
            <a:chExt cx="2196429" cy="1446230"/>
          </a:xfrm>
        </p:grpSpPr>
        <p:sp>
          <p:nvSpPr>
            <p:cNvPr id="59" name="12-Point Star 58"/>
            <p:cNvSpPr/>
            <p:nvPr/>
          </p:nvSpPr>
          <p:spPr>
            <a:xfrm>
              <a:off x="8229475" y="1699137"/>
              <a:ext cx="2196429" cy="1446230"/>
            </a:xfrm>
            <a:prstGeom prst="star12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9360784" y="2088664"/>
              <a:ext cx="554202" cy="705734"/>
              <a:chOff x="1219200" y="2575719"/>
              <a:chExt cx="990600" cy="12342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94" b="100000" l="0" r="100000">
                            <a14:foregroundMark x1="20500" y1="36905" x2="29500" y2="3531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219200" y="2575719"/>
                <a:ext cx="990600" cy="1234281"/>
              </a:xfrm>
              <a:prstGeom prst="rect">
                <a:avLst/>
              </a:prstGeom>
            </p:spPr>
          </p:pic>
          <p:sp>
            <p:nvSpPr>
              <p:cNvPr id="62" name="Title 6"/>
              <p:cNvSpPr txBox="1">
                <a:spLocks/>
              </p:cNvSpPr>
              <p:nvPr/>
            </p:nvSpPr>
            <p:spPr>
              <a:xfrm>
                <a:off x="1502928" y="2914786"/>
                <a:ext cx="530469" cy="74691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5608743" y="985227"/>
            <a:ext cx="837510" cy="875636"/>
            <a:chOff x="1219200" y="2575719"/>
            <a:chExt cx="990600" cy="1234281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83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152979" y="4218356"/>
            <a:ext cx="837510" cy="875636"/>
            <a:chOff x="1219200" y="2575719"/>
            <a:chExt cx="990600" cy="123428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100000" l="0" r="100000">
                          <a14:foregroundMark x1="20500" y1="36905" x2="29500" y2="353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19200" y="2575719"/>
              <a:ext cx="990600" cy="1234281"/>
            </a:xfrm>
            <a:prstGeom prst="rect">
              <a:avLst/>
            </a:prstGeom>
          </p:spPr>
        </p:pic>
        <p:sp>
          <p:nvSpPr>
            <p:cNvPr id="86" name="Title 6"/>
            <p:cNvSpPr txBox="1">
              <a:spLocks/>
            </p:cNvSpPr>
            <p:nvPr/>
          </p:nvSpPr>
          <p:spPr>
            <a:xfrm>
              <a:off x="1449265" y="2909593"/>
              <a:ext cx="530469" cy="746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65" y="5159087"/>
            <a:ext cx="2031234" cy="2031234"/>
          </a:xfrm>
          <a:prstGeom prst="rect">
            <a:avLst/>
          </a:prstGeom>
        </p:spPr>
      </p:pic>
      <p:pic>
        <p:nvPicPr>
          <p:cNvPr id="88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77536" y="5694008"/>
            <a:ext cx="1049217" cy="104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1" y="3354334"/>
            <a:ext cx="3778969" cy="38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12203723" cy="6858000"/>
          </a:xfrm>
        </p:spPr>
      </p:pic>
      <p:sp>
        <p:nvSpPr>
          <p:cNvPr id="5" name="Rounded Rectangle 4"/>
          <p:cNvSpPr/>
          <p:nvPr/>
        </p:nvSpPr>
        <p:spPr>
          <a:xfrm>
            <a:off x="304800" y="685800"/>
            <a:ext cx="11506200" cy="5867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8" y="614751"/>
            <a:ext cx="4628218" cy="5628497"/>
          </a:xfrm>
          <a:prstGeom prst="rect">
            <a:avLst/>
          </a:prstGeom>
        </p:spPr>
      </p:pic>
      <p:sp>
        <p:nvSpPr>
          <p:cNvPr id="62" name="Content Placeholder 2"/>
          <p:cNvSpPr txBox="1">
            <a:spLocks/>
          </p:cNvSpPr>
          <p:nvPr/>
        </p:nvSpPr>
        <p:spPr>
          <a:xfrm>
            <a:off x="1186637" y="2003212"/>
            <a:ext cx="4229100" cy="399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cóc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vµng</a:t>
            </a:r>
            <a:endParaRPr lang="en-US" sz="3600" b="1" dirty="0" smtClean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Suèt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c¶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mïa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®«ng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N¾ng ®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®©u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hÕt</a:t>
            </a:r>
            <a:endParaRPr lang="en-US" b="1" dirty="0" smtClean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Trêi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®¾p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endParaRPr lang="en-US" b="1" dirty="0" smtClean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Cßn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c©y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chÞu</a:t>
            </a:r>
            <a:r>
              <a:rPr lang="en-US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rÐt</a:t>
            </a:r>
            <a:endParaRPr lang="en-US" b="1" dirty="0" smtClean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…</a:t>
            </a:r>
          </a:p>
          <a:p>
            <a:pPr marL="0" indent="0" algn="ctr"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21" b="89914" l="51300" r="97800">
                        <a14:foregroundMark x1="56400" y1="41114" x2="60100" y2="42939"/>
                        <a14:foregroundMark x1="55200" y1="46110" x2="58500" y2="46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97" t="38333" b="15000"/>
          <a:stretch/>
        </p:blipFill>
        <p:spPr>
          <a:xfrm>
            <a:off x="6544577" y="2366571"/>
            <a:ext cx="2217433" cy="2171700"/>
          </a:xfrm>
          <a:prstGeom prst="rect">
            <a:avLst/>
          </a:prstGeom>
        </p:spPr>
      </p:pic>
      <p:sp>
        <p:nvSpPr>
          <p:cNvPr id="68" name="Content Placeholder 2"/>
          <p:cNvSpPr txBox="1">
            <a:spLocks/>
          </p:cNvSpPr>
          <p:nvPr/>
        </p:nvSpPr>
        <p:spPr>
          <a:xfrm>
            <a:off x="7513317" y="3267064"/>
            <a:ext cx="926585" cy="797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</a:t>
            </a:r>
            <a:endParaRPr lang="en-US" sz="6600" b="1" dirty="0" smtClean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097">
            <a:off x="8506124" y="2439162"/>
            <a:ext cx="1530321" cy="1530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8" y="999254"/>
            <a:ext cx="1300608" cy="1300608"/>
          </a:xfrm>
          <a:prstGeom prst="rect">
            <a:avLst/>
          </a:prstGeom>
        </p:spPr>
      </p:pic>
      <p:sp>
        <p:nvSpPr>
          <p:cNvPr id="72" name="Content Placeholder 2"/>
          <p:cNvSpPr txBox="1">
            <a:spLocks/>
          </p:cNvSpPr>
          <p:nvPr/>
        </p:nvSpPr>
        <p:spPr>
          <a:xfrm>
            <a:off x="7004042" y="3241647"/>
            <a:ext cx="926585" cy="797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304800" y="-228600"/>
            <a:ext cx="119791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 flipV="1">
            <a:off x="4379844" y="3083616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 flipV="1">
            <a:off x="1219200" y="3665810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flipV="1">
            <a:off x="3651929" y="4249837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flipV="1">
            <a:off x="4525884" y="4249837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 flipV="1">
            <a:off x="1812856" y="4873941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 flipV="1">
            <a:off x="1812856" y="3682375"/>
            <a:ext cx="304800" cy="679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65" y="4920551"/>
            <a:ext cx="2031234" cy="2031234"/>
          </a:xfrm>
          <a:prstGeom prst="rect">
            <a:avLst/>
          </a:prstGeom>
        </p:spPr>
      </p:pic>
      <p:pic>
        <p:nvPicPr>
          <p:cNvPr id="86" name="y2mate.com - 10 giây đếm ngược 10 seconds coundow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77536" y="5455472"/>
            <a:ext cx="1049217" cy="104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0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  <p:bldLst>
      <p:bldP spid="72" grpId="0"/>
      <p:bldP spid="76" grpId="0" animBg="1"/>
      <p:bldP spid="76" grpId="1" animBg="1"/>
      <p:bldP spid="79" grpId="0" animBg="1"/>
      <p:bldP spid="79" grpId="1" animBg="1"/>
      <p:bldP spid="80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  <p:tag name="ISPRING_UUID" val="{2737A370-DF12-449B-B609-07AA73D61F5D}"/>
  <p:tag name="ISPRING_RESOURCE_FOLDER" val="D:\HĐ nghỉ dịch\LQCC\TC chữ cái h.k,l,m,n\tro choi h,k\"/>
  <p:tag name="ISPRING_PRESENTATION_PATH" val="D:\HĐ nghỉ dịch\LQCC\TC chữ cái h.k,l,m,n\tro choi h,k.pptx"/>
  <p:tag name="ISPRING_PROJECT_VERSION" val="9"/>
  <p:tag name="ISPRING_PROJECT_FOLDER_UPDATED" val="1"/>
  <p:tag name="ISPRING_SCREEN_RECS_UPDATED" val="D:\HĐ nghỉ dịch\LQCC\TC chữ cái h.k,l,m,n\tro choi h,k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7452</TotalTime>
  <Words>239</Words>
  <Application>Microsoft Office PowerPoint</Application>
  <PresentationFormat>Widescreen</PresentationFormat>
  <Paragraphs>86</Paragraphs>
  <Slides>11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PowerPoint Presentation</vt:lpstr>
      <vt:lpstr>PowerPoint Presentation</vt:lpstr>
      <vt:lpstr>PowerPoint Presentation</vt:lpstr>
      <vt:lpstr>Câu 1: Có bao nhiêu chữ k trong hình?</vt:lpstr>
      <vt:lpstr>Câu 2: Chữ n được cấu tạo bởi những nét gì?</vt:lpstr>
      <vt:lpstr>Câu 3: Con sẽ điền chữ gì vào dấu …?</vt:lpstr>
      <vt:lpstr>Câu 4: Con hãy đếm xem trên cây có bao nhiêu quả táo chứa chữ h</vt:lpstr>
      <vt:lpstr>PowerPoint Presentation</vt:lpstr>
      <vt:lpstr>Câu 6: Đố con dưới bông hoa là chữ gì?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442</cp:revision>
  <dcterms:created xsi:type="dcterms:W3CDTF">2018-10-30T13:45:40Z</dcterms:created>
  <dcterms:modified xsi:type="dcterms:W3CDTF">2022-01-14T16:39:48Z</dcterms:modified>
</cp:coreProperties>
</file>