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CBF13-EB80-4FE9-B5F0-81E7C54DBD3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D212B-53EE-4ADC-B14A-C015108E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4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2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2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5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5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3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4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8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3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2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858EB-6249-4B77-B4FF-1304C374D87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F6906-BFAF-4D7A-AD94-E3050A86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0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JPG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jpg"/><Relationship Id="rId5" Type="http://schemas.openxmlformats.org/officeDocument/2006/relationships/image" Target="../media/image16.jp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/>
          <a:stretch/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78069"/>
            <a:ext cx="11486508" cy="6484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8893" y="1775643"/>
            <a:ext cx="776872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 BY/CC BY – SA</a:t>
            </a:r>
          </a:p>
          <a:p>
            <a:pPr algn="ctr"/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Dung</a:t>
            </a:r>
          </a:p>
          <a:p>
            <a:pPr algn="ctr"/>
            <a:endParaRPr lang="en-US" sz="28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5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48"/>
    </mc:Choice>
    <mc:Fallback xmlns="">
      <p:transition spd="slow" advClick="0" advTm="1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219090" y="5633544"/>
            <a:ext cx="3783724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0"/>
            <a:ext cx="1648178" cy="1715912"/>
          </a:xfrm>
          <a:prstGeom prst="ellipse">
            <a:avLst/>
          </a:prstGeom>
          <a:solidFill>
            <a:srgbClr val="F2F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_1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7.40741E-7 L -2.5E-6 -0.07222 " pathEditMode="relative" rAng="0" ptsTypes="AA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0"/>
            <a:ext cx="12278948" cy="6869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4" name="Recorded_159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1981" y="-145520"/>
            <a:ext cx="6173813" cy="238760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học bài thơ nói về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gì? </a:t>
            </a:r>
            <a:r>
              <a:rPr lang="en-US" sz="3600" smtClean="0"/>
              <a:t/>
            </a:r>
            <a:br>
              <a:rPr lang="en-US" sz="3600" smtClean="0"/>
            </a:b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5340854" y="1679193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</a:p>
          <a:p>
            <a:pPr marL="342900" indent="-342900">
              <a:buAutoNum type="alphaLcPeriod"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đào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28" y="2781124"/>
            <a:ext cx="5320310" cy="3269721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88" y="819271"/>
            <a:ext cx="2550840" cy="2550840"/>
          </a:xfrm>
          <a:prstGeom prst="rect">
            <a:avLst/>
          </a:prstGeom>
        </p:spPr>
      </p:pic>
      <p:pic>
        <p:nvPicPr>
          <p:cNvPr id="3" name="Recorded_153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2.22222E-6 L -4.79167E-6 -0.07222 " pathEditMode="relative" rAng="0" ptsTypes="AA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470" y="4010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 trên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đào có gì?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863" y="19922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Lốm đốm nụ hồng</a:t>
            </a:r>
          </a:p>
          <a:p>
            <a:pPr marL="0" indent="0"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quả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60" y="2932648"/>
            <a:ext cx="5587999" cy="311519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71" y="881392"/>
            <a:ext cx="2550840" cy="2550840"/>
          </a:xfrm>
          <a:prstGeom prst="rect">
            <a:avLst/>
          </a:prstGeom>
        </p:spPr>
      </p:pic>
      <p:pic>
        <p:nvPicPr>
          <p:cNvPr id="4" name="Recorded_154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1981" y="-145520"/>
            <a:ext cx="6173813" cy="2387600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con khi hoa đào nở báo hiệu ngày gì sắp đến?</a:t>
            </a:r>
            <a:r>
              <a:rPr lang="en-US" sz="3600" smtClean="0"/>
              <a:t/>
            </a:r>
            <a:br>
              <a:rPr lang="en-US" sz="3600" smtClean="0"/>
            </a:b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5340854" y="1679193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hè</a:t>
            </a:r>
          </a:p>
          <a:p>
            <a:pPr marL="342900" indent="-342900">
              <a:buAutoNum type="alphaLcPeriod"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Tết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Ngày lễ Noel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2924780"/>
            <a:ext cx="6558845" cy="3267869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02" y="878160"/>
            <a:ext cx="2550840" cy="2550840"/>
          </a:xfrm>
          <a:prstGeom prst="rect">
            <a:avLst/>
          </a:prstGeom>
        </p:spPr>
      </p:pic>
      <p:pic>
        <p:nvPicPr>
          <p:cNvPr id="3" name="Recorded_155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4982" y="527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2.22222E-6 L -4.79167E-6 -0.07222 " pathEditMode="relative" rAng="0" ptsTypes="AA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9559" y="2291255"/>
            <a:ext cx="190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Tết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6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Recorded_150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778" y="205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thơ hoat hi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25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579"/>
          </a:xfrm>
        </p:spPr>
      </p:pic>
      <p:pic>
        <p:nvPicPr>
          <p:cNvPr id="5" name="Recorded_14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21.56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219090" y="5633544"/>
            <a:ext cx="3783724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đào đầu xóm</a:t>
            </a:r>
          </a:p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Lốm đốm nụ hồng </a:t>
            </a:r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_1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219090" y="5633544"/>
            <a:ext cx="3783724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chỉ mong</a:t>
            </a:r>
          </a:p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đào mau nở</a:t>
            </a:r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_1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7.40741E-7 L -2.5E-6 -0.07222 " pathEditMode="relative" rAng="0" ptsTypes="AA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219090" y="5633544"/>
            <a:ext cx="3783724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đào nho nhỏ</a:t>
            </a:r>
          </a:p>
          <a:p>
            <a:pPr algn="ctr"/>
            <a:r>
              <a:rPr lang="en-US" sz="28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đào hồng tươi</a:t>
            </a:r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_1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7.40741E-7 L -2.5E-6 -0.07222 " pathEditMode="relative" rAng="0" ptsTypes="AA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0143CA-E49B-489E-8551-1E3A1608A0E5}:257"/>
  <p:tag name="GENSWF_SLIDE_TITLE" val="Trang bìa"/>
  <p:tag name="ISPRING_SLIDE_INDENT_LEVEL" val="0"/>
  <p:tag name="GENSWF_ADVANCE_TIME" val="11.448"/>
  <p:tag name="ISPRING_CUSTOM_TIMING_USED" val="1"/>
  <p:tag name="ISPRING_SLIDE_ID_2" val="{8E2E73F8-8F5D-42AF-811D-6E1CD7579DC8}"/>
  <p:tag name="ISPRING_PRESENTER_ID" val="Non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147</Words>
  <Application>Microsoft Office PowerPoint</Application>
  <PresentationFormat>Widescreen</PresentationFormat>
  <Paragraphs>29</Paragraphs>
  <Slides>14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         PHÒNG GIÁO DỤC VÀ ĐÀO TẠO QUẬN LONG BIÊN  TRƯỜNG MẦM NON HOA SỮA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vừa học bài thơ nói về  hoa gì?  </vt:lpstr>
      <vt:lpstr>Theo các con trên cây đào có gì?</vt:lpstr>
      <vt:lpstr>Theo con khi hoa đào nở báo hiệu ngày gì sắp đến?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PHÒNG GIÁO DỤC VÀ ĐÀO TẠO QUẬN LONG BIÊN  TRƯỜNG MẦM NON HOA SỮA                    </dc:title>
  <dc:creator>BI</dc:creator>
  <cp:lastModifiedBy>BI</cp:lastModifiedBy>
  <cp:revision>3</cp:revision>
  <dcterms:created xsi:type="dcterms:W3CDTF">2022-02-11T14:46:34Z</dcterms:created>
  <dcterms:modified xsi:type="dcterms:W3CDTF">2022-02-11T14:49:36Z</dcterms:modified>
</cp:coreProperties>
</file>