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66" r:id="rId5"/>
    <p:sldId id="268" r:id="rId6"/>
    <p:sldId id="269" r:id="rId7"/>
    <p:sldId id="273" r:id="rId8"/>
    <p:sldId id="275" r:id="rId9"/>
    <p:sldId id="277" r:id="rId10"/>
    <p:sldId id="278" r:id="rId11"/>
    <p:sldId id="279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0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8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9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2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8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8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0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8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2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3EF-B8BD-40BE-8924-0A495E7B687B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7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140392"/>
            <a:ext cx="1219200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859" y="4172754"/>
            <a:ext cx="643944" cy="1532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80" y="3915177"/>
            <a:ext cx="1704305" cy="1951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" y="789632"/>
            <a:ext cx="877910" cy="4101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90" y="438283"/>
            <a:ext cx="877910" cy="41011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05447" y="1472368"/>
            <a:ext cx="701898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1"/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/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25-36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2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0" y="0"/>
            <a:ext cx="6040192" cy="213789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28789" y="1970468"/>
            <a:ext cx="6181859" cy="320683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"/>
          <a:stretch/>
        </p:blipFill>
        <p:spPr>
          <a:xfrm>
            <a:off x="6439437" y="-1"/>
            <a:ext cx="5750418" cy="50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82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9" y="51515"/>
            <a:ext cx="12192000" cy="6858000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99622" y="895082"/>
            <a:ext cx="6040192" cy="213789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60610" y="2923504"/>
            <a:ext cx="5988676" cy="320683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83" y="0"/>
            <a:ext cx="5581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7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4584879"/>
            <a:ext cx="8783389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249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648495" y="1455313"/>
            <a:ext cx="797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Sequential Access Storage 1"/>
          <p:cNvSpPr/>
          <p:nvPr/>
        </p:nvSpPr>
        <p:spPr>
          <a:xfrm>
            <a:off x="334850" y="0"/>
            <a:ext cx="4584880" cy="1983346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4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8744755" y="206063"/>
            <a:ext cx="3447245" cy="3451538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3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9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326523" y="1519707"/>
            <a:ext cx="8693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8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515155" y="119128"/>
            <a:ext cx="10985679" cy="21089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862885" y="2807594"/>
            <a:ext cx="10637949" cy="23536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endCxn id="4" idx="0"/>
          </p:cNvCxnSpPr>
          <p:nvPr/>
        </p:nvCxnSpPr>
        <p:spPr>
          <a:xfrm flipH="1">
            <a:off x="6181860" y="2228045"/>
            <a:ext cx="12878" cy="8737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45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515156" y="119128"/>
            <a:ext cx="4803820" cy="21089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" y="2878427"/>
            <a:ext cx="5550794" cy="23536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32" y="0"/>
            <a:ext cx="6016667" cy="49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" y="2640169"/>
            <a:ext cx="4426038" cy="25113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899140" y="-1"/>
            <a:ext cx="7829221" cy="23808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47" y="2380890"/>
            <a:ext cx="7173614" cy="27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" y="2878427"/>
            <a:ext cx="5550794" cy="235361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7882" y="103031"/>
            <a:ext cx="4752304" cy="2775395"/>
          </a:xfrm>
          <a:prstGeom prst="downArrow">
            <a:avLst>
              <a:gd name="adj1" fmla="val 50000"/>
              <a:gd name="adj2" fmla="val 349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8" y="103031"/>
            <a:ext cx="5530380" cy="4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171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2021-09-16T02:07:11Z</dcterms:created>
  <dcterms:modified xsi:type="dcterms:W3CDTF">2022-02-15T14:32:48Z</dcterms:modified>
</cp:coreProperties>
</file>