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9" r:id="rId3"/>
    <p:sldId id="271" r:id="rId4"/>
    <p:sldId id="270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DD846-48A7-405A-97C7-19173D757A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9304E-0420-4647-A2E3-B70CE49B2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25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DD846-48A7-405A-97C7-19173D757A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9304E-0420-4647-A2E3-B70CE49B2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16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DD846-48A7-405A-97C7-19173D757A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9304E-0420-4647-A2E3-B70CE49B2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63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DD846-48A7-405A-97C7-19173D757A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9304E-0420-4647-A2E3-B70CE49B2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56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DD846-48A7-405A-97C7-19173D757A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9304E-0420-4647-A2E3-B70CE49B2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02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DD846-48A7-405A-97C7-19173D757A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9304E-0420-4647-A2E3-B70CE49B2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48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DD846-48A7-405A-97C7-19173D757A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9304E-0420-4647-A2E3-B70CE49B2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9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DD846-48A7-405A-97C7-19173D757A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9304E-0420-4647-A2E3-B70CE49B2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45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DD846-48A7-405A-97C7-19173D757A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9304E-0420-4647-A2E3-B70CE49B2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69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DD846-48A7-405A-97C7-19173D757A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9304E-0420-4647-A2E3-B70CE49B2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2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DD846-48A7-405A-97C7-19173D757A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9304E-0420-4647-A2E3-B70CE49B2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30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DD846-48A7-405A-97C7-19173D757A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9304E-0420-4647-A2E3-B70CE49B2C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82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tr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4511" y="3380726"/>
            <a:ext cx="1227769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hướng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dẫn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tuổi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( 5-6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tuổi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r>
              <a:rPr kumimoji="0" lang="en-US" sz="28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</a:t>
            </a:r>
            <a:r>
              <a:rPr kumimoji="0" lang="en-US" sz="28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28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Khám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phá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lá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Nguyễn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Thu </a:t>
            </a:r>
            <a:r>
              <a:rPr kumimoji="0" lang="en-US" sz="2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endParaRPr kumimoji="0" lang="en-US" sz="2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03" y="60954"/>
            <a:ext cx="1504842" cy="15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ình hoa mừng Tết Nhâm Dần 2022 | Shopee Việt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2255519"/>
            <a:ext cx="3248297" cy="32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ây là lý do quan trọng nhưng ít người biết vì sao cành đào và cây quất ảnh  hưởng đến tài vận trong cả nă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66" y="4275909"/>
            <a:ext cx="2445477" cy="183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Xu hướng cắm hoa đẹp, đơn giản đón Tết Tân Sửu 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49" y="87086"/>
            <a:ext cx="3370217" cy="33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ọn hoa gì đẹp, dưỡng thế nào để hoa tươi suốt mùa tết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94" y="1036320"/>
            <a:ext cx="3872325" cy="484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3 kiểu cắm hoa lay ơn mang không khí Tết ngập tràn nhà bạn | Việt Nam Mớ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90" y="622128"/>
            <a:ext cx="3205934" cy="4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83" y="435427"/>
            <a:ext cx="3319069" cy="2490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518" y="1104900"/>
            <a:ext cx="2857500" cy="1600200"/>
          </a:xfrm>
          <a:prstGeom prst="rect">
            <a:avLst/>
          </a:prstGeom>
        </p:spPr>
      </p:pic>
      <p:pic>
        <p:nvPicPr>
          <p:cNvPr id="1028" name="Picture 4" descr="Vẽ tranh tĩnh vật màu (lọ,hoa và quả)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18" y="3701143"/>
            <a:ext cx="3284940" cy="184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ẽ Theo Mẫu: Tĩnh Vật Lọ Hoa Và Quả - Mỹ Thuật 9 | Tiên Tỷ Tỷ | Tổng hợp  những bức tranh đẹp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41" y="138434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Vẽ lọ hoa và quả /vẽ tĩnh vật /nc planvẽ nghệ thuật | Vẽ tranh  đẹp nhấ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9" y="2403566"/>
            <a:ext cx="3949272" cy="222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oạn Mĩ thuật lớp 8 Bài 8: Vẽ theo mẫu – Lọ hoa và quả - Soạn Mĩ thuật lớp  8 Bài 8 - VnDoc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52" y="1095873"/>
            <a:ext cx="3132196" cy="417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1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en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32</Words>
  <Application>Microsoft Office PowerPoint</Application>
  <PresentationFormat>Widescreen</PresentationFormat>
  <Paragraphs>4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Laptop-HoaSua</dc:creator>
  <cp:lastModifiedBy>nguyenthuhuong1982@outlook.com</cp:lastModifiedBy>
  <cp:revision>36</cp:revision>
  <dcterms:created xsi:type="dcterms:W3CDTF">2021-08-27T12:41:46Z</dcterms:created>
  <dcterms:modified xsi:type="dcterms:W3CDTF">2022-01-28T03:33:53Z</dcterms:modified>
</cp:coreProperties>
</file>