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7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5.jpg" ContentType="image/jpg"/>
  <Override PartName="/ppt/media/image18.jpg" ContentType="image/jpg"/>
  <Override PartName="/ppt/media/image19.jpg" ContentType="image/jpg"/>
  <Override PartName="/ppt/media/image22.jpg" ContentType="image/jpg"/>
  <Override PartName="/ppt/media/image28.jpg" ContentType="image/jpg"/>
  <Override PartName="/ppt/media/image30.jpg" ContentType="image/jpg"/>
  <Override PartName="/ppt/media/image31.jpg" ContentType="image/jpg"/>
  <Override PartName="/ppt/media/image34.jpg" ContentType="image/jpg"/>
  <Override PartName="/ppt/media/image35.jpg" ContentType="image/jpg"/>
  <Override PartName="/ppt/media/image3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28/2/2022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28/2/2022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28/2/2022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28/2/2022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28/2/2022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0749" y="2015438"/>
            <a:ext cx="6302501" cy="1368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28/2/2022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0.png"/><Relationship Id="rId10" Type="http://schemas.openxmlformats.org/officeDocument/2006/relationships/image" Target="../media/image4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46" y="0"/>
            <a:ext cx="920168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1524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75" y="808967"/>
            <a:ext cx="721225" cy="725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17526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8194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(4- 5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54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62"/>
            <a:ext cx="8991599" cy="66293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1500" y="3609975"/>
            <a:ext cx="4762499" cy="32480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48027" y="1697101"/>
            <a:ext cx="5765800" cy="2543175"/>
            <a:chOff x="1748027" y="1697101"/>
            <a:chExt cx="5765800" cy="25431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3079" y="1734312"/>
              <a:ext cx="5730240" cy="25054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8027" y="1697101"/>
              <a:ext cx="5724144" cy="250024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9814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6800" y="0"/>
            <a:ext cx="4267200" cy="405765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48055" y="5248655"/>
            <a:ext cx="2505710" cy="1027430"/>
            <a:chOff x="448055" y="5248655"/>
            <a:chExt cx="2505710" cy="10274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391" y="5269991"/>
              <a:ext cx="2484120" cy="10058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8055" y="5248655"/>
              <a:ext cx="2475738" cy="999363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5248655" y="5172576"/>
            <a:ext cx="2484120" cy="1179830"/>
            <a:chOff x="5248655" y="5172576"/>
            <a:chExt cx="2484120" cy="117983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69991" y="5193791"/>
              <a:ext cx="2462784" cy="11582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48655" y="5172576"/>
              <a:ext cx="2456688" cy="11516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91000" cy="33225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30188" y="22859"/>
            <a:ext cx="4390305" cy="34061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" y="3505200"/>
            <a:ext cx="3989451" cy="33527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95800" y="3576701"/>
            <a:ext cx="4648199" cy="32812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230129" y="1235338"/>
            <a:ext cx="4966335" cy="3340100"/>
            <a:chOff x="2230129" y="1235338"/>
            <a:chExt cx="4966335" cy="33401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7711" y="1267967"/>
              <a:ext cx="4928616" cy="33070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0129" y="1235338"/>
              <a:ext cx="4923389" cy="3299567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572000" cy="34178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456051"/>
              <a:ext cx="4571999" cy="34019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413061"/>
              <a:ext cx="4572000" cy="34147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2979" y="466344"/>
              <a:ext cx="3942283" cy="24926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2828" y="22859"/>
            <a:ext cx="4330699" cy="34061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9550" y="365759"/>
            <a:ext cx="3738372" cy="257860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3414776"/>
            <a:ext cx="9144000" cy="3443604"/>
            <a:chOff x="0" y="3414776"/>
            <a:chExt cx="9144000" cy="3443604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414776"/>
              <a:ext cx="4419600" cy="344322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9600" y="3440176"/>
              <a:ext cx="4724399" cy="34178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57148"/>
            <a:ext cx="8991600" cy="6743700"/>
            <a:chOff x="152400" y="57148"/>
            <a:chExt cx="8991600" cy="6743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57148"/>
              <a:ext cx="8991600" cy="67437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6503" y="1639824"/>
              <a:ext cx="5730240" cy="22585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9927" y="1605152"/>
              <a:ext cx="5724144" cy="22524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" y="6095999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325881"/>
            <a:ext cx="362140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sz="2800" spc="-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sz="28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sz="2800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8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sz="2800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755714"/>
            <a:ext cx="7655559" cy="6254917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sz="2400" b="1" spc="-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sz="2400" b="1" spc="-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sz="24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z="2400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sz="24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sz="2400" spc="-4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sz="2400" spc="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2400" spc="-4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sz="24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sz="24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sz="24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sz="24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2400" spc="-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sz="24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z="2400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sz="24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sz="2400" spc="-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sz="24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sz="2400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z="24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sz="24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-4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</a:t>
            </a:r>
            <a:r>
              <a:rPr sz="24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sz="24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sz="2400" b="1" spc="-7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sz="2400" b="1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marR="5080" indent="-1955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sz="24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z="2400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4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sz="24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sz="24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sz="2400" spc="-4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sz="24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sz="2400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400" spc="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sz="24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sz="2400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sz="24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sz="2400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cô </a:t>
            </a:r>
            <a:r>
              <a:rPr sz="2400" spc="-6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to,</a:t>
            </a:r>
            <a:r>
              <a:rPr sz="2400" spc="-4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sz="24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z="2400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4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sz="2400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sz="24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sz="24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sát,</a:t>
            </a:r>
            <a:r>
              <a:rPr sz="24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sz="2400" spc="-4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</a:t>
            </a:r>
            <a:r>
              <a:rPr sz="24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sz="2400" b="1" spc="-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sz="2400" b="1" spc="-4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b="1" spc="-4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z="2400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sz="2400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sz="2400" spc="-4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2400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sz="2400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spc="-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z="2400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sz="24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sz="24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vệ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</a:t>
            </a:r>
            <a:r>
              <a:rPr sz="2400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sz="24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b="1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sz="2800" b="1" spc="-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sz="2800" b="1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>
              <a:lnSpc>
                <a:spcPct val="100000"/>
              </a:lnSpc>
              <a:spcBef>
                <a:spcPts val="595"/>
              </a:spcBef>
              <a:buChar char="-"/>
              <a:tabLst>
                <a:tab pos="195580" algn="l"/>
              </a:tabLst>
            </a:pP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sz="2400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sz="2400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2400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sz="24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sz="24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sz="2400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vật</a:t>
            </a:r>
            <a:r>
              <a:rPr sz="24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24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z="24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sz="2400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sz="24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6847" y="2220"/>
            <a:ext cx="2418830" cy="24133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1248" y="2220"/>
            <a:ext cx="2418830" cy="24133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2248" y="4421820"/>
            <a:ext cx="2418830" cy="24133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06847" y="4117020"/>
            <a:ext cx="2418830" cy="24133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9848" y="2220"/>
            <a:ext cx="2418830" cy="24133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35048" y="4421820"/>
            <a:ext cx="2418830" cy="24133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81600" y="609600"/>
            <a:ext cx="914400" cy="9525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48200" y="4191000"/>
            <a:ext cx="914400" cy="9525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62800" y="4267200"/>
            <a:ext cx="914400" cy="9525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1600" y="1143000"/>
            <a:ext cx="914400" cy="9525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43800" y="1828800"/>
            <a:ext cx="914400" cy="9525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0600" y="4267200"/>
            <a:ext cx="914400" cy="9525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200" y="5638800"/>
            <a:ext cx="762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70700"/>
            <a:chOff x="-6350" y="0"/>
            <a:chExt cx="9156700" cy="6870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0" y="4724399"/>
              <a:ext cx="914400" cy="952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5333999"/>
              <a:ext cx="914400" cy="9525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1800" y="5562599"/>
              <a:ext cx="914400" cy="952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4343399"/>
              <a:ext cx="914400" cy="952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800" y="5333999"/>
              <a:ext cx="914400" cy="9525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9000" y="5905499"/>
              <a:ext cx="914400" cy="9524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3" y="4574110"/>
              <a:ext cx="2645593" cy="226251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06847" y="2220"/>
              <a:ext cx="2418830" cy="241337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3" y="307011"/>
              <a:ext cx="2645593" cy="233790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54526" y="4421820"/>
              <a:ext cx="2569945" cy="24133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62200" y="0"/>
              <a:ext cx="1714500" cy="7620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2000" y="0"/>
              <a:ext cx="1714500" cy="7620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00600" y="6095998"/>
              <a:ext cx="1714500" cy="7620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38400" y="6095998"/>
              <a:ext cx="1714500" cy="7620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3200399"/>
              <a:ext cx="914400" cy="9525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0" y="1295400"/>
              <a:ext cx="914400" cy="9525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6400" y="1143000"/>
              <a:ext cx="914400" cy="9525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1000" y="2971799"/>
              <a:ext cx="914400" cy="9525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1400" y="5257799"/>
              <a:ext cx="914400" cy="9525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5333999"/>
              <a:ext cx="914400" cy="9525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762000"/>
              <a:ext cx="914400" cy="9525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00" y="609600"/>
              <a:ext cx="914400" cy="9525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00" y="228599"/>
              <a:ext cx="914400" cy="9525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0" y="304799"/>
              <a:ext cx="914400" cy="9525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5181599"/>
              <a:ext cx="914400" cy="9525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6600" y="5105399"/>
              <a:ext cx="914400" cy="9525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3800" y="914400"/>
              <a:ext cx="914400" cy="9525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600" y="609600"/>
              <a:ext cx="914400" cy="9525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7000" y="1676399"/>
              <a:ext cx="914400" cy="9525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400" y="1981199"/>
              <a:ext cx="914400" cy="95250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4114799"/>
              <a:ext cx="914400" cy="9525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1800" y="4343399"/>
              <a:ext cx="914400" cy="9525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800" y="4343399"/>
              <a:ext cx="914400" cy="9525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3600" y="4343399"/>
              <a:ext cx="914400" cy="9525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0" y="3733799"/>
              <a:ext cx="914399" cy="9525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1000" y="2057399"/>
              <a:ext cx="914400" cy="9525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9400" y="304799"/>
              <a:ext cx="914400" cy="95250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400" y="304799"/>
              <a:ext cx="914400" cy="9525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09799"/>
              <a:ext cx="914400" cy="9525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971799"/>
              <a:ext cx="990600" cy="990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2264" y="1632204"/>
            <a:ext cx="5399532" cy="30906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57150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10"/>
              </a:spcBef>
            </a:pPr>
            <a:r>
              <a:rPr dirty="0"/>
              <a:t>Hát:</a:t>
            </a:r>
            <a:r>
              <a:rPr spc="-70" dirty="0"/>
              <a:t> </a:t>
            </a:r>
            <a:r>
              <a:rPr dirty="0"/>
              <a:t>Đố</a:t>
            </a:r>
            <a:r>
              <a:rPr spc="-65" dirty="0"/>
              <a:t> </a:t>
            </a:r>
            <a:r>
              <a:rPr spc="5" dirty="0"/>
              <a:t>bạn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990600" cy="7193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200" y="381000"/>
            <a:ext cx="990600" cy="7193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4191000"/>
            <a:ext cx="990600" cy="7193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0" y="4191000"/>
            <a:ext cx="990600" cy="719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6200" y="304800"/>
            <a:ext cx="990600" cy="71932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200" y="4343400"/>
            <a:ext cx="990600" cy="71932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831" y="5812631"/>
            <a:ext cx="642937" cy="6215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3079" y="1338072"/>
              <a:ext cx="6010656" cy="26151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8027" y="1302003"/>
              <a:ext cx="6003290" cy="26098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" y="5791200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33844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667000" y="0"/>
            <a:ext cx="6477000" cy="6812280"/>
            <a:chOff x="2667000" y="0"/>
            <a:chExt cx="6477000" cy="68122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0" y="3429062"/>
              <a:ext cx="4572000" cy="33828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4400" y="0"/>
              <a:ext cx="4419599" cy="3429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169</Words>
  <Application>Microsoft Office PowerPoint</Application>
  <PresentationFormat>On-screen Show (4:3)</PresentationFormat>
  <Paragraphs>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Times New Roman</vt:lpstr>
      <vt:lpstr>Calibri</vt:lpstr>
      <vt:lpstr>Arial</vt:lpstr>
      <vt:lpstr>Office Theme</vt:lpstr>
      <vt:lpstr>PowerPoint Presentation</vt:lpstr>
      <vt:lpstr>I. Mục đích – Yêu cầu</vt:lpstr>
      <vt:lpstr>PowerPoint Presentation</vt:lpstr>
      <vt:lpstr>Hát: Đố bạn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Đề tài : X¸c ®Þnh vÞ trÝ cña ®å vËt so víi b¶n th©n trÎ</dc:title>
  <dc:creator>lavanhung</dc:creator>
  <cp:lastModifiedBy>Admin</cp:lastModifiedBy>
  <cp:revision>2</cp:revision>
  <dcterms:created xsi:type="dcterms:W3CDTF">2021-04-11T21:13:48Z</dcterms:created>
  <dcterms:modified xsi:type="dcterms:W3CDTF">2022-02-28T14:48:17Z</dcterms:modified>
</cp:coreProperties>
</file>