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8" r:id="rId4"/>
    <p:sldId id="267" r:id="rId5"/>
    <p:sldId id="260" r:id="rId6"/>
    <p:sldId id="269" r:id="rId7"/>
    <p:sldId id="26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2798-5052-448A-90BA-D1DCDB530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CF2D-FBFC-4DF9-B80C-6600DB8D5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1C4E-5CBF-47FD-A838-047CFD5A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3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AD4D-A6F3-40AE-AB4C-E8B60E145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8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31235-3949-42E8-97FA-AD40ADD0C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FD577-C441-4BF3-B5E9-02A261F86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7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7FAF-8EC5-47B7-98A3-09A633AEF0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0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C858E-A2AC-417F-A717-7D9C8C4C03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2885-81C3-4BA8-9DBD-1AB5BE9EE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9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D55B-B2AF-424E-A664-AFC1C79443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71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19A0F-D426-4B98-9B1E-A245AC364E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5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80BB1-8ABE-466C-AB59-FECEF505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7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CF6A4-75AA-4680-899A-315B73219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85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89666-222A-45AA-8D6E-D789C5168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19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6EFB-F0EF-414B-B858-3BCD82A5A4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5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FF1A-117C-4D9F-A983-7E5E45BA3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B13D-C0EF-40DF-8C6C-56F2724DA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0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E854-6516-4B4A-9602-36C02026A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4C1A-EE74-4BEA-B1F2-72898B84B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9A1D-4F75-47C8-84C3-8C60B127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04F7-4E47-4806-B87B-DAA2BCC03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525A3-F2E6-4CFF-A7AC-614EE5BBB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5AFC61-967D-4ED3-92DC-3835DEE6D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115225-FB7D-4B7A-AF99-79B2475C4D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0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Desktop\Bai%20giang%20tho%20tho%20trang\RomanticSerenade-VA_42x8s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ell\Desktop\Bai%20giang%20tho%20tho%20trang\tho%20trang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Desktop\Bai%20giang%20tho%20tho%20trang\RomanticSerenade-VA_42x8s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Bai%20giang%20tho%20tho%20trang\Cut(1)_Chu%20tho%20con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3.gif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2061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7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25" y="7358063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5643563"/>
            <a:ext cx="1952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sun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0438" y="6715125"/>
            <a:ext cx="2971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sun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6858000"/>
            <a:ext cx="25955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7467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PHÒNG 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GD &amp; ĐT QUẬN LONG BIÊN</a:t>
            </a:r>
            <a:endParaRPr lang="vi-VN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HOA SỮA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060575" y="5917522"/>
            <a:ext cx="4572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2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119410" y="2636912"/>
            <a:ext cx="65202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3600" b="1">
                <a:solidFill>
                  <a:srgbClr val="6600FF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Hoạt động làm quen văn học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Đề tài: Thơ: “ Thỏ trắng ”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Đối tượng: Trẻ 24 – 36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tháng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Thời gian: 15 – 20 phút</a:t>
            </a:r>
            <a:endParaRPr lang="en-US" sz="3600" b="1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066800" y="2160622"/>
            <a:ext cx="66254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00"/>
                </a:solidFill>
                <a:cs typeface="Arial" charset="0"/>
              </a:rPr>
              <a:t>   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Lĩnh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vực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phát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triển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ngôn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ngữ</a:t>
            </a:r>
            <a:r>
              <a:rPr lang="en-US" sz="3200" b="1" i="1" dirty="0">
                <a:solidFill>
                  <a:schemeClr val="tx2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76425" y="5113650"/>
            <a:ext cx="6829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: </a:t>
            </a:r>
            <a:r>
              <a:rPr lang="en-US" sz="3200" b="1" dirty="0" err="1" smtClean="0">
                <a:solidFill>
                  <a:srgbClr val="0000FF"/>
                </a:solidFill>
                <a:cs typeface="Arial" charset="0"/>
              </a:rPr>
              <a:t>Phùng</a:t>
            </a:r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cs typeface="Arial" charset="0"/>
              </a:rPr>
              <a:t>Thanh</a:t>
            </a:r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cs typeface="Arial" charset="0"/>
              </a:rPr>
              <a:t>Thúy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inh nen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omanticSerenade-VA_42x8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228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o tra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609600"/>
            <a:ext cx="8915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E:\PSD\Canh+BaBy\k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71813"/>
            <a:ext cx="172243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omanticSerenade-VA_42x8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4800" y="2286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E:\PSD\Canh+BaBy\k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71813"/>
            <a:ext cx="172243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ut(1)_Chu tho c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429000" y="220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Picture9"/>
          <p:cNvPicPr>
            <a:picLocks noChangeAspect="1" noChangeArrowheads="1"/>
          </p:cNvPicPr>
          <p:nvPr/>
        </p:nvPicPr>
        <p:blipFill>
          <a:blip r:embed="rId2">
            <a:lum bright="2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57200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2" descr="S128x128P_27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0"/>
            <a:ext cx="1795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937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43200"/>
            <a:ext cx="2209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643">
            <a:off x="381000" y="20574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3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7856">
            <a:off x="1371600" y="3581400"/>
            <a:ext cx="83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5" descr="Ho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6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1600" y="3657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7" descr="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31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2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3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34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39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426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0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426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1" name="WordArt 33"/>
          <p:cNvSpPr>
            <a:spLocks noChangeArrowheads="1" noChangeShapeType="1" noTextEdit="1"/>
          </p:cNvSpPr>
          <p:nvPr/>
        </p:nvSpPr>
        <p:spPr bwMode="auto">
          <a:xfrm>
            <a:off x="1905000" y="3581400"/>
            <a:ext cx="609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b="1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667" name="WordArt 35"/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6429375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vị đại biểu</a:t>
            </a:r>
          </a:p>
          <a:p>
            <a:pPr algn="ctr"/>
            <a:r>
              <a:rPr lang="vi-VN" sz="3600" b="1" kern="10" smtClean="0">
                <a:ln w="12700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C5293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Qúy thầy cô giáo sức khỏe</a:t>
            </a:r>
          </a:p>
          <a:p>
            <a:pPr algn="ctr"/>
            <a:endParaRPr lang="vi-VN" sz="3600" b="1" kern="10" smtClean="0">
              <a:ln w="12700">
                <a:solidFill>
                  <a:srgbClr val="339933"/>
                </a:solidFill>
                <a:round/>
                <a:headEnd/>
                <a:tailEnd/>
              </a:ln>
              <a:solidFill>
                <a:srgbClr val="C52934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b="1" kern="10" smtClean="0">
              <a:ln w="12700">
                <a:solidFill>
                  <a:srgbClr val="339933"/>
                </a:solidFill>
                <a:round/>
                <a:headEnd/>
                <a:tailEnd/>
              </a:ln>
              <a:solidFill>
                <a:srgbClr val="C52934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9033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76</Words>
  <Application>Microsoft Office PowerPoint</Application>
  <PresentationFormat>On-screen Show (4:3)</PresentationFormat>
  <Paragraphs>11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Hanh Chinh Quoc 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 Loi</dc:creator>
  <cp:lastModifiedBy>Admin</cp:lastModifiedBy>
  <cp:revision>22</cp:revision>
  <dcterms:created xsi:type="dcterms:W3CDTF">2014-02-16T14:29:53Z</dcterms:created>
  <dcterms:modified xsi:type="dcterms:W3CDTF">2022-04-06T14:07:46Z</dcterms:modified>
</cp:coreProperties>
</file>