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2" r:id="rId5"/>
    <p:sldId id="263" r:id="rId6"/>
    <p:sldId id="265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0EDD0-E700-4929-8527-3E3F7FD82313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85D25-128C-41E6-A99E-78476A2B9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24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32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86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6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1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2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5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3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39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D983-EA6C-4385-8C33-ACB1B610AB37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D8A85-72B0-4C20-90A2-F2FD9BE9E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4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HOA SỮA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tuổi:Nhà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(24 – 36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dạy:Nguyễn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Loan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1916473"/>
            <a:ext cx="6858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LĨNH VỰC PHÁT TRIỂN </a:t>
            </a:r>
            <a:r>
              <a:rPr lang="en-US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NGÔN</a:t>
            </a:r>
            <a:r>
              <a:rPr lang="en-US" sz="3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NGỮ</a:t>
            </a:r>
            <a:endParaRPr lang="en-US" sz="3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966" y="6408414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Năm học :2021-2022</a:t>
            </a:r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3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0" y="1066800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HĐ1</a:t>
            </a:r>
            <a:r>
              <a:rPr lang="en-US" sz="36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Ổn định tổ chức-gây hứng thú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3377945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 và trẻ hát bài: “Chú bộ đội”</a:t>
            </a:r>
            <a:endParaRPr lang="en-US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 Bộ Đội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77.9856" end="89556.2176"/>
                </p14:media>
              </p:ext>
            </p:extLst>
          </p:nvPr>
        </p:nvPicPr>
        <p:blipFill rotWithShape="1">
          <a:blip r:embed="rId4"/>
          <a:srcRect l="-135" r="-1" b="351"/>
          <a:stretch>
            <a:fillRect/>
          </a:stretch>
        </p:blipFill>
        <p:spPr>
          <a:xfrm>
            <a:off x="-6084" y="0"/>
            <a:ext cx="9150083" cy="6858000"/>
          </a:xfrm>
        </p:spPr>
      </p:pic>
    </p:spTree>
    <p:extLst>
      <p:ext uri="{BB962C8B-B14F-4D97-AF65-F5344CB8AC3E}">
        <p14:creationId xmlns:p14="http://schemas.microsoft.com/office/powerpoint/2010/main" val="152389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7400" y="1666964"/>
            <a:ext cx="533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HĐ2: NBTN</a:t>
            </a:r>
          </a:p>
          <a:p>
            <a:pPr lvl="0" algn="ctr"/>
            <a:r>
              <a:rPr lang="en-US" sz="4400" b="1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 bộ đội</a:t>
            </a:r>
            <a:endParaRPr lang="en-US" sz="4400" b="1" spc="5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22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9"/>
            <a:ext cx="914400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22" y="22312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Chú bộ đội bộ binh</a:t>
            </a:r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34000" y="14478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334000" y="1066800"/>
            <a:ext cx="91440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09800" y="3048000"/>
            <a:ext cx="16764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334000" y="5410200"/>
            <a:ext cx="1447800" cy="990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791200" y="2209800"/>
            <a:ext cx="12954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00800" y="914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Mũ áo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01968" y="18301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Trang phục màu xanh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8200" y="2895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Thắt lưng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81800" y="52578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Đôi giày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102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Chú bộ đội hải quân</a:t>
            </a: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553200" y="2362200"/>
            <a:ext cx="8382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91400" y="1981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Trang phục màu trắng</a:t>
            </a: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867400" y="381000"/>
            <a:ext cx="14478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91400" y="228600"/>
            <a:ext cx="1447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Cái mũ</a:t>
            </a: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81800" y="1371600"/>
            <a:ext cx="8382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96200" y="11430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Súng</a:t>
            </a: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24000" y="4114800"/>
            <a:ext cx="24384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8600" y="3810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Thắt lưng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6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00B050"/>
                </a:solidFill>
              </a:rPr>
              <a:t>Trò chơi:</a:t>
            </a:r>
            <a:br>
              <a:rPr lang="en-US" smtClean="0">
                <a:solidFill>
                  <a:srgbClr val="00B050"/>
                </a:solidFill>
              </a:rPr>
            </a:br>
            <a:r>
              <a:rPr lang="en-US" smtClean="0">
                <a:solidFill>
                  <a:srgbClr val="00B050"/>
                </a:solidFill>
              </a:rPr>
              <a:t>Thi xem ai nhanh</a:t>
            </a:r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343400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8" y="1219200"/>
            <a:ext cx="4343400" cy="43434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9" y="609600"/>
            <a:ext cx="4688840" cy="59436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76" y="762000"/>
            <a:ext cx="442102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4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</a:rPr>
              <a:t>Kính chúc các cô sức khỏe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7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105</Words>
  <Application>Microsoft Office PowerPoint</Application>
  <PresentationFormat>On-screen Show (4:3)</PresentationFormat>
  <Paragraphs>22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PHÒNG GIÁO DỤC VÀ ĐÀO TẠO QUẬN LONG BIÊN TRƯỜNG MẦM NON HOA SỮA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Thi xem ai nhanh</vt:lpstr>
      <vt:lpstr>PowerPoint Presentation</vt:lpstr>
      <vt:lpstr>Kính chúc các cô sức khỏe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TUỔI HOA</dc:title>
  <dc:creator>TRAN MINH TUAN</dc:creator>
  <cp:lastModifiedBy>Admin</cp:lastModifiedBy>
  <cp:revision>9</cp:revision>
  <dcterms:created xsi:type="dcterms:W3CDTF">2021-11-19T11:04:11Z</dcterms:created>
  <dcterms:modified xsi:type="dcterms:W3CDTF">2022-04-26T15:43:12Z</dcterms:modified>
</cp:coreProperties>
</file>