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8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87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4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7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4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26/4/2022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9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26/4/2022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18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26/4/2022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26/4/2022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24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26/4/2022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06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26/4/2022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37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ED052-91A9-4716-AD53-52C0D4B4B111}" type="datetimeFigureOut">
              <a:rPr lang="en-US" smtClean="0"/>
              <a:t>26/4/2022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4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637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6900" y="749300"/>
            <a:ext cx="10185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PHÒNG GIÁO DỤC VÀ ĐÀO TẠO QUẬN LONG BIÊN</a:t>
            </a:r>
          </a:p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TRƯỜNG MẦM NON HOA SỮA</a:t>
            </a:r>
          </a:p>
          <a:p>
            <a:pPr algn="ctr"/>
            <a:endParaRPr lang="en-US" sz="2000" dirty="0">
              <a:solidFill>
                <a:srgbClr val="0000FF"/>
              </a:solidFill>
            </a:endParaRPr>
          </a:p>
          <a:p>
            <a:pPr algn="ctr"/>
            <a:endParaRPr lang="en-US" sz="2000" dirty="0" smtClean="0">
              <a:solidFill>
                <a:srgbClr val="0000FF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LĨNH VỰC PHÁT TRIỂN NGÔN NGỮ</a:t>
            </a:r>
          </a:p>
          <a:p>
            <a:pPr algn="ctr"/>
            <a:endParaRPr lang="en-US" sz="2000" dirty="0">
              <a:solidFill>
                <a:srgbClr val="0000FF"/>
              </a:solidFill>
            </a:endParaRPr>
          </a:p>
          <a:p>
            <a:pPr algn="ctr"/>
            <a:endParaRPr lang="en-US" sz="2000" dirty="0" smtClean="0">
              <a:solidFill>
                <a:srgbClr val="0000FF"/>
              </a:solidFill>
            </a:endParaRPr>
          </a:p>
          <a:p>
            <a:pPr lvl="7"/>
            <a:r>
              <a:rPr lang="en-US" sz="2000" dirty="0" smtClean="0">
                <a:solidFill>
                  <a:srgbClr val="0000FF"/>
                </a:solidFill>
              </a:rPr>
              <a:t>HOẠT ĐỘNG LÀM QUEN VĂN HỌC</a:t>
            </a:r>
          </a:p>
          <a:p>
            <a:pPr lvl="7"/>
            <a:r>
              <a:rPr lang="en-US" sz="2000" dirty="0" smtClean="0">
                <a:solidFill>
                  <a:srgbClr val="0000FF"/>
                </a:solidFill>
              </a:rPr>
              <a:t>ĐỀ TÀI: THƠ “ CÔ DẠY</a:t>
            </a:r>
          </a:p>
          <a:p>
            <a:pPr lvl="7"/>
            <a:r>
              <a:rPr lang="en-US" sz="2000" dirty="0" smtClean="0">
                <a:solidFill>
                  <a:srgbClr val="0000FF"/>
                </a:solidFill>
              </a:rPr>
              <a:t>LỨA TUỔI: 3 – 4 TUỔI</a:t>
            </a:r>
          </a:p>
          <a:p>
            <a:pPr lvl="7"/>
            <a:r>
              <a:rPr lang="en-US" sz="2000" dirty="0" smtClean="0">
                <a:solidFill>
                  <a:srgbClr val="0000FF"/>
                </a:solidFill>
              </a:rPr>
              <a:t>LỚP: MẪU GIÁO BÉ C2</a:t>
            </a:r>
          </a:p>
          <a:p>
            <a:pPr lvl="7"/>
            <a:endParaRPr lang="en-US" sz="2000" dirty="0" smtClean="0">
              <a:solidFill>
                <a:srgbClr val="0000FF"/>
              </a:solidFill>
            </a:endParaRPr>
          </a:p>
          <a:p>
            <a:pPr lvl="7"/>
            <a:r>
              <a:rPr lang="en-US" sz="2000" smtClean="0">
                <a:solidFill>
                  <a:srgbClr val="0000FF"/>
                </a:solidFill>
              </a:rPr>
              <a:t>GIÁO </a:t>
            </a:r>
            <a:r>
              <a:rPr lang="en-US" sz="2000" smtClean="0">
                <a:solidFill>
                  <a:srgbClr val="0000FF"/>
                </a:solidFill>
              </a:rPr>
              <a:t>VIÊN:Trần Thị Thương</a:t>
            </a:r>
            <a:endParaRPr lang="en-US" sz="2000" dirty="0" smtClean="0">
              <a:solidFill>
                <a:srgbClr val="0000FF"/>
              </a:solidFill>
            </a:endParaRPr>
          </a:p>
          <a:p>
            <a:pPr algn="ctr"/>
            <a:endParaRPr lang="en-US" sz="2000" dirty="0">
              <a:solidFill>
                <a:srgbClr val="0000FF"/>
              </a:solidFill>
            </a:endParaRPr>
          </a:p>
          <a:p>
            <a:pPr algn="ctr"/>
            <a:endParaRPr lang="en-US" sz="2000" dirty="0" smtClean="0">
              <a:solidFill>
                <a:srgbClr val="0000FF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NĂM </a:t>
            </a:r>
            <a:r>
              <a:rPr lang="en-US" sz="2000" b="1" smtClean="0">
                <a:solidFill>
                  <a:srgbClr val="0000FF"/>
                </a:solidFill>
              </a:rPr>
              <a:t>HỌC </a:t>
            </a:r>
            <a:r>
              <a:rPr lang="en-US" sz="2000" b="1" smtClean="0">
                <a:solidFill>
                  <a:srgbClr val="0000FF"/>
                </a:solidFill>
              </a:rPr>
              <a:t>2021 </a:t>
            </a:r>
            <a:r>
              <a:rPr lang="en-US" sz="2000" b="1" smtClean="0">
                <a:solidFill>
                  <a:srgbClr val="0000FF"/>
                </a:solidFill>
              </a:rPr>
              <a:t>- </a:t>
            </a:r>
            <a:r>
              <a:rPr lang="en-US" sz="2000" b="1" smtClean="0">
                <a:solidFill>
                  <a:srgbClr val="0000FF"/>
                </a:solidFill>
              </a:rPr>
              <a:t>2022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43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810000" y="2019300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BÀI HÁT: BÀN TAY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6" name="be-thuy-trang-nhac-vui-nhon-cho-be-m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0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2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328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564890" y="2981683"/>
            <a:ext cx="51435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CÔ ĐỌC THƠ CHO TRẺ NGHE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51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2" b="6011"/>
          <a:stretch/>
        </p:blipFill>
        <p:spPr>
          <a:xfrm>
            <a:off x="2927350" y="365125"/>
            <a:ext cx="6337300" cy="60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0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277635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6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725"/>
            <a:ext cx="12192000" cy="6909987"/>
          </a:xfrm>
        </p:spPr>
      </p:pic>
    </p:spTree>
    <p:extLst>
      <p:ext uri="{BB962C8B-B14F-4D97-AF65-F5344CB8AC3E}">
        <p14:creationId xmlns:p14="http://schemas.microsoft.com/office/powerpoint/2010/main" val="240107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4906" cy="6858000"/>
          </a:xfrm>
        </p:spPr>
      </p:pic>
      <p:sp>
        <p:nvSpPr>
          <p:cNvPr id="5" name="TextBox 4"/>
          <p:cNvSpPr txBox="1"/>
          <p:nvPr/>
        </p:nvSpPr>
        <p:spPr>
          <a:xfrm>
            <a:off x="3327400" y="3812679"/>
            <a:ext cx="642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</a:rPr>
              <a:t>TRẺ ĐỌC BÀI THƠ</a:t>
            </a:r>
            <a:endParaRPr lang="en-US" sz="5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13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27300" y="2641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</a:rPr>
              <a:t>BÀI HÁT:  VUI ĐẾN TRƯỜNG </a:t>
            </a:r>
            <a:endParaRPr lang="en-US" sz="4800" b="1" dirty="0">
              <a:solidFill>
                <a:srgbClr val="0000FF"/>
              </a:solidFill>
            </a:endParaRPr>
          </a:p>
        </p:txBody>
      </p:sp>
      <p:pic>
        <p:nvPicPr>
          <p:cNvPr id="6" name="vui-den-tru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8139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3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3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76</Words>
  <Application>Microsoft Office PowerPoint</Application>
  <PresentationFormat>Widescreen</PresentationFormat>
  <Paragraphs>20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Phong5T1</dc:creator>
  <cp:lastModifiedBy>Admin</cp:lastModifiedBy>
  <cp:revision>6</cp:revision>
  <dcterms:created xsi:type="dcterms:W3CDTF">2020-09-29T02:57:31Z</dcterms:created>
  <dcterms:modified xsi:type="dcterms:W3CDTF">2022-04-26T07:19:42Z</dcterms:modified>
</cp:coreProperties>
</file>