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0" r:id="rId3"/>
    <p:sldId id="283" r:id="rId4"/>
    <p:sldId id="276" r:id="rId5"/>
    <p:sldId id="28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6" autoAdjust="0"/>
    <p:restoredTop sz="94660"/>
  </p:normalViewPr>
  <p:slideViewPr>
    <p:cSldViewPr snapToGrid="0">
      <p:cViewPr varScale="1">
        <p:scale>
          <a:sx n="64" d="100"/>
          <a:sy n="64" d="100"/>
        </p:scale>
        <p:origin x="564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8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8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2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7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9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2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7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1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EF24-7F73-4A59-94F7-033AA9D4FBD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4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24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4448" y="274320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56" y="920651"/>
            <a:ext cx="927546" cy="933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4317" y="2003367"/>
            <a:ext cx="766588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dirty="0"/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Dạy hát: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St 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Nghe hát: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St :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448" y="4283093"/>
            <a:ext cx="3870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4 - 5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7979" y="5418317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</a:p>
        </p:txBody>
      </p:sp>
    </p:spTree>
    <p:extLst>
      <p:ext uri="{BB962C8B-B14F-4D97-AF65-F5344CB8AC3E}">
        <p14:creationId xmlns:p14="http://schemas.microsoft.com/office/powerpoint/2010/main" val="34895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0"/>
    </mc:Choice>
    <mc:Fallback xmlns="">
      <p:transition spd="slow" advTm="238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5014" y="1209311"/>
            <a:ext cx="63219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85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8"/>
    </mc:Choice>
    <mc:Fallback xmlns="">
      <p:transition spd="slow" advTm="1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he den karaoke">
            <a:hlinkClick r:id="" action="ppaction://media"/>
            <a:extLst>
              <a:ext uri="{FF2B5EF4-FFF2-40B4-BE49-F238E27FC236}">
                <a16:creationId xmlns:a16="http://schemas.microsoft.com/office/drawing/2014/main" id="{1343ADFC-AC7E-4DDA-A9D7-B2F82B693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8118" y="1457505"/>
            <a:ext cx="6778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hát: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 :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8"/>
    </mc:Choice>
    <mc:Fallback xmlns="">
      <p:transition spd="slow" advTm="1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hoa phuong no">
            <a:hlinkClick r:id="" action="ppaction://media"/>
            <a:extLst>
              <a:ext uri="{FF2B5EF4-FFF2-40B4-BE49-F238E27FC236}">
                <a16:creationId xmlns:a16="http://schemas.microsoft.com/office/drawing/2014/main" id="{A4469006-610B-4C58-9128-2A512A6131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29" end="667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9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112</Words>
  <Application>Microsoft Office PowerPoint</Application>
  <PresentationFormat>Widescreen</PresentationFormat>
  <Paragraphs>14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2021-10-14T07:48:54Z</dcterms:created>
  <dcterms:modified xsi:type="dcterms:W3CDTF">2022-04-27T13:15:14Z</dcterms:modified>
</cp:coreProperties>
</file>