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7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8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5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9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0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0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3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4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0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290D-EE0C-485D-9FA0-ADC4B867EF0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2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99" y="1647402"/>
            <a:ext cx="73276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</a:rPr>
              <a:t>Kh¸m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ph</a:t>
            </a:r>
            <a:r>
              <a:rPr lang="en-US" sz="4400" b="1" dirty="0" smtClean="0">
                <a:latin typeface=".VnAvant" pitchFamily="34" charset="0"/>
              </a:rPr>
              <a:t>¸ </a:t>
            </a:r>
            <a:r>
              <a:rPr lang="en-US" sz="4400" b="1" dirty="0" err="1" smtClean="0">
                <a:latin typeface=".VnAvant" pitchFamily="34" charset="0"/>
              </a:rPr>
              <a:t>c¸c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gi¸c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quan</a:t>
            </a:r>
            <a:endParaRPr lang="en-US" sz="4400" b="1" dirty="0" smtClean="0">
              <a:latin typeface=".VnAvant" pitchFamily="34" charset="0"/>
            </a:endParaRPr>
          </a:p>
          <a:p>
            <a:pPr algn="ctr"/>
            <a:endParaRPr lang="en-US" sz="44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324600"/>
            <a:ext cx="3474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.VnAvant" pitchFamily="34" charset="0"/>
              </a:rPr>
              <a:t>Gi¸o</a:t>
            </a:r>
            <a:r>
              <a:rPr lang="en-US" sz="1600" dirty="0" smtClean="0">
                <a:latin typeface=".VnAvant" pitchFamily="34" charset="0"/>
              </a:rPr>
              <a:t> </a:t>
            </a:r>
            <a:r>
              <a:rPr lang="en-US" sz="1600" dirty="0" err="1" smtClean="0">
                <a:latin typeface=".VnAvant" pitchFamily="34" charset="0"/>
              </a:rPr>
              <a:t>viªn</a:t>
            </a:r>
            <a:r>
              <a:rPr lang="en-US" sz="1600" dirty="0" smtClean="0">
                <a:latin typeface=".VnAvant" pitchFamily="34" charset="0"/>
              </a:rPr>
              <a:t>: </a:t>
            </a:r>
            <a:r>
              <a:rPr lang="en-US" sz="1600" dirty="0" err="1" smtClean="0">
                <a:latin typeface=".VnAvant" pitchFamily="34" charset="0"/>
              </a:rPr>
              <a:t>NguyÔn</a:t>
            </a:r>
            <a:r>
              <a:rPr lang="en-US" sz="1600" dirty="0" smtClean="0">
                <a:latin typeface=".VnAvant" pitchFamily="34" charset="0"/>
              </a:rPr>
              <a:t> </a:t>
            </a:r>
            <a:r>
              <a:rPr lang="en-US" sz="1600" dirty="0" err="1" smtClean="0">
                <a:latin typeface=".VnAvant" pitchFamily="34" charset="0"/>
              </a:rPr>
              <a:t>ThÞ</a:t>
            </a:r>
            <a:r>
              <a:rPr lang="en-US" sz="1600" dirty="0" smtClean="0">
                <a:latin typeface=".VnAvant" pitchFamily="34" charset="0"/>
              </a:rPr>
              <a:t> Thu </a:t>
            </a:r>
            <a:r>
              <a:rPr lang="en-US" sz="1600" dirty="0" err="1" smtClean="0">
                <a:latin typeface=".VnAvant" pitchFamily="34" charset="0"/>
              </a:rPr>
              <a:t>H­­ương</a:t>
            </a:r>
            <a:endParaRPr lang="en-US" sz="16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953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4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4991996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8200"/>
            <a:ext cx="35402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49960"/>
            <a:ext cx="3279934" cy="481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8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 bwMode="auto">
          <a:xfrm>
            <a:off x="2133600" y="1524000"/>
            <a:ext cx="3810000" cy="377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64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457200"/>
            <a:ext cx="3120775" cy="36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3562649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135443"/>
            <a:ext cx="2878519" cy="372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15" y="2743200"/>
            <a:ext cx="2554287" cy="375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977112" cy="295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6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15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11</cp:revision>
  <dcterms:created xsi:type="dcterms:W3CDTF">2018-02-27T01:05:54Z</dcterms:created>
  <dcterms:modified xsi:type="dcterms:W3CDTF">2018-03-01T03:05:34Z</dcterms:modified>
</cp:coreProperties>
</file>