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11"/>
  </p:notesMasterIdLst>
  <p:sldIdLst>
    <p:sldId id="261" r:id="rId4"/>
    <p:sldId id="256" r:id="rId5"/>
    <p:sldId id="271" r:id="rId6"/>
    <p:sldId id="266" r:id="rId7"/>
    <p:sldId id="273" r:id="rId8"/>
    <p:sldId id="27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72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8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78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33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2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76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6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9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THẨM MỸ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9798" y="2968171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tài:NDTT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NDKH: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NguyễnThị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Loan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D2 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( 24 – 36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53425"/>
            <a:ext cx="6984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2.Phương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502" y="1032301"/>
            <a:ext cx="8166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(Egg shaker).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nhac khu rung va nh ng 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nhac khu rung va nh ng 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nhac khu rung va nh ng 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799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37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147</Words>
  <Application>Microsoft Office PowerPoint</Application>
  <PresentationFormat>On-screen Show (4:3)</PresentationFormat>
  <Paragraphs>16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3_Office Theme</vt:lpstr>
      <vt:lpstr>1_Office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MTC</cp:lastModifiedBy>
  <cp:revision>87</cp:revision>
  <dcterms:created xsi:type="dcterms:W3CDTF">2018-10-09T01:27:08Z</dcterms:created>
  <dcterms:modified xsi:type="dcterms:W3CDTF">2022-05-10T10:28:16Z</dcterms:modified>
</cp:coreProperties>
</file>