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72" d="100"/>
          <a:sy n="72" d="100"/>
        </p:scale>
        <p:origin x="-131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3927-3F5E-468D-8D69-09DE66B6902D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ADB67-0898-4473-ABDB-4861F4EDB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7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2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1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BD0E-8F7C-40CA-A94F-6C821226C98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4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7"/>
            <a:ext cx="9144000" cy="6849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</a:rPr>
              <a:t>LĨNH VỰC </a:t>
            </a:r>
          </a:p>
          <a:p>
            <a:pPr algn="ctr"/>
            <a:r>
              <a:rPr lang="en-US" sz="4800" smtClean="0">
                <a:solidFill>
                  <a:srgbClr val="FF0000"/>
                </a:solidFill>
              </a:rPr>
              <a:t>PHÁT TRIỂN NGÔN NGỮ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2642175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Đề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tài</a:t>
            </a:r>
            <a:r>
              <a:rPr lang="en-US" sz="2800" dirty="0" smtClean="0">
                <a:solidFill>
                  <a:srgbClr val="0070C0"/>
                </a:solidFill>
              </a:rPr>
              <a:t> :</a:t>
            </a:r>
            <a:r>
              <a:rPr lang="en-US" sz="2800" dirty="0" err="1" smtClean="0">
                <a:solidFill>
                  <a:srgbClr val="0070C0"/>
                </a:solidFill>
              </a:rPr>
              <a:t>nhận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con </a:t>
            </a:r>
            <a:r>
              <a:rPr lang="en-US" sz="2800" dirty="0" err="1" smtClean="0">
                <a:solidFill>
                  <a:srgbClr val="0070C0"/>
                </a:solidFill>
              </a:rPr>
              <a:t>gà</a:t>
            </a:r>
            <a:r>
              <a:rPr lang="en-US" sz="2800" dirty="0" smtClean="0">
                <a:solidFill>
                  <a:srgbClr val="0070C0"/>
                </a:solidFill>
              </a:rPr>
              <a:t> ,con </a:t>
            </a:r>
            <a:r>
              <a:rPr lang="en-US" sz="2800" dirty="0" err="1" smtClean="0">
                <a:solidFill>
                  <a:srgbClr val="0070C0"/>
                </a:solidFill>
              </a:rPr>
              <a:t>vịt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3436" y="3167388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Đối tượng 24-36 tháng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3436" y="372361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Thời gian :15-20 phút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966" y="4246836"/>
            <a:ext cx="4329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Giáo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viên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Nguyễn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Khánh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Ly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4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981200"/>
            <a:ext cx="449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solidFill>
                  <a:srgbClr val="0070C0"/>
                </a:solidFill>
              </a:rPr>
              <a:t>Bắt chước tiếng kêu các con vật</a:t>
            </a:r>
            <a:endParaRPr lang="en-US" sz="4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2400"/>
            <a:ext cx="6598763" cy="53340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733800" y="5912638"/>
            <a:ext cx="2902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Con gà trống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747" y="1752600"/>
            <a:ext cx="4713402" cy="38100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6248400" y="2286000"/>
            <a:ext cx="1447800" cy="1143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96200" y="1905000"/>
            <a:ext cx="121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Đuôi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24200" y="5181600"/>
            <a:ext cx="9906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8747" y="5867400"/>
            <a:ext cx="2006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Chân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76400" y="990600"/>
            <a:ext cx="144780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95400" y="679057"/>
            <a:ext cx="128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Đầu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343400" y="1447800"/>
            <a:ext cx="12192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530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Thân gà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838200"/>
            <a:ext cx="770265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7" y="1371600"/>
            <a:ext cx="6696129" cy="44780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99855" y="914400"/>
            <a:ext cx="91440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606136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Đầu vịt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260764"/>
            <a:ext cx="1143000" cy="17872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91329" y="89143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Thân vịt</a:t>
            </a: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422502" y="4322619"/>
            <a:ext cx="12954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51173" y="4318108"/>
            <a:ext cx="134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Đuôi vịt</a:t>
            </a:r>
          </a:p>
          <a:p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800600" y="5410200"/>
            <a:ext cx="1621902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97322" y="584969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Chân vịt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6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2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0574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Trò chơi :</a:t>
            </a:r>
          </a:p>
          <a:p>
            <a:pPr algn="ctr"/>
            <a:r>
              <a:rPr lang="en-US" sz="3600" smtClean="0">
                <a:solidFill>
                  <a:srgbClr val="0070C0"/>
                </a:solidFill>
              </a:rPr>
              <a:t>nhanh tay chọn đúng</a:t>
            </a:r>
            <a:endParaRPr lang="en-US" sz="36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64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7</cp:revision>
  <dcterms:created xsi:type="dcterms:W3CDTF">2016-11-17T00:58:09Z</dcterms:created>
  <dcterms:modified xsi:type="dcterms:W3CDTF">2022-05-29T03:14:13Z</dcterms:modified>
</cp:coreProperties>
</file>