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4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dạy:Nguyễn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21336"/>
            <a:ext cx="9156192" cy="68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25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99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2192"/>
            <a:ext cx="9128760" cy="6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87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14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76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76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30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514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04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"/>
            <a:ext cx="9148064" cy="6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39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8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91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05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58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82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66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-30480"/>
            <a:ext cx="9134856" cy="685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16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0"/>
            <a:ext cx="9147048" cy="686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737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43</Words>
  <Application>Microsoft Office PowerPoint</Application>
  <PresentationFormat>On-screen Show (4:3)</PresentationFormat>
  <Paragraphs>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Phong6T3</cp:lastModifiedBy>
  <cp:revision>36</cp:revision>
  <dcterms:created xsi:type="dcterms:W3CDTF">2019-01-05T03:30:36Z</dcterms:created>
  <dcterms:modified xsi:type="dcterms:W3CDTF">2022-05-28T03:24:31Z</dcterms:modified>
</cp:coreProperties>
</file>