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1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77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2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88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2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957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9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66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DA7C-F9F7-4558-B891-59D7027D1479}" type="datetimeFigureOut">
              <a:rPr lang="en-US" smtClean="0"/>
              <a:t>11/6/2018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31A7-6F0C-4A83-8A62-E9E32C279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189" y="2895600"/>
            <a:ext cx="6711950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"/>
            <a:ext cx="57673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72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971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106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5996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5"/>
            <a:ext cx="9125527" cy="684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664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545"/>
            <a:ext cx="9128607" cy="6846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884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Đàm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trích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dẫn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18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7055" cy="6982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tóm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tắt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lần</a:t>
            </a:r>
            <a:r>
              <a:rPr lang="en-US" dirty="0" smtClean="0">
                <a:solidFill>
                  <a:srgbClr val="FF0000"/>
                </a:solidFill>
              </a:rPr>
              <a:t> 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54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4" y="9236"/>
            <a:ext cx="9127836" cy="699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Chơi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ghép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tranh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706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</a:t>
            </a:r>
            <a:r>
              <a:rPr lang="en-US" dirty="0" smtClean="0">
                <a:solidFill>
                  <a:srgbClr val="FF0000"/>
                </a:solidFill>
              </a:rPr>
              <a:t> VĐ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Rước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đèn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tháng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tám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RuocDenThangTam-TopCa_48pm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7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3376" cy="707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Kể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chuyện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diễn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cảm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67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91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8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989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" y="0"/>
            <a:ext cx="9146309" cy="68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56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01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0" y="0"/>
            <a:ext cx="9146309" cy="68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802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576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</Words>
  <Application>Microsoft Office PowerPoint</Application>
  <PresentationFormat>On-screen Show (4:3)</PresentationFormat>
  <Paragraphs>5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Hát và VĐ bài: Rước đèn tháng tám</vt:lpstr>
      <vt:lpstr>Kể chuyện diễn cảm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trích dẫn</vt:lpstr>
      <vt:lpstr>Cô kể tóm tắt lần 3</vt:lpstr>
      <vt:lpstr>Chơi ghép tranh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11</cp:revision>
  <dcterms:created xsi:type="dcterms:W3CDTF">2018-11-06T09:11:18Z</dcterms:created>
  <dcterms:modified xsi:type="dcterms:W3CDTF">2018-11-06T09:22:29Z</dcterms:modified>
</cp:coreProperties>
</file>