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6A2B170-CE7E-4F7C-ACDC-ADC95BA92C67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8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>
                <a:latin typeface="Times New Roman" pitchFamily="18" charset="0"/>
              </a:rPr>
              <a:pPr algn="r"/>
              <a:t>1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9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AAD7BE24-F8DB-4222-AA15-A23B71AB676E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566025" cy="3124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4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ết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</a:t>
            </a:r>
            <a:endParaRPr lang="vi-VN" sz="44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686300"/>
            <a:ext cx="883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3B902E-482E-4462-9F3D-1ED064903554}"/>
              </a:ext>
            </a:extLst>
          </p:cNvPr>
          <p:cNvSpPr txBox="1"/>
          <p:nvPr/>
        </p:nvSpPr>
        <p:spPr>
          <a:xfrm>
            <a:off x="1905000" y="460215"/>
            <a:ext cx="6172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VÀ ĐT QUẬN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666" y="2967335"/>
            <a:ext cx="7662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Quả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QuaGi-BeXuanMai_4he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vi 4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 2: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Gộp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nhóm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vi 4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đếm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và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nói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kết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quả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114</Words>
  <Application>Microsoft Office PowerPoint</Application>
  <PresentationFormat>On-screen Show (4:3)</PresentationFormat>
  <Paragraphs>23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Phong3T2</cp:lastModifiedBy>
  <cp:revision>93</cp:revision>
  <dcterms:created xsi:type="dcterms:W3CDTF">2014-02-15T06:39:00Z</dcterms:created>
  <dcterms:modified xsi:type="dcterms:W3CDTF">2022-06-28T04:31:44Z</dcterms:modified>
</cp:coreProperties>
</file>