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2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3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8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9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4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7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5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7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2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7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4943D-A6A7-464F-AABA-E5EA1F0C04A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76820-4CC8-407D-9539-D263FF1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4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7945" y="140677"/>
            <a:ext cx="6696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PHÒNG GIÁO GIỤC VÀ ĐÀO TAO QUẬN LONG BIÊN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TRƯỜNG MẦM NON HOA SỮA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4898" y="1913206"/>
            <a:ext cx="7582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LĨNH VỰC PHÁT TRIỂN NHẬN THỨC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3193" y="4065563"/>
            <a:ext cx="42484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</a:rPr>
              <a:t>Đề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tài</a:t>
            </a:r>
            <a:r>
              <a:rPr lang="en-US" sz="2800" b="1" dirty="0" smtClean="0">
                <a:solidFill>
                  <a:srgbClr val="002060"/>
                </a:solidFill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</a:rPr>
              <a:t>Khám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phá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lũ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lụt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</a:rPr>
              <a:t>Lứa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tuổi</a:t>
            </a:r>
            <a:r>
              <a:rPr lang="en-US" sz="2800" b="1" dirty="0" smtClean="0">
                <a:solidFill>
                  <a:srgbClr val="002060"/>
                </a:solidFill>
              </a:rPr>
              <a:t>: 4-5 </a:t>
            </a:r>
            <a:r>
              <a:rPr lang="en-US" sz="2800" b="1" dirty="0" err="1" smtClean="0">
                <a:solidFill>
                  <a:srgbClr val="002060"/>
                </a:solidFill>
              </a:rPr>
              <a:t>tuổi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</a:rPr>
              <a:t>Giáo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viên</a:t>
            </a:r>
            <a:r>
              <a:rPr lang="en-US" sz="2800" b="1" dirty="0" smtClean="0">
                <a:solidFill>
                  <a:srgbClr val="002060"/>
                </a:solidFill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</a:rPr>
              <a:t>Lê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Thị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Ánh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Ngọc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2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9636" y="1083213"/>
            <a:ext cx="4825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I. MỤC ĐÍCH,YÊU CẦU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05576" y="1826058"/>
            <a:ext cx="2869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I. KIẾN THỨC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3544" y="2474036"/>
            <a:ext cx="8173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lốc,lũ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nhiên,nguy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lốc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lốc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05576" y="3611061"/>
            <a:ext cx="1434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 KỸ NĂNG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67950" y="4029648"/>
            <a:ext cx="8651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lạc,rõ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ràng,đủ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sát,nhận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xét.Phát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tạo.Phán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5576" y="5040271"/>
            <a:ext cx="1434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3.THÁI ĐỘ: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082018" y="5585260"/>
            <a:ext cx="807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85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4480" y="2481943"/>
            <a:ext cx="74458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hát</a:t>
            </a:r>
            <a:r>
              <a:rPr lang="en-US" sz="4000" b="1" dirty="0" smtClean="0">
                <a:solidFill>
                  <a:srgbClr val="FF0000"/>
                </a:solidFill>
              </a:rPr>
              <a:t>: Cho </a:t>
            </a:r>
            <a:r>
              <a:rPr lang="en-US" sz="4000" b="1" dirty="0" err="1" smtClean="0">
                <a:solidFill>
                  <a:srgbClr val="FF0000"/>
                </a:solidFill>
              </a:rPr>
              <a:t>tôi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đi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làm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mưa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với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2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58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6763" y="1533378"/>
            <a:ext cx="7709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</a:rPr>
              <a:t>Bão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lũ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và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lũ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lụt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là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gì</a:t>
            </a:r>
            <a:r>
              <a:rPr lang="en-US" sz="5400" b="1" dirty="0" smtClean="0">
                <a:solidFill>
                  <a:srgbClr val="002060"/>
                </a:solidFill>
              </a:rPr>
              <a:t>?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1002" y="3629464"/>
            <a:ext cx="7920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</a:rPr>
              <a:t>Mời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các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bé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xem</a:t>
            </a:r>
            <a:r>
              <a:rPr lang="en-US" sz="4800" b="1" dirty="0" smtClean="0">
                <a:solidFill>
                  <a:srgbClr val="002060"/>
                </a:solidFill>
              </a:rPr>
              <a:t> video</a:t>
            </a:r>
            <a:endParaRPr lang="en-US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80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0836" y="2152356"/>
            <a:ext cx="665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</a:rPr>
              <a:t>Bé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cảm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nhận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gì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khi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xem</a:t>
            </a:r>
            <a:r>
              <a:rPr lang="en-US" sz="3600" b="1" dirty="0" smtClean="0">
                <a:solidFill>
                  <a:srgbClr val="FF0000"/>
                </a:solidFill>
              </a:rPr>
              <a:t> video?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71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741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79631" y="1575582"/>
            <a:ext cx="3699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FF0000"/>
                </a:solidFill>
              </a:rPr>
              <a:t>Trò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chơi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0997" y="2729131"/>
            <a:ext cx="7005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</a:rPr>
              <a:t>“</a:t>
            </a:r>
            <a:r>
              <a:rPr lang="en-US" sz="6000" dirty="0" err="1" smtClean="0">
                <a:solidFill>
                  <a:srgbClr val="C00000"/>
                </a:solidFill>
              </a:rPr>
              <a:t>Thử</a:t>
            </a:r>
            <a:r>
              <a:rPr lang="en-US" sz="6000" dirty="0" smtClean="0">
                <a:solidFill>
                  <a:srgbClr val="C00000"/>
                </a:solidFill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</a:rPr>
              <a:t>tài</a:t>
            </a:r>
            <a:r>
              <a:rPr lang="en-US" sz="6000" dirty="0" smtClean="0">
                <a:solidFill>
                  <a:srgbClr val="C00000"/>
                </a:solidFill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</a:rPr>
              <a:t>của</a:t>
            </a:r>
            <a:r>
              <a:rPr lang="en-US" sz="6000" dirty="0" smtClean="0">
                <a:solidFill>
                  <a:srgbClr val="C00000"/>
                </a:solidFill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</a:rPr>
              <a:t>bé</a:t>
            </a:r>
            <a:r>
              <a:rPr lang="en-US" sz="6000" dirty="0" smtClean="0">
                <a:solidFill>
                  <a:srgbClr val="C00000"/>
                </a:solidFill>
              </a:rPr>
              <a:t>”</a:t>
            </a:r>
            <a:endParaRPr lang="en-US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201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2022-03-31T14:55:55Z</dcterms:created>
  <dcterms:modified xsi:type="dcterms:W3CDTF">2022-04-01T07:19:26Z</dcterms:modified>
</cp:coreProperties>
</file>