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60" r:id="rId3"/>
    <p:sldId id="385" r:id="rId4"/>
    <p:sldId id="297" r:id="rId5"/>
    <p:sldId id="345" r:id="rId6"/>
    <p:sldId id="280" r:id="rId7"/>
    <p:sldId id="333" r:id="rId8"/>
    <p:sldId id="335" r:id="rId9"/>
    <p:sldId id="337" r:id="rId10"/>
    <p:sldId id="265" r:id="rId11"/>
    <p:sldId id="347" r:id="rId12"/>
    <p:sldId id="299" r:id="rId13"/>
    <p:sldId id="408" r:id="rId14"/>
    <p:sldId id="434" r:id="rId15"/>
    <p:sldId id="421" r:id="rId16"/>
    <p:sldId id="328" r:id="rId17"/>
    <p:sldId id="343" r:id="rId18"/>
    <p:sldId id="422" r:id="rId19"/>
    <p:sldId id="318" r:id="rId20"/>
    <p:sldId id="327" r:id="rId21"/>
    <p:sldId id="320" r:id="rId22"/>
    <p:sldId id="279" r:id="rId23"/>
    <p:sldId id="326" r:id="rId24"/>
    <p:sldId id="423" r:id="rId25"/>
    <p:sldId id="324" r:id="rId26"/>
    <p:sldId id="406" r:id="rId27"/>
    <p:sldId id="295" r:id="rId2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0"/>
  </p:normalViewPr>
  <p:slideViewPr>
    <p:cSldViewPr showGuides="1">
      <p:cViewPr varScale="1">
        <p:scale>
          <a:sx n="64" d="100"/>
          <a:sy n="64" d="100"/>
        </p:scale>
        <p:origin x="954" y="78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AD95E-F77D-48BB-8EA2-6759E48D06E4}" type="datetimeFigureOut">
              <a:rPr lang="en-US" smtClean="0"/>
              <a:t>27/6/2022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4865-9504-4D54-AA26-00F3D5E12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5FAB403-3729-D6CA-F230-F1A7E9D62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11FE24A-1296-78A2-1E14-674A4E06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12A070F-EBAF-3DDA-17E9-DC4E9C8AFEF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47CC91-F734-48E7-8ECA-76D0FC4B141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D19E5-FFE0-01F6-97D3-B9951CD9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60C4-2FC7-C187-C422-4C66C205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67B78-24DA-A95C-9E76-BAD01DA0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475D-90CD-421A-BFE0-BB06D6D8F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48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BBBF-6E4C-E16C-6FDC-428BA0D7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6C876-51D8-ACC0-2030-70C543ED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91BB-5100-455C-5356-019B9859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1087-CBAE-44C8-A3EA-97B94AB84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8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603E-F15F-2357-2309-F555D17F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ED1D-585D-0588-A7BF-3C1AE452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B4324-B929-4E72-C8A1-B9E4856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3F5E2-BEDA-44EF-AFE0-2D279B087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57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35D398-3EAA-0A47-55E8-0C5CCBCC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F83B3A-294A-22E9-BA1D-5E6C1E13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466181-FA9D-2F92-B424-B066D530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BBFAF-BE0B-4012-8D09-9EE4B6898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0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AB6863-6DED-7433-F35A-05C36B4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6A433-DA64-D2D2-1AEF-3C78CC4D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C5CD4-8A30-0EFB-F810-0CFFEF90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FAC63-A172-49C7-BE13-7BD6A20A7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85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C6E1E-B338-FE68-7016-70726DC6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CF9ADC-CB91-3F0F-8F76-E516DEE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7D6DD-665F-57BE-3A28-349FC673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22C3B-AE46-465E-810C-6A9E472E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38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466559-3A57-3547-2359-04DC7FB6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40C90A-E321-B31A-F9E5-FBD7AF86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B894AF-C374-1426-80CB-C603A644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90A0-6E81-481C-9BA9-AC777E94E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9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97E7F-7CA2-C4A1-DA34-79E13F6E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AD527A-4517-F82E-0167-98EED062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7F85B-08E2-5D8F-E1B2-0578EE19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FA84-63B5-4307-A9AD-99DED6D49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6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FB167-5214-FA46-BE92-F89C0F26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33EB1D-800B-7B31-50D7-72C0D822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0BAACF-BAF2-D78E-16F9-E9C5B45F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6BB4-4E0D-4302-9CE4-31F95CDB3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00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3AF7-6F4D-3CBB-8D13-36A1030C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133B-EEC0-EEDE-207A-BFCE143E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F064-7D9B-2765-09BE-48071C03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70957-19BB-4300-9BDF-D214CA3D8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5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DE43-6082-81E4-A789-C1E1572A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670C-B1E4-F75F-A90E-B72C2F32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6E83-AA08-4020-71DD-D6F3A957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612D5-34CF-4405-8FFE-9D373A95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6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27/6/2022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27/6/2022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8B72803-C975-2718-BBF6-B188EEF5A3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60F860E-6D10-8EDB-7969-2C9746F296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23F3A-B3F8-FC91-707F-3B5714E72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688E8-BF59-218F-EB84-E32BDFB85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028A-EFBA-131D-6849-DF89825D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7FD871B-C47A-4702-BCDD-B1C15EF7B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196F9-38D0-2B7D-0F57-22F445FE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2" name="Text Box 5">
            <a:extLst>
              <a:ext uri="{FF2B5EF4-FFF2-40B4-BE49-F238E27FC236}">
                <a16:creationId xmlns:a16="http://schemas.microsoft.com/office/drawing/2014/main" id="{15BA1892-A3C5-1AE5-8A53-7967DAB0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292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46EFE393-A1AA-D48A-A25E-08EA84E5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196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993300"/>
                </a:solidFill>
              </a:rPr>
              <a:t> 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2295" name="WordArt 9">
            <a:extLst>
              <a:ext uri="{FF2B5EF4-FFF2-40B4-BE49-F238E27FC236}">
                <a16:creationId xmlns:a16="http://schemas.microsoft.com/office/drawing/2014/main" id="{FA97424F-790A-9389-6858-22FFCE0A80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1" y="533400"/>
            <a:ext cx="53625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Rectangle 3">
            <a:extLst>
              <a:ext uri="{FF2B5EF4-FFF2-40B4-BE49-F238E27FC236}">
                <a16:creationId xmlns:a16="http://schemas.microsoft.com/office/drawing/2014/main" id="{BB281756-17B1-A501-6528-D901F5A3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17725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       LĨNH VỰC PHÁT TRIỂN NGÔN NGỮ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               </a:t>
            </a:r>
            <a:r>
              <a:rPr lang="en-US" altLang="en-US" sz="2800">
                <a:solidFill>
                  <a:srgbClr val="FF0000"/>
                </a:solidFill>
              </a:rPr>
              <a:t>Môn học: Làm quen văn học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                Đề tài: Truyện “Qua đường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                Lứa tuổi: Mẫu giáo lớn A5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                GV thực hiện: Nguyễn Thị Huyền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85C2338-0ADE-6019-C325-C0C69D0A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390" y="198437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</a:rPr>
              <a:t>PHÒNG GD &amp; ĐT QUẬN LONG BIÊN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</a:rPr>
              <a:t>TRƯỜNG MN HOA SỮA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FBC3A64-5D96-39F2-1D49-2C507F3C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23" y="6049963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200" b="1">
                <a:solidFill>
                  <a:srgbClr val="3333CC"/>
                </a:solidFill>
              </a:rPr>
              <a:t>Năm học 2021-2022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29</Paragraphs>
  <Slides>26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.VnTime</vt:lpstr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53</cp:revision>
  <dcterms:created xsi:type="dcterms:W3CDTF">2009-01-01T07:02:00Z</dcterms:created>
  <dcterms:modified xsi:type="dcterms:W3CDTF">2022-06-27T03:58:57Z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