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5" r:id="rId4"/>
    <p:sldId id="266" r:id="rId5"/>
    <p:sldId id="28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4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04800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dạy:Nguyễn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4 – 5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67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91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45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05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28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54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45</cp:revision>
  <dcterms:created xsi:type="dcterms:W3CDTF">2019-01-05T03:30:36Z</dcterms:created>
  <dcterms:modified xsi:type="dcterms:W3CDTF">2022-06-25T11:43:36Z</dcterms:modified>
</cp:coreProperties>
</file>