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6" r:id="rId9"/>
    <p:sldId id="265" r:id="rId10"/>
    <p:sldId id="271" r:id="rId11"/>
    <p:sldId id="267" r:id="rId12"/>
    <p:sldId id="268" r:id="rId13"/>
    <p:sldId id="269" r:id="rId14"/>
  </p:sldIdLst>
  <p:sldSz cx="9144000" cy="6858000" type="screen4x3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174" autoAdjust="0"/>
    <p:restoredTop sz="94660"/>
  </p:normalViewPr>
  <p:slideViewPr>
    <p:cSldViewPr>
      <p:cViewPr varScale="1">
        <p:scale>
          <a:sx n="69" d="100"/>
          <a:sy n="69" d="100"/>
        </p:scale>
        <p:origin x="438" y="-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D9A29D-EB10-4B2E-8BD8-5EBD6D33C487}" type="datetimeFigureOut">
              <a:rPr lang="vi-VN" smtClean="0"/>
              <a:t>25/07/2022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3269A4-181F-43E6-8502-072BA729E44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401684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A194C1-A6F5-4699-AC31-B0791BA92375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98289-B361-4DC4-83CE-F8DD2BB13C71}" type="datetimeFigureOut">
              <a:rPr lang="vi-VN" smtClean="0"/>
              <a:t>25/07/2022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4D817-09A4-4B2C-B236-ACB0C61E814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742139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98289-B361-4DC4-83CE-F8DD2BB13C71}" type="datetimeFigureOut">
              <a:rPr lang="vi-VN" smtClean="0"/>
              <a:t>25/07/2022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4D817-09A4-4B2C-B236-ACB0C61E814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467142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98289-B361-4DC4-83CE-F8DD2BB13C71}" type="datetimeFigureOut">
              <a:rPr lang="vi-VN" smtClean="0"/>
              <a:t>25/07/2022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4D817-09A4-4B2C-B236-ACB0C61E814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499434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98289-B361-4DC4-83CE-F8DD2BB13C71}" type="datetimeFigureOut">
              <a:rPr lang="vi-VN" smtClean="0"/>
              <a:t>25/07/2022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4D817-09A4-4B2C-B236-ACB0C61E814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454321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98289-B361-4DC4-83CE-F8DD2BB13C71}" type="datetimeFigureOut">
              <a:rPr lang="vi-VN" smtClean="0"/>
              <a:t>25/07/2022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4D817-09A4-4B2C-B236-ACB0C61E814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829862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98289-B361-4DC4-83CE-F8DD2BB13C71}" type="datetimeFigureOut">
              <a:rPr lang="vi-VN" smtClean="0"/>
              <a:t>25/07/2022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4D817-09A4-4B2C-B236-ACB0C61E814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338177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98289-B361-4DC4-83CE-F8DD2BB13C71}" type="datetimeFigureOut">
              <a:rPr lang="vi-VN" smtClean="0"/>
              <a:t>25/07/2022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4D817-09A4-4B2C-B236-ACB0C61E814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906991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98289-B361-4DC4-83CE-F8DD2BB13C71}" type="datetimeFigureOut">
              <a:rPr lang="vi-VN" smtClean="0"/>
              <a:t>25/07/2022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4D817-09A4-4B2C-B236-ACB0C61E814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905421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98289-B361-4DC4-83CE-F8DD2BB13C71}" type="datetimeFigureOut">
              <a:rPr lang="vi-VN" smtClean="0"/>
              <a:t>25/07/2022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4D817-09A4-4B2C-B236-ACB0C61E814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209878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98289-B361-4DC4-83CE-F8DD2BB13C71}" type="datetimeFigureOut">
              <a:rPr lang="vi-VN" smtClean="0"/>
              <a:t>25/07/2022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4D817-09A4-4B2C-B236-ACB0C61E814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740385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98289-B361-4DC4-83CE-F8DD2BB13C71}" type="datetimeFigureOut">
              <a:rPr lang="vi-VN" smtClean="0"/>
              <a:t>25/07/2022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4D817-09A4-4B2C-B236-ACB0C61E814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79848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498289-B361-4DC4-83CE-F8DD2BB13C71}" type="datetimeFigureOut">
              <a:rPr lang="vi-VN" smtClean="0"/>
              <a:t>25/07/2022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C4D817-09A4-4B2C-B236-ACB0C61E814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73975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676400" y="990600"/>
            <a:ext cx="6400800" cy="381000"/>
          </a:xfrm>
        </p:spPr>
        <p:txBody>
          <a:bodyPr/>
          <a:lstStyle/>
          <a:p>
            <a:endParaRPr lang="en-US" sz="1800"/>
          </a:p>
          <a:p>
            <a:endParaRPr lang="en-US" sz="1600"/>
          </a:p>
          <a:p>
            <a:endParaRPr lang="en-US" sz="1600"/>
          </a:p>
          <a:p>
            <a:endParaRPr lang="en-US" sz="1600"/>
          </a:p>
          <a:p>
            <a:endParaRPr lang="en-US" sz="1600"/>
          </a:p>
          <a:p>
            <a:endParaRPr lang="en-US" sz="1600"/>
          </a:p>
          <a:p>
            <a:endParaRPr lang="en-US" sz="1600"/>
          </a:p>
          <a:p>
            <a:endParaRPr lang="en-US" sz="1600"/>
          </a:p>
        </p:txBody>
      </p:sp>
      <p:pic>
        <p:nvPicPr>
          <p:cNvPr id="3075" name="Picture 3" descr="POINSET2"/>
          <p:cNvPicPr>
            <a:picLocks noGrp="1" noChangeAspect="1" noChangeArrowheads="1"/>
          </p:cNvPicPr>
          <p:nvPr>
            <p:ph type="ctrTitle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1000" y="457200"/>
            <a:ext cx="1277938" cy="12731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76" name="Picture 4" descr="SAO_CHA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057400"/>
            <a:ext cx="1295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 descr="SAO_CHA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457200"/>
            <a:ext cx="1295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 descr="SAO_CHA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429000"/>
            <a:ext cx="1295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7" descr="SAO_CHA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1120" y="5544483"/>
            <a:ext cx="1295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8" descr="SAO_CHA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6024" y="5440363"/>
            <a:ext cx="1295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9" descr="SAO_CHA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3429000"/>
            <a:ext cx="1295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2" name="WordArt 10"/>
          <p:cNvSpPr>
            <a:spLocks noChangeArrowheads="1" noChangeShapeType="1"/>
          </p:cNvSpPr>
          <p:nvPr/>
        </p:nvSpPr>
        <p:spPr bwMode="auto">
          <a:xfrm>
            <a:off x="1905000" y="457200"/>
            <a:ext cx="5638800" cy="21336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/>
            <a:endParaRPr lang="vi-VN" sz="3600" kern="10" dirty="0">
              <a:ln w="9525" cmpd="sng">
                <a:solidFill>
                  <a:srgbClr val="FF3300"/>
                </a:solidFill>
                <a:round/>
                <a:headEnd/>
                <a:tailEnd/>
              </a:ln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3083" name="WordArt 11"/>
          <p:cNvSpPr>
            <a:spLocks noChangeArrowheads="1" noChangeShapeType="1"/>
          </p:cNvSpPr>
          <p:nvPr/>
        </p:nvSpPr>
        <p:spPr bwMode="auto">
          <a:xfrm>
            <a:off x="2590800" y="1524000"/>
            <a:ext cx="4343400" cy="762000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14287"/>
              </a:avLst>
            </a:prstTxWarp>
          </a:bodyPr>
          <a:lstStyle/>
          <a:p>
            <a:pPr algn="ctr"/>
            <a:r>
              <a:rPr lang="vi-VN" sz="2000" b="1">
                <a:ln w="9525" cmpd="sng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333399"/>
                </a:solidFill>
                <a:latin typeface="Times New Roman"/>
                <a:cs typeface="Times New Roman"/>
              </a:rPr>
              <a:t>PTNT: KHÁM PHÁ KHOA HỌC</a:t>
            </a:r>
          </a:p>
        </p:txBody>
      </p:sp>
      <p:sp>
        <p:nvSpPr>
          <p:cNvPr id="3084" name="WordArt 12"/>
          <p:cNvSpPr>
            <a:spLocks noChangeArrowheads="1" noChangeShapeType="1"/>
          </p:cNvSpPr>
          <p:nvPr/>
        </p:nvSpPr>
        <p:spPr bwMode="auto">
          <a:xfrm>
            <a:off x="2209800" y="2819400"/>
            <a:ext cx="5105400" cy="9144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vi-VN" dirty="0">
                <a:ln w="0">
                  <a:solidFill>
                    <a:srgbClr val="00B0F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TÌM HIỂU MỘT SỐ PTGT </a:t>
            </a:r>
            <a:r>
              <a:rPr lang="vi-VN" dirty="0" smtClean="0">
                <a:ln w="0">
                  <a:solidFill>
                    <a:srgbClr val="00B0F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ĐƯỜNG HÀNG KHÔNG</a:t>
            </a:r>
            <a:endParaRPr lang="vi-VN" dirty="0">
              <a:ln w="0">
                <a:solidFill>
                  <a:srgbClr val="00B0F0"/>
                </a:solidFill>
              </a:ln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3086" name="Picture 14" descr="SAO_CHA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2289175"/>
            <a:ext cx="1295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7" name="Picture 15" descr="SAO_CHA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762000"/>
            <a:ext cx="1295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8" name="Picture 16" descr="SAO_CHA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28600"/>
            <a:ext cx="1295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9" name="Text Box 17"/>
          <p:cNvSpPr txBox="1">
            <a:spLocks noChangeArrowheads="1"/>
          </p:cNvSpPr>
          <p:nvPr/>
        </p:nvSpPr>
        <p:spPr bwMode="auto">
          <a:xfrm>
            <a:off x="3581400" y="4572000"/>
            <a:ext cx="152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vi-VN"/>
          </a:p>
        </p:txBody>
      </p:sp>
      <p:sp>
        <p:nvSpPr>
          <p:cNvPr id="3090" name="Text Box 18"/>
          <p:cNvSpPr txBox="1">
            <a:spLocks noChangeArrowheads="1"/>
          </p:cNvSpPr>
          <p:nvPr/>
        </p:nvSpPr>
        <p:spPr bwMode="auto">
          <a:xfrm>
            <a:off x="3505200" y="4183063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vi-VN"/>
          </a:p>
        </p:txBody>
      </p:sp>
      <p:sp>
        <p:nvSpPr>
          <p:cNvPr id="3091" name="Text Box 19"/>
          <p:cNvSpPr txBox="1">
            <a:spLocks noChangeArrowheads="1"/>
          </p:cNvSpPr>
          <p:nvPr/>
        </p:nvSpPr>
        <p:spPr bwMode="auto">
          <a:xfrm>
            <a:off x="2625148" y="4057518"/>
            <a:ext cx="36576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5-6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endParaRPr lang="vi-VN" alt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92" name="Text Box 20"/>
          <p:cNvSpPr txBox="1">
            <a:spLocks noChangeArrowheads="1"/>
          </p:cNvSpPr>
          <p:nvPr/>
        </p:nvSpPr>
        <p:spPr bwMode="auto">
          <a:xfrm>
            <a:off x="453448" y="4792663"/>
            <a:ext cx="8001000" cy="527050"/>
          </a:xfrm>
          <a:prstGeom prst="rect">
            <a:avLst/>
          </a:prstGeom>
          <a:solidFill>
            <a:schemeClr val="bg1"/>
          </a:solidFill>
          <a:ln w="9525" cmpd="sng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vi-VN" altLang="en-US" sz="2800" dirty="0">
                <a:solidFill>
                  <a:srgbClr val="FF0000"/>
                </a:solidFill>
                <a:latin typeface="+mj-lt"/>
              </a:rPr>
              <a:t>Giáo viên: </a:t>
            </a:r>
            <a:r>
              <a:rPr lang="en-US" altLang="en-US" sz="2800" dirty="0" err="1" smtClean="0">
                <a:solidFill>
                  <a:srgbClr val="FF0000"/>
                </a:solidFill>
                <a:latin typeface="+mj-lt"/>
              </a:rPr>
              <a:t>Nguyễn</a:t>
            </a:r>
            <a:r>
              <a:rPr lang="en-US" altLang="en-US" sz="28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altLang="en-US" sz="2800" dirty="0" err="1" smtClean="0">
                <a:solidFill>
                  <a:srgbClr val="FF0000"/>
                </a:solidFill>
                <a:latin typeface="+mj-lt"/>
              </a:rPr>
              <a:t>Thị</a:t>
            </a:r>
            <a:r>
              <a:rPr lang="en-US" altLang="en-US" sz="2800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altLang="en-US" sz="2800" dirty="0" err="1" smtClean="0">
                <a:solidFill>
                  <a:srgbClr val="FF0000"/>
                </a:solidFill>
                <a:latin typeface="+mj-lt"/>
              </a:rPr>
              <a:t>Kiều</a:t>
            </a:r>
            <a:r>
              <a:rPr lang="en-US" altLang="en-US" sz="2800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altLang="en-US" sz="2800" dirty="0" err="1" smtClean="0">
                <a:solidFill>
                  <a:srgbClr val="FF0000"/>
                </a:solidFill>
                <a:latin typeface="+mj-lt"/>
              </a:rPr>
              <a:t>Oanh</a:t>
            </a:r>
            <a:endParaRPr lang="en-US" sz="28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2" name="AutoShape 2" descr="data:image/png;base64,iVBORw0KGgoAAAANSUhEUgAAAfQAAAF3CAYAAABT8rn8AAAgAElEQVR4Xuy9WbAk6XXf98ulMmvf7r7fvr3vsw9mBgMMQKwiBIILKEphh/0gm6EH+0EP8otfzBd5CYVtmQqFqQdZspagSYmbAAIgCWhmAMzW0z3d09P73fe6te+ZlYvjfFnV04DkcBB8EBlza6Km762qm5XfyS/P8j//c47WCcPQBCw8Qr/DQPPwdI0OEKJjopENwNxogBvC+Bj+nQ8wlsdgIkE/YdBDxyJBkiyaZ4IPBMOnBRgQ6vKSp44qPxno0Ruejvzo4uPqDhoBgTqiQ0reH8iBYtAYQLoAQQziMep9sJIQBD4xPUDDITqKnDnYpNBJQChPCOVrNTkPF+gQ0mZAD5cQA40UKXBtaIaQHgNDp9VzSWZlAXKmAYQ+hC7oPk7QZ9BzSDsaYEI8DpaFZ8iZhxiajY4uK8CQ7x495ePD5/CU1PGPH8cSOJbAsQQ+URIQOyHqWBShKEozMgee6OmhmoyLQOSXkU2Rn0evDU2IL2ZE6f0uJj0M3wK3AJ6tdG3QqqHPiIXr4ftdbCMB1RA8F4o6mB5B4BLqBiExxJqEBFjE1QlpehJcDfT4Y90tx213IJ2MTjTQwJfzUQtyR9YNQg28EPQY6AFoAb76zyNU1jU5tLLKDCrTMDSR0TrVMYePoVy8MFCHlbPUh4Zl9DGt5vTDtGVjMhiezIA+Pm0CBvgUyWC2XYztOjQd0EJqe5sULizgJAPM+XH6mMRIECP+sUEfGi1fLoAJgS7H99HR0JXI5Mr50PMiQ5m2lNGX7xSDrzPAHMjPNojRLDcgkQHDgHwOxwsw42IyZf0DgqCLpnvKIYjkIG5KnMCLo4u05YPqKechF19W6Az9Dg1LDLo4AF0T3zUwUrb6vJy/IYcKB9EGUJ4B0Gzj1Os4vT7xVBKrWISMnJ+Or0QtfxTtU21kzEcXRv/4msn7x49jCRxL4FgCnzgJiKoexXij+E7sn7JqEggFxEQJRzFg9K885P2RBZNgzQBH6fMOJh4WFvTS0I9BzATNg9QAN2xiaSZ0XDp3DkilMzCXhExMGVp5yFd44YDA9bHtNIi34JuER3W0WBKSWTxNw0gauAFYIWgqUIyMeqgCSw9DWQE5dw31QTHoct5GZNR7OJhYKuiMbNUTxnwUfYpbEQSEYagOgx6i6yahcjfkBbGnkSjkNU3+cwM/NDV524dAYksXTTfVRw0xR70QDppQ7kO1hdNp0u23KVw5jbKBJwpIXG1gq6cYwzDQMC0x4iJoOZJE3eK5+GoJkZEL8esNjF4Fp9XAHh+HwsQwnJcFinH1wDPUBXBLR8RskzCmoc+Mga0r44kfg26XvtvCSmro6SiiVl+uJwhdA02kPdwkaANw64SdEm23iZG10NM5BnoGyCoBK8RiEF2o6NEHwwM/gFKb8ME2/kadfr9PsJjBmMqRmpqGYh5sC3Rxn6KL9HgTjjbjcH+Kq6I27ehCfuLu5uMFH0vgWAKfeAkM9aIYLNGJj9VkGEQBrSYKMzK2I0Mun5GwTMI5U/5Ig5ZeUzZGUGAdm0FXx635WGaCsYm0Cih1esq28+iA0tvrTC4s0Z+IYS8U0TISfYvhDQi7XbS+A5bgA4IS+4Qb62jpFCzPKzvWtwTXTWAFtjqtCIEeBcVi80Jl4whjUXQv5yn2KvDxQpcgphGz4mihFf3xY1sjC/VV7K28GE0jCAMGgY8uJk+LDb2byKNRRlwh0JHktDCUGDQAv8/A7WFoPrpEwXISHR/cGIRx2Dyifu8RnXYdL3RYWFlAv7gEsymw5Gws5c34gSxFVwY30CV27qsT0NRifRIK4Dag7eEe7NFdv4/X7zB+9gIsnICuD0YS7Cy0BlDvguPQLx9gxkJ808WeTMLcOEiyoJ2ESpuu1yCeS6Dnosga3QQ7CSKw0U5RHmEfKrvUdh9Rqu6TGMuz+OxzYOepOj5xO6cEY8v/BhKde9BvKtRfHefODtvfeZfETp/xmQnaJ7MwnyMtBr2Qg6RA7zEwrOgijXbocEOONu5wH6rD/sS1/MTf4ccCOJbAsQQ+CRKIDHMwBI0lwowQVwlyxJh/nKaUMFiMrcSh0d94Km1rYktAp0FPr+KqlKuH6/m4eyFOZYA+0Jkay5MuGJCMwdoOrds7OPdrjC8us1+A9Pl5MuO5YfQ8wGvUGRxViPcdtOI4NBvs37xOcjJP7tUXIKHRist5ZkiQRiNGqIyDwOjRU9AFBTVoNvR9/Fobw4jhayFdzyWZz2BYFhjK0oA4LgoliKJxeUoY/JPWQdYsJnz0kA8OA8ehuLTQc8WVINQGaMrUB9Dq0Hm4R21tn/07Ozz/8ufBTEK5DMGA6sE29UaFlZefhmfOKWeArsvA98GOYabjaGkT3xCfqYeGhwAFkofWAhMcHY46sFfh1ne+Rz6VYfFTL8GJFWj3FaxBJgvlOl6pjOl16bfL6FqPgdbCymrErp6CtgY7ScK2QV93sPI2es7Cj5toiQRGMh05GiIXkbdE2L0W7G3R3HjA0eE+ufE5xp99AbIF6LQJ0xmClI1jinckf9ojIS6I78HGAfuv36Ry/RGLeoHsqRNU4i3iK9OkFhaiCD0RVzl+FaGLLOVCjbzL4YUS12Z0qeRyHMPunwT1dbzGYwkcS+BJCfgE9JURlhSrILcCPhuYoSRmlfKFQPLP8hRdKuZa/lNJVkzBU4O00rOh0WRAl0G/h3PQJ9z2CMs+TrWNqflMnRyHsyu0v/Vd6g9LjLkFrGKBrWmNsedOk12cGQZtPTrbW+zevEVnfZunz12CoyOu37xG7sQcJ3/x52AmRzsbU8yrJBkVoCoYXNKymhjdYZ5Z2Xgdmh0qazvE7SSBrtMbOEzMz6IJmptIDPPygigPbY4Az8pGREwCSSOPHB1Za5QdkPfEzkhIOHyI/xB6EqF7DLQBph6iBWLQHbi3Q+f+Lts3Vzn3mS9ANgf1CjSO2NndZH9jlee//AW4cFEZQq/ZoBO46Lk4qekc+pRE2XJKklOQfIJgHbq4UhF8v9eBSos73/oOE8UxiidXcBI2tTBkeuUkxuIy9B3cR6vobh+nWSMMugzCLprtk3/5Odhv4j4M0fQ0YVInTBuEBRsjnySWz0IiGRlUcXcGoXJUqJTgqAS1MkFXzneOVrVBu+8wtrKAdfEk5GO04x6+FqNDhyI2cd/n9u98h4ffe4tCG04V5kgUsngnx8mdWSC+sgKFPMQMwUWUQfc9FyM2TAE8EaEfG/RjxXYsgWMJfNIlIObZoacMlxhzMecx+Ulg6id5RxJo6gJDC5lMWFYDsViYEqE72cggWu2IsFzr4G418R51Yb/PoNyg36kydXoMPv9pWv/it6luVVlMLDNIxVktdll67SrJ86chHuWlg7UNHvzwLQ5v3ePF+ZPonR67pT1mL5/G/uuvwUxGAb9tDNIkI8RZGfQokaqIahK4ii0Vu9PsUL73kFQipdDrZrfH9NmzkEyCZT7B75LoTsPTonh/BO9KIBzF4YKkP0E4V1FhHEzjcSCvhV6oEPI+PcLAJSFENSG/bdRguwpji1Fk2+3gb97nzXffQNMGFJMWl7/6C7DbIvAN+pqHnzAxJuIk5/Mwl4KiGDcHvE50IsKAP+jB/QO6m3XMdof+0Q7ZqTxuTGO1doSXy3DxxefQT52NaIMPt/GqPRoHdTzHV/nw0LCY+uxnCO89or5dIp3NoGVs+ikNYzJDQuD4Yipio0niQTOg2cXf2KT2cA3qNcZTaSjMQJhl4+3rtDs1Lr38DLx8EcbEcwpo4CvGehqTZM/lwXd+xOG1O4yHNpOZPJ5pUrx6ltiJeZiZjQRriqcVGXTP9zCFUfcEmeMYcv+kq7Hj9R9L4FgCkQQEOO9GKdlQwGQx5BIAfYxqqtTwY6b3AE3y5GEffBdd0sJOOopSkxI4DqA9gPUa3CzjbRwRVlu4/Spm3sX+hS8T/Mmfsb92SNovouUzdFZizLx2Bc6tgCkQqg+VOq2PHtF6tMOsVVQcrkG5SmxxGoQ7tjQBs1lankNGkGtlewVRCPA9D7/vQr+P6XjoEoV7Pu0HD0insjiOy1GlwfwzT0OhENknsReCQhgaoSlsNmHCj1jsguD60HXQ5DsklStk8WYbOj0ojkFS0t5RilfzOn5oJHQcRYwbEOu20XaO4N4ebBwR7Ndot5tkn70E03nuvfEtUkmDQtIkfeIyd3/7x6RSU2SmiyRm8lizGfSZOMizoEOsT7/TwHR9TNfAX6uy+e4j6o+OsB2XC0tFtDNzygMTL8ien2L8heegMAaNLlQc/O0ah+slBp0Qy5ALaDPz2udpvn8Nt1qmUMwQZuP0ExqxuQL26QWQXPqgGxlZEVqpyt77H7DxzjWMZo+rS8vEz12GukO30iBZLMDpRcjbqhyPgmAKAxxV2OaQ7otTo0E9iErbjCzk8+C1YVrK3KQ2L6Tvuei2jWEmht7aEyz3YfJjZNTlA8ekuGPldiyBYwl8IiUQejDoDSuHJMoUCHmIaAq5XAqhhoKJqto8CFxwehEXqi+RaCrS75kAYpK31mGnDu+s07i3Rb90gKV3Kfe3OP3LXya8c4+Ne7t09nxyM9Ms/LVn4aULUQA4EEdBAtAQyoLmdiE9Axt7tK/f4rDTol1MUnjqLIs/9zIoIt3Q4whNwoFHv9Ol12jh1uvQaTGdTYNt0ll/RCqTpdvosLt/yOkXX4KpWbBtMM2otlnXCA0pSYuKtwW6F5MRdLt4lSaWquBOguPCXolapUz+6gWCbAYjlVQ2SAv9MBTBdYVZF/TICBHgqAm31vE/WsUv1QhDn+ubtzn/qcvkz06B3oe5CXjrHq01i/3tNvNnl0lePkm/X8aYjfPexg0GaY+B2afeKJPQTM5Nn+RkZgmaEql3odWFrFyqLvQ7cOEknDsZeUmmeGsmmCm4twl7DX7873/ExfNXFECTXzhBY3uHoNnGF0ZkLkFsMk9iaRJTDHpKp3m0RzxhYonAYjberY/obx5idR3cozrplROgdQlNA+3ZVyE1Fm0IM4S4sBwFxjlgb+8Ojx7eIWemSLUyTHlTZNIX6W8f4F2YJP30GQXtu2FIELOGJQWyMaWWccTq/6myi2Mm3CdShx0v+lgCxxKIWNma60Vp0FgCjioRkjkrSGdks7RMxGYX1FoyxVJUxUAMulRc1WGnDA0dL/AwF9NwcjqqMZZg/XAARzUaN97m3bf+mBNncpw6twiJNJ27e5TvN1j68jdgZQrsEJIGJAQmd6nXGzjVJnbLI790Hjb3uPY7v4+ZTjBz5Tz63BgTwh+L6ZBK0W90iCfzKnpulWr063WCdoPK1hq21+XEdAG/3+L6O++SSqW59PJnIJVRDkxTt1Q6O1uQUuwBdiFNv98jHrdBeFv9AVIytvGDN6hv7fDUibMq2L33e3+IWcxgXjzJzFMXsCfG1bbSHC+UenpVVKYFXYJSCX9zH+5swcY+VsehUtljp33Ii197FS7M4m3cpFMvcfCwTPNRikJmkVPf+Hm4egb8Bphtqvt3Sc6l8e0BqenJCDcptWCQAWsC7u6z850/Y/P2dV75pb/O+tp97hzs89lf+jrpyxdAYAuB+ts9ZYzV780a9NqQioEtLpxF/doGcStHfGkBpopg+AxiAYHqBeDS6daZXpiDnrDtY5HBfuMdVm/cIZVJUtHqrFZKLF99jisvvQZLK5HX1a/j1za4ef8dJhayJMZSFLJjtLY79De6JA4Mfvjeh6x87TVOfuZFYskMUhjhotELXeJaWiFFkvtQxLefrkV/XEZ3fHsfS+BYAscS+GRJwPd9jN4A9htwVKe8u4eWiDN25SqMJVX6uSFs8YzQqaOqo7hwtvcO0Oot6DhQbrP57n1VuWwsZ1l4+iz6iaUof93wI2ja7MP9tyDXhcNVes0+icwsrIvFy9OvddDSGQaFJP54GsYzxDJJdCkT67hY6Tz+3Qfsra6RKWbZbdcYOzXP9BdfBSGBW6moKiswqe2W6XdcjIHHoFFl0ChR337E6fkxUsuz0GoqB2bQ99gv1RgksmjTi8Qnp5idn1MMeCOXBVe6ppkwGECjSX//kLDe4c0//DZx1+O50xe49sYPKZxa5PLf/iYsTkRRvu+hDcJwVOWHxYCwfER/bRP/4Q76foXK6gbhoE+YCpk6OYE9ZXLU2kEzB0xMnYGKeDhzsLIA6/cZJCA2laJpdsjM56i4dZKZOJZhofdCdCcBNZ/9D9Z5eO02l2cXKMzMsVet0dENJk+dJjM5geN67K6vkrUCTKeJ19klk3aJxTuYExJxd0GfgMRnoJOF3LBkrLTPYXkfx3AwEhp9p8HJ555WTEWkUUCtx4e//YcELZeTZy+Qmp3i4cEqmakUEwt5zLTAPA5rW9tUml3mTpxnduUMZqEYEeza1ccNAoKNPR7WDU4+8xKalVQVkNIjSJib0qlu2PzoY4M+LKccdYqLXKpP1o18vNpjCRxL4JMtAYnOB4MBVseDuzuEu0ccVqp0fFcFf9NXzkVGyoKOVGCpUCzEFksl6eCjOhw18Har6K0Bh80qm36FifMnOCnVUpLXPhymWzduQnMVTidobd9h56DE+Ysv4e7rfPDGA8x2ilR6kvhckeTCJPH5ArFCHNfr47TrJPExB328XovU8jTN/XWu3XmfFz73CumrT0dp2NQ0DKTeXMh5KSg1uH/jPfReA71bJmMOmFycjLqJSg6h0WF7/YCuZqNNLpCanGZueSmK+PNSNh1A4EGlQn1tg4QfYmfH2P/RW9jOgOL8ouKEqRTD5y4rBwiJ6CWHrgx64KMFDjFJzncd2NmH7RK0+hAYEXO732Dn1o/wUj2WnzoBRRvmTsKuDekFVXu98e0/Yu70CrELJ3Aae6zXdih1jzhqlkkl01w5e4XZ3By9Uh+n4iAx7MP33qZ8dIhvZ7n80qtkp0/g+iYxI05lb4fW/ja92hbFlIPrbjF/IkE3OKBwZgxSi7A6g1dOo1lxjFwOaYvXGfTouB2a3Qpe0Ga8mFEwzfT8soLVvZsP2N8o0e512O+WmJzPs3Jyjt2Dde6u3cHMJVi8eJELL34KfWI+avmnzLJcDYn0XfBadHcrJIuXID2JP/DpC2chJlsgagfrBg4p3Y5qzUd1lT8dmR8b9E+2djte/bEEPmESEIPuui52a0DzjZsEh3Vct0+pXqXSb3L6xaeY/blXVL23ZF27uIr/Lsg4DUcFZaztcnTrPlknYHNvi/f27lJcWeK1L34Zy7cp3d4k7Q1oHa7S7m9x5qsXoRijdlCisHwZ9DkaHxyhHcQIHYMwY5GeKaoKp07QoRt00I0BU/PjNMtbHOyucea587A8RfvD96i1KmSmpsmffRqsMRQkLA1ITSl/dgj299EH7Qix7lYjBv1RhUG9gxlLU627tD2D8ZXzhHaCtHQalQhwehhtlw5pr63iNBqMXbwMDx/hlI6wxydg7wAWltj/8BqDSzME0xkmZmZJzUygeWE/9AY9bKleE7ZWWdjte1G7VelpnsjC5i48vMs7b/0pS1eWmf7Pfx6aO9QfrRHUTDJ2gVgiwxuv/5AzF84x/dQVSGpRS72cEB08vL5Dr+diejZGYNEu92gdbbIw6aBfWlHwCQMbps7hl3ocbtTRuj5pX+Nw/T5W2KZYCEk/vQB6JYrQGz73f9zAd/Ik00XyhXGy+SJ6JonXrrO+cY+sXKB2lfFClm6rS+jFmJG8SCwLQQ1WeuDUYL3LzR/dodm3mLhwlmZOo5Pz8NM9fK1NwdKZyY+xMHkCsrNABkIh3tlRp59RtG3bSANaMegDf4BlxP5DuH3YLe44QP+EabLj5R5L4BMmgccdzD5uu6ny58qgdwaEd7boru3hdDscHO5yUN7j4gtXmfryK1FeO2USaML71lR9uip7HuiwV6X/4X0qH9wmGHRZ71Uozi9w6dlXoOZRfu8RdqeH1jmk5e4x83lhp+cp75dIT58hfvJV8IpwMFDOQb/TJJ6TYMzhsLqvqsEmF8cw8gZdRwK3WBQJ04apvITC3PzOt8nPzDO7fI5YYRmCDJRcyI5HVV2bq/S37xKX7qRz04qYffTRKp5nkc7OkJlegsI41BsKvvc8F3NxHuZn4IObrH14k0ImSeFTn+LwO9/haHeHSxfO8+D2HZbn59loV2gsZIktjLF88hT5pTm0IGyEqu2rMA/cAO/WXTbvPGQyN0nmwjPIFJT+j66x//AhO9urLF9ZYeFvfgV6u3x44x1W37vD/Ngsz33qNbxmh3bXpdXt0Qr6nLxyBvvkQkQ28F1arS5xO0usMKv641Jb4+YH/4rLzyyjj81H0EU/QfPQhbZF/6jHZLKoCBAHa4+YPj0HQRWWijiHD9G0BLVDHSPIYZsZLD2OLf3eJ8ej/r0HG7z95ne5dPks6a9+AR6sU76zyvjc6YhiYdVY3f19Op196jvScybFq1/6NZKvfR6SPo3WBvqYQ72+QdgqMxCihGPjdSx6XYulubPoHsRPnwJL2IpRO1pVf25L2dx/vPWr6nEzrMY4Zrl/wjTc8XKPJfAJk8B/zKh7nocprb2lG+jaFu7BIfc+vMG9j65z5uJpnvrVn1fRsPQyUVD0KIEp1UaGDNIyYLcEe4eqmRlhFzwPrEJUGr3aAi+g/tH75KdNWI7Ro8Nmd0Bu7gIzS6+CnoeBh7+2jt/pY0kfEadHZWuV9qBDaipFcjpD8uICLORgUKe1/YBMIQmTBWgdsbp+m83dA04uP83S5dfAy4Jvq7RA495H1Lcf0jzY4/LJFUgXOXq4S7PpMzN9luRFgey7sL1Np16n020xKXyv55+FN1/nw9sfMD09ycS5M6rUen9rg5lTKzT3dqhWKiy/+gKttIY+lY94alK+HYYHktCIIvJmn9b7t7l38y5j47OsCPNbcgQPdlRf9fbmGnvNPc68cgkuTdE+2iJeraC3u+hTy3BYZ+P2KvFECi0eZ+qFp2B2HFpl2v02RjyFlcxixNKQKkIxoPLo33Jv832mF1Y4+fIXoO5S2Wszlpqlt1lVrfWYWVG1gTIc5fa3/5B4IYWdT7HwqU9R/XCNbisgrqcppsbRhW0oxALNh/ohrYfXyUhOxu2yfesj7ESRyeULQBLMBs3wBtnTOchP45RbaIki1qTA7EY0SkeOI1C7lFhUqlBr0PjoAde+/X01q+Xs859h+eozMDkJU5L3ETKDA9Kl7kk4fTRhTXrcDHsDyH0tcPxxp7hPmIY7Xu6xBD5BEvj/itIVy73Zg1JFdSHduXWdD99+k2wuwStfeAWunIyo7bkUJCW3HMMLdUwtGQWEQt7eO4oMvukyaHeouyaGm8KsaITVNlmZ4HlxEVqPONhbJzNzitTCMxAsqa6k/dZDOtU9Ev2AZEZ4UhZUajiVA+p+h6nPvgDpEEfvMEhopIoJavUyTr/NzBVJNR/xwY/+lJ3NLpfOfprllRfBiRMcVAmbTWjX2bhzm6XJGcxEnsPVI9ptg0x2jklJ50oudj8y6OXyEYVijuznPkv/7TdZ31wnP1FganYcXQx2MafWGm484qO7d7j0+VfhmQuQSQ5r2VUv91Lo7B9gV5tqPGr/0SaPPnqInchx+vyzHNzfI2flSUwvw94O1278iPMvXyL1jc8pg8mbb6tOOKSzyttolWtkPvNZaDdVm1iySQb1OrVajSDUyOaKJOdmQVjp49Jf95Dd+2/z9rX3OH36NFeeeRZ6kqqWWXopiM9C3YPtmmLfHx1VcD0PI24RsywmT5yge1gjbk+gn5CBMTIar4T78BqbD67TrZe4+iu/Ru+9O9x9sM3pi88RSxeJ5wowk4RsDbRG1MdXHMGVk1FTfmHXZ4sRu15Y9tJYX9iHUkpQbbD2W/+E9XsbLF18kZkz57ELecyTyzA3FbHkpZ+7OAEy7ScahxNNzPmpwUF/sQhdRrrKU44vU4UE/ZdmDTqGwFNPTidSSXzV6Xg49EfGykpTAy86XxlL+3jIgPw0GoMUJQaiUX9Dtr4aGjDsRj/qJaymHgzPY8Tol0FDajqudDoanufIyXl8blF7Q8VRGMpoxB1U4wQffy46fvSr+ZMT7J6o7x/pSfV3o9d/QubR0dU4XFXnKf/KhDw112nIdZAoQDpTRYN+1edH8ow+TqhLpWjUTzqSfyRHXxO8K2pjOXpE64jmCYdaNBVJKST5u8cbYNhJURonqVkO8rs/fFt6HJiqNbSjRiEFJIX3K/WmQ0dRXXvVqCOapfD4sCP5jeQx/NdXn5cVROepqn+FWqw+L82bhvMkRjJ5vO5oVZpUoERbQ7WsjMYlRAd/PGFQBiTJ8eXWGXbyFBnIXjClY4jqdBW1Rw41GVsZ9ddQ127UG3l4/Ohco3NTsv3p6VvRW6qLmD5Meqk9LXKOLrgS12gokuK1yH4bfpXIQ406ji7T8LpIk9HRMqPjCPgbTYOM5KbuNflhVDAtLaMff0v0slwv9Rm1h6Le474m/dEUkKyOM5qfpaph1P315LCS4XeoO2m4nNH6H8/cfLzd/tL9oKaFSZmapqnn44esQSaR9aSu3IVeE7YeMagd4Ol9OloPayqHl7KwCkWsTBYrWVBTNP1ai913PmTjD/6EiXgSfX4Mc3KK/MwJxiaXFPS9evMjTl4+CyvTNN/6Hh/dv8fzL30Jc/FpKFmEnSZtf4NOawevViOLQXZsHPJDvd+oq/kcu0clCqeWiI/n2a4cEEtYTM9I8NgHfQvGU/Tv17h5fZPF2YvMLF9SqPLR3jb9ZomY7zJ98aKaX7L//gYxrUgxt4xuxqF2SFAp47faHG5vYlgaM1/5LLWb71KqHeI6XQrjBVUyN/23/ga4Lp2PPqTruuTmZ7GevwpxGQgme9BDC1uVsPzgHq2H9xns72BUypw8cZqDtV0FbVRaOgsr58kunuFwYx07HpKfyauBJKztsfv9e9T2q1z65pfYu/0O8WRI8dPi1ZgwMwOdLmvf+hOMisN4IkO30+I+MPwAACAASURBVGLiyln4uWch5kImGqbSdfa48f4baiLOi09fQU9MQEkENk34sI7WSUZF/mvbqhyhvbtFOiueW0p18vEz8xgCaxQhaD+g37hB3Cmh6wnY6nPne5tkM6fJjK+ohgC5Zxehsk353fcJel26Ugk3N874uZPELqzA4hQkrGHNmdxx0sbPVzCOTJ1rvP5Drn//LU7NnGdiZo64eFD54dCYxVmlIfuBg27Zj3XTiPX+eFa8UlZ/Aaa7GJFAnAy5+6V8AjyrI7xMbJkFPML11Xd4oLfpUI1aJg6monnBdjtSqgNBFHS8IVlTroN4VqKqpZo+JKeUvnfUIlWIg16PptmFaaUY/X4ZgdFsSZsMcwod4Q7mRDd5ZKU4VM2iHS5aGQT5XXVLUHPrRccPhrOFlYmXt0XB+QOIefTdDh1nQD4zg98Da2S1RsMMhv8+djyGv0djlyOjE6lgmXosIw4H6imC65JVPQNMqWEVuca7ShlLvYJMHbRVl4uhRRBf05I5giKZRDTBye8oJ6Br6jjYCBVSTk++U03vkzXoDq4mIyENtG5KLb836BPPxwm6VYx4hiCIMZDj06FLmSJx1WAyDFK0dahQEbol80wopzeUicYpCTaaxNMxmoGHradUn2tzEChx+80WRiYaOiTtHmTu0V6zTDafVw005TyzYlwGQcTU1U3cRFTOmxTfRkQ09Dc81S9JKk+kDaU4roGaJ90duhNibNWMqoFsRlm5jLCEhsxRUmfgIQWeWW+g4E6FV1kJPCMbbVcfYvJ98uWPaz4dXNOjHfYYdH0mU1NoreH7T94/MQEaq1I4qq6lKpFtyTyHCJCry6WVrSvf0/fIxExVGSuob5iM0LJ0NEtK3b+OX0MTOBcDK4h6bvc1Gbk8UNdXXhf3IS6GOlocpB1CTeZXRNOyhCclLl5SDir3W5BVJ9A3B6qBaSwaA6X2p9xlcdEv8llT+pxHk7UjmUbaQ8QiP9nyw/A8/8pCfHJvR36rmvSJNSQdDxrSTUX9vn3rGjFTo9tt06jVlAOdtJNUy1UOHu6TbKb49DOvEH/hGTg4UHtSjLNpJenXqxwc7FEcL6j5ZZVqE8tIsjgvbVdnoN+m1t6h6RzSqG2QSQQszRXQn30Ktg9BT9O6uc1hdUBoFplYPImVL6h0sp21yc+kISalaDWCva4qnNfj4xCLic9Bu7nHIKxj2z7JQha5sTsPK3SPAsaSi+iZcUjobP/g+6QOqnQPdkkWbYqnJmClwM0f/ymN/T0+88UvggS66agrXr/ZJdQsEktLqsxODa0ZzgzRwr4bcrjHYOsRlPbpSanY8vLQpbaoHTQpPPtpGJti9923yWbiZE7JIJI03FmDzYDW3hGZp1bY/Ogd+s0yZwXizqVhYV4V+j/61ndxd6tMJpPqFiicX4AvXIWJPJjjeG4PM9kDrUnr8C53b1+jkCxw+uLLBNs+h+ttZrKnYBCHchOv0cQUTS/92tcfKWShEhRoxU0yKynGLkn3oLv07r1JIpaHcJ76d0t4gxmsiWVKfoPJq3my+RR7//xPSYlSTKew54pYCxNoi2NwYhLmx6OBtxKdK10k41zF+3DpXf+QB2/dIN2zGC9OkZ4ex5gqgJQnLEyCreEa0TC/J2LQKBKSfTtytUVpfRzM/fm8azE80gZRBvEKmiHFCDExwiZJKaMYKuHHToPZpEVZ1BNJdzYil9hiaGQ0rCgWXQU0EgkaKhLsKV3Rcgbo9gSdjsOklEeIWjEc+tLm0MmRSkiXp/ZwmEKaXgP6NcgvwdFw6NyEOAiixJURFuMofyOT9VStB3hp9feiG1UkNQo+Bz5G6KLHotBNkILNnRILcwsKABIA5HHf5ycRiWFwOGqjKGZ8GGQOIyZpI+kMDXoMh2zkQIgWFQcn3h4a9KRygKxh5mVkoV1L1HFAAvtjgx5zaOk6AxKksEUnKxEru6QMeg9Hk0FFFkZXZi1HU4KPqgdMjOfo1Tok8uNq4ODAqJEyhj2cfYEYE/QtOFAGvc98MAlOTB2858mzTDaTUqWWY9kxNVbSb4eqdDOK+HR63RAro6kGjHJ7ShfEPpYKsgvyGXFYJWIyYnTjUn6JJLyw5BLJUxjH8SgCTcrnZH9JJ0Y1IXKED4guE4slBn2IElnQtEFssDyyDMi40mdCunI1IJWj6qaIxW11f8iWpDEauxW90IuLAYymTZV2q5wYX4jOSbyH4RKjxg8VQjqRQRXj2cqq7Srggz4O3QjIks7OCgkUPlJ6Cmr4xI2AjEyXbDlUO4cUF8dU93BZoCGejNxmhjhy4ghGjqlczbgI4LFBH+DiDKUqxOcIA0iJ4yLRueRY5T7Ve2o94hAKoiJuQpwA25Ux1rL/ftKgp1Thlq6+RlyJ+BOOxzDI//Ppjr8MnxaHtjkgoeaRi9/eItS6mFKOJRfHqUaL7UvQITVZGuHWNh+8f539vT1iXorz089jeUmlm3c31xjLp9G0gIWVpaiDpyPKXafb7lE+qhO4GsXMGFnVCEbHCVyslI/j7xNP9SEX4pX28Do+bluntCn7tIhhThLPT2EXi1jjWexinFhSp/z29zna3CQM0mTyM1ipAolijsxMBm0qxubWDTb2HtDvNxhLTzCTXmQuLyjwfJR7lUCgdAAHQsx+QNs9JP3SeUh77N3/iAnZXQLNj89CKgsxS4VkiXSBxOIc5CwcXZAeNfoMLZS7XEIjGbxyVKL6+pvkDQM9XaS+e0g/lmJaJs5Mz+FXyxipFH71ECNhR91uxL2Vm2dmMrrBJLKXfPzddTrNBqlf/QbN1/+Um7euoekuyytTzH/qPFyciVr9tbMMHI/YmHQJMsE9pHT3BpVSlVSswOLcs6ze2GRh6jyGb2Okc4StBlpSOgI11OQ0tg5Y23bZqlZUjfrzr61gTxzw6O7rLI3PElt+Ae5bUDwPV5/G6ezRnuwwVihQ+gffJrbbo6+FxGeKWNIHfiKLsVBUEXsg7f2GBt2QG00sjUQyW/vU72/QWjsibWeITxRIzE9GnIHxLMQNmSb7OF8+tC+RQR812JefRdv/jKVrAtOJchHlZYQymi8qqpPDJUee7+jYwy43XRUzWCQlFJfPqFmFwz8akfhGcJ46zygVUepVyBYKWOGAcqlCfkrmAguHpEsmbuHUqtjicYY6Uq0Ri0NPwIxhgDSnDIYThWAKH06o6NzT2gp2NKQns2wlecip2XJ60VwlI9SwJLQaWuRqs0I8L2ahiy1RjYrGEmIFQWBemV0vA+0Nf5hgsLBEmY7krkL4UXpC1GRMSKsfO1kK4ZYhEAKOm9EoRzXJaPgZsVdDJ0zZN3makaLvqlvLihyqUXg+wmQ1UfYCoxsYKlqTc3Xwui2VX3NbDlYmRdCTlJjIfdj7cuQR2tC1o/ZF8YHMUdboWg5Nv0fWSBCXuLQ5HGzRVFY6ioIzJvV2nXg+z1a7xUw6Q0bNZ+jjZlTsSFw2gzTKkAjR1GkY4uToyqAn5ftFPjGPshKUz7j8lYTx0tVDHiO0SX4eoc4jB0vWL9HzEP0WH1kdRkXnLZWi6JKn4XgUbRmJ6WOIczEafawcCVEvki7q0u22mIkvKCClO+wUmho5XHpTXQtXM/CUu5WIEIbDZuTF9LoQj0i6qhmHbFTD57C0RmYyiyXpNTUmZDgHUV1z6SCmNswwO+ThaXK9fXHN0FT6w1RvC+VIHnIUiTmUrz30h57sHCmmPkKSVP8zpTJVrN4dptHkF1GHo7nfKn0B3SiDQXy0X0X8P2tA8J/aqEvKwwnRpIe602PtwYfgd1k5PR8hvJrAEGKQPUUKK29vUTsqK30wlh8jl5yGeoLyjTUalQrZTILxYpYbt66TLmY580VpFLYI/Z7iYLVrLfqdgRr+kkmkiVnCz1qKvqOxGkXb0zbejXcwizPQDPCPQgytSK8fU452enIMe3mCkB61vXWat26wlJ9Am1jm1g+vUWr0+MKvfAMWiwzau8SemoPWHoN+C93TMbpyz+TBz0LH42D1Q1rbj8hXq2RiDjudHabOzLIn5XuLZ9GPTA7e3+Co5BCfXsA+e4rcmRVyK4sgSHlBxzVFh0U3lzbo1kNTJoLJ2NKNbW78mz8gaLQ4d/I09x4+Qs9kWDx3nrEL50AGmiSSHLzxQ/TBgMmrV6LoyJfONxVmUuPRUBfpdX53nUppn7GXL+KETbaqWzTdJitLMxQunI6g9h4EjWSUS0h1YCyARZlA49P+4EPeefN9nj73KpsPjrh49gWs4pRqQi+91QPbx2+Xsfwa7r0NvGZGgFF6/TrZyQH6grAcD8CWTjfTcFiAc5+GxQVIi8d/QEI0zw2X8Noam4cH2ON5NXHNnMzjF+IEwmbMiGceCcsIfUxJLsod2nNgv0awVVWdag0hbkzLUBjphKeBpROaEq19nMr+DyB3ddCf3aBLhChqJQrER2P0JIrRI4UyMsxPKNZRLlMpEwnchsZKAmZRgSoFOMp9qhzXULHEHapBnYKeotHtk0iOUw66mHqNJgcsskiCBPtHZRbEoxRI1rI4EkMIjMuxBOEQTFu3VM46UnRNbHSsfjryRuRcxValxDgK2iAQdYK4Z6tgTrdDgrRHhX06tMhTVNGwrUoIRVEP5woLfKeHjw16TIz2qLxgpMgkryqt/lXLxOhFsSEC+4u/G+XUI20pE3/lIY19RTGLsZP/VOQu7Rt0QWPEWEt+W0frP2HQhyhMqMkVG12M6DuatX2yhSJ97CiP74dYrpj8Iew8uobyggUSrMsRTDG8mk+lXyGdylHa2WdhfkE5QeJ8pRJZHL/HpJFXxijUQ9oEVOkprGJhqFAk/TTKHysLKeMqDflclInODiH0yNCHHCknK0BUmuZJo4yfHD70OKc/kvHIGRnl+p80PrqcbVfByF3SlJwKM3aSTnOPBXEOVeQVpeQcGyqDNlqsQSpywXD9EM3IKHdE4SjK1xDYxqVlJNRK5ZHFIy4zFxodSE1G0V51HyYE1erRaFXIZvPKsZD7SUxr4BkkzSxGII7XTxFflHMsnAlxOgRpMpWbPALERve52hvyNKA2dO4FUBAfRBgDkZ8XnaM6zDAwVd83NOiPjXWUGcJRfxRgi6Mtn5NgYzSi+T+1gf7zfr/inkQyam2t894b36d1tMfywiSTUwX6QZfcZAbP8Ok4fZXSmygUyc8tRI6YY8H9Ju4HD9hcfUQqbpPMxlnbXmNiboqFb/4ixLSoj4ozUK3GfSfE0KUJSyzSF8Y47O9Q372NG1SYlNbmXjdqIdsWp1WGjC2CJR3cXJW6YSwBXg13Z5317/4Zzl6NM+eeZveohW+lOPP1vwZzeSjKoPadKLUs3U37Ae3NBl7DIG1OYAZxNm+8z96dG8Qbh5KuJzFvk1saZ7/V5sSzX4B/v0njoxoJXYLNRSp2QLtgMHl+gcTSmEKRvZhBqEXz6rQgbAtPRzWjb99b5+b33iAVGDz1+degfMh+bZ+Zy+ejCFzwqfwEwaMtBp0Bdq4Ip1bUFdm48QFmP6B3e4NMuYV9VMb3m+xbDeafP03hnFwECw571HfqpIw8sZXL0BSBh0hKkJNZmDagU6Z1+x5b9zbZu18mExvjU5/7Gpy9SOv+TfyshTYeJzVpERhlwkYPWz8Fbgauv09z9T3i+QrWtA2JFLV3H9E9zDJ39iVYXITlJFwVZSFTcSZhrUx9dw8jGScj68ynCBImg2SMQOXAR1rIIxHq6KLk5UbtydQbGRIgkYb5mIWo7kxh98TUnJyf4KZF5JifIv38jBG6qzKtjhooOCLqiHFU5B6VIx6N3RtNXRdLGVMEJcmQj/SGnJLYUiErSSZTeuVXhms2BBEq71BcKqhhNTIwIEaGvbZLkA648vcyPPOLzzD2IMtv/Re/qSLmlJoULN9fxGVSOVoKypZvjPu0kBKSUQDbISNRdk+ip6FsRJmlJT3QoUmfBAWKrpSURIquFO7RsvcVTJnjNDb5yOESRTeKjkYpDSFkqfVFllG9L6wzZcAl5SCErABNQeIBHU3MnUSmAl9JKCkxdagibwH8ZV2yG6LcZkz1VZBIujzkaUkuWkbtKuhaKVyZwGcqzqIK2IVvoEluVeb4DYgz4IgWNTK08VmkSAaTrA/t/ZB0Ycgmkz0Skwg9MhyjdapfaoKvGzDd5un/9RXMzya4/uhd/tWv/jM+zdNkG3k0I04sHadJFdk3STdLwRx/TD4TgzISmUDBci6yzqycs4SZ4igZurTOVtcxp0pdh/DOMHgdBY0jH0Q+NwRDhoBgtPElDRK5NiH9oIeu29ztHTCZmFSgclrl2XW0toU1mFZARSjbQxnFI8psRSkNxS7Io1FUvAX5rsyQWCn5cpnjVcOlQEiesvpWWFCKLx42aQUV+oZHm7bE8TTdOqets5ikFHdCMtwjGkrMG/I5xPGVF59wPt14lJ+XhzAVpAGKcpJEEEPIrJOIzicy5lEmT9IiP0Gwkc8rDsdP8QOeQIY8S+TnY6tdLY+R5f/zWtO/BJ+XdYmRlIZmrR7B2upwmEpAYHo0/Q72VJb9bg0zl2Ll3Plo2pjcvzLi24+DBAKVDty/B/UjpXcFUHFjIfHZSXwjxJBSsGwWem6EsqRySmcPdppoWy717X36bpl6Z5fpuTTjVy9w8OO3caVEzjVZPHMFzl6ArAR3HTA7YPWjYS7rh/DRJkgKaKdMsz8ge/4M/aCBPhXn9s5H1L26SmXq0i3VTZCzJsjEJrGaBinhZFfK0Npm6/BDnvrqFbQLS9BoQzeBf7PN3rUdjK5NcWkBfzlJ6uI4PL8YDZQxM4RaHD8ICENNOsXVwtALiDkWwXqJxqN9chLjPf0U9KoSQoNTh3aDw3KZqfEFqgcNjEGcZDJFGNewFhdot1v0Kw26H63hr65hHmyjGw1mX1mmmXRJzU9iTizC3TrXvn2LbDjJmc99nXalQTBmk15Ioq9kYEKaB9Ror21QXStRf1AmGSQ59dLn1Oz1xo0fkVieQJvNYMwm6JhNMpKILGXgx6vsfP9H7Dy6gV3ssHhqnLFz57j1Rz/EbBZZWrpKN25SfGoe42uCOAikKZ6X7AC5QUSBC6YV4iVikJCbOqJNRY+AWBgSl9KGkfetqMcSdWrq84+hR/GSJOfzU8Za/fpxkBYd9mc06HIKonzFoEu7WlGvQp4RN0JMvUzPE0gwwvUFFhTPMsq7NodAQ0TJifSIKJqMkFM0g30Z/4riGKojiNKrUWJcvWLTROO/+q1fR/tah/3DdSbezfD9/+F17u+9zRgxxtR3CoNqNsrvDyMMyQNLLnUYEGPjkJEISjzhkTKT4DZxpIyeyF8MdqqfUHlV14LM8zF+4X/7LAflGv/6v3yDjFLAw+ujjLopfsNjUmDUbUpiL8ltRjKSfgfq5n5cNygtfQe0SKBLDlzkpEhHVXUgcSsETJc4+uOHWBiRp6mQCHlHRiSYkhsOZYqUwKdi8G18MerynoKuoaziZYej7Uc89dVP8ZV/9N+wXarwf33z/2CBopKcnKtS+iM4WdYhCMLwWiVkiw2nRlINSZ3WOfW/nET7Uoqbjdt8duU1Xn/x+7TXy5ieSa/fxhd0CpcZTmCM0i5DZ0GCxSFNDclYRw6efL9AGRLNQEuMtxj6Eawu7wspTvlIMsc5CmclAhX2SORcimM5YmpHGz6626LXtp1DVr54lV/5O7/G4f4Gv/l3/z75wGZOX8CQPPgQRWq4HbrxA2avnuJv/cZXaO7X+N2/8y+xmaaJzJoeDvAYGvMhYDt0bncUgnQo3IXQZCYVUGKTLXb5m//Tr/Lyied4+eSL/Nbf/z/54e++i0GB1sAgF4sg8ZFjoozxkwZdVMfQoAubfVxFSVLdIe5AiKYcWQNnyElQfz8M8COHL/IrPU1kJE7SUD/IyGd544koVqWJbLnf5V6Xp3hXslNG6NxfAiP95zkFRTQWIxtGiJ7jQa0JjnRYE8H1IGWAkHALGQJD0kk+ukJiZABJDG6u495dpd9pk714XkH21Y1V3rtzi6rf5/O/+DWmzp2GKWnPOohGacczhI02lfsHpHd1BuUW8bTG7uFDrLjP7GdfZvXffYu4aeN0QzX2dGJuBu3UPMxlwGhBfZ3e3h47f/xjTgvJbu4UB29d58HePmMnltAnUhROTTH9/FkGXpOBqWHoFtpAuDVC2AvprDYwHvYwK3Wc5iaNwR6nPneWcu+Ig2aH+m6bT3/5b8OtPcJHh4oUGi7GyT41AWeShCkbbeJixPgckeKcsBR2Wy3yiRkoOSi6t6r57kL7CE4U8NZvUZOuNM02CSPH3laNscwcYxNTJMZsLGk8n83DQSkyHJKPr22AWYdih9q9t6k7XU7MX4baGPvvHOI1ckyvXOUwbWEtj2FOxfDSfYrzGcwJoeGWqF+/T74X5+DWKtPzp6FYpFTaoHh5GfPSIn7KV9PzUkEO/myPgz++ibZZxu1WYNJh4fIivPoyvT95C/fAJJedwTFCwlmb+LMFODMJlvTBHSZ6BW4UaEaMs2UxMISfKrdZVNwUZVQlQjU/7v6mvGdR3EPynCJv/NSu/hkN9v/vvSHad2QZR2OEhyFFaDaVwVDgrcoB2uDKM7LvvkK4RYkI+U0UeSLKlXai9beSEaN2PJT+CRXik6ZqzJAScDNT4L//x3+PNX+Hf/3uH3DtH73DVVaUF9lJiqmXG7VLUrrxCbSrlJKQraCpR2SrEWYgSYmY5IQVzj6MRoVwR1tFku3QZUybx5Z9KRdB+vVMaXz9O5+hWerxb7/yIwoCbyvDLCG+fJeEsU/UKCmIVJwuAUblIe+nPs71yvv2kRKmy1jEaBb2kZx3uq3y3AzGPq4jGinZUd7C0mkMr3FOOWsdxQ0QqQplSsJLiakkF69yxzE4MiTJ7TAh4HGuwOd/+Kt8sL7KD77+XabJ4FNHuOomdlSiJmWcko+1xcnRiauSLHCEtR5N6qXdfIA5EbJOmQsvfppX/udvsmIu83v/47/k8I/ukwzj1LoOBakMUeHrcNqhynHbUZ57mPMVsyFJEYGIFWEy0JX/MzLoaljGyPqbDp0YyIokRSJpiaxCQ0YxvxxEroc4Bk+Ukqm8u8eRtsvk2WX+xr/4r1V1zT/8z/4BE6TJkaPr9shawt2Q9Q/oUycxN8nP/9EX6ZTqfOsr/5Skv0CoZ1WqRKXUJUIWOsAQypbb2W1skc6M4Tkpgjjs9g/pJo74ynd/jvxylszdPIODHhdfOcc/+4f/hvv/5B4F5sgoFoFsh8iI5hXYL3eGOHri2M8qhKajuCBudK1Ck5YqC4wQDhFcNBIz4sUrecr+FPQoJq54V6EHggFF8baYavmeYRppBPmrfSq3cFSBEiXaBA/7q2rQJcXjq0ooto8IH2zQ29ql16xT7TU58LssffY5Fl97EZIJleaS7ptpGYYiiNFOCe/2Ku//2Q+IGRrPfP1rKvBsSQ252yM5M056bhJbRei5iJOiUBGNdr1Jb6vBWMXG2W8SS4fslzYZG8+QPLnM4fWbqjNdJpWn2W7haT7Ty9NwWRqgDSg/eJeH195j8mjASnYGzUjR9TS6gcZBt01ueZqFb3wJeuUocEwKVi96WCIan+5hl9bDMmN7Jma9i3O0hX15AeId3vzBv6NjaqTjBa7MXSJ7XsaJT6lGNpg1mALmpIteEvpSOy+pI8nZaGhOuBPWq3UmM4sMNhvEjKJq/Xqwdg+ne8jYRIx00VRzwrdu36Fy2EPzUizPX6QfeMQmDWLFFKniLKX1fWZmTsHRIbz7A/a2rjF1Kcd29RGJRIKppctgnIRynP6BwUbbZ/kzLxPOpAlk/nhyQCwTkkzJrg3gqMPgT97jzuvXOLewQrlZZ61XI3dhgSvf/HIEOcST0IvDH9wnuH6ALos72mGtv0bh/AyFX/sl+q+/w/6HJdJ2lomFOfxxnf5CQOrZE4QJUTtyC2n0el0sPYYhM2qFeiRawRhlTSPYXW61kTFSpbTDG1fxyWRCj1DURjkt9fcKZP/4Mfz86IW/kK0X4yw2Sm542S9Doy6z7TvUEJ6sKsVSvGqJWxORV6siLVEkTXQFFgrMXCRLDEsmIAkBSNAXcWJUT4AWFPv0cZRikzUesKsY5z5ZCkywUM0rJ6gW7yjugNiYwPWwZViByi0Lq1f+n1KnK+8LBhBV4wovWAD0COYdyUTIfpL7jotS7USYtpORznwaV/+f84pU8p1Pv860PwNGXSm6qHpeBuNErHUVEStvTLxzYZuJIo1HjpoW5c/lX48tFcGHCl8okhzCMk7sUDko1mBGKQNB+dQ5jljGwsiVYEGOq6BUT7UKPqCuVjYu+X/y+GFCcfWiAQ5QjtVFPVH0kmhjaa68+QJHustvX/odZshi08CnTZysOkKWjCI/Rn0EbIyhQyKBs+jDlCmNm+T61GjJjAQGdNSZ9phRTAOdaaZwhQzQ00jb8l4AtpTnyMqzdEkO43JxRIRwKHx9cWKFyCOIxrD4ZSg3gY0JZPylrNdUxHR5CM2uqLgEUQ12JLGhU+nEo2h/GHXLW+3ENpnLi3zln/4SlDR+42u/wTLzKrKXnSGrFimM9kX81BgXf/cZ/F6H77/0fzPDIg3yw5x5S+31NCmFiirvUd0XwjLXCF1Tdeg0Z3V++Td/mQfP3+fD+x/yu1/6PbKk+O9+/7/l8uIl6u91+N9//R8zy9IQoWoiySJJKckuFpxJ9hAIE152cjsqe1PJmhR9xVkXdywKwiPPu4eveO9RMiO6faVTuezbUd8BuV8FCRJCn7jPQ7LokKsRDYwUxzNiCIhBl9TPX8mHcDY8CSL78HCb2vu3aa9t47V7lDp1VjtVfvHv/jrmqTm0iXG1E2QviU5TpY1th/o776oe5+lUktTMFFsf3WLxxDIszagUGplU9BSdLp7dQAZ2dum0Ohh1n0IvTW/7ED0W0B10KFy9qOriu+vbHOzuk88WiCcTxJIxYjLqeyal5655MwAAIABJREFUvLRWdY29hw8plB0mM5Pceu8mjfaAV7/6Nbgqdk6clR5MCsdDCLqje0BQBguqPZr39zG3ayQXT8PODlw6CzevqeY68dlxUtkCs9JbJVuAtU3KO+uMn58HmaUSNDgoH5ErLGFYKaxEAhJx6eW+KcAdTmmAe+iQcmLEJKHWKFEtrdFp77Dw/DmoH1Da3Wdy7ix7Dw7IJKYVsc1YMXFsncLEGWjbVL93i8MbH/H/svceYHaWdd7/5zm9zznTe01mJslMeieFUEMPUqSIgIiiq676qmtZWVbXjhUQEKWjCCI9tBAIpIf0XieZXs+c3sv/+t3PGYi+7v+69n33ulze3XMxCpOTU+7nfu5f+xZnLISJcRLGIZo76zi+fRM+bxlOdz3WGWdA51xI5BUcP283knJkSDuyGDTJUtMYRWVnwM+RF9eR6Rtj6mRB2pfQdXQfqVIbk86aQ9bpxFJSJ0NV2DQMR8ZV9kNkDL8vhqujDsvyhcpsxn9wmEQojtNtx1lXRKbWSKJIw1FSXpB3mBDjmBBk0RGtIgMiYUYPNQXxiYIohfy53KYTczZ5xvug8b9uq58WwSdGYoW65f+0466356QsUiAyGDfkkclzH30q8YgSxKPgQnJASFiXGiONAyfDDKsKMMEwFiXHVK4qspZ8FlvWByGhFIpITx6KUwRdRxgwyDX1MkaApEoY5PCupJoaijNWEqk0AYeJUYI0U0M2nyShxVXrNsO4Are5aVLnaz7qx2aTgaSDMYKMEyCufOpk3ukrHGVWzGkNqyhDSUUproiOKN4OF7Pemsvxo/tZt/hF7KqasTNeIP9Y1RBGais7VbgwiauTQW4kA+lgBHOpR7HmRgxyoAq0bpgwPXhUNSa9giLyqsaU1epVn7eFDnVw76RLHdpN+NACcaVqFQuFcDiLScfCGG0ZgpYEhwkpkFwTHry4yYWKcMvmkHPbBmGroAPClCW8aJNcdL47nb29e3h26WbKceNgVAVVAw4FDZSkSbjPJThUeI/4HTi9JiVtLXA3RzpN0pxjH2P4VSqgE9IqkdWQpMim2PEyty7CpxKlBFGG2EdADUFqyOClnzEaqUKuoiQBNgk/WQPFxgY1XkiLjYIsk5ri5EhoR9XfF4jpCEm1x0qw6TQ4FcAkvXKpzx4Lxqh0NulAI3lL2XahOJlqP+YZtax84jyiOzP89oZHqKJSkeoOsBs3NgV9dOHAgRd7exGzN6xg79HtvLNQEqAG9f7Sk5IKPkuQhUyjMlWqF9Ky7vJewo4Utp1FtlMfJ+lhOz2E1I0UZRZTVAImX82hEggznmglPpubofEwtlKNPg4oHQC36kPk6WFcrW2OEGWU4qQEFxVYBPOhzDoKP/Y4QXqIEVH3j+yxsArKcmfKrF6GZzomxq6+pU8F6gqqcCjAZ+EAUUDODJJeSzdEnqsj8j+EDwnoiRBjh49h6PXjS2jk+0fpOXaCUD6Ltb6cybdcq9ruCauFlCq7ZFU0na8vpumjwyqQEQ0zvP8APd2ncBZ5aO2YimFSU0GOW/KAAngwI1lphnw6g5bQyHSPko+n0IwapmIPeAVEmifbO8xg/xAuu96hMdpMOEtsaOVOcElqGSEfi6CZnGR2HeTA/qPkjRZap0zHPnWKDqYWkQgZ3QqeamK+IhW6ZHKhJETGITEMDhsMJgRZDX0hhqU7UOzFU1OKSSRmtSyxnl5y8QyuxmbCvf3Yq6oI5VNEtBCOYiclpcVoLhdaInckb8yaSY9nSQzHMceFo5knHwkQG+/DYohhq/VCYFRHwFY2wUgMXMKBs4M3SU7U06SVNQTR/X4SJ4fJ+aX1PYTFFaVqUgWhfTtw2Jz0B+MkqmuouuQi3B3T9YPWaiJtE0Syvqlle9tEOWQkxPjmveAP4ZNMRQBrwyeJOcDRVkvaaMLsKNNv2kMh6Aor67pMKky41oZTAvqUZrKBMIneEJlQDJvRhLXEAhUWUh4jObO0Q3WMuGiFqSqggGzWuY86j3wioE/M0iYKDykAJpJnfV54GnD9bwX1QoV+Gmbr/zygT6BiLTCghamu9XDT6i/zwrYX8cf8LDvzTPLJNDaDiWwowdrnVvPy3S+rzXXd9z7G5ZdcqqrEkXFpKRXzyuce49CeDVRRhCfVpquBqAJrmN6yXnV4LZ55Dmf+4kKMzih2g4niTAWpoSzvrdnEsZ3dnPkvqyiy+Hj+yodUYXbdjz6BqSTH4UPbeOIrT+JIVFNlljm8tLIz5PJWhrQg1a1VnP3zlTRWtjO0Y5Tf3fobObqVbok6zCQQSqva4qe8o4SmtzroGtzH4533cufD36ehYQppJcriwGRzcPJEDwd/vJbtO3cySdicY3ks9mpda98KA8jPKPOnl3HpE9dT6ihmtH9YzUxHIkFeXbcG3gyy8BfL0I6n2fTZTXz+5//MjinHODV4kocvu4vZtCu5yXKRMRY7Q5eJjDGCubKS6XddTHF5BfE3unj9317AI8I/hewvH08TKg1iNhgwx8xY2j3M2zGXbcED8MkYK79/HaWmMMHBPqpLmjjW3cs/XfNdhRWYTAUlVJDFxWgkQd4ldbgEzjjVja2seORajDUe4pEAxkiUNk8ZD939EJl34Yrv3khmIMvzP3qcsd4wJVVuLnx5BdsG9zDy/TFmf+c6ZrXOp2vXfmbXlbLh5Rd45Jv34VagQ0nd6kToAMIpKDEwkDpG0jbOJ+69Da25FntJKbasgVwwRmRwkDfufUftgQu/cD6moRQPfeFeigWDkfKQ1azEIjncNgNHwhtou2gJFz62lPE34zzyD3+gjhbixNjPPpZ+dSGfOPNGptqm8JWLvy5FMdXvTKM/dBQ+k+KSf7mCnLeYcWMMv3EQSyDFY2f9ghbKccYrVFcqHhzCWOVSH3+QIbLEmPqZTiZdO5+YlmZx8wJMIxp9W07y7i9fYceB7SotrKBOJXCyDU3FGpc9fT6Hxo9w+Htd3HDXDVhqDJzqOUKF0cnQkSF+evMDlFND5VCVztGXvVsGAaPcPYOME2X5N87i7HPOUfoVRI3YrQ6279nEprt3QSWs+vYVBPaP88Ctv6GEMtzSbTqd6iqXgLjqAEmL/0Md0JNhUgND0OuHoTDhE32ER/14a6rwzpoCnaL+aSRhERqljuRWuaTk6AJqTkV0QHI0RqjrFP6xEZxuF2W1tVBWol8D1VIr9P4U8Cijd4CFdTMe0cHRIvXtceuteTlrRgL4R8cx5gxK3c5sNWEX1lOxXTceE0xOKqrm4plT3fSJO6lmoKqmAYug8G16J1ThHgqgKaWhqADVBaRuxk8ifZSx3i7Gd4/QUTkL3JPh+AD5eJCgdDW9WcoaKpWGR+JEH5H+GA5bCY62OQz2HUGrymIts+ItL1HAPy2dO5U3CYQ/oZENJjBGZfiUhVhEabCTjoJXSKBxNaxLneilv2+EsrIGnG3T9OwoZyLhT5PyZ7CHjCRGQoRH+0mnAtTUuTGlQpzYvIWq4lLiRjvDLieOs5dQPa8Tk/DJldqUzjuWCk0Q2gp8FE/oer1CERM/cp+0L0SAJk3KY0KmVnLQSMPYOyYndJxYzyARsYJtrcLRVEHepMO+bDIbjkjikdaBoeICZ5NcWxi40pKWj1CozqWPLg9FtdEr9QkolAKinDZDlZnjRIX+AaK30Db+/wno/xktd5HySGSjDMaGMLud1C2qZdI9U7FMcpAYyVLpqcRqNBEYHsZhMGMrhjd3rke8cdoMU7CNOyl21BCIZ/G1N7Np9yb6T+7huZv+yKzYIuqz5erL+b1htrKZT6y/jfrGTrSUEVMghNOcJ5QfI+3I4M9GOdHXhbHRRaellV1n7eD4kd1c8vPraVk6ieGRw2z5ykEi+8NY/aJQFyKaj6C53PiJsORXy5i6Yib9B8fZ/413OHJojEmmYl20ZSKoOzMMa0EqOkupfWsavelDEHUwzdJGc7Aed7KIpPCnS4zszB7F7rGSPjDI40t/QUvMTpWphfDIKOmaItZxis+v+zLGskHK3R6cw+WY4hoWW5KoO0qfN8jxYweVItTMfAdbbthO47mTSX3FSL/gQ25McHTrMUopxZO3YMilSSWH5OOw4OsXUXvNMjQsrL3iXvbuPkZjrhnjGNjLC/1qu4QrSdWdOOvNtKydzPH4UaZXXYBrxEL86BGWdc6h63AfxloPR1wD7L9/K10/6FIdkaFEDLvNoaq+Yfr5/LovodWZ8Nh9xAMJUv4E9c1l7Oh5h8qGagZ78rgzDUx1LOKpy/+FnuN7qZvVyaSXqzmm+anLzqTRMo1Uf17pWmvjp2hvrCQRDPLiY6vZcs9uhdpuMNSoC3IyfoKmBQtZfsdcsnUWQtk8ZSWVeDIWsskk44kAphIHb72ymuUfuYyjT21g7Zefp1JBbn0EKFfN/LJ0npi5D985daz4/jRce9w8+MknsGVKiJmyVHyqhEvvuI7sgTQv/+PTDO8PUN7mZeF757HZv4Wp9nmURHyYx5LEYn58bR5lbWmIGNn4m41039uDNWGk3OZVvZhBhpk0o5Ppvzgbe4WDOpcNU8rAyIDYSGSxNnoVyXv7+rd46qMP0Kbq/1LihCjubGfB0/PYke/FUtSII+vCNxrDEU5TV1SOyWShd3iYo386wPivBiGgK4bFnDkOsZk5S85g9reXUj+lhUD/AMZYniZ3PUcOHGTeshns7TvM62vfZOaKM8gei/PAzffRQD0eSrDnTR/cCxLQDTKikgrdjOXDXKELgHQ8QK5vjETvKImBMSwGI67WyTC1VacD2A0kTLqu40QXVICJBpm/mwRUJ6ySDOnxANlEGpvMq+VHzLKEWaWwGhNnuyAQBXwomiIizCUAVqEgGnS/cqFQS4c6liQdSZKMxDAbjZitVgwuoVdbdLyOoOmF65JNkwsLvz2BphmxCx7LJTMdwXzooGhdz0KXRH5fC0OChjmmOtj+xBDRXUEm29sgXwOHelRHPGkKky7P4qqTuJcnvecw659eT3PVVBrmn0vfSC9amwVjhZnSsmJlH67l86Oq5a6DVgrauoL4Fh3bcT8H3n0bp9lMqdeLs7mZnm07icQT1DY0456zlNzuPgzGIqKpHDaTA6O1CIaHGBvpx1lkwVbnI9VzkpNb3qOuuBJ7RT1Rs4nxlioMVV6q6z26iEBB81yAULpyuPBcM/qAsKCDjVUQihqZXJKIUaZztgL9KkWNoJOTOcZO9Sq8iaulhqxm0cWs1MSqALgSQwB5PeGKG2X2JZZ5AnMrzLo+4Nz8OwF9gnZWCPR/hb0qrKRedf87Af0/qzkmtKcccTV/7mOE1o5pTHtjMn3aEBWBRg7ftocH335MiZfe8LPrmL9qCsfKD1LtKiK6Js/4phgvfnsNKcys+PwZnHXH1RzLHab7D7vp/kKQ8qhHtfLtTRrT/jCPcFUIxovofmk7b/7zWtUSjuHngjuvp/nqJmz1Pg7ED+LtsRG4ZJwDh99jasdcZt21hNI2jd1/3srWz+2hId+sbqS8IckAcWpaaln02DJyTgMDW8Z57lMv0UytkiZQ+ZiSCc2rVteoFqVsqo9JG+fQZTpFWbqc8sEi9ly5ia37N6n9MEKMKx8+h+IL55DqG6Wi28Lbl/1egc1kd9kbWlmx5VoO545QbIiy78lDPPXFZ6mlhl72c/VXbmbZnfPpSp8il8tS3VfNtqV71I1cu62OoD1A+IEwm7+0kUYmUyJktvQQOXMSZ307l9x/GQPOPLs27WfDP71BI+WUy0LKkHmiO+rMKBnR/lCElvmVXLznfDYMbGKScT6HXtnHi7c+qEuB4uGmpz5L5lwbga4Y/ZfsJ94nGHSZkQeomlfNyh+uoLtsmKKqcjb97C3++INnqaCYPo5y/c8+yfzrJnO0P4TP2oZpqJwj3/oT2ze9wZw551L9mpNgMdQNT+XQU4f41Rcepo06LIzy+UduoW5qI4GRGJu+spvDB/YqCpjMML3zO1jy9UUUt1ZjcNt57trH+dPGVykuaP5/7LFbqVw4iTGvRjaWwLZ9hIc+8mM6aUSjlH5KlMt1M5pq/FfMreT8386i2V/HdQtvotOxGG9VJYuevhBnnYc1P3iGffcdoVp4FjVu2tbOINqQwjlUyuEn17Pmn15Ro7o4YT72xMeZtHw6nnQZr577Gr3HRvFiVLLHFTNamPe7+bjq2oj3htl8w3PsO7BBkeWO4OezD3+N5oVNjEaOYemJsObyp8UoWY1vnM2tzN0wk0OeCCZLG4HXDvLExQ/hVSVFjq++9FUyTTkm52p5ZeVzJHf4iXts9Nj76Fw8mek/mk6Jr51AT5id336F9e9tJkyQcnxcf+dVzLvsDMY8afr6B0gfi/LwVQ9QRQU+StRMXeFBCgda2CxKhRlF31Mytx/Gh1K6TEMoTHooQD4QxaJZdYC1twgcIr0t8sIiniJICl1BX02jBWCqgLYirCUU0Ry5eBKDBGOZl0t3Vc4NAXuq5SkUaVIhqwJBgMzCRRRWj9CMZfwnQVip/OvnTSZLIhTGajKjyWtOOGoqVoJq5ZKXOXlexK/kbQoluVBfDTKmNaEpGqz+kK9ikGRCRJ3k85mTDBoEo2PGPW7CMe6GEauyhhWZaCpEZrJfR9VLe34syqGn1itOuq+uk6TIvrY6yZaacHvdOJ1OWROR6pGF1UlQCnWYTMDACLGBEfKRlDKF97q8uKZOJXn8iPKnNViMWEtaYU+cbEhjLB+lXIAIomk+0kciMKCU10SlSoBhud5RMv4YFs1FLJ0nVVVKpthMaYNTydcpdzKDhHIdaCaz9HwurWdhagYhIg4CLpAwIjMkmW7bFU1GJEiK1YRQRilB8kYDZocOOtEhOTp6tCAqVVhemY3rR6ZSKpNnnj7cPm3ArXPJ9cuidGDU8wo3kZrN/AfuptOD/H/k7/2tt5ANnUjoiPxUCkurk5W7F9GfHmLPyhPs2blXrZRDTVMzXPfYRxg++xSxMLj+5OHP33qJOmpUa1PAR5NvnUvd99oZ2D/G+hVr6aBDTTMuvfMySq6Js+/kVh5c8gc135QEqQYvSTVBzVLXMZdJ984kPCWO1pNlcNUxhk4FOSEtxp8to/5CA2UGJ5vO26mPZPqDZL0G+hxJ2j8/lRX/eD5hf5j3btrI8QOj+GJF+CTLFcW3jHD9RVPAQtSYxNViY8bW+Yxmhijf5uWnF3+PjmwjZcZSRdgTQNo+ell5zkoW/3o58b4QA68e5I0fvUwvg9yx+kd0N0WUa9LTi+5Vh+IUFpNKpXFZNNUanTRvPs13e8jU5HGe8HHwqm56hrqZ8mA9HZdNwXG0iLW3bGZ4/5hqe4boVvPRpf96NosuORst7+SZG55g74FuUuNxZvladYT7BOpPkNfJJAabFXOVxvzVTeRLMmz7Xg977t+smOAlFDGeEGUzO0tfOZ+zlq1k35f3s+f+rViJ0stROu5ZSPs5zaQPW7jr0sdJUkQDjYrbr+EnSjdN0+Yz6zfT8TbXE+nNse0Tq+ne20V9UxMdb5YQtUXouj/Jzn/dgIsSFZ5iDDHKGF/b+H1KGpo4uLGbB666l0oVGCOc8egq5ixdQnRjgH+7/rtKk7xBhSadYzdCnNlzZzHlTx9laGCA9oCNX13wTeYwCbIV+I3SHdPJB2lriOqFRax8YAGnNhzm8dt+j41yvvLYd9CmF7H6mefZ+p33FHOizdxA0RwfUx7tJGTx0/dwH3u+t44kUaooJsqoonVd9eINVNe0MfBsjNe/+xbjwVHMRRof3XsN45YIJb2N/Obsu5kqiUUkQtIlmAIxICqiod7Dla9eSToR5PnL3yBxqh9rthitysaibdMZ9CTpuuMwz/3yANVoVAnFjQwHOMTHt15PZ+tU/D8f4s1/XavwD/30s+L3c5m/8gyG/xTnj5+Sub+dYHaUIqNPAdx6OcaZ0y+k7ddzqWtp4MDqbfz5liepUa8u+AmnHtBl0USPwKJrwQt07kMb0NWZm1ZnWC4UxyCyty5voaoW2csouF06K6cQGybCpiZjYS2nNB3klJfual7MSZQAgCC+pdctAb+g9TtxfhZCiQ7KLMwsJRprgvTR1FRZnfMGffyaCYcxGaTglBa6vJa08CW50GNLPp9G09KqeyV/RwdeaWTyedJ5A0ajkBcLr6noiiLtK3FWdEpEIVn3O1BSvgcDMFows0j4FeIdUx9kx8A/BE6f0DMUCCSS1HBNbSVfX0LKYcZiM6NZTCIsk8/nJbvJRTCpQU0KQkHCfYOE+/xq1JkYT9Dc3K6rrIWlbyg6hVmwVcJbPSSODXEqMUxFfTleCejRELlYFEOxh1yRHUNNFWTyDOw9IBAl7HYrpuoycBjAJ8TiAnVMFNlUm1tnMAl+IZOKYFMGCbq7lSyOLKZUWtIo148PQeOK8pIcYvInevM7mU9jFs64mmJIJic4YZ2GpgdzmZ0XVLkm0qjTh9sFF6mJgP5BS/00eLtqwf+l69VEu/5v0s3/kzjo6j0Krf9UIIXFYUGr1pj2Zg3B7Dgvzn2HWhpwYSOVj6uE0NNSzqQNVnJZAydWxonuTRFNjOK0yRQiiamliY6tc4lEM5xcsouB7gBVNV7Of/BTHDet5tgPe9n6xjtMohVLMItTDHRkJOPMcYwxFt1+DnVfmMTIkWF6V+0jMpynlzjtsxzUPNyA2Z5h8PFxtn5nPZ20qEPYNqWaBY+twFVlZddrO3jjE2tppBFf2kl8NIKlSq55BpOAjAScKEl7rcbcTbMYGB+i7yP9RI4FcYpoekS6OTGCpgABj4kTjHDWty7k/I+cT9+Bw/zyhp9w9txLWPWH8+i3BNl68xa2r32TybTipppIfxJXqZ2UJcR23mH5dy6h42u1jGyJ0nvROOlIHvMMjak/rsRs8TK8Ocjb39iowFA9HGZG51zOffQsIqEwoW3D3PWVX9PEHAXQKxXsdyxLLJ/GbreRFoCmx04iC/Y6jbO2TKOrZ79C7VsTLspspQr+Y8TOCfpo+5cOmpfOYF5oKf9yyZfxhfxUzZ7L4nebGEz4OfHJIN3vdOGlkUy4IA/qhvHcEZKGCJ3/PIcZF8zHkHXyzpfeonf7GLW1Jcx+azLj8QEemv47pjELp4LCafRymDBJZn1yBSvuuJatb+zl1zffyXTKmDVjDtNXn0NfzyhjN+7i+OFxdV850Cgjy2iwj3yRhS7CLHnietpmTyW8/hCrb32QpqgHa8hHqrictGC9wuKhkqaqw8K8+2ZgNCf56oKvcsXtt/DRqz7O5vf288jNj+HO5Wk3CPI9ja2ulMWbl3L81EF+v/jXzES3Q5ZDXRJNP/00f38RrQuaqRuZzU+vuUcw75RP8lH8ShmReJDUrSnCW/y4Qi7lp52wjukU8LCDlDtN6/crWH75GcTeTvHwZx7HOeijaKGHOS+3srvnCBtX7qORVsUMkXMhSoaTHGf2z9upOLuUjhPz+cGqO3FiZ9rCJsofKcNlcnHioi4O7jlFvaVKFQdSZfcmTuGwaQwxxoqHrqR2SiOR/YM8e8sT1KgKXQCrLt32QH6UjILOC/lQt9wVvbUwv5bzTLqnclCJeIwqgAtulYWY8EFN84Fzo/BS5FzX62qRgJbCTypbCeofMGFPD6qFHEB/OWE/qGRBF5QSGSmJNfIJZPSbTyd1hzg1etURjnlNGDIf8DcEPKsJP/40hpMMjkWk+XTslYR71TOW4lmkh8VIJmFUaoTxfj8n1+3AenwIbyKFf+gUCXOExiWTCSb8xIcGcGtWKhum6SI3EhPb2/TOtkjnqlxChGVy4msnsUEar5ImRCEeJjoUJO1P4skXYRAJxqYWlKvDyEkC0RESuQBekwVbyEhqxM+wiMwLHSmSxZk2YzP5dEpZTSXUlZJ0wK4DW2mq8lBeUwTlNv1iSlJg8YK0WuRC6LRNlf0ozZZMVo0jJHeWJZcpiiZPKFiUKzfCgtiFgPNMQg8QXrjIoU2UQ2pDpAsACUOBpqTnDsrzQ22e00rg05IKaWrrOaAulKFf0oKLiPqD0zSeJzbeRKJ22su+T8ea2FmKE/Z+s+A/UOJ/8FRJbPpDQUo9RUq7XWvXaHm5htHxQbYvPEJLtpmkP4PVoxYQbbJG7SYnoWiG0LIksZ684u4KzcgUS6C1OHE/4MPdUEL/jcc4teMIDW2tXPT7WxkLrednK75DO4twhMqwWgtoTeEmGYUfnMJe76Ll2WnU+Kp5Z+4b5HukXQaHzV20P9LMnBtmEN5j58jHNhPZJzzzOMW317D8y+cxerKX/bfsond7DyVxHzaZP5ZYiFr6VebszlVNCFurxGXB+mkc7OlhzbldNFCMKziCQyS6RI7TZCBmtHOcKNObq7nx2dvZuOs5vnvjV7jm3I+z4nMzGRtO8/itT1IrVWWm/ANOehBCoRTW1gi2qSVY34AyaxW98wbp3ZImXX6E2d+ZxrTblpEZNLD5grcY6guynwNc/vBHaFnSQPz4IAdvO0mgazcBPHioUkjzVEIqcp00ng5msDtMSpfG0arRsb6OoaM9vHfGe9SPtEOZhZFoELOwB4ryVM0oYtFvr8ARr+aOZf/IbIw465qYsa6VvpER3lzwDNOZAaFite3DdqEmJtAIM8YJOlsWctVPl2JwFPHH217i8OE+2ubW0PnsUobGenl93gu0i+qeuKjIpbX5OUEPU5bOZMEPr8QWdvCTld+kgQwV9R3MfnoORs3FU/Mfxpvz0Tc+TlNJLQ45UEP9UJJXXZLOzy7nrG9dz4HXN7P65kfppAxTRmQhvaqAklvAb4GS6RoLH1vOkOMEXU/20P7xqVhHvOz+1Eb27+hlSrpMsQooi6E1VLNk6zIOHznOuqUv4U4U4bE1SQcT+0AKGmNo831c/PtL6X8lxe8//7SyQGmY5GH6sQWcOnyQg22bqBqZqtDvo+EQ5gr9HnfkvAwZBmk4s4pZd8/A2VXGfZc8hDtdQsMUB3P+PJlkNMiV26MhAAAgAElEQVSLi9bSmJim1kq6s3Ik9JlP0HROC9O/XUJL31J+dd1vFUmzuLGcs96byeGdh9hy7j5qaOH42DBebzElUv1pgpEf4hR9TL91HpfecSNd7+7ml9f8kGlMxksplrwIYH3gQpd0CCdENwf68M7QC+M0CUjqLBSeuS6gazQKol0vzdTiqnNz4pCW+1zvvQrmSqbTEh9UXFBnsi7qJYmPxJDT1TonZvBKxU9V2HqsVoaV79dIcs6LpJVQRAu8V1W6S7CRH2GLnG72lCafF+vSgv+CemUpHPWgPkHclO9iUYVlknwsiBZJQUA8SZQzDdE9++F4D+ZgmLDsj5oy4j4LB04cxZTUSIRStLV2UrJcWGKNUCEGKKfFEMk5JKBPfH+Tsv2Lkk1GyEXTGBMa6YD41Rqw1k0ifeQoZtHVjfkZ9fcp5Gij14FN1HyKXYS7B+neegpftojqinbVOslV2jG0lJCvtrH1wDZqK8upqfRBmbhNCWihquDpZFLxXS6coaAxMtGh1FHkkvPk0dJZzKIYNKGeJess6ZR0aBIZbGK8ICsolDjlHXka9LxwNXWggv54X0r9ryvnwmxcWvp6ITwhY6kHdX2fFSQxT6/QT2up/rv0tP+kKn2Chi4fxZEEW6PGjP1tdHV1sX3OMSZF6vQbpUCV0po1ijbacHtK6J3aR647r+Q0JSYLjUir0Ziz7wyOhU4Q/MgAvccOUdvRzvn3fJTR2AbuueBOmphHebpZf13VLsmTt6YZM4xRtqCa0nsq8BiKOHHeET2gi06zawzPvFLK7qvGUdvIqddOsu/jb9PR0MqiV1cwkh+h7/UTbPziBipT1VRSrr+2OcGIoU+sTvBkqnTut2BcajXmvDOF7UePsumSEcpTXpolRY8G9MzXYaE3GiLrLaGxycWqh75M19B2fvjRb3DBzJXc9vC1HN57kvtueIgWJmMMnWaCItdPnMEcY3imlWJ5UfCTFYzMHyLRnyelDeFprqT9yWkY7HZyz0X4/bf/yOylM2j85XyMWobUjgF23PIszowTg6mWrESNbErtW11G2KSwPuI+Kn7xzgaNxm31jHf10r3gKJ5wM9FsBLPXhdDcDyaGmHZeJRc99Ek2bdzFn298mFm4KapsYOq6KYyEx1g39zmmIHzWIvCYybohqElTdpQQ/UyePZcLvjiT0oZJPHbrn+g/EqS6qogZ285j37597Fn5HlPyVWgyY5GPa4srZ7faqXVc+rtP0n+kn9/d+DNKxOlt2kzOfXAZff1DvH75aoUEFxyKcIMNwSw4E6TMXfSbwjR9czHLPn8F+9a8x59u+B1zqMWTrYC8GFTok7SgA7zTNJa9eTHv9LyCvcxBW/EUDKcs7Lh+Pfv3nGCqKA5G0+Sc4xhn11PzSCPplIF356xWOIZQ0kCp3MxCh/Ml0TpszH/gQtxDVXxr1deYRjkV03w0vdxCbDTIu3NXMzk1R2exKNR4mmguTJmhmAEGqF9ezRnPLMO/Js3vr3latb7Lq4wseHcy0eEx3l68npLYlPe1H8RnIOYboWhWOR975iwG1xi4/1OPKhpcUaOP89+Yze79u9iwSjo6TeTVkNCk3ItVAuYYo5sBOn68mM4Vs0ntGeSZWx6hjjI8oj8oAX2i5S7UNbvoSMgoUTqMH9YZ+kSQFoVBPbJOVLQib5tLZ3CYrfqIs1BWFcLw+8WQhEfxWhePDaX/UWipq/NdCtVCODj9yH2fiSQdYEHLix3Baewj6edKIJeg/kFzXU84lGiVJpGoYIby/ueSru2ErKMUpbo+onwfPXKIeqJet8soITU+ijaaxBwthr4xZRWbCgxiCQfJBcYY7e+nvKkBXEVseHcTrXWtZMRfwOvD0d6IeV47UZcFp8up18ESzCUvymX1Cl3PhLJk0zFyWWkh5JSrjZbJk42nMSbz5MNxsoGQUtAhlSbqP0kgeYyaqeK0FiAxHMVmaiPVkyI8mqKkpQKqguzr30rHtRex4dU3sJibmbdgpcB99WxHxB4EkKCpKfZEPqYOO7WEhSr2fX63SqsKOtnqW5yWoUwEGfWc034mKufTZtYTkqzv/+pvBNmJX+mfS//f9yvtiaAua3F6tV3YSO//8Wkfb+J36v8nXvz/Yo4ucVpo6LpkK6pynXWwmcPHT7J77iDlo2WK4ih0crVUDRrl7wkH2U5fRz9KgkASH6FhyD+NGuXb2shZM4wuPE7g2DDeinIuv+8qeiveZtvtIxxa8x51NGImqns5x70kkqMMeQM0/lMHtm+4qaCaUx2HyXeLsHaalDHKKYLMunMZlms8jMf64OvjWM+GpvOaccWKeO+SnUS6EzhFG11sFbUEwdyg2uhOSnHlvKr4FrVSc73GrD3z6BruJ3BpH8OH8pQJJUwCvvgwZIYY98bpYpBrfvUJaibVq9HRd6/+NufMWcKy2xdgqoG1t2zhyPYTTM42/YWGdsgapMfURcfts5h263Qy/XkOr9pLZiChREXGGaHljrnMv3EBoXAXm752DK6HmRdehuFglh03v8T4keN4xeJUaJnqoJKrJR9PTg/dEU2qAtmH5lqN9l0LOLRrO73n7KQmXU8gm8ZmK1FaOCE7lE/XuODZS+k7eoL7V95NJx3KsrfqmXImL57MOzM2MLCnl8psjQ6+k03hyJExdjFED61fXMHFt13A8e4w27+4npED45RV+Zi/cxnHjnWxZclOGpVIiuR/glJJKUZ7y6QWLr/vWnqGu/n1db+inloqKytY9MAs3BUeXr9qHWOnwnjyLkySDMgNko/jL+5mN4e5as3nKGqsIXUgzYOX3s0CJuPJFhUUDnWB+7A7jOdMD/WPdipQW7HRQ3CHn4WtCxkZ9rPhi2s5uf0IPmHnJ0domTmLKTvmcXD7YQ4s2UZ7ahI5i1hkjuNWOIsQrqnVXPT0Z+nd28O913yXyYKor+pg6f0deNurePG6N9j83kY6aMKZLSZr1AG04iQ8aOqm/p4Gppw7k+hzadZ+bQ2+jJmSllLO2DmZnVuO0nXBXspjbWTSKUwiXJKHYWM/FZ01LL57EfZEOd87/ydUSPiu9bHkyUUYq+Osu2EXWza8wGQW4kuV6QmIC/qsfeznGJe9fBP1TdVYtvt5/Ia76aAFoyQ/IpglF3VCGnbCpfH/4vz4i/Po7/Ufp52df30E/8VRqp53eht1IrTrycz/do4XfvGXZ3gBH/c31Lb/9/dWE/W/gWyeEAorJFEKsP1BfChkH6oA1Jv3AuSTzrLgneJoqgjMw8AQ0aPjOKO1usaGOwueDKnYAH5/P0V2C/aKaugeJdQ/jhUbsVQWZ1kxEWHPzZtC3GnEXletBBgnHlomnxcjptNwXfqEOp9LKoRvKhnHLh7YsRSBrn4MgQSeolKIpBg6vJ2sZ5TqVjfkwroVVKwaIsLlc0FnDQy9wr6+9XRcupR1r6/HapvOwrM/rryKE9EMNpfuM3z6wutggw8C+kTzXF04dWGl3z4RKSdwj3+vHfn3e98J5VdZn8ToOCVnFDNzTT0Dw+O8MecAU3O1qkkhN8LQmJ/KhWU4nrYQG0rBVyG/Jq8LbhhgLDJK6ZIyeMYHY+PwTRhcN4jR5OLqn12K42q/qjCePX+jAuiUFRzdiiglSILijiZqfltFYGEQR7+bkXlDqkIf9/fgLHaRM7ixt5qZt2EpQ74euu86yayrWwmGA6S3Zdlxw27Cu3I0tdWpQJdW/teiYpcjnTHgzpSpcVEgH8W3wEXdH1vRasxkXkvy28t/w0JmKXqSzWZmjDEOcZRly1cw/1eLqbBX89IPX2LjgxvUTPPj915H8XleosEYd82+n3zCSJttmsJZhBkiRoj2hZ20P9CGVuRhkrGVFxc+QaJnHGvWSsYYw9xSyvyH5jJac4gTfRHstRXMLlnOnrt3se5bLzNLONsipexzgVnCuQ6jUQRJkW0tHGTjwSTF5zpofGK+0qF+c+oDNCt8gU0JiTqyGvvCw8xcUsHyh84g1NfLj1f9iCVcwDBjLH16HnVnNjL0boKHPvJ7amnGhwuLkpYZpY9DdC65gNl3TiZjF4GWOt6+dTXdW3uor62jRVgRXUNsvXAfbck6klaRIdUldGMkqG6o5ZoHP8ZQeohPr/wHlnM2MQJcet9SZl/YyXh3gq8v+VfqmYZXfM0CIQzeJJt5i5X3fJTyi+oo8dXT8+cB3rr5DZryJXiCVsxFohgHjOWJVYRxLixixssLycRSpLoT3H3GL/jSA1+kcmY1wYEAP7j0O0ymRUh+lE+vxf2HKqrcVbxW/zyN6VqS2TBWW5Z4fIQBe5iWRXM4585PExkb4xeXfoMmpcYPtz78T+RbfWwYPMi9H7mbSfiophq/oKPzZooNdrz1Ls7bcT7RbJINF7/NoW0naaEUc7OL0icMVFXW8nLTGuoyk/WbX7V2BQg4QvWialb9ehUjPeN89dJvM5WZCgmx4mfzqDnHw6ilm++1f5/6XDuzDQvJptNEzHHWsI5rH/oEFRe2osXT1O4x8cdLf02jdCayXvJG3SRKGcNIZ1P2z+lKVn+/Y+i/7ztPdA7+ojjT50jScZCgns4nFWDOlFdXT7dyFIR9zyDZA4MYA15GTvRRNrsFZjSSPraDkfAQ1ZVy3aWZVwRjYTXuTkih7TETt+cpaionYjHintRWQNzrl0FL5MWjRQ/oOs5vopedIZ1JYjYZyKaSGAWhJg41w0GMsRQGASGlwmSzwxiL5d9F8aaMyK4A6ZiXTNpN2bQ6BsbeJmYdoOW8OezZvI2BESPnr/oEaJIESPUit9lE/a0HctX++KvMc6Kp9D8B/YP7p8BLIJ3N4RZUZrnG1SfO48VXXmff1YM05CveZ2SovSFo6i0zSUbj7F56mHyftIn0xD9rymCqNzN1y2Li0ShdK3YT6dF1t2pbnMx5oh1buY2ygVm89sQ63vz1CwqsJqS5c795Hss/fQZDrm76jQcx77Uwuiquv76SARAhBxOD+X3M+EUnVVdUM54zUlVZT+B4P4c/10VoYz/uRJX6PClhqTmjJPJjuM1O4vEcrlyZwsqEshGKOtw0PjKZSEccR5GNxNEIw9cMsnv7ZrWL+4VK98R5lF/cRrmzlH2PbmfnJzbQRA1hUtQ11NP22HJGvcN4DXmOrznEn774ksqCUwS54kdX0HZDAyF7knzOzdjGMOl/G2RkSxBLWPzFjZxijOW/Xkb1RywMZIZxpuqoCDXw3tWv0X2knzppkwqsxGYkbxTZF71CFx0yTSp0+U8NAuEovkUuGh6ej90Ib877HdX5WpKamUjOiBcbI4YMVW1mVj1xqdKq/t6Z/0ZFZjJ2kxlnWwnz7pqM1tiG3V7Bup8/zpqfrSNDvzpQLvj1lTTdNJ2RwCh1WjmWbUl2f/Ug2w+/x5zpc5n/1nIlVvF651pqUi7FKhCMuwyaRPGvqrGRW5/6R/688QWe+eKfaZURBUkq2kto/bEL21wn/kCC3i8FefO1dYQYVuC4y1dfSa4dTPUOXKEqUn/KsfFTG2hKlWFJm8g7JcXJYU5ZCFr8eGeWcO2Gazix9xhbPvceW9/boFD2X338a8ydtYDQzgB3fuxOdSg2NTYz5U9T0RJG1ix5japkFalcCItdVDtHGLXHqZ/VyYof3IJ/cJAHbvoe7WhE0sNUN5/LqnsuJNtYRDQTZe03XuD1117FQqnS3f/Ylz7K4ivn8a79bXoOnuSN6zcymUmiNoCr0salxy/m9TfWsnnVfuoDjWRDKRzlFqI2sZztpX1aA9fcv5zoYIqfX/kb6pjKaHCcmmWlzP7uTE40dbNo6gJemfIKe47sUPyS43Rzw8sfwzm7jLArS6WhkuQTfbz5qeeZxhQsWa9SNpSHSVwBRSVNcEKCqjYJ+vpD2nL/fyEVeL+0P61SVwWq3H06+kqK4rR0tpNpHBLQU2KQEYNgnNF3NpMOR6gS19LqKmKjwyQ1A76qWr27V1KqKHWjp45gclnQvEZMPismr5mU0Yq7tEXpqLzfqI4UArrOw57wFivMAnKCQDSQyyQwSFs8nSPWP0QqGMNrdSq61KnNm7AZkxi0AGWtUzn+bhcmQxXJlJuqxkpGkvspqs9Tsmgy/mOH2b7rOOde+lGwSWko7l8ulFuCyirExEBHJ06MhU4HnX/QWhGQRAFR8z4z8f+F3fEf+w6ylwKJKG6bU3EctWKNi9YsY2BkmOdWrsETK1V66iKMYLJYsNcYWfHqAjKpDO+u2k72ZJ5kNIpm1cjZczjr3SxavZxsMsvWVeuJ9sZJm2z0cIrOuY3M/fl0qg3zGetJ0NjeyPGho5jLDQyn+si7pSIcwuVLUX6sjLfPOaAqdNFel164VUTQXX1o7bWsXN1BX7GT4cEw428d5qXP/JFlLMOaKCMrAnKiY2SOY7FmSaZiWM0+vdcunRtzBkOFmfNfu4h3M+/iarOoblFjdxUtpmaisRxhT4bR+hRdoz0kT4Z54tzfcAZTZQqqauRh0lQvKKXtruXky3uw2PNY46WM94YodjqpbCxiU/e7mAUfYq6kMdHO2+e8wMiJGI6YpsSQuhli8qxa6p9qwVKmUZ9sZv29G9hzx3aqxFokaSMf1zAW2UlpwsMQNIbuBGeRgC6tU4XKRCVii1ZfykhvLztWPYs7XcZIJoTDXkZsLIe1xERRo8b1j1zDkd07ePQLj9LMNIWvHqeLkuWd1NzUQe38NlKJID6nkUxihFxRju3xU7RNncGuV99m8bRzqO1y8tT1zzPQ00NVcx2TH5uCIWbm+WUv0pYX32cJFLpka5AoJVWVfOKRz9KfGuL2i79NAy1K6LSbXcy6bDkt33fgqawgcVxwDsUs6JjJ1qPr8Jf3Yq6zsX9vP2W2GiYfmsK9l9zNdNrUdw+bI0pFwR6xk3El8cxyc/HPzqL/UC8PfeZhpYIu44n2OTNY9KV5dPims2/tIZ776fNUTC/lsgcvYPDEAM9c/QLV0Wo0cRZSIAuRgElR1FjL9Y99A//gMLdf9VlmUqSkjXuI0DR7LrP/cSlNCydxdGgPJpGutpfjyXhxhp2U1BfxyI77uP+K+2hV+6YOZ9aNu9TKBWsuxh8J8+jyF6kXUVrxWjGJLfcgtqIMLW11fOnpqzm4qYt7P/0gNZE2pQPebThOw7xJND7ahNFoYlniTOJ9ScZ9AcKlIcZ9o4xZQgyv62bBxSsZffgor98k71GHKeciVijKnYpanCpo4YsvgWygD6n063/suPuv++yJccDpwV0f/KuAnknGiY2OER0aIzXkxxxJUmpzYHFZie1+G0dDLfSPcaJrCF9ZI3ZPKWmjBXd9gy6sU1PG/r1bKKr24asuxlkpstzCk5PudpmSYXs/oIfy2bz0+HXpUyF0TXDSJWCKAk8cLDqnr+f4UdKRGI21jUr3vmfvMaInApjE2cYTp3rRIoK7e3DY6wiF7Tg8DozuKBZfHKrNEB9j3+79dCxfrsQCiObA1Qw5sdA6fbL/wZDjb9qP/gVA4r9vy10FuMK2ScbAXqFxw3NXcqr/BH+84XmKqVSSOUJ7VBRKr8aZd89hUutkfrvySXLjugSBaouYE2heByt+NZ+pTdO455yHyIfE3QS68z2MmQ7LIIb5Z57HjXd8nWA6jq3KTtQ1Qig5wLoXVsPzsOwHDVQPNvDWzYcZPDVItrgwK+4dwlobZxdbmPXgNTiXtWDLehn72Ha6t+2lPFOGNVmhC6/IlxLwZ2QEq0v8qnTHuGQ0RTTnp2JpFVf86hrWHl/DnZ/+V+578RdMrm0iGoiTzZkxmJyYrR7++JUn2LJ+M8XYqFXq2ya6TvVT09DOoNI7H6fz3Mksv30S1WUdCkk83ieo+iivb95E6hWYd8c0KtJNvPTxlwj0RyiSGYU5Q7cmSuAjLHlqMTPOW4z7AKz/0ka2vfYWs7xzifrTeLw+BVhJKU0pfaIm8sLKvlXQcEDfSA+1S+u58JGbSI0FeXnV/VgSPqLWBDnNpshYfeExGmaUcvNPb8KSSfG1q75KvVTKMeFyx0g7xJQlRtW0Fi686zwypRk8FTaG+3spyjt4+6XNhN+BMz92NnX2STz22fuJ9Q/jqCjnhjcuIZex8m/TfkmjsZqoXXQfhPopTYQkRcVFfPneL3B06Ai/+sI9FOerSWpJTnGEo+ynhnKWf/wivvzPtxOJpzh6bB/eegcnwnvZ/YODsBJWXHg+6a1J7r/xHpqpVtiLwVwQh6FIaaaniOKpcfHlB2/EFrfxxVVfJZZNYTU6GWGI6e3z+eeHvsXJnX2MHvLz6hMv8IWnb6bvWDePfuo5pdgmrahEbATNkCLkyFA+qZlrf/K/SEUS3HnDtyjLJXAaLByJ92KylypX+Hmf6eSy/3U50WyATDBJtbWGwJ4Iq+94ifXHX1YFziSmYIt5cBkr0FwaVz18OcORME98+jWKMgbS0Rw+l64+lrAGsZ9RwrW3X0d6OMsPbvgBLTSpRG4/2wkqnbpTXPmVz3PJ1ddTam4kGhoDT4qtvW9x8vEuOA+mTJuKZW2MNd98hVJqlVufv+AbIYbOuhGv3BUaNtWz+J8K/e8V7d/vtk+03wtBfGKWnk0lSMdj5KMx8sEYmeFxUsPiOZLAJliP5pRSLU3u6eHkoRHKfc0YzT6i+TzeuioyHgPuWZPZvuENfFWlNIuCnturo/2EGWbwKCfHiYcWzifzMrDXJzQF30HlgpNRUHpsEniDDPlHSCRiuN1uisvKiY6OcXjzISZZJ2GIJXH6Ymiz23VNXlMp2VED8WQGV4U4osWgSHhVcY6vf5vKqjKcNaUgGtjuFr39LhC9iWpbAWsKY0bJTE9rv79PY/hAf+fvdS3/S7zv2OgwJSU6KjxsyDDAQSUQJKGgnFriQiuM5qiocBI1RBjimOLtF9OCm2ISwSTJeITySquajY4xqvjP1blJEBPbTjGUyhHWjnMwsZ8SW6ua73YxhhcvfQhYSfy4RF1cjpYsJdTiPT4Np9fIsFhwlohBR4pxuimbM5Xz3lzMsNPFrp+8znvf3KYMVKpl5px2KhvxRCKN3StensIrF4esNJoEdmWRmuRk8iRxq5jDppUvmVhayN4VLwDdeUqEgsT9WmRSitQBmMoH0DRROROpYCvplI28JUkvu5Qxhl/UmijHoDzTJXUJqKpaFA5slFBKPQTF2MSKsSjHKEOUtddxxppLiWUi7Pz6Wo4+uZU6aomNZvCV1hGJ57DbZUVUnq7a2MJVlaBulJGVPMxp9qdOELKIR5eJ6bkate4ZV4bBRJAqWwmxXIJhw6Aic4iIklCVxBJHS9v165PIQVmc7vwJxjW5ihElc+rETJ2SWhVPrlpyuBkjSSUl+CRXNw6qoCy18lxWYkwaCIizZ8HPXKxOxER3LN2nNO6lJe3MVBI15TjzzhW0nzmJt558iSfvfAob9UqkSa01YWIME2CUK++5iitXXsmL3/8zR393gHKhYOFgKJ/AqrlJxdO47LLqvcpYxZJ14TaWEo6ksLrE8KVbCajI1/RSTiqrUWJ0Msh+0d/DQy1aRPDDCSxOqVbFejfD9mQvPmsNQQK0UCa8CXLRCBmnTfnY9eBXJ56I88gekvlIMaVYKcGLkxC9yiRHOOBEvcqYRmBOfq9oG4pGZS1O5fwlGMAYZoMDrEneCW+jzF2tZK48FME42H1WLvjJWZQuc/Hsmlf587cexCOdCuxUU6YSyDEG6KaXGx77FFecfQV77nmXjd97m1IRgs87CUmndoLHXDDmlS68DCz/UjDrv8Sx9N/iQ0gMn+ggq4nI6TN1BeDLk45HiQVCpAJBbMkMbpExDcWI9A0xMnaIpkvqCR7ehSNfjNlWQ2YorfwtLCU+ErkYQ9lhGpbPY9M7q7G7PcxcdI4+Vxe3RYNVSWkKJ36ipa2l8xHFLTIpSdTC8DohxigjhIMjuJvqOLpnJ4l8iimdUzGV+iAawT82Rn7ciHXQiyWdx1IehWYR/xAEgAuEzxrKkRUJ2XQco0cT1xcOrnmFeMTP7DMWwrTpYC4Fs1snyE98sIJ++gRHUK1VIaj/T0A//V7RRw+5dJ5kxoyYkkVVCA2roOFUodarA2kES2NMM8xR5Q4l9o4uVcHrikgaIfKE8TNOsShTBXxgEv4g5EIJDJXiBhQiSERZQugeahIqUkrex6o4oSkGGKeCyRRHipXsfrYUhrQRNW8/xlFueftGYsVJ0qN5fnPWvcyjU7WojXkrmUgak2ghG2C0a4DSOn2mTkyMT8SvO0coPo7RKcKkYpPppkgsXHLSdc9gtRkY6umhrqbhA1KpJhL+OTK2FEZNIxz3U24vJRtIYXWKj3AcfzBArqgKs4wkgWB4FLdbuPUR4spVy4mA/3S9f4mhcfazk9vu+kfsy6rx9w3y/IV348Oi2rPgZiAYx1cksiMT9pkSDiSs6wIYFqU0mGMw0I2lWBKjqAokdWG30pLOiEUjCczJLLlcGqNdjG7HlYecpCuqsh3LYREzdHFqlCLRk8RPiBjimZ7GR5EiPRFTRgnq9BdzEqG/epUtcz8Z46A6DMpyM9VzBpQwgy7UIamSgOuUr4KEyRSEBy1Y60twXlPGin9YBEWDvHXbdt7duA+X8g8XhcYQB9jAlcsupuHn1fhMHrQNSZ757DM0CbUu6VIucfIjhntiEGRQKVWOfNqJwahcxEka0oxwXNFV/UoNUgJlMalsFI8xrewuS8yNaDkDuXgCg91ILDJK0g5Js5OoCrziNmcidqKbytoG4uLuRRSTx6cSBaEnCSYgxADFKv1rJh/LYxX3DxE2Ccp6OPTxiMR9Z0hZCIuhay5jxJSO4LJaMGgOdUbpBsNR3UY1Z8WgmRjRklT/Qy2Lb5vPoNbFkc8dZNPbb9DGJLVeg5lRgqYYHXNnUfe7FYTGE+Q2BNn2rTU0Cr1NmB+qyBH9cemcCtVOVk3PcT/sQPcPa/SX+P0X9Oe/DugSwKRCF7vW4VHFEBI+FnQAACAASURBVPPk5My0CHiGcOA47jlFhAaO4/G1gKWU+LF+7EU+qCshN3iEQ/27mXrBEra9vYZ0zsrii29CwdzN4qlgAluGvA4sU8uo5fPBvHKfEZUtNb82gT9A4thRuntOYrSbCcTD+GrLae6cAkVO3cNWvL5lQNonN58BigPgCivVMHV4RO3qZsj0R+k/1oUlm6CyvIgT+7YzNjTAvLPOhs7pCJIl63DqHuQiuqFE7QtWd/8uzex0+sJ/53aTDo7JJDJkDTY1e44lg9isEjpkDmoiHy/DZTEQCWZw+WRtBeaWxZ/LYjEUk8yYsJsgnOzBa5WmtBhr2kmFbVhF774A3tJBOOPg0H3Rs7iJpVKUWYohYyIbDGMskcophJ0yigQQJrtdtojWpwxYpne20/nIAmoaS3n1Wy9z+N7NVNOIK14EZk0J/2RyGibZh/K+MWn5FzaBTWZG8sklXUkUjD3tGCK6uvBfcB5lZ0+I+Ft1C3hhtckvpZYz5/MYxUNTOMCylcTu26rM/SgRUPrECWNKk9A0pTku1VFh5E2Iceo6ivn4XZ8mUJznhd88yvF7NtFEGRoewtE8eadHYV9E+kEmVzoq+f9j702gJLmqO+9fROSeWZW17129b1JL3U1rF1pASCBA7JthDJgxMGYY++CDbZbBK2NjDMMY442xwWCMbcAYDBj4gBEIoV3dakm9L9VL7WtWVu5bfOe+F1GVnV2VUV1Jjxij4Ijs7syIePHivfu/y//eW1LkJslN1VZVmZxKETNUN+1KoUB/Ia69LYG8qgYlvQAlfWY6OUMgFCQUiFEuFwjLyxZegaSoiZkmzyldj0mrfuDSgUvCb9I9UT28zJHMiTR9k9Q+1Zxdkh6n1EhUdz0b5oL6tWlFpKTun5mdJCKdpiQHtxRjJDNNoiXHm774GsLbZulb389X//CHfPcThxRASc30u3/3Ju543Q1k/WmGnzjDP77288r93J7uV0RYO6QBXaZFim34RftTnahiwrVVfFnR84U7Pl0aIeZrU6WvpDSrNFE1VW9yH9msj4hUzZKiY+kE/rioIRUmySqfi6znbGKePimbKQ8m4kLyzg1dX8JfMghLKoiRUn2qM5MBIkLvkS91jRPtBXG5uyEpLDtPwRJyiEWgUiRo+hmdnKO7q1MVxtXMTklPFG6QQSYAB3ic93zlPST7Fti6bj0/+ZPv8cAn75MKC2q8u995Na/+zTfz4Nwp0pMF/unFn6WbKFvEEyOLT4k5ka1OdQ5FhnsWzZ9JZWB5QHcULyeurkrHRoStWVSpavastBSTinZSGW+GbP4M4c3rIGNx7LHDJOazbNq8jmjcYGTyKOGWAgN33cTpH/+IqfkC17/sHTAvHd826EcPyDqWbHzHo20XZ2zSWZidJzsySX5qhhapRfzggxw5ekgB+pX7dtN06w2qlrLObw1jj5zHkLaKpY3Q3kzq+HeJbTBVrLxwdoi50RzFWR+tdjfDT53l7MEn2btjK0Y+ozZAwIqSbWlirL+Z9qt30LVRetc69owD6LZdwXBqpV+QGXBBWbdnAV3iKaq4gFtAySpSMsSlKOKsXQOKe4jVYZXJmeKyFgGpI3JSq0qKKEgTCJFeggGCdWKUSFhVXUOIE745laMsVaTFkWuJySeCT2gWQZgRng7Q5vaVjUoY4Jxyir/hk2+m57oecqOT/OOrPqYdoaU+HQ/yi0txKVdbVXJy/5PVKgBklp0OpJLbKYwP5QRQck18Q4YIO1WFSAs7ATh5Dh2Sl3KO0q9brqto/UsEBMFFySZxnlcVvxNLSPjedomCT/wPBtPJPB3NQaYZ5/2ffC/RdVFm7Ty/8qq3cZMKYUj38Bh5guJpVXPXJpcRgawKHFVU9y2ni6rTlFeeQNzyMRSvS5QM0aNi+ndR+X+V6+q0D1JcE7cWg9SFlvdZIWeK21pgXJKkdCMIqZIlKa5yyLVD2vevOAALhliSAnrSfztKQHKinQJEkhW1mFWiTigqD4usFUpB0d+YYIoEY/zB997LyfJpArv7KUht/olh+ls6WTgyxd7Oq0kfKfDee97DtewmUmyCQkC9m5Q0aXTmSMJ9qiiHk86nCj851BifAsiUU4NGwFobEIvNlGRaFyVrSWjgyhOSV0EYKbriQxUQdBubqLWEKiGs1oWsU4ez4dT/uLCGidzIDfupCqDCzpfggBx+WkStcApHyuqUfaTnKqqru0meuTxCR56kf4RXfOEtxK7r4/xsgmhfJ/N2glJ2jh6jTChdInF2nk+/8q/ZzAYi2Xaw4+r+OZXlJ74iaQbiaCai+DohpmcS2H5e770soMs/urnp4nYXK101l3Lqxck6nJyBU2eYPXcG085gBfw0XXMLx+97CH9TM1bYpr0nwELqHD0bozDYQmXkHE+dHmH3ra+kHByg6OtVBkNE6shL6Vndyw3DXhixJdG9fOos+3/4E1Lnxrn2yqtJz83z9NNPsmnHFsxoiI51PUT7u6CnXQn24sQElhnD7H4Op3/yQwIdCwzcsp658w/RHA/xk+88zK377uHkD8/SabdRmZ6ntU2atVdUP+XkaIqD02O0v/R6mq8YZEDqxKuymNKQQ8qBWVQqNqbU5F22Dkst//3ncVk56Stu7bpqq8I/q+ocSeKTAmMRZDJljtVRChQpKHGnRbf07pKUxTARVSNJBJasPcf4QxnIKiIjwlUEl5ScjGnEcFLfRFanxdAWw9zRCOxQmpSK60rNsgV1tyhltgiYJ0IQiOrWuaqSrGRZaJe0ROOXBLUD6IZESkWwWcrFL4+1CFjMElTwLneQiH6LE7vWjx5QzydnC1qIl8khkoii4NMxdKEbhbQRiyVeK2XCaetcQGYuWaS1WSAwzeHMU3RFelSkeJ3qieUnv5DH39SpIs+zlGnGok3m2wV0PTTySplSETZdQ19A2A5rS8x5PwXtSScivxTQrsh4fUtIq3avtBIWDUBULOlmEFTeFakrIdUfc1KBzNk7oqTIc6m0J0vqgMv/5IlF8Yhi5aVyo4MP1dWTlBUttC6lkaj+0KI8JhHX8yzzjHHlNTdx++fv5FjuLJ19zUwPjfPKq1/Mn1//ae57+n52spOOSgtMFCEqoROYFxKmL6Di0Oo9OzU8BMgVT9NZRz7h88hbFmVSeUp0b3L1+K7XRABbeZJE4dSALmwFNV5Rxdx1L5+ule4GnrXrRgeipUa6q8g6e0Y8KrqCgFYcpUyyJCEm1YXEnR/UvcpV+dAsRZJONkMUq+gAulIaMtCf4zGOcu2em3nld97FwcnjVJoKhIppBrIlvv9LB3ly/1dopoX15c2QH9ReC7+OYMpzNZFRFcyWktCddfHzKP6e4WdeGdCV1eAo3lJbXjak67nOwuQsxfMjZKdm8OUyBEJhfNffxsLx09jhMBNzY7S3BWhpKmG2ViBuQXaekeMn6bniOuz2QQohqc4o3CVZD+6iFkAfP2KrWOnQefb/nwdIDk/RF29n24ZNTIyOEW2LE2trIVXOYcWChAf7oLUZZmY4fOBpYs19PPLUw7zmXS+H+ALnzz3ID+/9Ni+59eW0bbmdoc89QI/VgzGbICRx8nU9MJGEfAtJyya3uw3fhnZa29oxVKu7AARUw1mnvNmSIeVuYj1TzwK6mgPRBhXjsQqwFYJlnXK1USfF5UJAX/QruxaKuHhF8gnQWSZzjnVbLS6U5adijlJBWQScgJCu1pd3DHUNECXIOqk04TRpbCYKCVoDnconII0yDEEal8shXYdUJpdY0VILQawrrWgoS0wJfNEoJENaf6fG5bqyfUIVG3GEqVhvLcSELOV6CeQ+oRmpS+qYWy2qwp0GbGmlm2FBOZhFYJvKotOt+iwnBKRXXClnq3bJYtaNVMYIm1GlWojrVyXP2z4qwagKCMyWM3RZksrlXMvxYsjA8z55Dg3oAthyBaPg+LqdYiF5Z/qC0q9ZdWeSkpOOm9XVcE2B5KQauVEWDcBRv+TdyZAcMJfvhdwmvhhdj3HJ/tbashQkd4rdOBbpipUMhawq8W/SKlyQJaGCBlLK1FbhGlHGJPZ9RhqdKp5FRDgIhRDhtLDRdY3teTtDqDmi51qG5Fjlgq9ulEd1SFRoWtSILbFjn6hAF8YulQVeA+iK+a2KxTh+fXlOt8SGGzvRNAZtvltCpjPIKHVTrzv3a/mRXE8wP6QUjLJKRRQPmEqvk/urkIrwLmSeK/jkfUqHQGeNLrShwk55pp04u3D7k6o0bEiRWLPMMkueCN1soo1+oqIEOesmo+wavV70o+hCokpheZbl/oxA+wWkOGWZO8Nw3O36RRV09zcF6LYKZzM1R252nnI6RSWbpKmlHfZcD+Nz0NbFzMgIYbtIJChhzrTinolrffh73yYdCbHh2hswewcxolEsw33/TilaO3feVqW5khk4M0Z5ZJbJoRF6b7xZk6ImJ6CrA+ak3qxoi6ZWVUslHnnwx9hBkwU7zd5bdxHttjhy/lFiER9bt98AiSjphxLMHZ9i9vRJOlqC9O3awtDBo3T3XkPktlugp6I7rinrXHxaulSmK+1dwe6+saWw+rOAfoFi4wquapaGWDVOw5vFFV9t3oiwcAHdLy5tpx6pz6dkkYgOwS85HNtWW69KymiLTdLJZP1KPFTeWkjOkgwJYXOK1RIwSZQLRK0m7foUlBEw16wrt6IRaRVblvN1tfOCzrlQglWV6nekvMR/5Y8K0OUPihlUIu+bIK2gRQA9RjPdqjWn+l4uGJwFS2BUVpAEZ5sd97w+P+NUd9LudjlPF4K2i0UMidHKmnc2rLhV035JRSsSzvsJmyEqCmx8ZBU5sEK+nKfNCgtnRQ+4yjIUq0+6c8k/ynypMEfWAdSggIvMt0AjBMSiFuq/TJjpp2zq+VbKjCUjSSkAiUjrMgEROUs4A07vHPEniDNe3pkEKkSrF1qOELZcq3hxbTj45zp01C50LGe3sp2q6mjqZ5e0NskDSFXylPIxYkYzgZQqP03ZKFD0FZggoUhAcXHsS4F5R8nK207TINeQkRCJE+5337t6x65WohpfyD+YKuNvKZQC4UVAl1em2ylZqlHHUuMkmXOJeKj1pxQ5x+S20wqIXTe9zLvMkRxuiFqvQQF0Q9pTLlb50zjq3EMpBhUVKlDYm3eaQShlEiaNiqokVyjP0Ws1qV720gmxqdxMcnyCnn7xKElZYYnCm7TRi5H3EXO6hhVMUSqkwJcTfrGE3ayn5FlS3DOC506oUt9bGR0XALqzHsoFVXdAWelF6f2eppyYp5TKYhYLFEoLRHu7oWcQez6P0doG80VdrXN6AqalYJsJ3W0MffWLDGcS3PKLb4B1/bouejgMQox1LDTDLpyVojYwm4GhUeUuO3v4JPtuvh2izRCNgAxgPoFvoIfi5ARnzpxm4/oN+JoNZlNDDCeGufqFd3Dwifvxt8AV19wIkzkoizXeROHwOeZGj9DdG4aNTTzwze8QiG3j6ufdReA5m5xqYlqTFq3TUL1pTUqlCpZPu0YvsCnUxFUXlnlmXujPwl3dpjGLi8mdqQvolzo27bqIVG8i13JcMuO0W1P6E0tQMKTTv5SUlcxFzTuiadH/KJ045PeagStkNdV4QLUvFGtKzvOTE8EjrmzplePGMYuQiWusjTvarAgxOURhkEMYyiJkRZiGxQoRASmxZQeoFONcznULtPgg56T2KGPJUQTU6lHCVsYk0U0NBtJHSewr93kEALUT1QF0x2qUeLECuIJ2HNmFPGl/gZSp7aNOqaEg3vmAxiqdnCZ5ABY+8RvXAqLMleLEyC+liW8Rn2KIaXd6OZR0bLBm1aHYEs1e2HtSDcy0VNKaUpxkmi2X0qbJd5ZLfHBixNqWE0AXMqCuIy/5CEpfcUSAOGbUIR4WlTO/hFdqjl03tTMf8g+2WVZKi55n3U1Kasslc/OsC3VAModVtJR7vRCSeZEYvGRDVAgLd0HIDeKJc33moqQ5967irSlS36K/W60Th4fgk0QvlZujQwbu2hJ3vWoaXnHG7ZB8TVRhFjVv1bXQpXVmJasLuDutmOW9yLrT6qpb3sbJEnAlkUy8uMJVv23HsyUpROIpcxTPXECHg2bKc7RbEexCgnhArH8hO42xsatfe1X0onHWcRG7XXj3NqnpDG0t8SVfv3q5RVQ3JTlP5kIe3nVm/iwIo5/DMbgYrjw07l9kHtTa1qEq5RMTPli5hJErQa4A2RxFu0AukCXUGsMfFJKlrCk/iZPnCMzn8M0scOy+h4jm82zaspnRY4eYSEyy9yV3QWsTxEOU+tqw29vxB2Nq9g174Wlb4tXF0VkOP/Ik06dGiZlh9l6xFykKG+zuoZSYp1gqqeZiw2fPiVxh63U3wGAM5g6QT54nuGM3hx59hCuvu4pyycTKi6u3F2aE3SMU1LPQW4bWLNOPP0qi0EakezN9u3c5aO06uXSTUtFHF93u1YC+OGlVFvrPqYrqArSwoC0hyhg621lgySdmjOtSNqUvk05zEbEgtKmQsHDlH9zFt6jqp7SAk452CqW0dZp0Sm+3yjmOVaxMWalUpQ4RjlK7wDGXRPBLvrcD0WIISZ9uKWtgiRKqgLJAXHG+TTKqMphD3DIgbUpcWNtKkt9uSOqVPE9EA7dubygL2Pl3B3DEMBPjWsVhlftelAKxrvR8iFUjc5BxctZb9LSpkIEcyhvggrAAgbO2RJ4K2NuFNGlfkVTYT7qUZXOlQyG+eLvnFXAKccmnOHxSKplIUAG4q1+5aUa6WYuwAZz4uAC6T1LQJ5TTNkC7bomrniupvAgyGykF6H7Vy0GExrTzmltFvjudHpVioJj9WrkQmz6olAv5sakUgQXt+SbqAJzyuisoWcppVTwGdz5cQLfkNzosoouYm8zl0+SjwgfwKcqaJez7vLicbWg1SKu4uIQH0jTbMnpxRQuZoAxBlbemDFqNhTJeCb04mo/7Ltz7K2KmZB9UFDfeJb0pZVE8B8p1USKgCIAOdc5vqmQAOeKugiLuHSGXCPlR1pDygMg10oojomfCImhH9YISy1zuLR5KzeCsctcLD8O5hoxDQgpC/FsMq1QIJlNEw60UUnkCTWFy8/PYlWZ8poEpXlkVynEBuios4kxzwZAEyjLkZM51C95F95Vr7fwcAuoz/chKz3TB3P10ZKnu6imQrrNzxEOkK2FLOluBsp2n2CSqbk7VjJD0zPnhM5x+/Cn6w3FaywGG9x9jdmiULX0biLe0qWqSvqCPVH6BwJY+wrftxRjopinephaeYdundGuW+TyTR88wNzzN9g3SFrBJNfpVzRZMH2a8hZkzQ4yPjnHlVVdCdy/MHoXOaSjN8v0fHOAFv/ifdT55OcjCcJ78lA9jLkp7SzP4TsOmEgTPUbGzpIxespVmutrXq9iboUSpbjWnW9M5K9nJk1600Ku1IPdt/pwCusgsbdFU8IllbUgsWXwbEUISRFXYLq70jJpjATKhtElaU7MgmKS1hpd4bZqzldCWtuuWFVewz2Q6KMqCjx4X0CW4KWlkUq1IGU5OhUFFDio5vOQgvnyQqBuMdHS0sikCUxKL5mlRhTWEyy351RBw8sMyfkkPkoQxcZBLipnjIojojCBxI4v+K0JdADsoaZQinJUsFLezX7UZXgpdV3S/YgUMOitA/ig6iWw8XbhNQEkG4MSVDT9z+YLqLtgkPRaVd0IARbOO1UwLe1C6w7VqGS/UtID8RiZ7IQ1dcRVhkL/K44serqxeVbpYV2VTOXPCYAsIWWxYOcjD0kPdBQ0roQrQiK29oGz/sCoMIw8gKXlKEXE9J/plKCNY47upiI3Kda21HDV+uaWbzaZfj1SxK2Koxh/iyxXym8zykt6nLq1Y8RUMeQmiNThE67QhcfSsoqzlx2cIxiU9LaiAN+sz8VtulEVfUZSC+WyalrD0Rvc5nAKh9ekYtNKCFG/A0VgW972AZ56S8hLIw4erLPQKeQfQxbuhrmFa2D6TGccD1KGuLa4PmQwhbjjvddEDoIv9lJRv3odPQhlK8RUwL5Px68aaimDoWvsqJi+2vc7T0KaGqKk+SuUyoUqISgICEs+RL6VCZndFrU+hNMkOiiwsaL9tUDxRQUoJyVLwY7ZqI14UUOFBdMil5eVJ+WBX9/o5lX/PNJhrOeGMohrUHUAX48H12Ams66JS4tmTd6jdTyWVziNrPgXpKU49dB/+zAKD/RtIHj9H1GhmbixFxNdCZPNVcHqUhclZMqk00e39cNNmGGwj1tyulE7DtoftzMIcEbHIZIGPLkDXRhiehIDkuuZITM3SMrgF5jIwMQdd3TB6liPHf0LPxixHhw+z7sobGLjpDiXVZkeSzJ8v0hUeID9dId5iUfYPEdgdg+IpiEXA7KdcjCmmPEYA/NI0XuJXwjbW8VPXdaoU56qYltoVrsbudGrTRCqXULX6zyXqi4s6l/L5zMavXI+zAnQldaTxpUiyMBGR9PIDkfRGTi0jbZnqjl/NDhJIjqwmaGmFP6hissJ/D2CJKedY6PPKJe3TrG35T1DJJxW/NaIYytIRFyTkDVvFiGX5ttg+Hbd03Ksih2YWztPaJOQ6uavYdBEKSkdVhb7UbwsBsRe1FS71xxZ9/iEty2QT6Lin43aV+tbi7hcrVNJ5ZD1ZEs/Wx1JqlFhbDonQEYgC7nItQ0GpY0srgSl/8ynDTKU9pSXMYCqrMlXOEI1FFNFcHqMQ0dMivY5DuSJmoFk/c8hUzH8X0MUxtpiSJ2coSrpT213yo30TSnEK007I9X9Lsr1f4EKEe1gR8aIucrieFZcgKCa9VaFs6U7Osr4V8cxlm2lUBlHQpE+DMz9CltMhEwfQBUh9pgKdRWPUyRkXnoNy/co8yn2jMJtNEo8JQczx0kj1Gr/ky4YVIEk5AUW9Sacp2xn8MRFtAnmS3+6joEBJpxYqpUnlrTmA7gpON9Qm7hJLbB7xhwRV+XmX+C1NhpTnw1F41FrwmSopU45mJTtEkZKTxNJ2afWLE6E3grqOxAEc94raSxXSKgolKjMqJLIoh6wSZUMyB/T60X3KdZqfSr6Qa8pX0yAJHrnKPHZMsu/9FCspusXtWS5RWshg+KQuh2QEaeVVlxIQqZhX6ZnOir/QxbtWdFuUn0uhlrVe6pk4bzn77v/WONSSdQfgepJUaE8bDaprpBO+kbUk3ie/YscIL0aEiuQVuftuhplD+zn75AGec80eGOzj2Oe+TCkVJh7uopK2GVy3ncx0jogU32qKqHS2Qp8P/0AbhrjsFaBLHrrSarOUpqbwCVmoqVe7oVLzyooK+6WslI/C42cIWD3Q2c3EA9/m1NTTRHoq9F3ZT9fundAhK9WkMFGgNAb2gk0uuUCyOEF0fYmuvYPaKkkI42+Q0kwWX3ccOlspLuRIVUyiXXEleySkH4loF6jaXy7jWe0gAQ/ntSm3hhvLc7vPrv6zUUB/JkkpMgVLgQe9orQX3SCg3IjaX2o7cKV1QnElGgRdV3UVCVgvUNeMc1y0IlhdVrB871ol7oO71kGNu6ls6HegXMbuIN2YqVr0jn+4IgnBEut0TOZF1652oerAf5XP2tXu5KIKaZ1NpchK7rrQlpkmV1Yd7jhca8z9yrV0VP5o1TVEoLvP5wKme64zvYuUbJdB5b6UJaTUoTHhe9a65qrHtnhdHR4xVK68u8YF+F2lSLvNXfb04vNXC5fad+O+g2rpt9TgcGkUav6cBbH4rqpYV4tz7QLukqKm8dKZO/c6Mv/Vr2Dx/s67U6e469QZhvsO1W+d+a+V2rKoFCA7c+HOq5yizB9H4Vdz6lzDHcei4HXOd/9evSaWog4XEgerrQp3Tt2gvyxURXd3Xrw7j6oioLNG3XEqLoCj2S2uL3EVOfOpymI68+Ksd72zxcvkgohL+GvQ3+4spWozpnpZLhr/KyHnM+gdUKLB8S5dCohr0pg+pB7+Wg9Rgg3JwFhcx7JPHe3NblZ9ygXQpQ6iuwSs8jhRq0R2cpRwlxQkFu9citzYCVUDJh7sVF3XVNGn0TlOPDhDdipLX8yio6ub/Y8coWfzJvqu3wp9ceiIaa9OHvLFMoZdtlWHjtmJw7R1dUIuDOdnobsfKinmskMqfzxx/1HO/+goTdMh2mLNNG2O8oP999Lc20rLhk5aNnUTa28n0toLZhucy7IwNEyxkGAkMcTAnk5a92yDmSxTxxOEEm2EQ82kIgu0bOiCdZvVGp7J6LbqQnZ3ZahMh8v9kD2j5JXTZlVIn/W0NMkYWOmole+L+8ndV7J3nPvIPWv3vFx3sanOWldFg+epar1V43Vl7mo+1YKW+awzgaoab51DwkH17i9crpW+V4tcm5FrPoTXcdGerHoeMajrHeJ9Ve+x6jmr/9xoZ8qSC8prfEKnDMOKZ19QNGiZXylO3QqHW05ZzeEKh9f7rz5N9op6p1XzX7v/aq9Xb+3JtarHX31d9z5e4/P6fo2vZfG05dZP7Xqqd49Vja/O+xHP7Vr3n9I9HfnhjrH6Vu67WdTZq96r6C1yrrzfevK33vqTe652fy43h3J/NyKj1kPVj9w/L6tPVv22DjzotVxz4+o17jjgNM9EIo6iZ4pjT1ztQhszIZHXpReEBxcX2yW/QKgyj08yZ9IJaJJ/XGDo0R9hp0psuv612gU5flwThqbbmDkxRHu7lFbv48S/P8hENs/2W/bSef11UKgo8rp4A6QYnXHddW+w9+7ezNt/6eV0+KEl6ydYMnlk/6M090bY/bwtGMUFmKmw8PAJ0odnyadTrH/RHp5+4jH61u3CjDRTChpY4TCt/ZugpQeGxhk9cADsNDPZca66dRe0tZA9M0024cNaaCbe3wc7IowNH6F7y5XkAi388f/+B/7x379PigCZsk1Y6m0vRter07CcPFOJ4YqFt8ZDNaJ3rCevT0kT0Pmm+lOBaT1puMYxVZ9m1NnxakEbRt3xi6NnpedSlTYlJHMf9QAAIABJREFUYllXoK/8pbqu3L+OQmFXNBt6OQVDCz5nTtcwV7ay1JYTJ0vbeOn9LP8ctuizVXPs/tn9lO8bORo9v977l3H5ar0QNYOt1JGo7pPVdjRc6/O6z1r9zKYjsavntfrPdllCHSsfZRcxnbVyqWPzmr9LvV7t72vn91Lftx5f7RpztDDxcl2AeBdqZ4rnWNZ1GVZS4EW7Wmn/iQwThV6FgJyj2kBRVnvF8QooRU2PUz5VpEioFh4ap9d8XPh8l/o2KpRcr1rN+NwrWY5GudzalH/zstBrz6t+HtWbtGJRKhqUpa6/ZRMI51T9fkpxyuU8weAcxdwCZtoiWMnz5tfdxjve/Gp6muOcOPkgyeJBrNA0mzd009mxieJUO/mEpTLVTAmLChtZinYMzkCbReHwBIFoP5VAK6dmbT7z7ceYLUc4P73AY08cxHjFPf/d/tVfeQtXbYlTGDtLaWgKf65A70APxApkQhPsf/Q+nvviN8CZBTg0Dek03LJF5/Fkm3WcNe3k+DY1QyAIE8NMnD1GsZjA8BXpv3Ef2VPnOXNiio3rrsZfbsPqaoHuPGcXJli/R+o+R/mdP/07/u7r36UYasEMx0hli1RcgSsMXaWSyafOE7Yk/q4k0vKxb2HqO0ypiz4FEMoKlRxFYZlPYboasnrFhWaI8BFXrv7ULEaF8Je6Elf9e1X6ts7hJYzrCTQ9bY5bVO1Od5dWfcpzL/fv7u9V/X9Hu1nuU1TVet8L2Uy+X+n+Xv9eC+i1efeqhKscNfPo/q5aF3TXWbUSVQUoq35pF2pkazpt8SQvhUJCC0rKrqA1SSiinrtm7R7Hi59rORPdVShkTt3/3DUtf3ffz0rjV81I5FayPh1zUj5VzQrZ0l7PV+W2X43b6lLdXWr8jpksn+54vMa16O5znkPFVKvdgM5zuR6oxXFV/84JU6n3v4JVorJOVtifMl4x7USprTnfUNaCja3IW7bjdbGdiIIejOIsWT7dHGRFq6HKnbrM7wwP+WF6yhft8l4RsC1r8bvlfuflYb1AIblofcvaEq6SkEObdJ0W6XdRyEMugK+Sodk/xuvuvp2BWDf3fuNfeeeb7+b5N1/H3Og0gxujPHLs75kpnODaW/bQ13UVk+cDkIzRXoly7tAZ+pr7CK4PwOA5SA+RSfiIdF/FmSem+PjffJvHEyHOZgKMTsxCKIIx9GTF7uswmDj5BJWRswTOzzF78gzrBvtovm4L+MZ46uEfc9Vdr4WjU/DEOAuZAk137wPpvEYrzFcg4/hg8mkqmSnwL2A22xSSoxQLGaJbrmD+8ROcPjrN5s17VRFDWqNke/z0PmcXhWCUz339Xj71xX/j9HQWM97NQrGC4Qs54K2DSRrQnRiT2tDVmbPL7EZVH77OLl3UkJff7YYSmGLFLTndtbwXioMMxdmQjYntlc+uFzNw5Fx9xK9jYSolxQUCrbC4isvip6PAXPTvChCdWKWmli+vOCmyZZ3vlcBZWaFa9r7Vv79I4XGBuwapFoG+FtirfOLLAfqqfKJ13oAU2WnkUOlQdQ5X4VjRDeICRh03SSPj01Jy6Qq1Qk8AvRrMq/9cfe6lArrjKfMEdBf4LxWoV/t7V+FQU7AGQF8WqF0NTT5rgL4a+NWsu+t5hf0nCnO9/Ve7b919vfjpGETq7xLnd+5TawittP+9/t1rfEofryM/HLJZNVg7CL86hfNSHHAXAXoFv6rU5sP2xRADsZQfVWVapbZEX6jAW++5gt9771thLMf8sSPEd/Rw9v/7DsmZPIEWk3TTBHtecAVml9Bl/Zw9WWHuZInufDu9HVtJnj5Hc1cerk1CW1azb4sdsNDH1LDNd85M8+3Hj/KPX/0GkZY2DHvUts8ePotvYYjMicNsNWKqUct9P76X7dduofuluyAmqUtt8NQ44wcmmZxPcvUv3MXo2Hn6Nl6lO1tIelMJ8pPnGJs/TXzQpnVXF2TGSQ2PEmvbCtM2s2eyBELtFKww5c5OjC2DzIVDfOcn+/nbL3+Lo+MprHgvOV+EiiThC9PePZSy6HRiU6k1ohnmdOrPin4lDw3dS2BXA0atwFdguHZ3/6rkaD0LfTXWlVcQyytkUO/+6n147AivIJnqkbuqmVj+RxcEuavA2gVw9fzV/77MzZSu5rLWZL04XhflOahvYXjGa+pZSPUsG3c8XhaKY0GtaIY7CmldM70BC2vx+avnSZHjqubTnV/1GmrmVynnddDTtYBdYK7rbljmOlWK+NrZJnXGJ5Z49fhdYF/tOC/YPzWEB7e5xyKr1NkCrlmpbt3A5nEdm8vtLHdbL3pHXUJR1Z5Xt/bY/17y1ev7evJFvZYqEsByHqLaf6tVPqufb9m4YJVCXO2JUY8t6akZnVljNmmiZlG6F+Zob2njqi4fX/jjt1I4vZ/5p07RG/DRvamXxNFjDA3NkSyWueU1L6DYVqLUVlAWdthaj7kQJ394geljE/S29GIKkD8nB/5ZcjNZRs5l6Q1cQTkyQOzaHv7h+yf4/Y9+grHpOYz7PvmAfcudNzL32HepnDtNe9pm7vgJSlaBocx5dr5qD0237NPpReNFyrMB0v4gzddsZHjkHF1FP4GECfMB7ESayakhEsWztO6o0LW7HXITZMYSRPwbwOiX5ti6v3BrC+lIMwcyFt949BDf+uHDnJtJYzd1UQ7EyRYdYarym4VNWMayhTldxSKV3FcrpypXrUY2LucV8sKzuvFVYY17xDAbgCp9aqOA6LEhzIqpCcMrHF4xLp8bI13B6yYx0rrcBC8PRJ0JVNeVsoqLCl+19a3/XFIWcpXQq3HJqxhbTSjF9RhIqKVYcCrPOCEXT49Bze/cEM2lnuf+XnEA6ngwVGqUR8io3veqtHKd873uX/1ckk2hwmGuJWdUsBRLaClUVTsPqmphHQtM66NLFlq9ENpylpxy6V6KheplUdZ8Xy6L985RAJ371P693v0vjDE74Ogy5Z0Y9lKayMUb1XD290ryr1Iqr7j/pDqfMLGXVagXcbp67zj/WCtT6ukUXoDt9X0d+Sf2nKq+5ujcwtbROrj+dOVO9d/Fo6OjsPpZXPlWL6roRv0kvKqqYzufcr7f8qkW1FhxCEiRpASYOTa1tLGvG770p+9g4t5/oXRimKkjR4mYZfr61nH02Awbt12PL97FgllgYG8HbOyCqQxMF6iMlhh+aoSw0UznzvVwRZDK6FGdpmvG8LdsJruQgu1tnEzNcu9D+7n3vgcwrtv8Jvv33/ervPCmrUzd9wPsw6cx5+aYTk4ycM0A/qsjBHf0w8BOGJUc0U7o7WUqcYq2jnaKJ6cIzfthykd+YpZkahK7eY74zhLBzT7KyfNYkpqU7YZMO0z7NGlufS/JhTxv+O0/5enpPMlygIIVIys5a8E4ROOQE+vbwLSL+MuSkyygXlpklouLo2jnlKtjpcPn4bLUtbRWl7wm7nVtbOhPnbliaFLZGgW+13legFCpwxFQo6sr0FxCzMo7sl4MXjaNl0DxUrRkLhsyMiy/s3ElHFMdLtR/lxjhhf++MkmwmuzokgldAeD1HGsRqHUVHUcg+aQwygrh0YaVRecC9cbh9fy131cLTLmuNI9YTrC6Rqbf5QDUUSir46PLxUrrzYOXQtroHNaS9hTJ0wuk3JtKjHpZC31JninS3aJ8u1DOqTl0PHArrb96pFhV+MRhqddKAPf9VFNUFIFU1qVLjnNIsWsl1VYD6krvoR6p05TxiOxWxDgT22kr635Wy79qRbD6e0sIbKtQaF3FtlrBlXnwW35SUqvAaoagJFnPQGYGy/SxM5rit990Na996U3M//u9ZM4O0yu8sc4BSMUgOqgLZrU2UyqP4esKwqYBOHyIkw8+QVu4jUraomP7TujvJvHE46RKFXyBCD0bt5I0MmQGfDRt6SNvhvnzT38Gg9t+w7ays/zWG+/ktbt2sEcKGuRzEClTHnqA0vo8jx97lL3b9xLesJfEj44yvZBm421XYnX3wDmdc+4rdcHkvNJOuFrKZj3OQ0e+zcBgnIHn3kXuW08RKvdw4vA0ZqSDYH8HTVfs4nykl1/64Ic5N5mi6G9ibnQOOgYctBTEEJdKAX+liGmXsByGpdLbDYOKbS2ytGsZyl4LRu8HYUovsdbdDVBvIyx6Ey8gWi0fw2rUQvA6XwC9ojb8pd9fnqPk04Cx1sN0NF1XkCu+rShhzqcXEObL9WPM9QSyq0jp9yFur+r3qMvWVHt/3d+tBki9xn2p319gGbiuPYebUW889dahPN6qwWOFFyxCqZH58AJ8r/GrPVrHa/vTeL56a7vR69cDHLX8hCXukUWhPBqucqXA0gX6C89dDthVU5A1RoXkPNWwpmqCLnoXzv6uFRGuRSun1nO6e82vFwveSy5pc6yiypRXf7oAb3lweCqSd1vHpKuWv9WKgNxPvMVm2aZoBClIqrb0l/YnVU0Xf65IZ3GE9ZUneeBrn4WJFLmDhwgYRcyNV0L7TijHYGRGF1yRrorJESiO64YZxjwLk2PMjE6z4Ya7qRyeZWo8T6Zs0b15IzQHKffGGIuXMfo68Mfa+fX3fQCDOz5ok52jJT/Cyzav57Pvei/mQpKpo49jteZo3RsmVZklZkQx8mL2V0jnC+RbbYxgjPbBGzj/3acIZ2J0NHfrdpTBeYZLT5OonMcXyrPjmpvJPzlJesIgmw1jBOMEezop9XSR7OllNhjlZa9/C9MZm+bezZTMGKlMUSfzKe2rrEqLqsKwi6tHp2uUVYEUc3HT1G4erwWlk6qWjuWUgpUWlYzFdFy4K0UCTY+0Lo8IIl7ne6Xd1ROo4nIr+XUZ1DVJdUUCcra0G0MVKFe0Bf1Z77rCjq0IqaseOtaLIS9aOk6yu8uCruY1KJe1G+ZsIGm/Thh1VeHSldjPXqQtr+9Xaw2utIgXY4wrkeY8SHWrZXMvN3/VY1phfqUIUqMKR7330/D1q0lxy23m2vmp5gK4rl9t9urZUJwSt7iGU7B/8bpuOpvLqq9C0zVMkli4vop4QC9muZsOt0ENR41ND6KWDS82suxj+fflPqW4VL3vtcK98vkrXdf9d6mSrqdNz1+tguAl/xezLFbYH9XnV19bpe5JrcKSVAj0kzVbdLEgn7QNyuEvVOgojvFLL+jjf3zg3Zz4l++QG5vg9MlDvPx1b6GYDuOPdureALNJMJogOcXY+AG6NwUwN/tITx6mkE3Q2rKN9NMW5WwnVrCNQjRKNmYw3xoguucK0k1hfvldv8n+pw9hNO1+t93mK3DP7vW86qoruL25l5lDR5icOsdI6TxtN7Wx73l7wYxgj+Uwopu1NViagrY2GPcxcv9xmux2mmOdlEtlKoEsSf845VCaQmWegat3q2YNMwdOY5otlM0I/pZW0k0WhQ1NdF+1jje87bd48MmTWK2DjA8nCPRuoJApqZrcF1TDqmqtqquLVS3uNbGUqwB9ufPrqYjVgL5CDLna5biGPefJDdBM+/qYuNL3Kh3Q55IG68dSV2a5OzFeN9Yrq1qp+Rem+60UWlBpMfVY7vVY9otmg2gObrZBVbUJAXhFGnOPOlVuGgXs1ZxfS6pR4/dioXt8vxqORd017ALJCoDuVlpb6fm8AL3e917ml5qeBtxHLkDWu0+j1/cinVa71C8i1brA7VaHqWXJuxkCzu+qgb3WLF5LyE8sTFUqWQylCz182lDRlq/qgeB4ANXvqvarwJqEPOXf1/Ip7tW1nOfeT6UNL5IEV4jxe8jw1SzDRWXL/bEAeqVAuJRWykzObFLhCw3oeQJFk5bSNN/74u+ys8XHqZ8cJD81TVO4wqadV1NOBbAkHGyJ8XyO1vIGCqkcR888yIY9TbTd1klh7lEMcxJ/qBeGBpg9ViGVCZMNN9F/zR7S7e08Mj7P1x/Yz99+/kvEu7oxtu56m33tjkE+8JZXcGVPDzNf+T6Zs2MMbB7gwOhB1t+9hfZb9sBcjuSB8zRnmnUhl74w7L0aHjrM6fufIOrvoHvddmhqh5A0fJ4gbydZyM/QsWcndPbAk0coFnxaMwk1Q4uf8dA00U19HBue443v+HXKoS5OD88S691M2QyRlaC6SzxTG0JiHk69bqXeuQWVqzZ/9Sb12rDVebLVAsTrvMUXW1U7dbmVsdrrrHpVVf2wQVmnrqTSRuoTjVeuWlHFeHUFl5OWtNpYorbQV76/pAvWjfE6mKjLAYjw0YVuxLMhFErpX32Rq722EIcSSGtXjFajUF2Un+wCnQdgelmQnoDnlYXgLKd6Mdh6pQCW5vfS5696yV/u+b9c1/cKOSgLsEpxc9/nhRwNXVxHwZFroV+gCLmAvwxXqLbuwqXKkVoZcpGioP+hNl/bnc9GwnUXgeSljl0NzCVJ14D5coz3RuVzLUNecbuySuYUjKhmufukx14RqxgkWk7wwHc+RaeZJ5o1mTh9goGuEIHuLpjJqb93x0ukT0/hm19HMW0znTpN744gwb1hKB9i+NwPGGhdB/atkOyGDXtU06L5iXH++Atf4QfHp3jkyDlaBrbQ2t2LcfW+V9v/8/fez3N6Y4TOjBIeKcFYgmw2RyKYofcNN4G/AKMZOCP/lZkfmcGMV2jaNQjr23jk7z+LP9LG3nteD5u3w2Qehs479YozsL4TmmyYmyKRSNPS0kN2waAUDZLtNQn0dTGTNbjy+jvo3rKbjN3EdCKLv6mD4mJtRYU+GsyVVSLsZAFz3d1arzpndV4KiFanTa3pfI+iMl4WlNci9hLIqshGnaPe+RUTn+1TBvVaBV6tq8sF8lUDegOkHi1MKroEpUNOFMvCVkRKTVgUd6GyL2yzqnaN6dTKqdStmeNV0+ZSv69lyV447uVr6yw91/LfGx61ab1ivNXkp+WeRwDbC9DrfS+V7Fb6/ucC0BcVyqUKk9VcD7XvTK1QLrGxtaWuLNdqXXcZxVPHy9ZW2EpIcYrlXn16LaC7HJm6gfI1yh9XgfGSgXW/1zH0C5SDapnn5UHxylJarsbC4rjduZfiMkGn7bS0X5R+ytI+PE1nS4IPv/9XueWqK8jP5nn0x//CK1/8fMyyQbyQxTp3DOn4Y4+1kssZhNttiKYo+qbwRacwtuRgJkX2cJhTJ7IMbrqSWPc6ZTh/+b7HeP9f/ROl5j6Sed00yNj83FfZ3/7SFxg0shSPDhEbN+DcNAupHE1bOuHW9SycOUbu7AKd6RiM+bHPjDA1f55scI71r9jH8KnH6N60Bf+u68DqhIUgzIjlJS0vUxDLkwvOEuqJUSoV8UnOXipM0QqTbI/yN//2Te5//BA/fOQQOV8LRrCFsi9GpSgaj1OYxNXEZIWr/xzXj3qZDrFqOUD2AkQ3hr4md72jZNRbcJeiXCx3nXrjV/PQCKDrzk2W20BiDRvL5SC4wH6pgC5pbfWnr87zSeMZEXK1pKNFToUwX6slUdW1XNfhGp75Uk+pjb1peeBYPh7vry4p0CHF1bOSvABdksbqHV7ne33vlWVSa/nVjqVR0pRXDLXR63udX/uelyPIubSyReV4kSQnLu/q9XvxXllqNX2pq1IXiVNN7VYD6Be9mBXS3S5+gWs3ODwfyalC6Sod1QrCai10ryIYdQFdXObCbBeck9BwXleKU22ao4rMTfkMPe1RclNpKguTtIZmefVLnsur7rqTmzdvZ+HeB2kK9FOcjVCwLaKDEfLJYYaHzxBrLtC9NwKZNNMn/UzN2io1ruS32LlrH0bPRv73fU/wyS99k+mFIlNzSQzrzrfY73jDq7l9Sy93bdxB5oHT+BcKdG7ZSslaYCQwQjBqUhmaIfvkKPGzZcyZJIXytEp479wXx+gPwO4rYb7I2PkCve1XgbkeMjaT40MUomnMwSJ9V/WqmO2pp0+xuf9aiHTw9QfP8l8++BHGJ1MM7trH8HSGSqZE28ZtJBIJKtk0prgwbOlZI+y/smJ1q/xZ1TcsrLp6ucel1OKWraJLt+pj+c228qoSQVp2XMIr/cpLoHitWS+BIdevC4keCo3huty9BrLC94udi2pc7qJoeD27NrDrqf7eLG5buiLUvD/NTJWjBtAvcE8uOjnX+OSXdtpyoF675pa7olfpXvX+62Cy1NKvd1gePlOv9ecF6G4t7RX3h8c0et3f6y14rcFGr+91/+rrr8x21+9oydtVw3pfTFu7eK9INXItC9d21C6d2nQ19/26v6tlwdc2d6kdhdf8en1ff+2CvyaVrnoea/+83LUsj14S1eu7dg/LvFdMn+IP+Mom0gzXNGewBKfK0j65TP+AyVW7NrF769UY6QlIH+HB7/8Tb3vVy3npjS9i8kuP02UNUIx2YraEsZrTzE9PkR4tEvEZtNyxGWZnOfbIGKG2Tjo2hAgEbfzhGPRvZLSjhRe964OMTqeYT2clbe2Xbbnx7bt38KWP/SadKUiegqPHh/irf/gUB4cf4A8+9N940Y4rSR44gnlkguy5MbKZWZrWBWi/Y5BE9hyh7jayRT/pRDN9LVdhVjZA3sf4xGny8SKxXXGKrT5OTozxJx//FHfcfDdN7VfwqS/dz4FTs/Rt2MHI8TOEB7eTnRPqv64oZaie2Hksu4DhtNwUGaTJ1X7dT1n3TFyW6e61YKTZ3GIa2jLNV+q5ogXMxbitl4fulUfulYfuVdhD15RfmZRSn3QidAi3RagX336571eOoS+W+/SSMx6FMeqnD4qA04Vrqj0VWnBqIaf4PMseK5TKvKTCIl4PV/P9claDl4fF63sJudR7dfVY2HrXXOJDXPhzccnXO7wA1T13pUeo11xkNQP3ur+XfFjNPer9ZjlAXxqT9i5dmKcvIaKlwijCEVrkI16wz90icR6lgesOTvNXa0G62mviApqrMlR/5+qC9VRGr/n1dKDWGb+kMPslfaxOHnq9CiNiCnl5iOoBuu5xrmdGkrtMI4NlJLAo4CuFCNg5PvTet/HiW57D3OkJBtqCVIpnKGRGicQswlNlZr8xRKTQSmDbDvwbOshlz5FfSBMv9EKxDHv6VIn1hUcPC5xiRQo0xUyMTA5jYB3T29fzjadGeeevvZdQLI7BS/7IJjlDzGfzmjvuYLCpk0d/9BCnz5wlk5qgKZzgT3/nv7CvrURrzNI9TYenoLUfps5AR4qTZw8QD1t0DlzJ3GMJAvk+KvNxQtEWKjGbYnuYwNaNDJUrtO/ewrUv+UWM9iDpko+pKT+m1Um5bBBsaiU/No3R3YVdLGCUi/iRSkASHdCWuQJRsUrEsrSlypn8t7JQ8rJw5GXUVhaqzqP2ykeXgnYaOZZniavOO43UKvdgr1akONeaWaaiCzlbdYX71FVIVlF5st78V2+mlQS6V9qeFylnZZe1vmOltnTnqnLQXBG7VGlqrYK/ujDJcteoZ+G6grSRPHa5/9rtu8Y9LIvd2NZQaXA1c+4FKKu5xuX+jUrbWoEXekG3wmUA3Uth8Rr7coBWW0zG6xr1vvfy4Kw1/q9UUVtChjJ3uhdEdYXC5QrBLCeHxb+xWpVW1WyoTo+zTUL+EIVyibJdomJnqZhJmkIVynPT/Ml73sXbb70eTh7HPzwBuQyPH36Ips09bHvjyyk8dYpTf/VdupvW0fbSl0F/J5XZ05ArYs9Y5PNFIjt7YFs3DJ/i7Lnz9HZuVLUVTXHnt7dT3tnKg2fhNW98OxKhNrjtj2zKOdXkJGKUaQmGSc/NU0xmuG7nJv7He9/Kwqn7mXjim9y2vY/1O3ZCKQAJP6ceuZ/NL94K4QyUcuDrgIMJyLaQTxjMppJEB8IEB7oxezdi923lf37p+3z10Ue59qW3kfMHOPbkFFMTWc4OT2IFw2Rmk/ha4pRScs0MgYBAquSg25RNAXRLgTqm02WtosvxrXR4LXjlMqpRE1cbB1b2oaRd1FnRXt3SGtksSo/wIn143aC6dOoyv/WaP03KWfv8e22mugrZKhQKr0ph3gKn/gSaHpXOvKa/EUDXymiDR6Prp6KtybXuv0bfj5cy8rMO6BUPE7H++nT5Iw2vghXfX6Pz5y2f1u5hkHQ6Ufi1hX6hHK8l6y77gA7J0K12udxvlstDr56TQCBINjEnNWAJtcbI5ecgN8vGzij3fubjtJ0ep2loCMYn4fQJClaFoVyCs+Eyd731zZz6y8/T37OR0IteBV2dMH0G5uYpJyysmHQuLVA0kvi7bFXQrSV+BefOTrBxoIdKLM4PzkxydDbLRz72Zxh+P4bvpg/bpXIOf8SgODykrMnuljb29PTy6295I6HUGKmRp9nQYbKju5Pk0BjpoSThVBPjcyN03BSia18f+aHTlFM2lGJENu2ETeuhMMXYifvofc4OCMSh7wr+8uP/TPvm3fTsvIrP/st32X90kpHJLDNT8/jjHRQNH75glFI2i+WzMGyxzqXcq3atComjrKxesdB1679nEtBtYU83AGgNiuOLlJFLvp4HIF1uQPcar9f9126h6zs3KrB0F761H14KhSfgedza6/kaG723he41M57PV0fhUIWdGnx+r/Fd7u//wwO6p0/dA9DrnP/TAHTN4VlZI61dn9X7qUIZf8hPIZEAf4iwFHzJLMD8FL09LXzl43/I4HyS8NEjtE9PwplTUMlRKKY4nZtixwv2MV8cIb5+AwxcA1khgRd07ZURMWili+k8hPNw3UYIhpnPNBHv6Vee8h/96BC/+tHPkjCbOXf8FEZrO0b7bR+1ZxbmCLQEsawi9sIMV/a08Y4X3sk7Xn47B773Xdr8ZdZv20BpZIrhg2eJJcP4xk0y5Ul6nxfAuLaf81//IaeODtPS2s/gjm203bILzGke2v9NbnjF88EXgkKQhbMFmjZeTzYX5FW//OscmsiSJEweP6F4NyUrSjpXws6VsGIR7LKUfC0rLUyR4RwimgJ0RYqrXzrSa0M2aqGXG7RQvcbn9b2XwPY6/4LmJl4/Xu77y/z8zwJ6fcjyss28FAYhBTVxbNI+AAAgAElEQVR0eMTQva7dCKDLtb1AvdH94TX+Rr/3AnTv8VelbTU6mGXO975//ZvWP38VKXcNAnrd0RkVpHlNPUBfKeSl3O9yPlksf0DQi1wqj+kLYFCmnJnjrudcyZf/4K2kHh4mc9+9bAmZMDrE8cOPs/nqrVg747DLhoE+mO1k+tgkHev7YdtVcGqauXMjtMaj0GxDn0Eu6OMDn/5XXvO2X6OQKfDlr/0f/u6bj5Mx4uCPYQUCGB23fMyezyQpVjJ09LWQHDvFLTsH+MsPvJt1vhzZkVO0RqOqYcr4/uOEMk20+HqZfeQUJWuarl/bBZ0+7K8/xaHHzxNtWUfGbxLf0c5MZYJwW45t+7YIHREmZ5g9PEy60ER83T5+91Of574zw2QicRJ5k0TOwBfvVrH1SsVPMNpEPpfRJV9V8F4DuhQMcXVzEfj1LHSvNb4coLsM7dXkUlccQp7XfX5mv2/QZdyoy91rXi43oHvd3/v7xgDRS2B6PX+jgO52y/N+zhV+4QHoXs/30wD0emP3uv+an/undaKHy917/F4roLGBet+/set7+VjquexXY6FfLkBX+9IoUczNEYzG8FdCpGYyxDr68UVDJGZGIZ9ge2uIf/jd97MvYlJ6/EE4ewwfGdgxCM0JJtM/JNrZSXRyE+eOZ4m09dPSs5XRyTKVksG6jihWSwG2BBgvZ7nhTf+NbTe9gLRd5txkjrmFOOmUj2BrD/lCEcN/3R/YoWiEhfEJmtvCFJPn+MWX3chfffjtlKeHGDv8BOvExA/1Ujg0SmHGpDhTJDs2R9+Ng3DFHLSE4ftTTB9J09GzlRlJmB+Mkg9l6eiJsjB9knBqguCmAR76zOeYy/q4+e7/zGPDszyVSZAIRXji+DDf/cmTEOuh5G+iYjZp17oUllFtUyU9SbOa5ag4rk4RCPUAvd6CXEy5qNUCnZSrZwF9FZv1/3ELfRVP6PGTn21A9xLIl9tC97r/s4BeP0vAa/5+CiyKuuvb+/6N7qD6HqhGAd1TIS4XL8nlfkHqoSlGZg67VMZXCpNNl4m095MpZCFYAStPvLIAZw/xW3c9j/e//mUw2AEjp+CR+2BTkFzpAFJLIMx1kIgxl8gwPJ8nWQyxftsWfMEM4S6D+BWtfOeBh/njz91L+xU3MWLCsXNzzI1XYKoAbV2Qy2Nw44ftaLyDzNgcbT6DqJngjts38dsfeh1NwTna/HmM+QwkQzBZpDBXIZ/N4QvbhLc3kxr7ETFfBM50M3MoTXvHBnLCUO+JYDWFSMzOM3H6CLMnHuWWu28jdfoweX+U9utfTso2WOgKEdm0jgeePMvvffyvOTVTZDbrp2LFIFeGaExPuK2bsyy5R3SFMNMjj9prQS6WW6xel5cA6LZy/a98eN2/0e3gtWA9r+9hoXuOv0FA94qBN/p8XoDR6PU9Q4QeL0DSJusdjY7P6/03CuheLn2v9eP1fryu75V25HV/r/m53N/Xp9R63/1yP1+j1290/arS0CscroXuKjXVY3X/7Hn/Sv1ujyvXDpCAb5lIwFB9yX12lHzRwN/cSnZqDLpiEC4TKSVYX0nzG3c/nxvaomRPPEl2/ByWVeD6a7dh7FsHx85AdhCMGARLELZJ5HNkI3liWyL4Ok1mUlP8/Re+R3puF3tf+E6+NjTOvQcPU5xJkZiaxwg1k0+lpNvaR23DisBEnlbDImwm8PnGufmF/bz4nj1ctWUA33yabU2b8YU7YHyWqbkRhhdOcuToA1y/o5uN4V7M0A1wZBaa41DMQKgMwSATT5+nI9LEY//+r2xd10bbbXsgU4BAP+cKJQ6kznHjq1/BeAre+/uf4PGTM8xmTKx4n1AOnCJwbs12AXU5tKXeKKAvitIGLPRnAb0xlvuzgH55Ad1LoHmRyrwgxQtwvQDhWUCv//695t9rfr3O9/q+0et7rT+v+9cDdB18FR7Vyix3r/sbqhfI6o5qj636s5AyKyXsQoWgP0yuZBPtbGd2ehRafJAcJVJJ8bVPfIT+2SkWDh5gXdBg9NRRsvkU69e1MnjbNcx/7z7OH0lTtoLsvvNKeOnNKiX8/vu/yvWvvR5/e4yinSRxPogx+RzM9u288Hc+w2NnhokaJdKpFFakhbJknPCiP7Ep+jDTYcIFGz9pDP805cgohn+G592yj99857v4509+gSYrwOYNvXzjB/9MLjLNu9/6evrn8ly9bg+Zh0coziWJr4/BnnXM3/8t4s+9g3Nff5QIzXT0DUI6CXPn4dY7YKLCPCY/mRti1113Emzv4L9/9PN86/5DTOd8VAKtlEsSp5CSehrQDWWla0DXPcClnojT93p172TZX3mBSr1LW1aw7p29BJ7XsD0XZIOkJrtBlrZXDN3r+STnv16lM/2Ol9za7p8XPxskZXmOz+MHXix3L4FoO4VF1joO1Xe+zuF1/+qUneXm2ev8xVz46vxcZzxe58rPvADdHZN7repPVSuyMTz0nHavZ/Dan143WM5Cr75mo/LD6/6Nfu81P17fN3Z/YTDpbo/LrY/VrC9Nilv5qFcHQvWLKEnaptsbAkpWCdvMYxhpmspJ3vvql/KBV9zN1A8eoKdYJjUyTDo5z7xdYNsrXwgb2kh+6V8Z2j9J77pBMvEE8fURWjuinJo9zuZ7roZYiczoecYO59kcvIdsZTsv+9ifcXBmkmiwxPxCQgF6Oi81W174EZuyD3IRjKKlqtwYVhqCcxhWilImweaBAWbOThI2KzQ3w63Pv5KezRa3b9vKc1LNpA6c4dQTR7FzM+ze1078RXs48c0vsvX6WymO+Bg7PU95vsBAVyf+7YNM7H+C7h3Xk4u0ELpxLwcmpnhqaJq//uLXeWJohkwhBE2dYEnHGcfNbuvUtaUdrAlyqvDJGo9GgNy95bOAvnYbT70/j9KltQLzPxKgKzD0aq7jsbYvB6BXz7mXQK4H6DJ0r/O9AL32GovXcxQIyUO+nKDuNf6fNqDXXu9ZQK+3AS4/oNdfn9JGXFKrTZ1WbRYpWUUMM03AXiBeTPLYFz/DunSRysEjmNPz2KkMc9kUrdu3YDx3NwTmKf7kcQqnyszOzGOI3csCXc0xWttCFIKzBHZ2QXGOB7/0Y4onurjheW/mc0cPce+p4xR8Bc5MTjA0OkO4uQ3DeP6HbduWvO4QlKVrjNsft0DQrqhKPKnELM2d7aRTk/j989z9gt380pvuYGOhQuf+OcYfPIg/UCFVGmHjDj+db7yD81/9Ap096wl1XM1TP3wCo+wnFg2z4bqreOTr/0pHaw+b7nk1x/Pwwb/+HI8ePsPIXIlA2yAZQlihdgxfkFJeuqlJiT7RPpZKfa66fvFqLNgGeE2WIcX5Vz4a3ZBeAsPre09d5zKz3Otaj6sA9Orza8FcvvMqPer5/A3+oBEL3QV0Lw/FSkMUC8Hy8LB4rT/XQl92bkXZ8ig8U82xrrWSVjO1Xut3ubioajHqHFaj3Qw9Bnk5AV0UEa8Yutf867rHz9zhNT9e3zemjS0V1rlo7bklpeusDzFFLsHjfvEkC5CLMawc/wLoecqWts59pGguJflf734n2y0/1+7cS/Hxg2BYVOLNFNrifOex77JtTzstZQv/ExUWpnL0Xr+Vpo42iiMpAgWbyScewPQnad0WZjYxz+zRPNvvfBl2q8Gw38ZYt54HDp/ig3/4cRYyBYzIrX9kF0yDkiXtSKW3dwApUG6WAoTKElMPkskvYEg5O+bpaiszd/5JvvOPf8GeYJz01w5gTc4S6DIYTh4j2Jph0yvv4Pw3v8aRwyfZtuMGNtz8AkZPnKFvyxZoC/PYN/+Nvngr/p71HI/08Lbf/ijHhyYJdw7Q2ruZyfk8pYpPJ9b7xQKXNpdLaWsKzF1B5uVy8wL0BveDF6B7LmiPvegl8Breys8woEur09UcF1nmznt9pgG9kVrojQK6zJuvweYql8vlvtp1v1YL3b1+o6Q+r7Xn9RyN7k/dYkoftfeSv3vd/2cd0L3mt1FA19e/2OXuKn2elTqlKWidQdadfzF+bb9uP62siyJls4BtZRSoS/x80G/zhptu4rff8xbKpzLMpzNMFQv84MjTfOLTH+H2Wzbwof/0n+k/14xlRBgOJIi3tNGUaYLheTh8mFMnHqVpd5Su63bDWBmamskWRki0NGFccR2JcAf/9b0f4uzoBEbzzR+zC2aZXKAIiobvg0oAXyFKuBTAV4R8Lkl3f4ybbtpBoDxO4uyT/PmH3kdPuoRxaA7m5xlKHiXln6d3XTsd1+yDp47y8L0/Jl2qsOf5zyeyfTt/9ZUv09zexVv/0y+QOD9ES/8Wvvz4EL/zF59ndGYB29+k8t1Ts0kIRHSKogmWA+YSK5GWf7pxiy4sg1gQ9UpPemjwjSq4lhD31rogPFe7d7exVVyi7k8ud2GZunMjhf5M3ZxiNcdFoC4b6RmOoT/TgO73qJXmZeHVWuhKLlUpwV6AogJizvu7HBZ6NeAve/3L/P69nr8RQHeraVQD+kqx4BX3h5r8tYe9VrPvLp98qw6hrmUkrn9o7YBueLjHvPaPss6lpnzZUm+hJOXJrSL4s2BkIDvHju523v2aV9Ebj3Pq1Cl+8MgDPHzyMG0xi7fceAVvv+lW2s5WCG7sodQ1wxOH93PNtlvJ/vuDhKXPeiFBvr9EcOMGSDRBcwv5kSd4OpOn845fgHW9vO/3/oZDJ05jxG/6C7tkZMkEkthmTpddqwTwl5oIl8P0NLVy/OCjbFoX4uV37mPoyR/wa295Lbc//1aYTMM5KVGX5fzMflrXtxDr7YFkAUbnYSHFvd//N668+04eymR4zyf+GlrW88tvfxcvvuFGDhw8yt9+40fcv/8oVlM7Zel0IkCeFy2kiWDQTzG3gGVLaoFmtStAFzBXzVnkH/5jA7qXBeMlcLy2yf8rgL6SS9gQL84zeqxSG1lmjDJyw5JmQ2t/gEYtdFGI65EO662vKnG6+ACXCupegOj2U18J6GzFsbl8h9f+8hp/vZEJAKj2nRe0TtVW+arn0V47h+inMWte81P/Hs67WzMJ4vIDer3nk0px0qlUDEp/MYC/7Fe9RgpiuAeL4JNwcVqBeosftvZ0MHr6BCPjI8R6OviNN76W1/d1kX3kALmT42y7YRNt776R733uz7nz1teT+9qP8CUrVJqCTPZUaOnoITJsYa5bD1JsJhojuf653H8+ze9+5E8ZnZ7HiN70edswFsAYwzbnqVhZbGGOG8347ABGMsOewXZeft1m7rlxC2OH7+f2510HnZ0wMgfFZmj2UyodoxzMEYy2Mv3DR1l46Gk2bt9GIXuO2Z42Jrbv4U++s59/+NYxurfegi9ZZuTkWcJt3WTTGSI968gkU1ixFsq5HCj2YQHLko6/uqiMTGBRel2L1S2x61UAuimhhHoWtFiJa1zZuuzs2psLrOa2XgKjsQ0lgNLg+D3y0L3mXrq9XaqFXm1FmuW1vr3VzL73b7zy0Ou9v59Vl/tqLfTqbm/Lxrq9p+8CZWK5nz/TFrqXhealcF8KoLtA/h8J0OvLr8YBXa+7y2eh13t/FasEvqwKUfuyYYLFMEY5TNH0k5fkJ38RBFsjNoycJlxYIJpNccs1e7njebfwvJ4++h4+SOHQEbLlPK3XdNH8q9fxzb/9X7x00/Mg2Evq+DmOJacp7Wxn28btjHzlcTpDYbpvG4SBQX7rCw/z/eMz7H/qFOGWdozIcz9rm7aUV53ENuYpW1kqPtHag4TLNm947nP5jVe9FOPkY4wdvI9Ccoynjz3Jm/7rrxDfvQ8yJkQrJLOHGJ04w45dN1M5fp7D//Rv7Lp2B0QmoaeJ+4oBwte+jtve+Gdkx4KYHesImAFy0qWtUMIfjVMcm8Lq6EbcgNKcRQG6hAGkD7qkJrgV4gTUETKaASW3uP7yDQhNBViLHYWdiJX+u7QtFDRRn5fUNlP/XpFaDGE5rkJyrfgT113mikcXYHWNZsMsOWl7Qk+U53b6eBui/UmnGpkH5ezR2qI8hwJZx4Oh0E9aZOrv9VhFhdSKjugjpm1j2ULrMCk6IQrp7ys/lR68mM5fnOcUVqdP+v9KY5oGFCIF5GsA9EVrXV6fR3OeRt7Mas79aQG6coxJoaRL+NRv8qeTtracla7WR50HrAb06t9eipLppbAup1xUX7+xvef9hi83oEvpXfU8jlVeDepe87+kCf/sutwvL6DLtDncKiVMBNj1p54bkZ8iwGSlOnLzgk/vkF298ZcF0MWrrYrCBR1Aj1Iw/RQDJvhE5qYxm3xUJs8QS8+wNebnLS97Ia9+8Z1kH36KTU9MYJWKTKSP0nxtJ+F7NjF++Gnm7h1i564bKcX9PJacoPOWG9i8YRuPfPgzdAV8bHjxHk5kSrzkfZ/mbC6OP9xGWnqkh2/4qG35TfwRP3NjZ6CnhUCgQuHMYV558/V87lfeiXXwAPYTBwhls2QjIe47f4boTdcyGvJzaHKE9/3625jZ/03OnjrFjfe8g/xchtkHf8xgaxZaxyhGc/xkapb/n70vgbOrLs9+znbP3ZeZyWzZSUiCCQmEHZRFEGVRpAjV9rNqa6nVqrWfdlM/rdpqq6WoCGir9EOtaBWKglaCsgXZAoSwhCRkTyYzmf2uZz/f733/58zcublzz2QmKbaflx+/ycy5Z/sv7/Muz/u+p176UVz/uSfwg//cAagyoMuAZQB6HIhTQRoFGKuBrGpNkWHWxqBkNBGTIFAJEchTIHkC0CdLAzabMEKdyQmVePeL7xEQT1kATSfcCyrRTb8ghHCZ/YbyTAeZfB6SbKM4WuTWtHoqy3WCzcphwB1CmtwyFQmuq0OS4/DdGvS8AbNqICkvgmMRGJShaA6oD7DryPCcBCRfY5ZyTHWhahXIvgHPtZmZKflJgJQdzUS1UkTKi8PyZSQXLcTowCASlgQtEUcxTd4REzAsIJ6ElEzCLxpA0UEukYIVhEKiReOR32BVjGgQLTApSuDP5r7/ledEPj8rlCIb82h/zuQ95mJB0vWjAC3qGY4G3JtdK+r8yPGNeMCo60e931yPT5D66rgAU7wdQUhhOgkTFXA43u/XqvVoqJBMS2ilGgwRGnHr4z4cbp06nXyelPPTAXrk/VtmeQRGF9klnjCSKC/MI6Ix214k4SzArQHFAbRLFZy5tAPf+MInUD7wCtqHfMx7QQFSCnaW74O8xMPSa67E3js3oO+e7eia34PcZfOhrT8JX7rrUZy37jysNw1IlXF0nHcmNrywD2/7y39GUekReOhLkDKv/Zzv+gpi2QLGxoeBLOV+F5Hzx/D5d12HPz7zVODhR4B9A8DQKIZtIHnOWcDrzsTbP/NpbBk8iCsvOQfvPm0JDu3chcf2Grj2qquxRi9Dqb6Mp7bfhTPfeh42bvoVBu2FePHAyRi1F+Ou+3+KfsOAkSrAp8E4NM64kSr0wDVdGNUykoUkan4NPmtCFKugQaO4uQrFIzKaDJcGvJWRUkeKaxaHjZrQKIEoNMJZfnwZmqLBJG+EZEPTdUiIwzJtKBKgp4HO7iT2HdgNz1Q45xHJAuDXkGrzURkcQTq5HHbNgzmyF4j7yHV3o2Z4sEo+CvN6USlV4HtVeF4JMdWDHotBlRLwrRgsz0PJG0NnVzviRIfY3wd05pDKZNFetjBUGka1DUBbErLrwhscEfyGRA4FOwmjZEDOpies+maj0ErgCmdBdGGZWY7ur8VpkYAzl/UzgzeMWr9Rl/gNoEeN0NyOh4AeyiFW7OpALuQINAJ6qAD+ugN6/eg0k79Roxcln52IvLOo/Rd1/da15ImwPfkGxO/i7Uyk0jDS61GteAeaMYb5KQ9vWr8cN3/uepQPDsHZOYjCYB4jh3ZjtLcPy646B/f/4F6cmF2ExWNx3Hf/j7Dm99fgJ3t24BO3PYnFvWtx84eux8qFPdhdNfHxr30bP39hFK7cJlLOPRlS1xu/7BOVXomlUKmVgRg9jImzVi/Atz/7B0i+eBC1J5/AcssDehbwE5e7e7CjPY9r/vLj2F12gHIJF518AsyRIezYP4TP/fn7cP1V6/HwXV/GsrMWINUjQ4oZeO6Fg+hdcg2+eus9KNseHnn2Fezod6F3nAAFCVRL5GJPQo+n4foeTMcUnnVFuFWEhS4DZKGzW1mGz13YWnzC9KaGn3QGTXaUwIoWiLO3zuldYmoctWKJJz2RiYMqExmGAZlGJJnE+PgIUBxD56rlcDwbpmmiZlpIxNOojJcB00NbvoBUNo6aZfAchsxji6xqSYakaNCUGDwXcChE4SpQlBigxeBaRSARQ0pNIJdNYsAcgbv3FUg1E8tXzMfBWAnV/t2AEsf8tk5UCdCrPtr8NDxPx5CswaBrTfOJ2lBzJYVFCYRX+3jU+8+YQDDLF4m8f8R1owRe1GPN9fyo/flqv1/U+0cdnwwfTSIDjVkYSmgk/TVKm/osg6h7Hevj/IwRdQr+2wN6Cw8Cp6v5EqMQfWgu3DAPkbuxiZCi4tvwK8NoVy28/pTluOXz1yNP51qAv28fiuVR7K6OYOvgCP7ha/+GFV2duPE916Jv+0bIvVW8bCv40M3PwdRPQFcshlPWnYyHn3kah8sGkOkGkGJA5wI3bZf+k1+pGZCVBEyywlRSEatYt7Ibn/3Au7DMKuI1Cztgbnwah/sOoXfdGRjO5nD781vwsa/eDKV9ERJaCmppHHJlHPb4CJZmTWz87iexZ8/jOPkNl2DUGcC93/8qFnb2oqfjVCRjCxDT5+Ff79iAe586iG2HaoilCpCSBfQNlQE9Az2TReXwAFDIiBgyF5cJlwdZ6iLW7AcM+GkBpYmFHoK5OH+utbTnBuiS6yNGfWyJDmCTpe5CVxVWNEzTRiadR82owJc9WI4Jz/eQShdQGTMQi6vQ5SJKBw8g17MU1GSnb+9+KNkkOnraMXBwHxBPA54O+AlIUkKMG5fSNQR3QEtB0jT4AwcB1IBODR3tCcQGDsGqHEZ8QRanrV+Ld7z+Mixd1AFHB2Jx4OmNJv7xxq/jYMmD1aK4TiuFiLRZUmBaudyj5udYC6ljfb1IwPmNhd5yyI/3/B/v60etp7kAeiOHIepex+W4N+MSX8fl9m5o6M3y6lHz3+r4BKAzpSoA9TC1muqkiOR0SIoH1IpQjDEsymh43zuvwZrFXTh5WQdk/wDkmIZ7HnwJt3znp9gz5sEZ2YNv/dmVWFEoQ9dtDMqd+KMvb8IhfwlGDgyisGwZRne+hLZT1mFkcJBlukQea/qpnv95n6pdaWqC48VSTEalNATJG8XpK3rRYY7hE9e/G/M8DwvnL4KbjeFT//x9fOMXD8LJF1CpWUDNgSwl8JH3vAvm3hex4fa/w6fedz7OOX89agvW4oGND6L40kO4+OSVOOO8i7HjF0/jlWcGMG/RaZAWnIxv3L0BG57aAivTATffhcOmB49UnUQyKCAjCsuEbVKpdaoX5spGAfo0lnk4/1ETGiWQRSx+9h8q7E+ArqkyfMeGTZwC34GiuoipEsrlMXR0dePQgSHk2nswXjKQSCTgwcbvvfMKrFiq4D/u+nc8+dheSFIBarydcwIQcyBrKjQ9g1LJAao6oCahZ1PQdAs1uw9usYSezCKYxSpXOFLywIh3GBjegxWLevFbb7wIF11yAV5+ajMSo1Q0IY5H9h/ElkOHsWekhPKufsjZhVCYmNf809LlLgGUlvQbQJ/9+ok6M2r9Rp0ftT+O9/lRFnrU/aOOz/X9oq4fdTycn/A5uHpZE5d7I/kvZAyxUfIqclCOd9pg1Pj5xxnQW2ubEhODRbaTx93XKBNLpFdT9o7MLU3JSqewug4bzvhhLO5IoyefwprXzMNHP3Yt7v7ZT/HlW36OvYcofz2PU9a040u/vxILcBA9iU6MOr244WcDuP3+bWhfsgY79x8A0gpgFAFdAekLoHx1oshqb7qB0+mcmsvspERCh+ebqFUHoHklrFnYhm/c8LdI2C5+8cAvcff9j+Clw8MoJlIwXQdScRgdqTxULY8zTlwG7HoWH377a7G4cBjjcPH2z3wHsUQez/3gZtx325dx6f96G6oPbMLujfthWHl0nX0B+vU0bt/wIO7e9Dzc3qUoEgiNVYFCJ2CRZe5B9YiDLaaPsJ4BnRCe2+tNH0miDdOMwdu4kaIWzvSANTdA1xUZlfExaJqGQi6PWtlCaewwuucncOr6xShXDyKVyuGBX7yMzo6TMD4uIZYATj9vAT7xF2/Ett1PoC2XxR3feQw/+tETKLStgCRncbj/EBLt7bBsCYqahoQkTEoHtA4DygiQL6EtHUN1r4H2VAGeVMXhsT5c+pYLcfbZp2B+JoHdO3agWCwh4cbh9Jt47OmX8Fh/P6SlyxGf14vagUF298Ts2aW+MQlMndv4zXbe/qvOiwTU42yhR94/YiDmCnjH+/zjff3jvU7mCuhRy2eu8x/5/kdR2Cecq6OZs6jnf/UBnQjGBKVUmtwVJWDZSpfhSiokCnUaNa4xG08muDeKWxmD7tvo7IzhpLVdeODRjbC8TsybvwJnnH0OVnbXcPnKg+h/9hd47Kcv4c1X/xn2uQtw5yNbMVxVcaBchZWLY2TkMBTHgeoSMhIpToEUu/om37VduCNVUDhajenQVA9xnVwIFYz278L6daswcGAPlFgMh8cqkFI5eKkCzP59WBN30CEDF150Ja6+8EIY2zZBq+1EufIc1r/pKnz8ey8glezF31z3BgxueRg9a3qBwyXsvOknyGd6sFuVsejiizGYzuPr9z+C7z/9IsbSbfDS8+CMVrnQDPHhdIc0IB+e7MGmbC3CAVKN3DAVK9pCnA0pLmpBz81C95CISSiND0OVFeSS7bAqKmSUce758/Hm31qDpSc6OHBwELf+06/w0nMOPK8XS5YXcP3H1qCtqw9f/srH8L4/+gB8cylu++cHsPUlCzFlARwnDs9PoFSqIpnKIB5XYaeIntwAACAASURBVHvDsP0DyM2r4MSTYli8pBPrVp+F0b4RLMrnUTl4CCfk2nHfvT+Hn0gAmQI2vvQKRsc9aLUsvFgb9hPzo0Ltb7NAvsCxdq3Fpo7avP/TAT2SgxElkaMWYMTxKIEYdfmo+Ys6f64WdtT9o45HPd9cz4+6fuTxsPRxA8s9DOQ1WsCNljotn1fTQserDOhRtfCj5jfqeMv9w4Mf4xwnxbeEFxlOkMorw5FVqPEkDOIdkTFFNVEIzFwDGU1mQ7Nq2XCMEuIL22EUB/BbV56PC9YkcfK83bAG+3DDF+/D1Vf/MboXLOZU7cc2PotE90J85e6fYHR4HJkC8dp0uNDhQw26rakxwJSQoiptloNqcRQ6k+Ms9C4o4LwLzsKzmzfh8OAgDvcPA7E01FgK7bUiPnjmCrzvijdAVzO4547vYb5mYfvLj+DsN67E/LMuxHV/cxe+cuPXkenbi6d//j285aPvgffwwxi48wn0LF4B5NN4avgw1l7zDryipfDmP/8Udh8uouP012Fo224g1c6cOAJ0GR5c2YMjgzq+io/buttSMxCvn6SoCY3akHMDdAey7EBTfK7JbVZceDUdy5cVcN07XoO3XLEUX7j1d3DNb70din0+brt1Ex59+CAyHQZu+vbluPfBL+LF7b/CqpXrcNmlf4xDe3T8/Wd+iAM7bPT0noXxUZdj8GNj/bCsw+hZIOGMs+fhrHN7sWylhmSbCqpAUBop4/y2U1AaOYD2UQVfvfGfseTMC7D+smtw7fv+EoadgT2swpFzQO8C2GoCTqkKWCZUjUgf0xMTIwW6Mrd+6lHz82of/w2gR/GwW89Q1P6MOh41/3M9P+r6kcfnAOhRYE73nqtCF/n8EYBO92+0zOt/j3q+yOMRZcGi5jfq+GwAncaMwsKOpMI2HKj5NjhE4q5VqN8q4NvQEzrMcg1Q2oCkBhivIJMtI17ahdtv/hiG+zdgYHAEN371cSyYtxx/9vtvxskLuqEUKREujT+/5Tb0m3EcGjRhIQVH0rlKnYSrbqBkPoDKrroydC4a4nHjdlcykczH0b2oG+NGGft370I8lYXiKqgMl3Dp0iW450//ENjxHHa+9CL8Whm5pIYtO59B5+ndGMl14Kaf7cZHPvZpGDuewfjAdlz3od8B+vZh7y23Y/HSlSgPjSN10mtwMJlH+3mn4n03fg/f3fgUXL0AKGnA9ANAp+InBOiUru4FgC5D9sjlMQdiWuSKbf0F4h3M/uPAcaqY155DZawIu+bCM32sXdOG//PZK3HnTz6OkvUozjj9PJyy8npI9kl47NED+M+Hvos//vMTcOeGf4KSVvHaCy7Fc08dwOnrroIx2oVv3vIAtj9TwryOVbCrFnStBsN4GV/80p/glFPSeOyJH2LlSR3I5zN4cM/T8CFh0wNPoq2UwNvXXolCdhmGs4vxQp+Ff7jxh4BRQKKcgePHMRLXUIspcJm74ECV3SAQMjkKYZhjJlkEURs2ChCjzo+am6gNHXX+0dy/qYcoAu+inq++X/NsXJpH836zuX7U80fdv7FS3HTgEHWd6Y7P9fmaGQf114xaH2EdhvqeBHR+aIk3S1erfxfKBopSmVqFHKPGzeWQZvMPP9tRWOhR92p2PGp+ZtjbaTa35nNaGiRUQwIxnistsNBFVVMqyiUsdIsyrlMZeFUTiMdFAbBaGUoiBteWoOYWwBnuw+9dcxqMg49h28bv4wMfeAsWn92OW753J+6+bwAffNf1WJfYj3eefxrGnz+IzU/txbyTLsSg3IF/vONebBusYLBsotDVEwA6FS+gmtiuDJVyo8n17rrwKXVMsqDn4zBVH3aZipfE4Y6V0Zluwyd+62p88OwTgGcegzWwB8ND/Si7MhacehISpy3Gn3z+i/jZSyVc84734rrXn4NtO57B/S88hkvWrcbv9nRj7JlnkV96ApBpx7aKhfwZZ+LT370bdz/1Ag5VHGDcABJ5DvrrNDBUxISGRAEsdrkToNOAHj9AjwKUuRSVodi/onqwzBriig4VLhZ0Z3H99Rdj/qL96Du8Adt3/QwdHfOQUtYjnVwJRelCtgO44yd/hWFrFzLze5mpvn/3ANaf/Hqcs/4adKZOxb3/vgX/cccvoHoy2nIeTj81j7f/9lkY6H8KZ5y+BFuefRyprhQqaQc/23AffnXPi7h0yRq8/8x3olzOwlp3AW6861E89OQhwGpDopyC56kox33YKoU5DHiexS1uuVpcHZGHxiwUIlEWetT4RgnEqONROzlKYESdP9P7NxOqvPHnCOhhrXO+VjAH9e90LN9vNted6/2nA/Twfed6/bmePxdAD13ltH9mA+isDHjRgB6u4ShvZbO13grQ6ftUWOZ4VuuLmp9XH9DJzQ1onsMu9xDQXSowQ3XdXRlaNgO7SOFjRfRrpcqn1XGRr15z0d2exuVLc8hXdmHNAhWrz1+KkaUq3vvpz+DwSDt+eMtNqD12G377igtRe+BlPHz3JiT1Veg97RI8H8/gWw8+jA1PbEIyPw8S3nyDz7mElKTMklmG7gIxm1aLC19TULarpIKIGAA9xHgJl5x+Lr73t1dCfqYPxvMPouCNITG/B7bajmpbBwbjHt718c9gp1WAp2exoD2NgbFh9A0P4/WXXIAvv+0yrGlP4/C2F9G58iQYyQLseTLe//nv4zv3PQTISUjZdkiOz0XiYtyYh+q5k5ddgiMT6YC8CWHp0yjRO7vjUQJ7bi53D3oihtLYOBJaBrpaxrvf/Tpce80qPPfCv6Ja24r53RnOtX9l+yEsXrYc23ftxAknLsKegzux+3AfRiUFbb09WLK4F/37DmPntiFccs616C2shzEq40uf/TvEUMQ3v/FJjA6+gLhcwdLOHmx6dhMODQ9A6pCxdP58uHvKeMuqN+E/338z+sfSWPvpv8OTch4f+Ifb4Hk5wIgLbVy1IKGGjDkOqqNuaHk4UmwCTOqt82NhoUeP/xwK+xyTtMXoddXKQooC9CiFiMiU4ed4Avpsrx0lkKNGLwT06ZSJqOtHHY+6/9EcbzZGrdZvPaCH5xLPd4qFH2TVTldYhr7bSiecKIzSJNuH3i1KoY5af1GV4o5m/Jp9t9X9mYw2t+0f+XiRFjrV+SBoJDD3vaCRmCDEkQvc8SToqTTM4jgz0mHXkE6qKPftRU9vDilvCO+/5GL87vyViB06ANvqxwF9FLGrz8C7/+aTOHPdRbjxIx/As7d/CmdeegmwqR8vfOdxzDeXwulYhMqV52CTb+DejU/g3gcegKRcdoPPuXw+VbShjwrVkaDbPhRHgqrHUbSrcBJU9JvSxzzI1SrOW7kaX/iTt2F+5QAWrmqHu/Fe7KE89bOvwmiigJ/8aiM+fcttqOYWwUvkURkbgk/07PZFwOgQLl/ejs9c/w6c9poC+vaP4ScPPYX9VRv//uDj2DlURizTBjWRRrVc5Wo8SmgBUs1xZhASs4+0o7AJYeTczOoLUYAyF5c7py+qlPqgwrdUxJRhfOe7H0Ys9gKee/7b2PriQ1i9ci16ujqRykhIt8u4/5G7MTRawjVXfwg/3vA49lbHESskcfLJy1CrlPDExmegeTn05lejM9OLQiKDZQvmIa6MI6Nb2LZlEzKxFJJqG6xiBTnFhjM0gtd0LEPtyUPoeN7FnlIC591xE76+o4L3ff7rgJcFdxsgQNeqgF9C0hyH4kqw5Q52xdd/6kE9SqBGje9cj0dN+lyfL+r6jePCVk19e9I5WuhRgB4lkKOeP8oCjTo/anyjzp/u+Ezd/8fr/s2eazaAHqZsTgfoYa3+6QDdiSjsMqXSWRNQ/3UH9Kj5Yw/BbBfRDM6Luj/dnQEdlFY9WSvFB3Vek7nHmKzH4FVKUFMxOOUh5BMynOoIrr3kdPzhG9eisP8gTtjlwth5AM/veBqZ165B5x/9Nq798w/jC3/114iP7oP93M9x9pVvAQZiePnWn2NV29ncwOzxhR7yV7wOrwyN42++eAOk9Bu+5JvUxUymBihBa1IXSBoyC2yj5kDNJCHnU6gY48zS0y0L8XIF6xcV0Obvxqf/9HeR9cpom78E1e4V+Nuv3Ykf/fBu6B3zsd/LMIkqrlHpcLpGBqhW0a4Vsbjg4x8+9UE89MAG3PGjn2LcklBxdcRzHbB9CcVKFTqxrbmwjPhIHsWsReMRyvPziXRxHGc0akIVpXU/9FZrhgDdkXyoSgK6n4Yi9eObt/0e8oUdePzxb2Dntk1Iyj1YsnQRlq3MYvfBpzAw/jLGisAFZ78fP3/0RcQW57B//ACqlVGcvHoVFvcuwovPb8X+HYdRHCyhLZmDMVbCh//ovXhx87NcWe7SC96A73/7Lvzea9+IwnO7seuBR9GzcAlGX+7Ha6xe7I3lkfzMX2CDlMT7//pGwC4AtSDXXDcBrQygCFCJfbsA2UtMa6FHjV9Uc5GoPRcF+FHnRz3fXK8/sW6nqVj439VCjxq38L1n+r0o4J5uHqKuH6XQzHV+m3kOpljYdcpb4zuG8XPRR6SuwNWUGPpU4dYI7G7gtZx2/MIYePgcdc8TKt4tZVRU96HjHUNvobAwXL3qgE6wSYbu5E8yOH3qo0H1UqgbJLnZ7SryhThqI/uRUiycsmIh/uqdV+HcVA2DGx4BtowjYarYXzqA1W+/Fr9QkvjIP30Bj/3sDmx54E50WkNYfea5QDGJF3/8BFbbbUB3O/a3F6Gc9RrUUlncdse/Q5p30Zf8muSgTK3euKA85YTJ0A0FMVuGS7nu6RTMpApjpB9ISMjl0rD6DkGpDWLFwgT+9eYvQLXKuOeXG3HH43uwfd8oUlUbnpLAWK4HdqkIkDJAYOx1Id7ejmSyirHibswrUKMVC05NgqamYRqAbfmo2R5X0JF1auVKyfqiAL8gwSmQuZY74Kgi7+/V+swV0JVkEtWSibZUL2S/D5ddEceH33MW7vrlpyH740jJC7Bk8WL0D7+Ijl7gyS33wbB0vO3Nn8UXb/k2SvkScvNzKBaLiMfiWLJwEbZv2wZdVtHd3oP9r+zDisWrsObEddjyxBasWLySWe2rlq9Cbucg2u7ahNee/QagNoL9m7di138+hwu+9X9xhzmAP/zRj1G2ugCjDXopzVwFI2kDsaro8+u5kJ0MZKojXPept9Cj5iUK0KMEdpSFEXX/KIE/1+s3jgsrpcfQQv91J8VFjW/U/EwHjjPlaETd/78zoHM9kShA514Xk0pBszj6rzWgtyq9Sg/uUTrz8ftEyR+BPcIyZ2UrKEnuQWNiHPHQuDmLW0N7RoVf7ENKruAD774OH3jT67H3jm9jua9BrSSgZLJAxgOWrMS7v3ovnj88jHe9/VysXpJGaf92lEolJDqX482nnQ/9sc2AU8HoQhX2km74nd245fbvQFr4un/wq7KH4RgJauoDR4CuIlYTgB7X0qi5NipxGaiOALqPZHsG8VIZaUXGvp17cOYZ69G3dyecWAb95J6VE+gxaiiOjaNS6ECsuw25WBFazYY6ouDw4cMwUlXkVnRjfGxYMOxN6rymIh9vQ1zV4TgOd/sat4pwJZ/T1bgSjqdB8RSobkwAvebCpRajx+kTJdDnEkOnlO5YOoly0UJa64CGQcT1Tbj1G+/Brt13YHRoB7J6N9auWYeXtm3GZWdegJ+9cCe27zyIa676KD5z4w04qGzD0rUnYOWJZ2DfngGk4jmMjY8w+3zJosW4+wf3YN2qs3DZ669Dd2YRXnp+K1auOAG+U4Hy1Hbk/uURrLJ0pJZ3IqvFUdy0F5VVy3Hr4iw+t2kLgKVAtROFsQJUR+dQuq/ZonMbLMFloEq8wcZrBPMogTlXQI+6ftSyiNqwUfMfdf50FvqEBTtHl3tUv/C5jk/j+TN1dR8rC51IWY0chGZhgOnmOZLU1cKCjlo7LL/rq7o1ISVGxdCZtsSdnwMLnVsQTlrrClUbm6wsOvFIYaW4SECvu1YzMJ/p+p3eA3B8jalWzydY9scX0FuvgUljcqItNbemprCw8Gj6rguVSMRWEQm/jDalgva4ja/9/SexLp1HfPMBoFTFy8MH4OYkLF49D7vGYnjnxzfAzS7Atr0bcOll6zDctxMv796BE04/FV/867/A2ajCeGUr2pefwJx6p70Ln/riP0LqPf9Lfk12MKra7MnmtqbUsN1UuD87NUKp1QyonTm4ug+f+pdTybnyONrynSgU5uPSS96Ip596AvuHR3GoTGkOGrprFVAVtGE9hrJbgeKNImGbSNXiSGSyKGUcDFeGgUQq6M2tA2UbbXoeii+zNqLpKlzF5zS1cIlLPnVaI0BX6wC92aKa6pyianNHfIIe61P/PvW8+hjl5PdIIyN3P00YTepMtn74HVHKn2viSFQIz4Kup+FVgWTMgGM/j7/6yytx3rkp/OTHN2Hxgnno6e7AHlKYHAtdvR0YGinDdZJI97bhGz+5CW5SxqUXXYOnt7wMJxZHMp2AWSpiZe9S7N+8B88+9Qq+cutdeKVvBM9tfgnLO7qwQlZReHobruinmvBZDPe9AsNX8MrTr+CCv/4kHl+3Ahd+/LMw7V4otXnIFbNQnQQcXYKvUlUkE7ZkwVZIoZrsQ8z94SVf9Imva1fbvH0h1RYQbWynOz7R33ia9rZhG9zpzo/6e9T1BUdi9s/X2K63/nlbkgaDRTUFMBrarB5h7TcBlCiFJGrl0vlRoDUnCy/iAUJArgej/x8BfUIxbGg9MSkZo2Zy0jNUP35RHoyoq4bnz6b970zaBXMoghWeQGjW/ySpEbjkj0oER73UUR2vNyYDPhensxE+URVvF8mUBq86DrcygPkFHQsKMXz3m/8H1a1jWDrsYKjvAMa744gvykHL+Lj7l1vx9ze/hCGS8V0Ghku7kUkpqHlV+BkNa0+Yh1v/93uxRFGQcFTcfc8GjMsqvnvXf0BKX/pPvuO5MDzqzEXRfSoqL4Pq31CPV8swoWgqu77J7c0T6FlMUlPgoy3bhkw6DclzMTxexHjNAGmVukvpWAakZIotbKpPTtaYBkqAl2FKDmzKoQz+rkCBIqlQJSoyL0CVet16RGMMXOq0EEVBfCBsO0hV4zjtYyJ1LdRoxc9wwTFhgTvgBD9FTzKqvst/p65fLGADlim9Jgkyvqcsc9lZTsdiBZrcKOLcuBYTz0nuZ/peoA/QmJKXIZlOBV3OqMqbDwYQqiBEKXd0PdmBZVY4DqPAhmdWsKBbw7XXnorfufJ0/MudH0EyOYp5bXmcdfpZ2L2zH7VqFa/sfAHnvv582NkMbvve93Fg7z7sHR+GvagAR1MQG7aw0Mkhv9vHNW97L068/Hdw7+6XsG+kjLZ9JpLffBjvyuVxziIPY0//AvkLLsaPn3oebesuwFnv/Qh+9+bb8ejBKkbK1Mkni5ij8xg7igVHoXCKyQoVMd1D7bRZv/koQD3ex0VIZHpAFvJg+uPsFapTTEJADn9GKQSt329yfR5hPVHx54bPlKec0CLFgpsA3YmYJilZPtSJ5kTNmxD5M6QJN7PMw/1R/5iN34v0ENRpw0dr/dcrNM2UjqOSy7P8cqMFeTTvEMbQW926UXlpZMG36oPQqPA1u89cLfQJM8UXcpier/4npeO1Am6SqM3Om+46EwAfrPMw3W+61Lnp8vlnOd0Npwl8CEuPh620aUxDv0GIHRRH9+0as+BTcRWFfAbzdQe3/fX7YBUPQWprg51I494HN+Kr37oLBw5IyJ24DrZioFocghwDMmkV48N9gDWKt158Ht77v96FBx7ajF8+8gRe2L4TqUwakn7FV3zSgj3XYQEQgpLIL/Rg2zYb7SK3eCqjUJY8qL6PbDrJIF6ulLi9Z5gba1oWkgToocZCdbsljave2q4Pz7GgsVXhgavXMyCqHHsgO5/S4yc0UwY88ZEl+kaQk04WBAldFgyhdU2/B/8mUgKrdx4kWYAPC2jR+4+BPIxFkbZLkxIyF8MNwaDONeGDnvWkFBDwS0A8psOipiq2DY9yEUmAUrohT2qgLAhyAsCNXCQeD4l3ooxkPAHLKkJVi5AlF0bJQTKm4tyzV+HiS5dizVoD/7nhZhzatxVLFi3EeWdchBee34wFC+NYvHIJXth3GFu278DZZ5+Ohzc/gSf798Cydex/sg9XrX8b3rDsciTyJ+DeoX5s2rcLkmPgQ6vPRc8378ObC1nAfxlbH7ob2xHH6X/wQSTOuxx3PLsH37rvGTyzexzJ/AnwqVMbj6cDV7G5kYutEInSg2oLxa9eeEQK8WOzm2Z0lfoYc7MToiyUxndpBN65CkS6/1SXMnk26omegWJ6xMMLm4SaQ4QfBtiJtCexeULFV+yBIz9zAfRwzltZ8JFroQmg03VnOq7NrPWZnjujBTSDL83Wg1Gftjbdbeb6flHjf9zHKopUN9OQx0RIIgxN0EIXZMJ66/zIJjbBPmkY4PB7R+PhaDZH9Y/fTJkLQ5B0Lhl4nutCVhTE43G0x6r4wZf/FKozhk3P78AP7/0lNm3dD1fvgJKeh4qtwKFFQsQyxUcypUK2KzDLQ8ilY+juXYSxmo6+wXF4pRKQTEKKX/lVn4sTcCwiAHSCIpf+Rla1xwBKglFTFMQUlbGXP2SVwkM6FYemqAzmBGyhm8+yLMRicZHeLqnwOI9dheP6MG2XvyuRIgEXHrPWqU+3IBM4vg+HGZohWNDEkVcgsLLJSpalIH0tiMROgLrIDeQPFzoSwk0AOgF7ODUC0H3SnnwC2jDpk7wFwmKfiA2z6R7G8zwWlHRVsoAodYSBgSxWUnyC8aHr1Wo1fif6X6b/ZVUQWj0JrqtB1+bBdorQkgehxWqoFk1YZRe9nQux8sROvOv3z8aixT62bXsAd/7oX7HmNSvQ1hbH2rXz8bMHf4Jlp6/FUGUYm59/GuvXnYY3nXg1vnPvBmy4ax8ueP2HsW2gHWNKD14eGcaCnISLCzX8Xo8O5/av4FTNw/D4CJSuXmwu1dB90eV4bMzFl+66H1LPaoy7pIwR6GvcAACSA1+mrmsmHArR0NpwqXXfZCGZxnjnDOThcf1KlMv5aATacYlBTnAPJi3yqYAeDs/UUFCwosmvxV84wjIOgL2ue3DzcT6KqiDTCazwwlHHm2sUQuBO5wGIWhxzDQlEXf9ojh+Ndc7vHCBRlJXdanyjnu9/PKC3yNOnsWnk6DRmCUQp9NHjO/mNZvNP1yfspHVK/yZQp1RCAvWUVMYJ2QpUr4Thso2Rmg8p0Q49343xmgxzcBTo6BLVpyjUTZ7xmI+Y7MGsjsErloFEB6RUnpt70bUZ0OlBWLsnzz+hne/CdW34ro24rjGQJ3QNqUQcyXgcKrX6dD24noNMIo54PAZVkRigCcT5eo4Lw7agKjEGXdICfIWc9FQOz4NhWbBsG5VymR/EdkTbOVnRCSbguB5s12EgDLQHnhxWOsiyDlwdFIem9LUJUkIA6hNuYI7BBOKPPQyBZV7vKglik6QgiNivcLPTT8cyxdgEYxS63kmpoeOmIRQYRZV4UGVVuNJdcsj7Ph/nzUuqiESMfZpcFdSyFojDttKw3BpiiX7oScH2r5UcqEijkNMgqX24/PJTsHZtJ9avXoqyfQgHDj2Lhx6+Azv2bcbq00/FyWevxw/uvRu7XziAdW3rsXrBG7F4/lvx5e8+h/Lyi1CL96AtKaFr+CDeUShh0YEHsNLYgpULO/H1b9+Pi9/xPiRWrcZPt+7CbQ89iS0jJuT2xTCQguQnoXgalwOm4gkE6J5MbndyuZPCRCESASq/bmBOzzRXCz3cro1gHv5+NApBM+Ewef5UL0co7CfHtF4Uhc538veIuN3xBvTG608ouvWM/SYEsShAqSegHC0g1q+5ZlZylDA+Fsenu+9M1sWxAPTI8Y14yZk857EYpzlfo5mFThcNvLjN8vR5/09ab/wIR6T9tShtO5NnjrLQCdtIBtH/HNL1RCiMMEKXavjY+38bjz54HzY99xLXY/e0LEpVF1ASSLZ1oVosipKxlPpWpkwxE3JSQ0wjvHXhWkAyk+PrE+9M0q+4iQFdWJ8IAN0GHBu+5yCViCEZ15HPppHPZZFOJqApEjzHZcCndqsxVYNC1rJLcWOLf7q2zVa4qsUEmEsKPPoJBaZLgG4z4A8Nj8IwDNQMEza5T+QYA7rr+Qzoqkq/C+ta5PpxMoAYawLqwD3ZyDIMXe6TlYxEzJy8Dexqb0jloIkmVzy73GnwghgNjQEvBFmAvK5qDNz0Pw1itVoV7nWubU7hf5+PxWIqhx6oex0pOtRxxzQsOFRil5YVgbqsoWoTMY68IA7iWpzbnDpUANi3oGkVlCo70dFBCoCF5cu7oKdqeOe7X4ef/eIf2U1vlCRUHRUDiKEjtwJ/+bZPYXR3DJu3WLA7O/H5DS/gxNVrsIYUn4334UJjP3IjT2P5yRLkdAaHqyfgQC2DXVUD97+0DTsqBuLzl8FW01D1LKqjBlRXQsyjWvrEsyBAJytddBVyfQHo04H5XAXOTDZVq+/8ulvoUaWDm4+fWENMx5A0wcsIPkcAe0uXpvDKzfTTygKfDtgi57+B/He0oN7MJc37MMrVO9OXnuH3ZqNQzATQm123/m+R4/s/HNBFqHXy0wjYoYV+pCtenGPPFdDrbjidhR663euNApJLMdnFCYs6MDLUj5GxMpeKlbU0bF/m1G1mTdPzJZNQk3H4rgO3VgZscsETWGsCpwThSzD+E1d8zScwYq2BiG4ykd1dAfCujVRCRy6dxLz2Agr5NFJxncGbLkSWMoEWXVsQvHyuScwx+cANTfhFFjRb6VwOT+b4uWk7MBwHA8NjKJWrGC8VGeTJgifgJxe8TVahrE2Q2VjjCsiOgqhUnzYwGT9nR0sw0RSrFt8VljorAxPEOECTaVCENc3/e05QV1koOfR+pMAQSOu6hkQixR4JXU8woNO7klu9ND6GUqXEv8cSMeRyOaTTYkUQ5AAAIABJREFUaeRyBZi2hUq5yoVyqhULpmnBdXwmC9rssqcCBOQ8TUFGVpD0JOrEMwo9MQwXo0inVJRr/Vi2oh0f+t/XYMMDt8IxBnDO6tfC8nPoOulC7NhnwtgZx313PYuzX/tWVFJZ/Hjr43jtaathPnA//F89hLXVYVxxyanoumQZXikauPWbmzBs5LB7bByZxYth5/I4MDzGbnaMFKF19HBtfyI5iq5qodudmveQ4iWUtfDTzC09Q5l4XL52rAC92XuFGvdcHrwx7bFRgE/1MDRmasgM6CIOKBKZ6ok5rPNGATqzhluDeitQaQaoRwU4x5gUNxtgncv81Z97tMrIsQD0ua7v/2rFZ9ZjPZ2FHlRqC687naXeDNA5gzyi0l7U89Y7AKZTeCexJdi/Ex5gH/m2HGMGGbVG1WCyNQO1GhMeXVokriNqCaiqYPxbhgBwVYamyLCrZQZzJZGAlHnz13yX4thkJfoeVGrlqUicwSZ7NlJJHW3ZFDrbCsikE9A1ii8DMVVFTBWuBPLxCze1IOGImDSxGxVYlsPWNhHhiBBHddjpmcntTpZ6/+gYRooVDI0Mo1w14FE6mELEOOrfTcxxAgwxrAHHfCKOLvwtInbNFnmQ1C8APThHJHlOKAUhoAvlwEeMmouwt4Ge2WVlRVcV6DEVGg2YJgBd13UG8ng8ycCuaXrAehdW+tjoMMaKoxxy0OIa8vk80ukkMpkck/vIMq/WTJTLNS4CUy5VUbEMWEwI1OB7Glw7xoxyqhwHxYGvDKNrgYntr2zASad24qJLTkWlNohtOzbjxa2b8Ifveiee/uUjePNb34NhfyHuf/gALr/k93HDDf+GpSeuwOGhXTh5XQfeuHYBsi9uxgm2hx49A6/QgX1LOnHPU9vxvX95AD09J6GvNA4/lULRqgHlGrLLV8IzbVijFcQ8D5orut0xaMguZzwwoItIOg/2rxuY8xzT+mzxORqB1swLcTTnN32MOjY7X6uBpU7hrsnPkYDO9Ff6MJmTtecpxUbCZ6aqVY0f2u+CNRxtpUdZ4M2EWehabDn+Da90tKAYpVBECeRjdXy692/57jOIoUdZ6L/ugB7lQZjx/mkB6Cx7GpbwJE1q6oHG7wmcmv0qiHK50/uHgF5fX4D/TSebTlBSOwYkE0y+9owaJEVCMpnkcLRlE0PeEqSLmC7+p6ws+NB8G64pwsJkdEr5q27yKd7tuTYTxtgapXgwKQTwkMsmUcgk0ZHPM92eK6grxM6OIZFIMLiThkHENo4l12k9FCcmRjcBOFnq5FIgkCdwd10Ppiehb2wcg+NFLjYzVq7AJT8uaSjEhqdzgrGeAIswlSwE83pAZ8Em2pmGLnd20wfpagJ6wtQ14cLXFZ3B3LUtfpdETEE2nUA2k2LvhCpLUAILPUZArsYgq4LkELr5yaVeq5ZRrpYZ0GVVTEYsEYeu6lDYPU9kOAmViomhkTGMDg2jWKlgvFyEouuQpTgcW4PnxCHTPajGujyIVesS+ItPvgNZZQwbnv8+vnfH7Tj9jLNQKlqISTp2PLcZK1edi8ve+lH82w+fwXveey1u+84epPIpXHjePGBsCNnxvUjt3AF1rAg11oYv3vEfqK0+FVt2DyGGLsTVDNyYgopJXgEFciIBz6E2fxZXnCMLXSO9I8jlD4thkEeIrEMOiTSpRjX7bXLszjwegD6dm3c2Ty2R8lqXP17PUudNyoA+iXq85sIUC1JyVVIGp7rcRfc7wZTnZw0k1pGgTm2Sm9VwaP4m01kgvO2a5MDXK3nTjk2ggITHjwWg1z/PbOZkNudM99ytAOv/Bwv91QZ04nrVf44A9DmAuVjfk1dvqtSF+ytMfw7qOohYOrm2dSCZFc3ROEZuI5YkPACMinCvxzN5aPEEh6Wp2QvUoK8GHdco5TrYf+RyX3jd131mx5E7lfKpbQu+ayKuaQzgmaSOzrY8OjvakGSCnMRmfoxy2YJaugzkQWqbEo6YT9abL7QLSaSpmdQ5jtzpsrDci6aF/mIFh4ZHMTQyCsO0mQ1PgO+4gsEeJnaHC0PEuoNRJBc6xa4DC10IL4o3U8H8MG1NsAzpO0T0U2UFMV3lWL9ZrSGlJSB7LuKxGCsv2VQcCU1GKhlDNpUSHguKhasU8/Z53KkHsZg8GboW4xi5bZgwHZNdOATo9H2Z2uU5PiRVY3IgRSwpjl6qVFEuVlA1ahgdHUWC+uW6CkxLeDpMtwKoFaQKNXzsk78DJdkPxPtw8PAL/Oy7dx1AuaRiz65D2LFrJ970hutwyso3YucrLh59agAjZRV6rgMJTcHgy5uRMkpIlcbhGQbKnoxROYYhLQlDTiAuJdlX4VKRHQLoYP64IQ4VDiTL3JO4QQ6NKSklXKM40GyJM1APOEdYgRE066gNPxvhOmUDzzQtZpY3muvzEyALUlvQdzqw0CmcRWuMlOyQoMmJkCygKNQVC9izCmeDuK4IGfGeZO1dAaWk0dqcSEsh5ZpTMye/q9URQOncetIO3ZfPb/GJsiCjxkeQ+ppXXJvJlDQC5lwUgmb3i4rRz9jCbHLxekCfzsKfy/XplqEFXz/nYUw3VLjCOQ+/H1qVM3FHRz1f1Pw3KnLBYpgcraj9G675Bgt9ArgbFNYZOKOmXXbhuE1dE60VYsLW6T4cqpQSojcJ9Un3yah2oPg2t2Hl1HGWr4JU7XEwnOrBiNRuMX8Wfy/8SOd+8E6fwI1u7DoW7FoVBjVgJ2tdBeYVcuhsy6GjvY0tVk0iK14RAEe54J7HeerEJgxd7uEGJeuciG2CtU7kL0IF4XanePl4zeLqcgNjRQyPjsGiL3GeOmB7RPqh/8mqFx1txECGyfyCFCd5Ih+afQM+MdNFzvcEGYJAiVPTKA1OWOGqJrNXwapWoENDQhOJ/l3teeRSCcQUF3GVvBAqZCK5KWSlCwFJ1yFQE4OpcP10ClmQ4KNxFAKVwh0qC1ZiIvJCoCnyfdiWiyqBf82CbTmIxchlqqJaFYI6XdDgKWMoGbvgqkO4+E2nYGff0zC9gxgu7cObLrsIuXwbnnjseezdX0J7x0q85bJ3Y/uzA/jql/8dI8Uk8l2rMFj1YVdt5BJJaLYD1TI5sd+WJFiyCoeAhMIZFB4J+AgT2QATjQYox1yk2ImQBi0qkTxIcyty+4OwxzSrNsolONMNPxPhHiWQZ3ONuT5f1PmSEpSInALoYRAj6N5E88NFiUQoi/cbp0DKvM5oDxIngwoc8YfUe8GYg2FYYv9Q9gYXT6I5rMtPJy5MkNHBa7uOhUvPHlU69VgBej2oR4FE4zxGPUOreY+cnwgW/9E+a/2zRAE6fXcmoNrq/X4D6K0t9CiZ0Lg+Gn/nImMtPq32zySgk2xl1INMYM6g7pJZCzKQxR1Ef/UQ1BkbmU8myN4TgH7d5x5kC10Auo1auYRyaRSuafBFO9oL6Mhn0d6WZ4CjvGuKLXNuHQG6Q652kY9NP9mzHxLMqLSp5bBFblOrTRIWROIh17NhYLxqYt/QCIZKFYwVyzDZda9yaXfKgGfwZ1c9uXtDEJ0cPbaYmYUuYuhisEUaD/3HwyCRxU7CkNLsRFiBwpZM3DNtaK6LfCaDBd3zsKC7E/lUDKrkMH9Ak1xQ8RxKSeN8V3YxC5KfzDnzChdVCYXgJNM90IxZu5I5jZAURfJSkCVFKXmeE1hJRKh3yWORQFd3AatP7UK+u4KSvRUVtw8H+/di3alr8NyLz6JYGcDy13SjVBuA79t46IGX8eE//A6+dev9ePSRzZCUPAw3i7GKAi/RgVi2HUY1iL0EbEjNc6HL7KmBrLgw/Qoz1rmSXjC0RI6kpSK4hMymCBoNMA2S34fGQGCHGP/pPkcjMKM212yORykUs7lm/TlR7xd1fQL0MAmNAFu43Km+A4tzru/gE2mT0kiDOgjkDSPllWYjDCmEljfzSIL0SwJyUh65UBJpmQzc9JPsYvE39igFXhTatxw+C8JaoaUW9Q7h8aO1jsX6IaVyUiDN5hpzuX/Uu/1XWej0HNNZ6VHP2Op4+Pz/0y30CUBrpINMeLymjtKEIznC5X4kgE+9QRSgt1bIyPgUHjpOS2PUE4BO/m3u4jYB1oGBG1jqTEknvb2hNY30B1/8lU9Ax4vJc2GbNZRLRVi1KpdzTSd15LJpFLIZ6DEFKhWY0ajIjBD4IifcDyx0ArqgA1BQKc2omWwJksVNaWlU783xwQQxKhPbP17GaNVgprvhuGzJG47P7VOJHEf56cK9MBXQ2VYP3OgsGPh4ILCoElsA8KRoCMFEgopAKyB2kdByHaQUBfNyeSzsmoeezgKyCZVLsCpkzZPGRKAu0uhFBjuz9SUoWpzd97ZJYCiUDsEyFgLRExVtRIyT2fMkPOnv5C0IBCy9oyPBsSUYVQnZNh1LVurQMqTkbEGxOoD9fYPIFdpx7W+/Fbv2P4ddB59GMuvhYN8eLO65AMbgefjW1x/F4eEi2nsWY3DUgKTnEO/oxsDhISCdESuZAd2H6jiIE6izBWfCkktcMCYsqTuRxhS0pw1d7AQURFgMFaZJY/B/toUeJUyjAL3VcZ4CTtMUbSBZMRJVh0QIjCoVaJpQWgPFlUgzLPwD3otQpKmYUeC6DvaJz4USFE4dDVnw4ebnAk5cGEnMZ+hKZEs/yFDhtRtZlWYy/NUMlKPGjo4fS5f7bJ9hJoBYD7iN/57Jezb7TisLfS6KTf29jjegz/bdG8+b4umoTzmMcrk3XCjwUE/8NYyhN2O/z4QMV78HJgzVKQrozDkoR7wz7dWga6ggd5McFjRj6q/OP+tC2EL2hvuWk7D5m/XvIb3/Hx/xqUAMfbQgl9yoVWCZNUicNgZkkgkkiSCmCMs8TsxvotDD41g6aREKCxZRaz18cbIaqjWDrTlKzSJwdskqYAvdxHjVwLhpY9wwUaqYMGwHlZqFsmnCItSXRVEatgYb8lUJeJjRH+R/C5c8oW7gXmRFSobGue+B27uhsAxZqV2ZLNozaXS1ZZBL60hqEuKyg5hExV0cjqGHoXxhoQsLSCayG8XmbUGu400OF47viHz8QDCGwpI8E2FZW1FUhix3Bb6rsyeiUi3Bxji0xAhKtUPoGzrAnIJkqht79m/HFW87CxdfthrPbv05DvbtRj6zCG3pc/GpP3sIvd0XknMGBw8PwaRa+EkdBjVNUR3RQU9yITkueyN0h5rbEGFKgy9ROKTMrh2R419XE58AnOrkk65Iwy8I1EJRonoBYSmAiA03F8A7FsJiJqDU6j5RLuewzPF014gCdInTzsRWnWqhC0EhOO5iY3PJY043FSUkibiYSdG+lCBRBULPg+WKalQcFuIsBOpPQApt4JxjhTQISRGfhXxZ3IBGuHdDQG8WL2z2jvWA0QzoolzSIaDPFTBnC+aRzxfhcp/LGm0kxR0PCz18vuNloc/l/evPnTWghxZ2I8s9/L2hX/uRuR6t/IsNrY5Dz/OUGgezB/SAtDSRcipCnoFiH7RlnQgd07cCTJvkAdD+JkCffCvpozc96jPxhQqHkGuZUsosE64TuGElX6RwMUvb5cIznIfNsV8PcVV01aJ0L9rc9YBOk1QlSj05EjhNjW0PtnJN00XRNFCxgbJlo2yYqNRsjJfLGC1VYVhUlUyDpIlCM6GFPjnxwmVNljDXcp/Q9oWVHr40udwnXJUqWe7UEMZlME4oEpZ0dqEjm0Q+k0RSBeKSg4TmQVddaJIDXRUsdy7dx6SxgCtPJXBJgbDEhNL9SLkg5cjxKJ5OzVgCl6hMsXiFS79Se5qwmAix/8vVGhKJHDxXg+1ZkLUyqibF0KtQ1STGix4WLp2HJ56/Ex/7xDuwdfeD2LjxIVx79fvx2c/9CHsPLEF5rIC0kkRHoYPbmQ5VirCSQK4zi+GhQxxCiHkO1EDZIeKhS+PCzXbIxSPc7RQ+CPP3ae1wWlqgS9F3abzJHU+AzueQxU4EuSPqL01u1ShAnyvgRgmUqPtHnR8Vw4xi0bd6P65wKBEfIaS4TLXQSWl1LBuaIjxgos6DUE5JuSYg75lXYG8ZeVBMx+EUykrVYGBn7wqtS9pzFO4ShZzZ3cRWPf1OVf4UQSQNa0eE9eVnMnatAD0KLHnfNJDiZgvM9QrBTO5bD3St1kCUy30mYzTd9UNAJwnW+DzHykI/3oAe9f4znYtXC9CPFo4b3yeMcEfJkWbHGSu51wgZrcGTCCATH5HSIv7N8laAemh80Z+PAPRP/fNTvmkaDEAcE6aNHhRaCbx4TCSjTW47VgDootyrKEITWA4hoAfsXBYgngSLLAlfgmlRIRmyqonRQyxzoGSZqLkyarbLJLlSzcDQaBFDYyUYJuVhBxZ6AOhTF7kfgKvI5wubs4RxdJFARzF0Kv7isNJBZDhywRB5TVFlZHQdSzrb0Z3PoT2XZiCPw0ZCJUXFZbYhldhTNUGK49rxJCBJ7sqilKsXlHYlbwaVe+V6vR41agkIg+TJoO/S81D5P1ChHFFZjWqiW/4QNL0dTnURbDPLyoPhEJ9gDJou49DgGDq6U6h5e7F0ZQomDqCrux379lRw4233QDvxtRjYV0VPWUHGUlEp20i1tcNMx7F3924Usm3cAIfmyVMAQ3NgqzQPVGqXvAQaZE/hJh9EgAubfXAVOJp37mZHjXAIFlwoLo2Lw6VgqWiPp8Tr2uYcuWyjNnzU8dlslPpz5nr9qPOjjkcBehC04nAQh68mYuiCfkiAHlMF6ZTc8GRn63oMuUwW2XQcvV1tnHVCa8qwTJSKFZSqVVBjJPo2VSgkzoZFxE3ykBGHI5RiZKF7dHEB6KwgN5DiZiKQm4HwTAGpmYU+k3s2rovZWrdR9/qvAHSRZngkqNM7RimUM90fx8tCj1r/UePbVLE6Gpd7Q7fARhb7dN3YQps2CtAbx/+ImHoL/lC9ktka0ANOEoM5GUn1oM6B8sBFKuQDheco64jXB0mJegv989/c5BtmVXRV46poZE2K+BkVjgldjrZtcvMVuhflWBOgszubGrhw/2vRjSx8iVAw0NwQAFJKVs12hHWgatygpWpRrrWCquPCslyUqjUMjRQxODrOgojo+XSeS9ZxoM4SoPIiIaIbaSj8/mFsN3C783hwGxdBZnOCzmBheVqLOsLJyMQ1LO7IY0FHO7o7ckjFZMQklwGdXO7wTega1WkXbGKKUzpUCY8KxdBdiZgUaEy8YQjSgzKw9fEW8eyCHEfuTVFVTwU0E36sCEnKoDbWC9tsQyKehuPbMJ0hyKoHShpyQUVo+vG616/FimXtHF354Y9/jo0v7cb9z7+MwqJVyB6swB+sYl5bD4bKNRyqGVi4dBlqwyVoXGvdg6O4qKk2TIU4E1QdkNj3VCdYC6zzSUCnTARKYQsBXaRVibxllVmYYU94DR6nC9JEkF9+6k9WZJr8Pfxe1PHprtv4d5oLUjwaf1L9vWZ/n/ze1HaPjRsvygKvzwGvP3eiGFIQh54iaEJtnIookYcj6OLHhY04thFo46QqcW0I4qZQfwSx13KZFLrJs9SeR0eBij1RKEzj/ggVSoms1GA6Nu+ZYqnGSnXNMFA1LWa9Uyoph4V431CRiqB5BJHimBxBzyVaCk8VaEc6LBuBNPw9zKefKtCPPF/sUvGpt1Q57j9NkLNpLnHQppOzAer6xjf+HqbwT4QmI0rEzgTQ6+9Xf/2Z/L2+MUszpeQ3gB7BWpshoIdrrFnaWqt5ItL3RD/2gEzKpNOJMGtrlaDV/E1a6CIeLpxVdT/ZSp+00IVcCEC9bn9MAfSbvv2MT8VQRFMV4YpmEAzKoIpr1qWKkVAP0mU4lYvel27KFnp9IIMzaUWJU9dnC4FyuEXcW2ieFME1JYX7opumg2KpgtGREkbGSihXbLbcLZtAhUreBbXgOY1NFDThNB2VbE8xEGxlTBTTCOrKUT14TvPhzrtwjAoX0UkmE+hIxxnQ27M68pk0UrqChApkdBUxhXu+iTK3Qe47kYoIyEkrCq2cOAF0HW9AuDbrSslyWGCykhrFz2n82HJjxYlcoyo8JwXPIQKUiKUSQYLoTKSx2Z4DX7URS6mIJVXUzBr6+0dwYKSIrf3DGCtZcMZrkByKpcZgUQOcIN+f2f4hyJKVTvfjGvgibk5xfJGzHwjboCCJsBwBTxHV86domwGBS7h+wriPSCmcXP1hiiFHh4/4e/g9ypVodVzIW1p/4nvhz/D8ieP83BTbn/qTGR7cbleMNx3nxrvMCRDeJfJW8NLluZ7sHMd3DiRuCDaNQpc8QGzZ0rojJTKwlsPvhxY6ZRGERY0obEEZEbxWFFV4f5i06ECllrxUgZHmyhbhEMo4od4KKV3HvPYO9PZ0oatjHtIpaphEWRhMqxNhLdOEYVHYR/RkJpY7/b1m2qjURJVCyigpl8usNFPHPyozqVFJ55gGR/I5vZS8M1TgiVoDs+ue83kn13HYjZDbQQZKCykJoo0wUXUE34YVtolP/diSx8GDb5Na4QtSnywIP8EO4rEPMX1StIiwXv2Hx57eN1CMOAg3TX/u+r/zvm5kRTdodPUCuanXgZ65SR/w8D40Aq2OT1ECmxTnmamF26iIhr8fK4VguutHhcyiOCjTXTf8+1zff0p1tibzzaGmFvPHLO3mok3gQgPLfOJ5g7mkrmrTjh3JF3eyFbcwCoNGSxMpR0E20YSsbb1mpa9/91mOoVuWwYJpEtCF+3iSUBawa4NCF2GxFcchx55wR0/RZoMHo5KnVMKVgJ3d0CSoAvKN5bmo+mSJUxqZhGrFwPh4GWOjZRTLNZgWUA1c7wTq5CLmKnMslH1hnRNwsYsiaCMZAnowipymJoHjjJSKZnMdXAfZRArtWQL0DNrTovkM9SFPqBISmsRuThbCE/EMsqSCwipcoEN4CuLkcagD9GktlkDTCsFc5P4GaWDsxgh6qDOiT1oypLSQhUXvqmhC6FJTm9HxMQwXKxgYq3FhHqqJX+PWtQn4mgqfXOEyFR0RXexCQOaUtIBwwSAyUVJRpOWJD4vY4J9UL1DEeQRDX1hAfBmqDhgUQJhu0Ua55OottGbXmLD4gvGrvx7/O8LC4k3XcO7kHFE8OgR0ASj13w8BrN4lOnFuMKjh85OXgu/D4RRBNqNxY2U4KDPMbYh5IkSvhLA4D68FWgIU0oIPnUJf3DLRRoL/7TNhNZtMoKu9DT1dnejs7EQ2owNuCariCjAkT5hjswUueihIMKjegQ+uh2CYFsq1KiqVGhc1Iu9XueLCIEXAsmB6DgwKrZEbjzoqEm+GOweGqagBT4Y7B4p/e47oNshtgWl/24IUGipGxB0Riy9c05PppQLQLdEwKUinC3JQeJ+LtRYoESEJM1ikIahHWbhRgMF1Flp8mgF6uJdC46FV+9Oo9V9/69mGDWb6/FFjMZvj/90A/Yh3jGLRRzRvYYOhWbjkKAE9XFPh84XXjBrfxveRvvWDLXUWOgF6kHMdxtMmGOKT7HVhoQs3HwE6Q0CYHjZhzYkEqJAcxilrtOFd8TfS/A3KeyfLnaxAT4Fp2igVyxgvVrnmuWlRPNmDpOrwFY0FE7ntKb2NQYbi4yr3MZ20MANgF8JV5PFxW1gCf9eCY5ucW15IZ9GRS2DJvCzaUnF2YxKQxxWykCRobNCxWBFjxq5RkY9NFgu9NVkFGgmzBi2/foIbAYh+D0GdAJ2tEE4ZrKv5G1rLVBjEttjFT8oPxUI8qv7lOqhZJiqWi9Gqh4ODQzjYP8QuVSolSMVjbI88HyRHRTubEJTCvEku1cuEyvDhJ5WI+tzG+sYrYaY6W59BHjT5LOoLGxyxwCI2DAFiK6das7Gczg3aTCDVg3n47/p4Ig1C6JKnwkFTAD0AoXrP7+TzBA2KQqsqzOUO139djXZ6R84EIXBnSzdMSxOUTm5wRHNE5ZddImOKtepaFhc9ohbFHXkq8FRAR6GAthzFzzNIxGW49hhkJcwlpwJOBObkOhexNZczS4LCSh41RXK5ORABODX1K5YM3m+DI8MYLo3z/nIoNBUoz7R+SFkh5SNMCw1z2EXcXVjoYZOZUHHnvojsuBMM+gnlqI5AyT4XyxLVsCj8QIWbSLknpX/CUxRsvwlAD5J3Aut9uvjzTC27KECfTkGnp2KaYUCWnQ0YNp5zPAB9puMw2+ePUljm6iGY6/mRCn8UoEeURg7ro9QDcv2YtwJklrhhV89pvDNHDej/90cvMqBPuMrCqmgUTwvIXWF8PBSEdBMCfhJEZIETMIUaO29MlotCiLA1zgQxsVFpw9O9yDVYcyyUCbCIeOX4nKZVKdWYpWvUHPZ2yLEEuwQ9WUPNclGuGcyIJ6ufAVYhxvakq5QZ7/WlYQNAZ/vSs9kKUmQfHbkC5uXTWNKRRVs6hnw6xVZ5DD7iGvWFF0zuMA+QgU0WFdJIwIk2q2RxBVZXsCMmxqHJDpkK5gLYqaa9qAIm/hexXUpXEhXyyJJiZj1V3aOQgUs5+h7HOslZOVg2MVysYnS8IjIFDAvjFQPFmslZBfF0jkdgaslPulcgKBvSOo4QMnWd1Jq6HCdSLY5eJDD/IGJDNVroUwB3BrdsBejMNQlAJHS5hzFQLpDUMnwXHCSXMYWowhrNwUnhOqBwBqecsRJEa5CKx4jaBkzUVFXE43HoMarJ7pApza53zzBhmRV4lslW+ZIFvVjQ082eJPou5UqQMpWIU2opeQKCfstUlIlvFXixOBRNSm+QpUGGPxHjqJgUhcIcBaNj4zh0eACDI6Mo2zZb5MRvqZgmE1X56ckTRe0dQw5IcL9wfsQ+DyeEOCJB6G7CcxbIg4bwjVRXa1uE44QHSHiFJj+CDDQRGAqKHok5akUqi1oiUYDeyuU+Ews96v71x5vur6O5QJPvzhkQI+5/vAF9rgrJXM9n4GrxaQbo9eAeBchynfxtNv9R49v4aNK379oaWOiTLneOjRPBayKXWrgtBUBDpGXcAAAgAElEQVQLARY2bSdTNRReJBxFjFMIlIm0DHKtkYAJgJ3cghzrc2xUyN1P8XR2BxqolWucsua5bNMglWuDR+VgKQXOcrmBS6lSYYFDsT5HIle8cHXyp8HKIrceC9I6QKfmMwTonYUMlnXmUUjryKVS3J82Rml6ClVSo2IwFmKKsDDYeuO8XbJYJi1rIohxzd3ABTmdezcEokZQpzGm8ycWHodDg1KrssRpSCAvBGUGsPudsg2ohakEV1ExWqExpE5uFnetOzQ4gv7BYS6rS8f1ZFYQr4KYIglKvldofXK98CNXbGiv1/MimguciCBkhECYKaA3AvnRLPRmShavZRp3VZRCpfeln6LgyuTPSYia5kUI0LnasGiyQgoaK2YBT4LSJjl0Q/djC5wUSiDGBZo05AtZZFJpZFJBoyPHhmvX4BBT3aiiNDqMeYU8FvZ0oburnT1J3OmQCDqSi2wqJlzWQYU4UjSFAu2z0kugTYDOueakvHjE/whIcZ4ELZbk2g/DoyMYKZbY+0UhHtpnw+NFXk+cty6r3JOA2hlToyG2vGWJuTfkbaOfZP2zFU8kPq41L2pOC6AOrO9AKIhiOiIFh8ctqCvBim0w1BzbDH6bBPTJ9B0RAguLOs2uHnwUoE9nofNzBm2jW7ncjwZQjgegH83956g7ND19rvefq0Iy1/tHWfhKsJ7r71P/7yg5FbLVp1tnUecfAejfvXvbEYDOFkeQgsXV1cLqVAGg0++CEa+wC70ezDiuFoA/u2XJCqXcbzZEBZhwHXXLgek6MHxyv3vcU7xaraFWpY4yRFbSICk6Utk8u45N20fZtDlvm4RNsWIwqBtk+YdgXgfqAqSEk5jcnCT8yDKi5jMxVUJbPsfpast62tCe0pEhC53qtvuUg04FTkkRcBFjklNQJjNwPwq3u2COK1xOVoigeuCoH7Nw0MPjEy53mZjLgj1O7Wsn3O8sFgX5j/rkyiQYVdHshghOZKFzHFuJoeapMIh/YJgYGBrF7v19ONA/iKrtQkmkuOKeS5FZ7kkv2OihVcPCN9AQBTEu1EYnM8s5BhxK2KA8nGC8T8bcW0F61IaaDaDXL/KZLPjpAV2kH4au9nqlIVRkSKBwFYQ6T8KE0kbr2bWDMJUAdMcW6YocllIUxMiSZWWSCsHY/JNY6elUCgk9ht753Vx6OJvJ8HWoeqHrGHDNGldtLI4OIx6TkUnoyKaSyKbp/xT/jOsqXLPKYSGaGla6CeRIQaZ1QoQ17lxI3iDR6ZAAfxLQgXgizZY1hWuIHc/KteczuA8Mj2Dg8DCPkSLrkKjhEJVSJkDnu8pMtKsaBirUA8KwuLwxyzjiEXDuPDX+EXyCCcLbRIc1ei4xbqFsEJb5JO+jEdBFC1+hCLBlztcOwlazaPIyU0Cvt7omhG/A1/kNoE+vCkTt/yglYq7nz1UhmCmgN1sfjUZIs3dl2RIy5pu43aPG5whA//6PBaBPuNy5kIpg7rL1GHgWRd10IaxIcIQud3KVHwHooRYeEmeC5hGhxS6uLVzHom67xxo+EXjIcqf3kqUYF5UhsCargfLSq8zWdVGsVjnuN16toWjYsLleO0sRIdQa0vhoy1NckrrZwCbmOtCWz7LLfeX8HrSn40gnqSmLxy53YrhTExoizxHrOAR04XYnYBSAznx3l2LyDe7BadzIjdY5X5eeiVzuRF5jhnvA2Q9c75x9EIAnjRd5KjiaqSoM6JavwPRVJjwNjY1jz4FD2Nc/gFKVuAkaytSPnoWraMZCJKfQhRp6UoSAFLk+oSIkOO6TFlLo5RDPF6Q20Tw26bNdv8iiNiSxpVt9wvVWrxRN2SgNaSvNrjWd14StO1bSSGkT415P0vt/7L35kyxpVh14fY0tt7fX0g2iGTFimBljMDCBfpDN/ztj84PEiK1pgRBoBAgaeoHuqq7trbln7BEe7h5j59zvun/hGZGe+fJVVQOVZlX5MjPCw5fvu+cu556L92Ggj6k16efW4E6YytHuqXwSRMY5skscWKStjtTMB8DD8y0hzCRy0O/Io6MHcrC/J+89eyL7+wPZ7w+0Fm7OJ1JfZS7L6UiKfCmSL5mowYCk/UFf9vf6dAhW0ynXj9VzQVBlB0heENC73b4qG4K0RsCrAb0s1pJ0uhKAn5KXzJBxflIYy2i2lLOrK7kaTpluD0IoCzrCHz1CAHfAMs98kcloCkGbmczJss/obK+KUuKkowJFbEsDoVXZ9wRxKDkmXW+CIdo+FcztedSAbuJHJqyhQjlsaTW527cwiG2A3gQEP5K6Tcq9bf1v2yt3ifDaDP5dPr/tWNv+3nb8tr+3feaX/f77Hh9iXbvAHMduCzia1u++WZrg//rdj2pAR38xWLUVoEOQBa1Qauy4CQnoyoaHljlYrRXgOaY7T6qqpWNymkpK6jQ0bXEjqGPzWl0a7FqMIUXbC8VqYgnjmPVgMN2nS0T0SCMGMp5lcjEcymiykNPxjOpoRsrx22ToeLhapQJ6TuYwappHB/vy5OhAfvXb78uDvZ4c9vsSo//cA/TQ67FHxGGAzkgDETranQr05u+us/g1lCago7BBxjmjcxAG2c9X1dNxv9gKhNICyU7Kdkd6l8Ps41hGC7D9YazVuL58c8oo/eT8UlPxbPtLZI3XhIkK4li0RklewlRF7FN3CClipjYqUiFTozDJ1ehYbUHksJYbas1tHnIboDc3XBOc6zaE3abhpghdn6l5rbhu91ydU4b1baQ/fy+QGEaHLpMYbWZghEN6NcuZdcH+SJOI6nxgqWPML6PzKJKjw3157/EjktsOj/Zlr9+XXrfLfQUiZprE0kVvebiWIpvJCv8tZ3RIkW7vpmh1CwTzDvcA2JRu1lHDzJrhKHlO8iTG9vK80UIGMSNkbDhuVR0PRNvonoADAO4KuBqYvbxEeWsE1UK421ZuCqXwSmdK1lyzJQ5lsMkUojaaQcNshsliIUmvz/cT1FG/h7YB0+zaopakvUrJjnLJbv3pvVabw95bF5Vbml4ZAtsB3TewbYDRBuj4/G3pVP7+K4jQ2wCh7fruC1j3Pf59P//Lfv99j38ToLfdOwYQls12L743oP/fv/uTNUUmnFSpGr+a0W5zwPXzFLhskbNv3Y029WI5d2pKwiGQV8QqNZxG0CLRy9OPwPEsC8DpZJBGnS5oDBaFyHS5knm2ltliJeeXQzkfTeRilskcRnQdSNrtck60OQY4X6QmUYtcZytKZQLYEemAXPRofyC//OEH8uigJw/29wXjyyE0i0i9A7a/CtXq9bhWJBhNpi5pTgFnqKHrzOgN791rZbBWQGYPnIEguBtB32IMjCl13QCM2J1SFEAXYE5QhxPkIhII7xSIDDEnd60MZjhAb05P5YtXx3J8cSWLHGpuCaN5kOiyQnvpYcghrYshMxjjiuePc0PfPVvkyRhTZTLKHjiAJyfBqznTSXB1Trt+H3TbAN0M9G0Wf/M1THU2ORON7Ij/+f552b9XOSSGlaAIrQL0leN66WCVeLaugwPlEbYX6twDKCoi2kb5RoWYHNfCKSmxvxSlIwrDBGyJxEyEoz1daxphJ3SKMeyomyYUcsKaQFQah3gWeC8oIBnJnFJiWBCIdIhsI0lD6CZAsRHCMyp8pKQ+114IRwJrBK6YA3DTFOCSZooe7Hrdp3AcOYaVaXc9znwBxwCyzUrIBKBzDbvhL3jPEqWv5YpaE/h+OZ7I69NzZoxA0Is7XYm7XYmwN1k+y9grn61KibsDfqcjj71JASe1E8bXUZcT/qVOoyNnhTFGKEuvtc3WR22f2iOk2wD6rrWp7Zva/77zNV7WwN8ftv7uCyht7/cdgrcBi7bjv82+9d9jAc82p+k2x971Pvu9H1Dtcsx2ZfDoTLbNqqhkF7efbZv9a7tG//5ooGxsZl10zYAx+H/+00cNQPcmKAEqOISF26sCLb0xIKdsI1TVA98qpjujY+3z1c1WE2EAGQaGBug5gV1bV8Cyhe44ovPZIpdZVrJ+fnE1lHNOasPvVgQ0sIXTpFtlEtQ4old2KWtEKzTU2jt9OIB++x4B/enRAUfEQuY1WReSRCDHoYqtBt2yCtorC3BEil9r6OE6o9FuLnx/8xiJUI2UvtaivTQFX9n9zrUoq7asZkOQNoWBZYkCdVgATVU7DCW3GjmH0AjTnSDHvTk7l4vhpEq5L8tIpgvI62aygFIYp9mlEqcDGl1kB0yXWEepOnKXS0Vb/3qVknclAaas3xLQ7wPmvJcuQrJIyUDKNglT5rllkBS0mxu0drAcD8JNEORGdBPPcGf5PkbQWm5Kk0Q6cSQdaqqH0klSSVI3sAfZJ6xJ1MzXJYcZ7fdSOdjrydGgL4NeV/rdjsQgNuY5eRpJigmGyJ64zokQY34DSaCphOdeoPRC5WaNzhH9Syi9pEM5ZqSieH2ekAvXoNtz5LBgHTX4HlbmwfrSoUK61mygy3zp2PAg2RUQrNH+djq1VKWMJcOUxFw1JsCHuRpP5Pj8kqQ6OAJRpyfd3oAlNPTIj6bQmZjIZL6SEgOYkIJH5O8cND43KhmumYnCd2uxrAik5H6EkjmmjA+QPqC3soyppf12X98A+tvdt28A/fb37c6A/h9+72cK6Jy3XNfDDWRU+rIGc6RhffDSvlrvy+sfrVRvGA04ARjHgCewuRSgbgx2n9IrZ0qQrVlon8kYDSyLkIA0XRYymS7l7OJKTocjuZqsFNCLtXQ6HRoOGAGWBBL06WJIPE2GlBlIdxPJlwvppSmFOr7z7Q/k/SdP5P0nDxlFgeSGqBuRPCIkAKsBOoarYAIcmNGMiNAulCHlrqDhf9nPuBYqZlkK1+MhwNh2+l01SfgcB+gEE8eWziCPuwPQYVQzGF9OzFJ2Me4ZaprD8Zh10Dn7kGOZZiWH3pxcDhlBYbJdsY4l6Oxz8po5KD6Q0Zlx5Rb9VvW6OXU51Xtvev53idCbPfy3X+pOstXNqffB3H8WBujNLIn6qEqUBHBXwI5w1SJCJ+cLUDanlkS3NJG9Xl96aSIP9waUZu13e9Lf2+caxNdyviCpDUQ41LoPqHXQlwO2qIUEcyoXLpX1DseZmglsQVMhJAI3mze0b50peafayMmGEkgHA388bYNaD0LP2MpnTHE7Z9K/x9g3jDLdutQ+coC/9rIjmoZ/CbIbskSrqq1My1x5oSl8OuAon5VCJxxqjwB2AHrc7Uu3P6Dy3GyRyfnFpZyeX3AdzlYIy5U9j0wJBaOQIXCfg73M8h21GhBAuEwJavicHu10sH0T5E3FagN0ITN/99dNEdq7APS29f4uI+RvIvTaefPvxZcZod/3+TUd1dYI/T/+/idrGD1MCTNAJ8vdGTmk93yPV1XG9IubCyQed5+q1JMRBVw/+obwi5dy19Y29cxtuAlYw/DOYTzAfMVAF1U8C2WSgRxXyni+lIvLsZxfjeV0OKUYBtLG2Py9wZ4MBgNG60hLApTSBHo+JQlGV5cXMh2PGK0j5fmdb31bPnz2VD54/4nsdVPVKZeVpDCSqJHTGdE+X2heA9BBGkLfMYO2bKG1VE+NrAlofmToz5sGoCd9AIDT53U9OJruVZA3QFcNef29RegA9II97Jr5UNnRQDJM3WJPOiRjlRA3z4WA/hrM5bMrdgvgd/OyKxKhxcgN6vSMvnU74FnvBl5tOSLce9GfAWzbgr4PoPMzrY98Cwsdf8f9roV86mwQwa3IJUGGxUro7jkilY6ZBgDVBCEy9gKnl4EkGUqnk5ClPkhTee/oAdPmAHJddz1KymaLpXBGApzHjorDDPqpDJBmZ/3bZbkKMOIVnE3BD88QYA5Hgcz3UPvYLavD727PUX63Aei23vD7NE039q/tZdvDiKwNLP1yF1hseK6Z60snyKLsY/vX9ZOXpROvoWOpJMlFVnJADKYnYm+GSYdtbPgbSmin52dyfHwqp8OJjOaFhN0O9y4yYBBQYh+9a38DX4QiNY6XU5GIPEDHLvWBd5vjsgs411DXueHrJofgXwKg39fhaE1Zex1U9lltNsM/p21pdN8Wfd0p97tcy7Z7fWdA/w+//zEjdPzH1BZJZHW0iZ9pBDx9cjXWms6m+kuDFAbWMG8qX2f6z5oS9p0DxM1oT9NBDCDfaGqRYF7mZMFDKU49/0jmOerESCuLXA4nmlq+uOQkN6jM4as32JeDgwMaVxhD1Ph73ZjSmYvpWIaX5zKbjnXISBjI+8+eyQeI0N97Ivv9VOIylwT96OzzdWL4pkQHy4++d0cqY8sBUro3ALreU42g8e8moIcdZR+bahBAXBnvGpGYwWX9ku1/rqWHEV6k7GFXHyUwkPW7lmwJJT5EVDhlMI0jEgvPhlM5ubikmMhwuZaTUSE5I3Rfqa5W/kOUdmMEQ8fPy+A0pFbbFvTNR7/ZnBDTorp9zl+3uzImVSQKoC9X0o/Bl9AIGZoDILhhXHCv0yX57GB/oM4t2slWGYEUmR84jHtJRx70+pKgPBMmknRSJSsGASVYi2zJWfTwCSAG08P7EJ0jxY61BeCmXH9dq7N7yQyTU23U8cT1M6kNVu1IGohbJsJ+xnXpM6jFi+j8OecrdxFq9RxctwWGUhCgSVQTihrBweb3ujgjadRVoSi0rLkyGers7GfPtR0uL6FuWDKTNkKW6EwB/QKa8kUkUdqVCIAeAtDR/aIqkBSN4qlzp1XkWz5bV/IxzXr/eVvGwTfsu1ZS6ezGrr9/2YDeBnhtNdi2928DvLY92QbiuwD1JkDadUwfsP45AnrbvWwxr9Xb1aG9XkMPnEKlYnIgwX/8A025+4Be5+01XUwj6GpaFsUboKNvlqnixpkbqKPQpjVOFwF66TBO+0Iamwp4GFaRcVZ5Xiy0fuyEVABGqyJgRLkqY/oQk2lGNu3pxViWq5x97DCi3U5fDo4OZdDrE9xW+ZL9u700ljxbSDabkGCE1CVSqUcHD+TRg0N5/OBQeh30Da8pMIO4AMxkSsa6LAIJRUHCfm67Hp06Vl/8tg3mD7wxQOHrUEON3f1xZB+AuabbTbjfG3KDMoQT4ODDQ5XfOQkCgHLAhL+pvC5akeY0jOJAfZ6JXEzGcnk1kotpIZ8ej2W2EjpEqNFzYdi8bBzHq6j4U33qaWcrJ2e6PUJvW9D3BXSL0G1B+9+J943Mg0VvdLTKlTzuRdJLA6bMEWUja4NJgoiou70Oa9QYZINnAmEY3GfcX9S8MZjnMO4S0Cm04jIkukl1nC7azIKglBitkCBdRphiCGImlQZYQyfHAkS2qnyBqF2nHvI5M1ukjmG1vtzAnQiAXWWSallhO2Z9/xudKrYP3fM1PYAQkTZV3zRjRyeU43PXkhPIIeZUM7+jIqJOPNYPSHEFInZOWAzpTMIB5mCYWSaT2YzMefBfzk4v5HKykDzuiKRdRvC4fxn06B0JD/X+2bIgOY+DbxgcOF0IJ/BkpMYmyGxkFW9YhG0R+k2A+S4i9DZA/gbQW5x6j3y8zXn5uiP0Nvv3zgH9//2jTx2ga4Rr0aTV0C3tWkeWGk3wdYiwUYf0IvSaRWtSkxpF1PrgTgKSxgKpRQV0REFFuZSiwDAJ1MRBdNM+9VUZkgk7LxygSyjzuYIV+q3BssX0KIhbJElH9g4PpN8BOQ69vGv2++51E2Wtl7mk6BuG3GxZyKDb5+S1QTeRJCylA+ZypGMrIfAB4hPP37F6yXbnFCklC2LWuA/oTe/XIvQmsPCYUSAlZrTbsBMYQIA5GdJa84wCUyBzPbquJ13PKZB1DhGRXNYAGhCqkKJ1gI7fI1JiNxxq/h2V0Z1npVyNxnI+zeXjV2OOW726GnHEJp9tklJ9nBkBk+pkD5HLvBCw8D/UoL9+QPdb18xA2ndEzHUquSYkYv0mspKn/Vj2OhFZ54i6URfvdFPZ6wLQU4HBDyNIAeu0Pp8oByAflIi8U5IxsahwzwCwAGMQ11j2ATMdx4ACYYRoe03nixPVslJb3AjMLktCmljNu2g6KwryKP+sJYxV1tdKF9XeJE+uno5mLncFdIzEcZ4QGYbD4FL3NnMBU9aY/3HtiQG4GOBMlNp6RjZdICvoHWCNocbuonukzFFbR4splOhmyyUBHfVz8DvQ4jZEjX2+FEn3ZJ2kbJ2Dx5OXIXUmriZz1uIvx1M3P0FnEpDMSSuo14bP9IWB1JbU2Yg2wGyrod9kkN8FoLfV+NumlbVd330j9Lbjtzkcbddn93dX6rwVEH/OAb3t/rUBut2XW0fov//dT9dMcaN9J1AAofSzi7oBfDTsBAZltmP32/hEG3hoN77WGNMNx4hI4z6X1nWiEg7QLSXINNk6k6LIJcNgCujIQ3nLaVODbQtvHRx1NItBaAY1uhU8ejBnRyMZT2d0NAZoQUu7dAoGvR6VtQa9lAYU0VEXqdEoYAq1m2KeNHrqUZdERF5KykEuOSfQdTuaQqWhBAEJNT1KX2rGAc1rvtLPxgMINGVZyeR6xobHhMF1KXfeIXISNDK3fnQ8D9wHEherWdVeyxFeioEaBdqaCmYU4MSYWFDa7bBFaAXVvk5P0v4+4WI4ncvFdCU/ez2S44uRvD45lfFkqjKhKZr3Yq3Pk83sKpeetoA+UZwsyJQa5lWqcz6fYGv2RleLXz+39XbX737KHQCzFdCtBl6CIOlY4nEsnbCUBx2Rg27MYSeIzNM4Yaq9j+g8TTnMJ4lDMtURVTNfgugebHNkUea57NMphI5BrFoBAna2gjkyRCiFMCpPsG+EawzOpsJSwFQ/HI+qLOMBtHWK2P6qARudFoiWlWuClI5lz9Qp13uB6+GzaWhJGOkSGTKUpXSaL9aygjVKDDTW7n0l1jKcYEbprktivZZsmnmOHiSRhfLEOTScIFNclGS2Zxna3rQdDr36cL7Bcl8lPREw9dOuxGlHlkWhKnWn6GIZypvTCynW6OZQx14VJ3UEs05dVB6OfhlHoi4f1fPsa4U53wPnXjOvxYT8ve9c2lt+z8yja2W8rkJR5518e2D/NnvCPeClTLeB1zeAfjOk73IE7PdfdoTuDTDYeqJtgH5bh+XWgP4H3/3ZGu0oWLNRgj5WiI1AzhQ/Y043gF5BguMg2S2iJB7Ok0afrO8lOWZcfUO1rclkTWvvuSYo4aK0N73uQ+e/OfMc4m7ok1ZSDti20MvG75CGX+YqCwvNc0hXzpYaZXa6aJXpyNHRAWuRMMgU7HAMY6anRWSQ9pyIpRo1Gnww3Gkk1mTJk5Tk0p2olfqkIxufZy1fZlRpXpwAz+ZDq+uedHgQ6ydJ1Z6D9CVqkozS2QWgMqL4D4BuHQA8hyimsdT0MWrvEC/Bvx3Aup5fNqEFoWQg0YmKgSDzAZW50SqUlycX8unnLzmCFUI0mGxXhB1q6cMR8LkPxhdQdTx17iqwcdrctWnVjANJfO5FSuir74hP7rppLvGu+daInG2GAKJacz5s/cFRQzkHWmVIsZcFSIy59Ac9edDvyuNBV/ogrfUH0u/rkBSk3Rmpx5HkqwWdPxDlyAJxUshwnODUdsLU9ZInTMOTrV4zt8hy5zqgAiNY69Y+h1uHaX31KNKNze8keW2tmfys7R9O5wtKEiDpiLv1aWvFQKNuO60jV+KX27NI2fsAw63uevDts5gNcs9MVQkghKTPMVup6iPlnBmpYw+rcAyFkUz22QknUS3OzU1Hjf0KGZAUREJMigPxM5RlnsvFBbgeF/KTn31GbQW0WoZJT8JOypQ8lO2ggYDyF+e1u7IHFO046te16fH+IWvC6YI210GJcLy+SiNDpY81+r/+vVb7N4lkZNZ0n13rQ/fGH9tKNxOpx3c+BJ2wmmW/8Ry2kMX859bMBO4CBn9NbQQb7g1tgNP297bz4NrxMib+edrf2kDtpr/7TpLa3MYY74Z64F0zAW3Xd59zv8t7N87Dw1u/hs7r/4PvfkSWO74o6gAQcXVCnaamtTR/MVVREEta9TAFfd3mfNiNYS2N+jk3g2NV28SkKj1qQ0RAyPGEb2y4CIGtDGS2RO/rmjU8eP0gyOFYiHjiNJI9DL0ACSlB5IX6ZSQYzkLSEWZPIyJ1C0HLCI1BK1ThUoA3Y8nv1j4UaJ9sE9Ar6UpP20+jcpevsA1bqjKfRRJkEqPrwJEUEX2x9cjU9SqFL4RUMe8NnCVkFOAERI4dT6lRjq/V3uOMMIZ6aCw5sucYfRvEnNT24vhcPvnitbw5H8oyD6RIYGC7Qg28deR6kq2di3I3LkWr86pZKnWr04Q6bOhAReIDtrsXaf+yfrXNQ29b9By/SsABkMLI1qUBsMYB6GsMRKGcDoajANAL2R902Bf+wcMjGSQxI+w+I3Ssj1C6IMkBtZH1oBQwomunWoZZBg6YkbDG8wEjnWNQY9dCyCEHrnuhAnRkglwN2BHhUFP3DZHVsiuHxCYZOjZ7tbGd/jkyM9x1HqCbUcN3a1vbBgac6sfOje0scT+d2gQGnAfb2nJ8V8cNDidJnS6Nj++L6Yy/h3oeCZYAY2QxskLmJf6DQ5bwGHBmGY0Xa6pAXg0nVD28nMzYgplRiCokoHM1xgmFlVB3p7Iu8mXgMjjNevhE2j2wlpACV3B4c36vymROqdIH2dsCp3ElNgG9zmb5a3cboKv9U/vSzCxtA+Lbnpf/uW3HaQPstr+3Ad5XAej+Od4F0P37ucvOtF1fW8q8zX41VMN3vvzWgP7731WlOB/QtbamIMhosSF/6Bsgp/jgPFuvJ9mtcs783lBL2hykgM1rN5ZkHI+N64M3gcvrk6fnv0aLDG0EpSuXYNuiv9qdP9KxrJc7QIdwDOQ4MRzDAB05QKrduf8QnfsGEbKa+Jm+i4uUfUCP0JfuAXq9OS0Sd9GycwiM0Vxt4EJT9xplKuIxgoGIBxwt79zwOVSKc3r6iNDJ8l07LgPqiXgPWqFKd78A3CWip7UswVNATR5RNUbSxqm8Oh/LF69P5RSjbOgAACAASURBVJMvXsrJ5VgKSaRMIdfZkTmPjbhUB8Nw9jWr6uiH1rVn4LwL0HHOZvC2Afp929YM0CH4o6Dmpu65+WkAYfAyAOgxuRGZJMmagP5g0JdvPXkkgziRXq9HdjvAnG1rTjaYQB2C1IbvwAY4MxpZa/SnAM6OCsoh253QqBDtb1pDr9XoCLRuJ6Mt1NYbj+dtadw71u65/vQvZiA1aYZhPUvXTeLKQuYweGWPJlhV+80D9E3waTDiGxoLfKYUqQnoQNOJInq6UlwIhj5EcmIZD0fateK4HOzcgNOaFao+F6WstYPQCkBXBzLkzIbJIpOzi5GcT6YUSbqApOxsIdNlxhY4CNWsow4zdVjfbF9D3g0yvFi3sBcksq7p6IKjH1HvQjOQ/KIwkuOGNAIXBdzdss53AfSq9a4R8DQjdHsO24B0W4TdChiNSL8Zobal/NuO3/b3JqA3I+o2wGw7vv/3JrDbOm+u/7t8Zttr2wC97f3vHNB/74/+cSNCtzqeAbpFiv7Nqb1JN1mpbryqwbtKvde3XB2DzVQ7Umd+SsYA3d5lwNYEdCWkgM2tNXWNGBCto4fdCWVAWYujH5HW1ugcAI++dBhkBEeIapsRukU7NKAuJWaATuPqInT8PY5USMQidDO62rsO58VFtvY+yr3WDkRQaBcBgNocBlwLRlKaM2UTcniNXuZCdULVcIGdjJQ7a6NI8zrSU6c3cIBeyBJDbngMaGsHkoepvL6YyPM3ZwT0i+FMijDFEHXKyc4QPJDV70mJIgpzfdGwimYXv+4IHRoBFPtxc7ppq8m2Xsq6XHGSHtjsnTSQXidg58PRflc+OHog3ViV3tIO6uqxRuJOt5666aFIAtAOVZeA6XdkVQi2mjJX+VcVjNEv9KNphoCAz7/7jqPeOQP0KsL2wBPP1RwWElD9FhU6UzrUyNaHH+U1I75toM7feW1/TeNp+3JbdG6ZNfAz4FDWnJuQXBPemyiUxWxRATpHuZJBjxo7hrcEDtB1Sh3GtnK8K0o9uWpQoG31arqgINKb83M5vhiyuwX7o4QeRNRn1F7CW+R+wDQGlKoiRv2VI0R5Zh24BKVIHS7jZsU3AN23dTcZ5LsAejNCr4+73WG4CdCbQHUT6G2L0P1raovA7wKo2177VUToZnN3ff6259kGtDv3S+NDfu4A/T/94T9UgO63V5F560Qp7Ib43pUuBB3juaEk19gcLvNbi0O4G2LAbil9bHI/E2CynpaCNq35Su6TBDL0p2NXKqBzRCiiWAzJQNp6jegbIxxhkCGjqRF7HCNlCoOsqXQfYJsROoRuCA5eWp4G3CKsBqDXx7o9oNd95KEEmKKGa2DbGdj+6hCQ+OR9qa5eIFGS6vkVawmQjodRBCMJfcQggaUdGlw4OeAjANDRL4yBOdk6lNcXmnLHlDb0qAPQ152BitHgoyPoBADQVcULESoBz56/EeLcuTVT7m0R+r1T7gRfFf3RCFcjdKt0rLI5lQK7SSCHe6kcDnrS70XUUz8YJHKUou2sJHkMGSmTcjX5W2Z4qP+P76olTvC2iNx1aSCVrg6ZW0/UJvCV3RR3db3Vz7ISjrH3b8TobrIY11stXcs15mYg0Onzjtc00G0RWE0ou24OzRj7xs32KEspLoK1VLqx7euUO2YToAe9kIIAri2ZlDBe5ZI58CZT3Q1rwZoGmIMXgxQ7ovDpquDchlcn5/Ly9EROLq843W2+gv3pUhA34LhliD4B0LX9DXyban1B4ZJSzhqpW2ZIa+ibZULf2H/ZEXpTw6MJJPb8mpH1bYHW1kMzurefW9dHw+40P/e2DoEftPkAfFtgve317rp/20D9NsdsO782QG/rAnjnEfof/PFP19XoVGcUGRk4QLeIvXlhClyahrWL0tdsbg5ISepXk/mpJtfAzAd0GhIvmrFolXVzV+PmZ6HeBuY7ZS1VXYq93d6ISJOupbwm/wOYa4oURpgKVY0auh+hNwG9So+6J4GUux6gro3bvTHQs+PTEfAidP4e5CavCGe1cuMSIEOhOgCbtXcCOsRx0g7z3pjoxagD/cNIb+aZpkURpri2uxKJ50AH4oDBviSgT+Xl2ZV8/vKNnF0OZQYmMdKYEvPvQdx1c6ydGp0jhdFQoj+ZNcC6KfGugE4d8nt8kdVPBEd0rvVz/Arrg8Yb09CCUg4GqTx+sCcPD3qyBxnWvS5njHfLgi2KcAUoLgPyJNYHWd9wXhTMq3S7a9FEGYcReYyxorqW7HdMv7spf1j1mq1xAeSGXwa99obSW0P1jOUTRviuNm8dFySlotQEQK9v4PZ96hEXm8NrPIKcHcV3cK28Y8etOC/OAcf+Yquek4a1yBdd9pzDjvUGQivHqYLnoYOGQDbFGiSowxkNdGIdQHiWFQR1ZIaiTl+WpchwvpTjiws5vryU46srOb+4kssxtCd0UBKgG9F5GEGRTrUqcCzTsteMCYcWaA3dkQ4N0HcZ/HcRoesxaga+/1m+c7cNtH3AbYLybbbNfSP0NkBrA/RmhM592chC3eY6dr2m6bD49xb/9jkkbwPqbdf/cwfo//lPPq4A3V88Buj+DWtG6IpDWiusepSrOpQuYJCyfEPRnLWJyBHHNWDn0nfRiIE6HA6Auj9oQ+ViAynQDgNFNLBenYANanfKkNc6NqdeOUITDKimT12KNK3b0vDabTV04oW7iCagQ+muCejqEBi5bhOIm6S4kACkIjO8m0YSdPeBxs+IcByDWbcDwjZpNORkaEnChtFcsWapgM64SUdUQlmOSnKk/kkexnI2XsqbyxGns706vZRLMIrRQxwmTH1K1CWdzA2wrGqPmgrWVsOfB0Cvh5I4jgZ1vzE5DxPRhOn1Z4+P5MlhX/b20GcOGdZYulh/IH7mkIiFTLCy27k+bEywq6cjagdjXqN0lwJ337WOjpJOwvIOQJ1dE24t6LqquP7V1CTtWa/B2tpBq03juh2QUfI5HNZtgjZPY1v7Ga5twG6Opf/d56zYZ1bpf6wVr4bMbIvJD3tDhgj6AGZwV1gKQFeAEjmxTlDqgWY9hGdgKlg+I09ER6mqjUCKPiG4zxdoR12znU1JnKFMs1wuJhjGtJDhZEK1udPLiYynOYmciOh18EyHqXhyRbDencUljY43TSN0exS6bjZ5PnYf/Pu5DVDeJuV+nTS8SThugraRZbeBeRvY+M/Zv6ZNh8JnbVy/yrbPuCug+5/QzADdB9jtmppOkXV5vG2Goy3C/rkD9D/7r59xHrp54nZjcCNMxrJ5swzUdFBLoaQnG6BQefxO+KE5Xs7dAVsInEPi2rFsA4GKb0aF7TDsCc+0D96BfeUkQD0OSlWcow4jHEuA3lu2K4HhrLVMeOYUliFoI6JyJDfocm7UNhs1bq+GbufMc7CI3AnMmIWojaE5Jo1l6lpdeAyqwykQ4H10QtwYWx7HqfSpFK537chCOJAvCyfww3SzDvHg3xygx2migzVyrVFSmAORLIxemMq8iORkOJbPXr6WL96cyOnVRCbLQpaonaPnPkylRLubIxmZUpemMgFwXyeg62hS/dLoXDM3TEFQBAZTzlAjPzroyvtPD+XJ4Z7s9SDtGrGVcQ/OX7YkXwGArVG6yq7C1HPQD4AZ3AXkh1zfMvwvPCNklkgGAyGO/IxE0hQSsrqGcSxNtftlCjeIx7Vm+kDNXnCv9UYdDY3QN2RdNRnGDInySWpg8IHIDJJ/TH8dk4HeIL36Dsa24xqo428A6mrfOsEb69rg55Dngv2b64hU52RyohvWtESywO8LHUELQIdcbIk9ClEa7IcAfI5cxuhkyTJKyJ4gUj+7lPPzucwwUnm+oIZ8joFDcYdkuTUmucEJqcib2qEBQCfYYf/dAOjmYO8CmrsA+i5SXDNCvwug+8C86xwtw/p1Arqd57auiTaH4S4gv82hbbZt3uae+Z/5Tw7Q//zPVSnOAGNjM1rqspGmM88PC3q1WlbDS7CBmxvWUu410Gl7kaXVMVTFbjJTdyZswY3oJkG5O2wPjOIWLkIIC+tz1FQ7NrCqSWmNueYNI3pwqVU385vnCzxwBlmJTpua2W2kOFk7lrpLxdbpSovM6zY4XrdH61ZA3+IVW89vULNseT1e2l2NMkAMw0MscgLZR1P09XAdiMRoXy5kYnVqls69XgWhLCXliFUIeHz+WqP04XIlM+hxw8hGXaY+dQ52XR7QlCpqmDen3GkU3fVsY7lb6tOPJtq8/vqOlYyGCefEcdwwl+1ZIepeycODAVPt7z8+kkeHfRmkofQ7ofR7ieylsayXS4mdk6lpcr8lDel2drerI0mNAuVk1E6tY587rQIOdYGoTKrtbOhn53RT655wYiQYicryEUhpxkNwbHbbH/wMNwtAyZ21o6s6EBBpWaguhCcL6++hXZHJbQ1pM0JsRujMCHmRO+6Wnqfu8zpF78SRVpo10hp8QEfdsiucS5CDEIquDNTawcnEDPVQFkUhi1II5uM52tjmMl2u5ORkImdXEzk9u5LxbClFkEoQ9+isorQUxV3J1to1osEARHa0AwTnkbBktruGflMNm8sN+20jyL3etqb32rp7avlejVCdGt8OxbO7ANq21/oZ1iaY3WYN3OY1N52j3b/mnrbjtgLmPWv4bce/7/1ti9Cb96/psN23hm6E2CrA/Yu/+GxtmxS/bAJ607PbvAFQgsJGcdPIjCRDbXgHum61+4Begx7aTerRldxkXsTACADSsgDeBqjjdTZOkaI3nAseuH5UFarxswbEUbCO2X7m2K/oUWaopREWa6JetM5F6LWtWXbAjLtGIK5NqkFM8vvQ7Xq3ATrO3aQq/Hvr8xKsR58OTUM8IXCEQLLbMdzGiYLYQoZh1bhE7w0cHqY6AfCcJ92R8SJjffL5mxN5fT6S4WIpw2UhU4jqwDi63l69ViXI8d7i83SA5c4+9NsCur/h7w7omPinRhkZD5QcKMxTZPL46EgeHfTk2eNDeXTQJaD3EpFeN5F+HEvMEaquNMPUuuuKoFCJqsohujaWedRYHxR2cFkXyr2GCubsSYegUYp2OhWhsXq5jcvVsSeu9c/VFi1Cr0Dd/b4J6EqKU9lfP8NkRtuc322Afhcj3QboyIL4IE8OgwN0BSwbz6oACsCuymvs5nDCKu75gaxJxrsNFgoTAvMSrW2FtrrNVkuZLJayxEjgUSYXw7kcn5zL2dVYJkudGl+C+4F1G3ccCVSVMDlsyjlVOI8YGT2TNN7StvZVAboPtnd5Pm2AdBOg3yZave+5/EsH9F1OlN3X2wL6xnF8J6cRbAd/9f89ryL0JqDTQLpN2TQUaqjRi+rgwr2OKXRPCAaAwujLaVMbKFrq1kRtrJZXefTupOEwWPSG9/qjOnlTKJPqRjeC8wJSF8Fd05BVytHNNecwRmegKYrDVhcF9NtG6D6gm6Y7Qu1NUNLQ27TVK2egGaEjfvaidN/bx6/NINp1VxuYan2RoO2Nz4YRTw3o+r5Crw9tPYBcKnet1ekxQF+HnMJ2cnUpL08v5Gw0Zp3ydDyTy8mcBDkdGavfSe6h8dXoosDQHjLN9atJimsDdDy/bWB+O1AvJYq1LuoDOqNa6OBLIY+PDuXhfk+ePRzIw72u9JNAekkgXaTc40BSzJI3HXM4dA54FViVHErJEgf0BqzmpEEBTh2JWhkQv4OcK5V9ydHQ41CdkK1uulYop4p6MktXlgXY7Log/8PmJng95tYmxi4Ib1qb74C3gTk/swURDND9/e+n3E0BsgbpzfO3yBSvI6BbdI5tK2tZ5ks9A7em1HYoJ4bVugDCMfg3CHRO4RAdGiizFZjmJjKeZRwJ/OLNiRxfTGSyWOm6TfoUUOI8CNgpOvC6XqoMH8DcJ6U2QP3LBnSbmeE/N994t+2DNsD139+MDtucgdsAftsx7PN3Reht598WYbfdn7b3t51/29/bInT//dvu/20Afds+bs5Ft88J/uavXlXT1gx0/E3cNBC2EfghYDmzHaQGHgP0uhVLAR0b1o/MjWZmbVk+OYdA7DaWGqzaSNjeM6CjaLRr6wKhHqIUMATaFqdGBK9V0FRynA6jUPY3p8LdEdBpYL0aOq+rMXbW2lGuCYc0AB0Rzi5A1zPWe7sL0CMobTlw1QyHpUA1FVj1/as0Du8P728BcAfjHWp7uZyORnI6vCKIn09ncow05tVIZuzvBSehIyHSmSABuqwEx7SW2jb1toB+35R7GLn2MBdlhaXTS0d0HIRyuNcjkD8+7MmDvY4MOiK9SKgaCDU41qYdoKtDV+ua4xnid3i+VT+5y+Ro6t0AXwVn8EX/kI4BUrsinURTzxzGghnnTpAGbW847srNLLB9Bla4v09wf7gvt/WhqzhxlbXZZjzaDEplGHZYrjZA5whfstzVuUcGGVuPGQS48Ui7w7lkdshep/oPeN0iX3KdwiHTcp1F8rp22bFSrBmdg7QOgiaFpDCJsRSZ56EsVoEMR1MKJH3+6lSOL8ckdq6heAhyJ7gObpod7JWW8nRwEz6XWZ0dKe9mhOuD3LtIuW+2/DpT6Ut7bil3tj1n/++7IvQ2IG06GG3Atuvv9wX0257nrs+/7/vbrrsN0Hetq7tG6G3rswL07/9NDeg0SI5801w0BqDN79ggOmu5jogJ5tjYnpBM7UlttilVsxEMwP25zf5JNOQp1YyVsl6BlIW9GbDPmqxZsr2h642anA1f0EhYud41oHNExj0AHSx3GlxnoOuNYOp7DSWwBqBzWp3rKfYvt3Jc3C/tvlsfvt7PUOJ1pK1viJbd4AzU9cwBoANGFrxLl9MB0B5+9vwWpcxXuVxOp2QRj+ZLuUSL0HAop0NE6Quy3csS6luo17NoQUUunEsGQdl7ALoNN2hu/DbPW28LRG5Qkqln/MHBQR27nyYkw+13Eznsp/J4ryNHg47sdQLppSI91Lmh0gbGugNhEttcBG3PQlPlpvJWy/QSsFlvj6qUPd5j5DdG4Q7Q1SFQQKfTAC0EaLhjOhuyKr4B90oqBHYP0HF8/M4ia76PPIbdamb2+qaBvq1BaQK6H53DeUdHCZnkjKLJcFVuALJmgWY89GdlwSN7gi2Jv2OwTLYGmRWZNuXfsKRM3XdtRUUggGEvGQcQ6ehWbVMFAS6Q0QJDY1KZZbmcng/lkxcn1FU4nyxVRyHtSsmaB5jvWorTsp7bn9g/jZS7D9pfFaD7n7nt898WsL7uCL0Cmi1qg21gyR1+g1Lfbd7/dQP6NsfIP6e2CL3VIWim3P/ub19XEboBuqWZ/IVVRcReNK4znwHmbn63R2iz3mr2QW/0um7KLAKI/b83leJM+pRev5f+VyOB2ekAdJyHeu5KiAOwQ6BFWba8KRZBOWIchUMYISkxyRyZbaQ4jZC82dRehI4+dAN0/76RfQzpzqa0ZwPQbZ5609PzU+9m8BlZu/tA8GDDGgDdtf6puSJAWN2dnQGOycv6N8FfU+5U5WIqsyTR6Go2IyFuAoCfLeRiupCr6VIwQ306z2W+yAX+E+4rHZkIpDrtcvi6InQDdA7TcREXJFwPen3Z62A0aiL7nUgeDjpyyFGpGNSzli6cOKCy58RSm6DRF281cyvJaG0cwK4tWeYUmOFUQHfllwDT/SCBqlkhvofCRnEF6Hg0jGCN8NjgSNhy8UVhdT3r1DO2Dvrqgc6CWJTvG71tKT84LLf9qpxK17rGzFAEJ8/Ib3XbpWaNXMmOa87kZOt/A2A5Khnrlt63i/C5kZ1dKCPyBNj6BvVDOu7gDuho5SvIGcap5JLI1XQuL0+uGKU/P0G2aUF54xKdLJCDDbHfbQyxOtKdsKsO9Zb6uZ3/LrB9FxG6cW12fb5vU7Y9pzbAa2O5tz37dwWIu1Lu9/38tvNr+3vb57f9vS1Cb9t/bYC+yxG3NdlcH8FNgO6DeHNR6wep6pMCuhmleiPjFSC46Htr4NabXPdT8+/uzO0BVIDmTfPiJ/oDXgT1Nm2bISHOpehK0yBn8K0scIbumnTWSXLuE2EofEC/KynOAN2Gcth9sslxbTV0i9CrB+cVNX3w3jD6TngH6UJG6O6+aIyusbkRrnj3GYE4MhvmrEOC082VxtQ6tLHNsqVczKcyWRUyA5t4Vch4VZJZPJpmcnE5lbOLsUzHGHHrAXro+v/dBdy1hr5t5Kq/CW6O1FmFVdU29nApcPbSjhzt7clBvyMP9wfST0o56iYE871kLSnm3rPujIVgAjEK1LpBaifUFOBqQHdDWPBajD51kwdteI8aaOi9a5UbSnMG8CTNuSEuHISk/XDqFhugu41g110BuqfJzb3mUtasB3tZLdy7zdJWfTe3efvUmt/SabHLkPgROn11tIcZ+c0Dbp24ZgeupYOdX61ln2Ati0ABnVkmArmNDw5Vujd30Thr6krmhJMKkEcXxnCZc+paKYnMV4WcjhYE9I9fHMvriyHVEIOkI+sEEsYYwVoDOp9f0NkYf7zdzjUmShr4vwOW+zZhGf853RfQb8owtIEV7e09I2T7jK8L0G9zjfd5zW0BfafDeMPea57XtmM072vw999/Q+lXq2X77S/bHujmAUpZ5pryrheha+PxBo1YtF576QroG1F/Jd3iUve++pUPcl6LDIEcNdyqVU3HjcJoGMDHsVNyQyQOUDdGsjPa6I+FYUWkUvf5etOPtmm5m9rbGlrcKWejU8Mbx6EKOAqGqs+OVCsMHiNI1FE5yrSeBa5TyeBk2DjGejyjSuvC9UDUrX3fNsax0hB3EbpG5DpyVo2lG+1YrbhNQDcuhHEUMGTjaj6XMRS9gkAySWSB29Xpk0X88s25vDm+kIurmah8OBheiSyiWikQ10CM9Mao2qIk1wIG0GmQ2+9R8zZ+hYFRBSYNZ05/r2N7A/bT41pXmjJHGaVUzbBB2pGHB/tyNOjKswdH0ovXstcNZBAH0o3WkmLqFkaOIlXPGrdOGrSUOzXqndE2oRfrM+cUP4vSOaRFI3VmabwpfOoUlNKhEqHW+REMI9XOCJ2AzjQLAd0cTosKraRigG5bwI+S9RxvBvRNg66lMT03TZMnlA6u76fe13oEuDkOFFnD+9AW6GrhnEUOqVVPihaLm84nSz2UAqjGL+sSdqNYcZywZMmGa9aBOQEEa4Kj2ENG4uzOoBOK44Y6qhXaFEUpE7RfrkMd8LIOZDgv5PPjM/nJ56/k+fGFzNDHn2LmeipFiK4azHpwvBpkWMLkxpR707Hxbd3dIvRKS6gigdZZlGYWsx5g9a4AfeO8W1rBfCD5BtBvhvv7ADqP7ALN2zgV2xzya4D+t//j+ZoA4Gmpm3Hy03bbvAOcBKQnt31tpjr89pWGZnsF7O41znIxvU7PX39vtXb8HucK9jvmosPgwiHhxvf6tAHoPAcHCk1HhYaTmXg1xkaGqq/dQiU9XzPQfK0Ro0Kdh60peTVUIMvhPBR+IWajNXo0ebECgAsJMX1Lh4nULHznCLDebW2AEDrBNDedMa0yqwr4BFTXf4xr0Fo5oo9Nl69uO7quEYDjrZZznj9KFTCSiHLAHobaVolJWFEqw9lKXhxfyucvjuXkckq5TkpsRpEsQq1rmkFGgRSDYWCMsVjRwkVjYgRKfse9UCcmKdSgEmKMpGi1Yqwv14eN9jADORL/OC4TM7JjCZmCLiQuS2qx73dTedjvyl4aybOHh6yhI1pPkT7IM85F5+S9TsJ55Z1E5xYwm2LpVxe2ItrXcoxKwyYEY+f8GaCbapzLANnrce8VoG0tKSgZ653lGHZaKPvdZ1TrnlSGu97AulRlexXobPvBbwXTfevY8b5TBCcPx/G+RyGka2uHkvVk8FUcrwMAr0COkhbD7uo71nkI4SGKtOgMBb+GjlyR78CquqOWgxh9h5CBVfa5Gjfd72htKzF5rQQnASOctZVNRZeU6MrWtjVq8CLLdclBLrPVWq4Wuby8GMpPX7ySL47PVfWQqnUJOz6omuieMfNWpiPhpdw3bZe7/VtIc446cH0e+i7r3JyTvov74L2u3r92HpslShu/uusj2yL0mzNgm5mJbZ/R9v6mQ7QLR24DaLf5/Hd9/Lbz2rZWbsLDJig320K3gXbbOfjPIPi7v31ZAXoFLh7TdtcDMY8P0pO3/dqM0PVdq4o857xUV9OzkzQCDCc6uagf50lPO88lWie6wR2bHcekkasi1UYK0hkPu3EQpsFX3Sdv/3b1P528zLJCnToNWX9FPJ6iluxmVdOQuh5XY6/Wx3aRM6RDXTTHh2l95F6Ww67TnIeqlc9Lf/E1uBbUL51S2LbF5YOEsohrSVjW+VcZzxn3F/3pGD+bEdAxazqWlSQyXuTy4nQonzzHzPQJo561pJLHkSwjNcwAWBK4CujKa3TF++JCTAjQaJSu2YMa0JHydKDlRp9SG8C5UHDatEbvze32niHU9Ki5jsllUgjizb00lINOIntxIE8fHFDHHUNZOjHOrSCRDlPUwECPQk2LY9qatajhPlIcl46egq5xLKq55xyVipPMqVZnTp6tEVOKw/3WdWEkUf3Z+tQlUMlZ7d2u69nmyIZIP+wAdJ6nJ+ZUAb3TWtD1Y/d2B3GuSaqpftb32fhja0/zHX91TlT62A8K/PNo2gZ/jeKMqBIJmDUxKHRfkFTrHPxC6/PoyuDnuQgd6pBZWcgky2SF2rhEMs9FzmZL+eLkVH7yxWt5fnImC7DwIQPLscEJAV3tkDszUzvyTnSXkW6CxZ0BfauhbD6XTQfuXQG6PSP/u9nKm+x3G2B93YB+X47AbbFr1+va7s9N+GnYsOvZNJ/VtnO4FqH/4O9eV8IyfnrFAM7/3TbvZxeg3/ZBLzExySMFoZ7rZwYAMvy7l5Jnys0BumB8Khiv1p7mjOIuQPdTJDSIhbUJWURjalybgM605Ebkg9a1gDVsX67TV4KzaMze51+ntjEhSnfz1BuRtX8PtjlC+DsjUPWl1QAAIABJREFUfkTnXlZj2yb132+gru18BeemkyktYaUiBzbxKoTueyrLMpJpVsqr06F89PlLef7mXCbLFXLxsopDyRJIyDoJW86/CCtAx7no+lH5XQVykOg0/c7XFomEkOskkOizqEyck7ittAecs1aXRlCm0Lo0InOMSAWgd8JSBvhdsJaH+31G6AD0bgf94cLhK51uIt1OrO+JI0q8ar+3G+xi99Sdjd+XTnnYWFP1ZZHRIYA6XA3q9TjVvFhtrGfcc3PUuFQxwc361D1QN0DHwJLbALpf29Y1oOs1jk34aDugN6f41QZKgcU+v8oC+RwWrlk9Px/Q/fXWjBB9G2JCrOzOcO1qWEx8jZMahq4Ej+1+vy40Ql+5eepXcyW+FVHClPvpaCqfvDmWj754Iy/PL/g7SBizGOMidDYHuCjdlCyvGcYdA0T88+f+QwajrZn/RtS4GdBrh9wtgwaJuC1CbwO8NjvdBlht798FaHbc275/1y30378Nn+4L2G3vv0tJYtv57SKgt33uLnAPmoCuIFRHw80H0vQafEDftimaC6L5miyv65V8Ldp5vM/fBejQbmftf6mpOaYDXaRNIHHysH6bl4Ggf011hO5H6QB196pKe90ifQV+RtkNQK/S+u49m4CurWW2AAjoIUBER7/699WP0Lc5VAba2Nu4P3a//LKCHcO4EWZk/Sgd5wOWvQE6av4wnGj7g4ocop5MYpmuSnl5fCUfffZSPn99QiEPpORzsIu7Oi/dhsxoHV0V24x9rwZPo/Iy0DY3XgOmxJUpjbcN9agWqovCCfBuXrxmSVTJzec7INrudaACF0k3EEkxDhU5hKBk+n2vG8lhvyv9biwd9IJjLnonoegLRqci6jZAx7kbKY5pazcmlqqELrPC1LtjugfFimUF6Ldbz7plZ3jucJqqcoEnIEPwxiflqiTnDV/Re6BAhmlubYBuYOpHxpbmbwN0m3LoGwhdj7oBOE2OAFtzXmxN6ppyJZUG0Nt6455rpLPtZ5aHQmWto72UHTFMiJF44mbNR0yvIyJntob1dExrK2W5FhlmIkuUroKQY1aPr8bys5ev5bOTM7kYz2SO/ng4HSHaNOEAWnpf1yAcA9tP9t3ff9uMcPU7pSF8rYBu7Xe7AKDpUDXtdxugtgH6bYGneR+/TEBvXuNtz/FtXnfb+7Pr+nel3G97XDvnas3+/fdfbUTo2Kz+gt7mAfk3rKwHnm8AcRNQmh9sP+fOva0uwAN0HENlSsuqhm7Gi/POEakDXKiS5lKkVPZSNjzfV0XW6qQ0I3RIkRsgqsFupOgrWc+a+KTXpkxm1PgAR2q0PY3vOs5kytaAyTxqS7FGkRrMbY4P3mOA7Bsd//7j/tixmjwBvM6U+Ow9Fsnp95wkMmXGa78w+tMB6GhlW60Rfccyzdby8vRSfvbFK3n++lRG85wgjig+62AIhg5GYeocnAQnJEJfgTdFyVsK6FpPN4JfVHRowI2DUF+nOWiOH0CxoVw5D5UyWiloUet3UtnvDzgOFXKuvShgdJ4GhQy66EmPqduOiDwBKY41cwxhQT94yQgfym618Svq+eOOtMjzAvfBkScVgBHtA/Rq5rtp6NOZc06hvdbAjZkRJzYDJ+U+gA7hFls//ndzKuD8KGK1R+j+OrSulG2AvgnQ1wHdX5/bwLxyLvHk45h1dNTJtRxkfAEFdPBMOHxpuZJ85drbsF5QOw9iGS4juVwUMl4sZDibyavzoXz25ljenI9kgkievoiCOcfr4vDggLisAgKDbfauDQh5DV9BhF6fhz5Gv1tIf3bSuTvQqM1+f92A3kb6awPZtufU9v77/v3nLkI3QPdJNT74tqUEtgG6AWQTULZ5Tlr99L4coBs4YUgDU2zuuxkDSpiWpSynSzVoIJG7KIdA6HplLV1rxzNArzxERwGoN7WLHp0nb+Bh4zL9ayOjmwx3F7F7oK5XVGuE62Q6VcGiM+DSqyaN6xtT/zOqGmwja2LnT5EOj6jnL/D682pyiw/ojNCZezQWvfbxE9BzqHMJ6+jzPJCz4VSZ7ucjGc0WMl1mMivWMmVqPnZDcBCVqyBIicwL+E4AHGKK1c43AT0sOmq4yYrznUmNlAmM7j5qNwCeuzpzGAzS6aTS66ZyNBjI4aDPiHyQJDJIANKBHCAqjyH3itGmocSR6rPHEJaJoBanveFQcENUa8/Bxp4aD8DusZLX3CQ9ZAMI5kqSY0+4I5eaFLBPkPMNMJ1HLv2aJOfX0W+bcgdJz/ZVE9B57ywdvIuAtTOCVkfBavh+p8omYCvxbxuIbzsv/xyxh8GB0L2s5RnTR9BECbJXAWVe8wzsdGrPVRmPPOjI6/FaXl1N5Pj8ghH58eWVvDi7YE86yHDoxIBnRV6GRzaj02lEPs/87AK45jXq7tb2zy8z5d4G6D5XZxs4NQHPDxz0+d6sQ3AXwLoJHHetkbbPbwPcbQ7LXaPbts+4zXXd9jXN+2DEWXv/tnV2m/Or8AspdzP8JpOqhqCWoGwuAn/zAtD9124Anhdhbnr/XpodfeINQDfwxbGWq4JjFxfw0NEzXfWAOvb70vXwempvBugky3mDN3jRDVJc4I133bhOR4azc/GdBYu0qDJGE6M63WaQN3lGNagjwqykaB2gI9XbfIh+xIBrrlL8G6QpJyZj07g8ZwbHM2DxI/wqMqqEQdYkdBmLXo0UpHPXgja2BdjFYBlLLJNlLleThVyM53I1nsvZ5aWcjadylkE3O2XpABFQAEU5GmdXi3akLo3Mjfho6n2I6iElq7Ipqvjm7hfDe5XoBGiizs3JatDzXmUc2wlRIWiG9DsdORj0CeiHvZ7s9zuy3+lILwkpLKN1cpuiVgrEYlTcpWSUjtazyrC4VjB9llgumt4H4FfATc6ARkc6hrcu1/BZOoa5btbCG3jkZWLcHHQuyXuQ4jqpa8v0BJ/0ObvWrJYI3bhhPtDqv41N7TbntfHItmnrkpFvF+yvfnre1mT13eVpmAr3ulkU2LVuToY7snTsYlEWvJaN1jIvY/nkNJPPjq/k9ekZo3QMGjqbINVesP8cqXiy8J09s8gc66hqo2zwV3YBwjVQ+goi9NrQ67+aEfptAX2Xw3XfCP224LkL0H0lwtsAV/M1bQ7L2xzzLu+56/U390jNkai7k257zG33IvjRD46ZcrcI3ffIDLj8NzYfzC5Ab0aKBAuvNa4G5u2AbiA2W2QcsTib68xqczZgBXl+yKnhawugW+0Vf64cjWss980afh1haURtddFdgA73nFKyjuRWOzR1pG/1TBoqp7VuER/apW4CdIvQ/ejNFgWB21M68xeHH4n73p8P9ki1I9XMEZAOYwnoEO1Y5bLIkLIMZZ2kkq8TWawKGS0KuRiO5SVGrZ5fyKvRVMq4I2GkfABIwpoGN400P1yjGP4bIM3vQHyw/FPW0pUTV7KmT0IXmc9IhwfS4cjTDtPrMGB5tpDFYiH5KpMwKDiidL/XlYPBQA76PQL7Ub/PVDsEZGK2CTo99kidGEbOgUgCRyxC+STWc2JfaJ1BAWAiou/EiSR+nZwiJzqu1gBZL1WjHmOx4/mpKI1+ZuXYMhuhWaW6xaxuTTPgamO5dzvIcGyKNukz1tRTG8vdVyHcBHU3gtj1yVqE7q8l/Xdj/25oUtQzHvx1VzmbiJDR5cI9qa2LOgsCNXX0u4ssFxCeCUTyWiFukS1lPlvKOAvlp29m8tmroRyfncsSxaMo4ez0PIgk6nRlvsjc8V1WBXG1tawyQ6ADi/w91TS616/ZXdc/UUD3r++fM6Dveo53Aey2194FfJt2nrDVCNLuc87Enp/8wzmFZXxxGTsoNp5ftL/uxQPwNoeu7EqB+O+1m4TXIrXrv4diFV6EOV+uXFuam0xlU6nIMg4lX2T6fqf1XkX3rl1ntlhsPJOmEECCdJwnVuODv4GuQpKS9TY2NwyBR5aqojqbiuValZhedf82Y2ZGnAIjW9Lp/kKpogtv2lb14G/Q8cZr8Fybx/eNlz8cxRw71OWh8Y6WeQxvWaMf3Ql3LPNAxvNMTk7P5PhyKJ+dXbBPfbHMJEo7kiZ9GshspZrdaafHW4Z+cpZBTKiHeetQorAnK8wuB/DFgSTs1UcrmFBWVdYrOeh35ehgT/pdDIgppcwzde4IqCuCej+BOtxABt0eiW+opUPPvQ82exIT9GMcXN0LR3ADIQ5LB1kmrYlvEpbLCsi7aYcROr7IM6lAQEso6Gnvdrv8G5wNTlrrgB+gGu4G5nDo9HcAeeVeNOug+rx0vQHcFG02a+XVHmoow9kzLArdN/2+3v+ad7Apc2pxga3t2hHU67TPt5nlTRtggO7vjY397LVaNjNEWCeF69KwdjJOAQT5zbI8QSTzZSZBGUmWr2Q0mgic/NFoLM+Ph/LRm4W8vljIssglTFPJkOOJoaGQsCwErXl/oFPg1p+NzKX6nGchdK/WNs3noDSNO9VqkT24geXeZvCb0q/VbPZmz3q1MjdT5G0s97bPbwOstr9/2cf/qhyOtut827/7GdJtx3jX94+Azhr1arUh82cg5+f4r29mDiy7lnLfAL1rqcA6tcAIG/2hRmBDipyRTz3ecJEhenRpNxfhEzgdoBdooYLB8hwLej0O4OdLN57RnVQT0BFT3hXQNzwt9ix7SmGWqnWeF8xFVb93LHe836I6A3ReQyPSqoy2pQsrtrRvgXYP5ngbQOe9znOSEREhAcjXMJASy7JYS1ZEMltlMhrO5HwyldfDiZwOx3I1nMoKdfMgoo5+zmljKY8DSTQCl2VHvGlcYdCVLEPmpSSAIw0eFCClFUyVoy3swX5fnj46ksP9PekkAaN3gD4yDNl8xl7wXpLK3qAng7RLOdZeFEsviRnVd+KIhDik7FGrR9scnTWw4XE8F1XTmLvWRIeispzPSaDrd3tOfMbGoMIR00iYTpNTm8P7AKbYNwB4/NtAwubV42dVi8PQm1rHwRwvA3Q9lpNO3tBDr2v9petzt0wS95SL0PEs8Rn8fFcSspVTZcvcL+yza9BV4IezZQ4F/YodbWtvB+hu+jGzN5p2L6AgRyIsRGewdGJZzLGHQwGfZjgcy2gyltOTM/n4+akcT2I5HeUYESRBkpDpDsEjSTqcnU5RHJaDnNIibQgmptNw0XElD88TpfId4JsM7jeA3i4887ZA6Nu+m47RBohtf7/v+bW9/2sDdIvQfVCxCN0HMNvQtrmbgH4XMMdr47SnpLfViqn1LNeZyXYjsInxmaij2Xn4gF6unFJdw7M2QIf6mf/VBPTQHdeciHohqZceR1qjrA2Wnxa1OdgO0J3RtIjc7hEIdVUE5FLuBvL+8JaN8/Tqes2owX+ddm3vBnW7j00jVRmwqstAa64ACKpwclwl1ONKCeMOxTmWOUZWBhxhucpKmUAudpnL8fmVvDo5k6vhmLPVCexhKnGnI5N5RpAPY+3TZtTJzAa0uQNJ031ZLjHxBTKp0EbHPzMJCjTMIRqfy+OjfXn/yUN59PCB9FOMOEUexw3XWS1J6kPpYK/b1Yg6EPal99AvnkQUkNG2MgVsitoQuEUBPQQ50Iht+ntK9Uops8m0rr8CJ0IAdSq93oCtbzjOMltw/eoxdZ1q2t3EWSiRVq1fROYm/7rC+Tei7Cagc8+ZGmBD1dEAveZvmCqj6cPruaC1zu6/nwFrRuj1/tXjGKCbsIy919b2/SJ0ZIAUzDllgRkcjXp1cqLWzGeLJTMWWJej8VSGw5G8evVG/uGTF3I+jeVyVkoQJ1ImEEHKKF0cdvqyoiR0KUGU1JlGMukxPxBOTqSZKM9J2dhbW9p3m7bk647Q21juXzagvSvS3C5g/Kceobfdn7a/tzkMzb9XEbrKKm4CA37eleOvQb4mffnOQL3hN716Hxzx+qTT12lKy6X+hzGJ3rnobPNa+hXv3wXofoRj5DeQ4m4C9MhlA4xlWzsNyr7fBuh+lGJTsAx0EQnV56HZBjW2mpdjZATJUkeK84e3+It3W8RwPXKwISA3A7r/Pt/hIvBUqVwFAGpwu/uN74scqXBMswplkWEYD24K5EITGt35OpbTi6G8OjmV07NLObsay3C6kBIgnvSYsgf8as+xivAYKMBAx+mAbUmYnEc5VmQhyoWgvzsKVtJLAgL6B88ey8ODPqNtKdUBIEOf6i7QzA/Yi94FeU4CAjp01HudDv+G6NxS39U6RRaAgL52gO7aD910ND7/MJJlNpfZbCaLxYwRfq/Xk8PDQxns9RmFA8w1Nat7Ac8YQA2nCK81MFegdxKyiYIMjmnPx0/16rhblEy0LQndoT4vwiJsZeNvloL0dUogrT4vrcVz+HydYmDkWPK2X+u1rcdEhsB3KKrIvnI4tYb+thE6nMOK7OamALIvHYpw6LjIC9bBqdcgoUwXCz6LN69P5OPPX8tnb6ZyOVnJGqTQblfm+VpyvDZJuHaxRgOnvc89xXR+3ZbIjICp1FmHgmcwfPvXNJ63idDbDbLLwFT304R1PGdQ77A71L+slHvb/fuyHZb7fn4bYL/r8w/+8cdnTLkbiDaNwzaQ2QSFzb71pmFoArttfjNiUdLlZyM6N0D32fZGQrcxqwboaHeh8XSRkWmB23GpRIZosJrjpmfdjNBrQFdiICICvWan8R6qsIcZWN/g0WC615kyF4Hdgbpeew3eNpXOrkHToNtLFn42onnPameqEBj0myJ0W1C7InQf0PlaX7UPIA7iWZQwMl8sc8kw0QwDaeIOI3W0DqGmfjEcysnFJVvbELFP0H0QxZL09mQFvQCkQiEk42VSijXS86pQBy4yat+cM15AsHPFQSofPnsoT44O5L0nR3I4SEnBKnIAvnInOF+uKBg5DzpdSZNYEgkZmSPljkiYnQg2ixzpWFPXhORIBA6HckUYVbuSid7ztQz6fe2ymM5kPp+q3HAcMgUPMO/0utVwFxvagjT7fK5OQH/QrdLUymi36FydB623m46B31lSA+ouQOc6aki31utTHTT8mcp26MF3angK1CpylEJHwIv6a8Cu+t2c9Gr9nk0jdT9AR+aHUxKrUpvOLEfZhnPWJZDpbMGJgCBsojyDCYFIvT9/dSY/+vgl5wsg5u4O9kiKQw19KQEdS8sAmDyyDWhSuWZsVHUc/DKfb2RvihB/HgD9n3uEfl9AbXv/ff/eBshtf28D/LueX/DjH55UgK4GYNPbb095qIfZfJ8fxfqg3gSnIEpdRLOZcrcLZQ2WQjH1efGzjLjisgoG6HZ8A/QmYWUT0EvBvA4/YrEkBVuwkHJzffLY/PZw1OhppGnTuPyec76vEpPRtrOagV4r2oEEpkBbq5BV5+88dj9q8/+m54IWrHZAv0uEbiLX9jwBxLiHqyKQebZipA5AR10841S7lN8X2UrOhmP54tWxfPH6WEazFfvT4+5AQGxcZGgzA+NcI1M6Y4jAHEtaGeehhDkIUEvppsIe8l/68D15cjSQp48O5KCHFreVrFdL1W+PtK1RAR1Srol044QROb4jJc72JLeubRY56/lcU5lEITIoblIame/Wm6vPKSUI6vAUHGflCHkl9Oyh5JZGjML7/T5r7JCAxbXBQQWogwSn60UzNXQwuHZ1XW/rYtC9Y6lz3dKI0A14/SjZUu51VmhzTUHJkW13qU55s3VoAAZAt+Ntlp0qqUTlsKzU4TVnuzY07w7QeXxkc3jrFcDjNGWHC5w/TElDPR1cDGR1kBn6+JNjeXM6pBBSuncgkmKgEMSQCjkbjWWelcz6zTPVq6iG4CAyh04C2kZdOcPug29EbzLItwH0dvtpsyKs+HG3CP3rBvQ2wLorIDVf33b8tr/f9/Pb3t/2+ff9e9vnN/8e/PDv31wD9Col2QD47Qe/7gTcGswBZg7QjWmPGrrV87HBLB1mLFg7B5NwTBygGYBX5+gck5sBXRjNsT8cE55c+p3d5SbzhR5pHstYxpssfOsCqA2qtavVrTAEdBe1w7DTXLlI0MB/M91atyE1j19H58hPIsJEanZ3yt1e3xqhW4rW0yAgkIPTgJp5jn+Xso4S1iThZ4HZvipjqsYB1C9GU/n81Rt5fnzKCD1IujI4eCBTgNss44Q8DNfAOSnxDkp+iYQxgFgHz5ZMa2dyOOjIo4OefPu9h/LooC/PHuxLvxOLFAtZrxbahgaVMdZcMdUuIgGuGwHQhcNW8B/S8XbPGYW7cakESdRSYyi6lTT0zK44MqMpyqN1DpEtGOuYu55nK2aS2DaX59IbdAnmiNbxftTN8Vo4dDivy8tL5whqC6RxJri2XUubfa7tO12Hjk3vqZv5+8r+DUBvOsnmMOB45khUswMabTKYYtfcr3o+SiRjC5mbbubvy9qJvx+gcwgQpZv1flnt3AAd5FdoIoCUCUCfzxbspsC5jaYLOTkdy8n5iO8Le31ZIpO0DjgG+Hw8lrPLkYymMxlOpryncLqwbtb5ik4BMoT+4Jm7AMpXAeh1yn97yr0N0N91BHiX+3NXMNr2+vsCYptDdd9zbLu/9z3/u54ftdwt5W6RDCMYl3r1b8ium/PW0TkMB8eD6maGwafM4wqbTVn3qL/iyzYd/83oVI0VNqgipJKYmoNKbJ40DTiiLDeT225Uiv7jsqBwBaKZ5nXrPXHtSlWtreYF+IBbG9a6Bx3XQCCxoVlO6KZOswJQ6gi9CbybgG6CH5ohUEC/oWdmC3vX7p8ttI0auktP+ACDqBo1TUzJZYSdpgR0OF6T2YI19RISsLnI5Wgkn71CxHQu80Ik7Q3kF3/5V9hmNJ2BI4F0aamAOJ/LdLGSRY76tvaYY6xpNptIuF7Ko6OBPHtwIL/wwSN5sN+Vx4f7VHVDdF7mC6bYEQ0jPYsRvnhGIL8lEaR4A0nhJLBtTDsm8GWACoIeInc4cglq625crQrbePczUKBnRwIFeNYEdKxNTVnncvTwAcEcx8bv8XkE+B4IcyLHx6duUp8x23Ut0aFZrRT8vTIEmd4uEsZ5+33otjbrPaApd/4eLHiIIcEB9Ra9ORBblQ6DwM0G33QKtKXOMg06ppg8ARel+2Ucq1/sshP62k0iqTnOcAoN0CEkgwFL7EOnHLES5ZCBgTQseRzIBC0ySbsd7ns4iZNZLpdXY319nMhoMZfxqpDpKpfLyVRevDmX8+FYTq/GnOyY9vYk6fRUa2GxlCRGyaEmEtp4YnXqr0syNw0sunJ2fdkciZuMsmXaTDCmeraube06oNvRNDPXBhhtgHNXwPgG0DfvQNv9bXs+bX+/6/Ph+FQDdAOkOj3cLg1o0qX+B2+kBBtEu2ZqENYS860J6GUt8YqNgotFJMTIJ0qZXuaghgwkmVDBHAY3jmS1LiUDkSoJtV0oz2U+mrAvGfKYHOaQrUic6e4NWFubjWfSD1PJF0tZLZcE3TRFSjkkqSnLFjRsVTTkCDzayawjQhkNXQPOTaU9M3bXrh2tNg7M7W91pG4gr3eWD37bPGuL4BoO2LY0+/bFURtbG6ayEQmy1GAGTyV1OauD2uoBhWcWeS6zxVzOLq7k5asTuRiNpTcYyIMn78kH3/oFEuSWq7XM5gs6AaPRSI5Pz+TsfCiTVShxgkloEWvo6/VSuvFanj0+lA+ePCC7vZuIdGMMVgnJYOdQHDx3TolbiATotdc+cgC9ARLKIbifvigQ7yXqyiDooZyO+j0rOHh/UEnQ6j1Q/gNq4mg/xD01Bwvrg/V0JxqDtQhwxn+I6DleN8Q60lkD5gA0o+Fut6+RKUl1Ot1MI+uaUGmRMZ1LJ31aGwIjT2mmRh0CdTjwGjhPHCaTJHpeDqjt+jg6Fw4tZzhoFsHngODz9PzhdKvgi2UQKMDjKTdznTsg8rMN9fqp2+0onMPWsYRAzXvA88C6AkhqxmQJUqAjCKqinB1DVdPWq5DiMyhvLIslnYL5KpfRYsEujJcnF3I2Xsrrq6lczApZlLGs476sQ8wgiEjGxLO1+6HnWuhwIQ/QKx+pofvAee47vqy8h+vwM4X1NdTdL75wj2/kd5Py6izeXY2+//r7AkoboN1EKsR5WBfO215DkxN11+O0XX9rhH+DQ+dfn48BhrO+Y77rvO19dp7N7833VYBuBsBPO+LNbQ8kEG3dsa8NMHBGyf/QjQjUzQ5H4hVgjg0Ng4FInak3F92iHllmjk3v6l1sO0Gfcb8vBbS0McYzAGM1J7Grl3ZkL+3KcjLTdGoJEZtCcjgFYUhpyOV8KfECgzwiTb2yP3olRZmpdCblX91AETfClTEceq0dGY5SVzv6WP1rbYK53jN3f10blYG5X2NtTn1rPkCLKJuZhbcB9CrS2xgWs73UgMoB4BTGE6lzPKPRZCZn5xcymc2l29+Tw6OH8uzDbzOyhy78yukJoI/4+Rcv5YtXJ3I1izi5rQPt9WQtnXgt+71E3ntyKE8fH8ojF5mzpxztXmgvA6wFkG4F0W6CeLeKcg3ADcSbgE5QdMAMBzEuhcfT+6VcEA6rcYCu4ApQqZ00BVt1Qm2wCgBda+iJ1qpdicXEY3C3EOUCYE3xEOeG9jddP65V0AGxPT98lkXseB0U7WydqJrcplCMRb/mVOOzzMGp6/cGBnr+ysI3YFKQtjWI4UE8pptTji5QPbbdF3ZxezagkTGquijMKbSoF448Mh8dZoCqKWprdRjtCwQ4pt952Nr5hGMZrEGATGS1RLQ9kzzPpChzWeYrGSMDtCrkal4QzD99M5QXF1MZZhgq1Jcy6rGdEtkZSh87qVzbR/W+0v29C9B3AZrdzW1cHt9Gwn76trNp5Nvsb0O19q541hrhtx3wG0DfnaExQG9mr5p4edM9fmeAbp5Am4fiA7pFFrZgt3lgvqcCgQ+y60VrZ/CuzVNfuQgdKTF430WmhgnkJ0Y7AJJ1KbN1IXOMsMSQjgO0QC1lMhnJQbcvHz57T+YXQ4kllm6SStLtSRGGsoRzf5aTAAAgAElEQVSRxLHQYz7N8MFM2+K96IFW+U5loNP4VjYKlHSkIvWPBPZM+4j9+3U9Et/OZDfWsx+lNyN0I0/ZtKzm87A2MN9zazoSN2/KzXTo9SEcdXRuUaMCvwI6InOLsEA+mkKiNy9IhusP9sk8xs9gyYMtD8AbTafyyc8+k48+eyEn41KWUAsMRQa9SA73OvLwcCAfPjmSxw/35UG/x4lmvRQzzyNyHhB5c3xpWMoqH7mZ4q4rwbHVLRI1MGsaRv4+CAUceAX0+i4ZoNcTy5gI4lfNs7AWtbyKgK0+y2fonFUotSGtj+OjnDSdTrmeCRLMMnUrshrWNVjcRpTDOVpEbJFMnQ7XzBG0zu25GHPd339+etx3GPH5KqjDbkJmJzQSx6x7LRNZrzyvu3B94oVNv1NAL0qUGXwd6s3VZqTSmoNiEbZG6FgTvA7nwNNZgNPujknehbUlOGCvnNcCnQx9ydF9sUL5x01gXK1kmi1ktipkIYm8vBjLRy9O5WcvL+XNcCnzIhFJ+tR6R8XKInRzgtyT5jdfSXHjyrwRydv2V+0euUmL/vry+t7DoJZ+9u2I7eefd0C/b4Tb5hC0ORT3jdDbPr8N/1QqevfXZnlKX/cuAb15fgGmrTVr6L5X0LagMBGpGQ36BsWkR7ddCElXqIk6QIfXzWgENVuX1kWKHcdAZAaDiUEojHIWS1muC/nrH/9QPnvzgizWh08est94fHUpyTqQ9x4+lmBVSFJGsj8YyMMHjyUZDCgRuffwoTx69EQe9g5lMZvJdDxiv7GmWW0SlkZVSC27eFrb2cB8j2JqjRt5aheg+9d9HeidVryXdvcBXY2+WyzeJLKNY7r1tOH1O3S6XZReAzoNilMksyVqEaClTatyiosMoatts+dBYORI6zWyJx3yI7QGrxLpqIOC0AQnABH6py9O5PkFBmrkUq5XcjjoMtX+9NG+vP/oUI4OutLHYBYAOgRiMOYUveEAdDK2UXedbQC6Rd92H/1I3RxOA1Ok3SH9i+jLIvPaqFp9UsENZRgFUGWtk/kOwtZyro5mklSEK+4ZZ/AB6HoOGoFj7SKbYQANQDbg1PJOI1KXaDNCJ5myTsurqpojrrlz842sz4exZ9rMBIGLgH2D1DuzYWVOVryl6Xk8Tj4DGBvjXgF9lcOh9echbKqHUSNf3ZcqXa732JWtwogOM5zCulSHDgg3fAgZC0dYxAs3ZFzLSNKwK2sMcEEXRam8m0WxkiXmP6D2H6ZyNs3ks9dX8pMvjuXT10O5nK1Ekj06+Lx3bmqav4eqrpVdBts937YI3cY6b0+5o9yjHCD/mfn/bgOUrztC/6cO6G3n3+ZQtAF68/jN59n2+W0R+jVABynOZ6/6qT582F0B3Y/ScTOsNugfxzaOEpoyAgIT3I7dS0B3gAEDiC9E5jR4K03vEobSWH73z/5Y/uKv/1J++tFPJO6mcnCwJ0WeYf6n7MeJ9JGizJX1vL9/KN3egKD+6L2n8uz9D+RXfulfUyTk4eERjdpiMWcEhfMywweWNzx1gNUaA0VQ62Q7mw4P8ckp26JzA2D/b/o7l9q8A6D7GQ41k5upzGZmpfX5OUNbLVxvqhZ+B8DQ57XJ7keEzsiQpQnX+sdhMRry4Tt7i+EKhRh8EikpUdDPvpLLy6EcD2fy0zdDuZwsZZXNZH+vJx88eyDfevqIrPaDvVTKxUS6oUiX41BFOhj/AiB2Y0sLyTYixE2wqtvR7D74kQ8i9JRiN5viHlVWxOkIaF3ZkeLcxD8j2M1mkyqa9evUlnLvdrXP25+6hp+xhuEsXl2NdD05qdhut6e1YxAGFwvW5NXhVnKfriFdgwYmBuh+hG5rDse1rIK/NnA/LK0OQMe5gySoNf+ce8HKBzxWlRoOXJuXaixg4p2l6xWQa8Io12cD0GsD6Q1F4ZCTeg3ZYBoCPWR1sdeotljPXifhrAglXacqhoQMW6nZjWWJiL2Q5RqM90gW65DysD99fiI//tlLeXk6lCJIJOqCS6PZAGsLbBrYNoOrZbnrXxahU6luZw29BvRdoP7zDuitgNfygrb723b8LztCb/v8NkBve3/b9bcBetO+b7Dca4NRg0QbIKxLZcNui9JxMSaJWdf9FCDwWVSEKlYVoMMrJ8sVv3dPiq9DHc2UsjIl8Ax6PensD+QHX3ws3/3z/yLf+5M/ltWbV8jNStjrSroOJSnX0l/HEq4KWaNvuNQIMkwTGTx4wBrv0cNH8uu/8X/Iv/vt35EPvv0Bwfzi4oIG18hEBl4opeJ6Yd4Y1VEyXuvsuyJ0/N4H4c17tVlDx992pdz9tLwZa3wHuNn99DMjtpCMxLVrYfnsWr6mMRTCUrpbAZ069eqU4JmwrY1eSsz7DNleBDhx2uHvaGSdtC8IiuOVyA+fX8rry4nMRpfS7YTywbNH8q33HsuH1G5PZT0fc545QB3fU6gLRqi1o1aN2qqOwfS/6ntYa+w3NwYj+VAkRQmFAzvqfn57DnpMJ5zkzUo3AMa1K2mznrBma0aV6SLOa8f6BfhpFF9PJwPr//T0vOroAJlzMNjjustYF1ZA15ZOY+tvlkgMCCy6NZD316O/Pmzt2D3Cz4zQqRhn0wD1uYLYR2cmQEZAhXe0u8QDQPINjFSG/VuP7uXadzoOlZqPe1C27ii7yuyTrmONlnF8m1eug3NMytnWJ14XldjjMfkxOppYFfswqAUCSNl6LeMltN17Mlqu5bPXF/Ljj1/IJy9OOFCIE9kGh9BtZAoJdof3zdsDbQb3voAehTrAxz7H/zzfduzev22QcfPf267vfkdvf/d9P/++gN72+W1/bwP0myLy1mM35ntsWyfXAB196NYDboBub8QH3hXQm/WBbYBuEQPboVhD14lHuqE03WYKb/iZdWyTjHOGjRF7P5H1Xkd++PFP5Ht/+j3573/532R6cS79QV8OOl1JVrlEi1K6YSxRAcY86ru5SpcmieRRIJMsk1/5X35N/t1v/7b86q/9mjx69EiZzSQJoTXMRaeoAYP5yhWkdVc19tqqdBOgmxHdlnLnkm+Q4vR1RsJyLXANNrzdZ7RpGZBv1gB1M90V0GsDrO9H3VePvyVCR4YCjHHMKReIyyB1jlZEBS3Osi9KiZIOI3PU2E2bH73H03UkP3o5ks+OL+TszUsOWXn66FB+8VtP5JfefypPHh5IUiwljUrpxSAvCge2ENgdoK9dKtzWrN0XPyK3aJTw7LXmKVNex7SqQmDdPui/h4RRF8X7v7fnbrPHLd1PcpwTcgGgK+FUx6iqmhzSz5pan8whKbuQOQRT1mtJE23JMoDTcaIFuzt0f7qxwdbVsCUlbACuz09nHfjG41qWhyp6+p86jrxTfJ+py4EcZ4DOvzqhG2QiDNB1X/t6Dvo6/dqULLWfwaPhZ/nRN9PgWqsHURY19CogMDIDDlkEEpcROxXwfLC3qTpZKKgDqDHudyWxjLO1HF9O5fPXl/LZy2N5c3Ill9OlxEdPZYUsFXXka8KenbXV8puObtUe66a3NaHLInSe/w0RugH6NmPdPOa2n7/ulHt7BuHmGvNtQO2m+/DzDujbMtN2Pbe59rYIvWnfKSzzdQC6ikhojZoCDUzXKnD4gA5AYXuQqGAHSEyUiJ0tZVHm8uDDJ3K1nMr3v/99+b0/+F35yT/+mCIlD7p9CdE7ezGWh4N96Sc6BIYjO7sp29ZG2VzOs4WEna6899578uu//uvyW//2t+U7v/TLEqUJe17nk6kaewfm0RoRC9qmELVgs74doOOhssvHtaNtRue3A3S8Zxug+87FXQCdi6cRobcBOsAQsqJMEy+h6KV95WgDA6EJAA7hGA56WSlpCdEWgGqSx/LT84V89OK1PP/ic1kuJvL0cF9+8dvvya/8q2/Jh08fSlQsKQGL/1JE5sHaMeI1TUzRWLuP3s4350nr3bXe+SagawMideOcZcBrm0Q67g83Nc3kXdU5UEKcMd7ts8h4x3Q3totZRF5Hsfas+VlpQonY8XjK7/Aj8X60s7HXGipp0Ccn29syDnpMAvcKDH91vP3Nb86dEfCaIN40kigpIOOB/wykcV0U1OE9UUCvNBkA6JAFwjMAS72aibA5LRHnvg3QNX2ODpJ6FgQfwdqR71xtGyUfRueujQ3XgddhT4bwA5aqcs70P8A8X1HHAm2vuGNFmMg0K2W0KGW8WMvFeEl54s9fvpbX5xOZRX1ZBgkMUJUd0DP2MiHuvPx79mUCetMBuxHQbsbLVp/gNqBy00G+AfSbH4DyYmqRsbs6bncG9L/56y9IijOSjp86xybVVJx+bXv4RupQgNLcZ/MhW42v8nptRCd6QN1EJEi8mjcMQAfLHecUof7qthczBk5pDCnvIhSZrxZy+PQhFbn+6I//UP7z974rFyevZS9O+V85nsqzgwfywbP3KPgxHE3kxekbmS6Xsu51pdjryfHVBQ3nex9+IL/5W/9WfvM3f4v9051Oj6l6sOGpY7YqJCyQqgXDSQdwdDpKDrIo2a7fv4/NyLz+m0vHe72t9WutvcqVMxoRut1L1IFvs+G2pfT0mdblEgN0/7V+D7pdI78zgbGWJERvupKR+D48r1DrrHDSmG5mylTr6nW9t5R50JEfvR7JP37xUl6++IKR8nuPHsi3338q3/7gibz/+Ei6UHFbryQNIO8KvXf0pIMUp8NWbDTr1hp5JfZSdxn4z4egXGSVsIwBuQ/o9RQ1r2e40j7X4Ss2QlVT6+sN7fTBQLXgOTM9TV1vuk5mY184xXFExqMpSz2TyZSPczDYl8FgwAiXg0nQBQIthSX6351QDjgA8abCHa/JGz+88cyujT7VconeE9SQ6u4OqOdpNkKj9IROmmYWuA/BTYmsj7guK1mEbm2wFqFbir1eW5rhYpbDV38io8ER4hyLX88v4ohkc1CRki/ztSSlpsv1mnNm1tACq7LCgcyyXKbZWibzXBZFxNr5cJLJp589l49eHMvzYS5ld8CcW+YmPmp2UMerVnV7B/A1uc2VaLzxtxuA734wUhzkaumMuGdg+8W3n9v2cXuf9s3CUm2Au4vU1+oJfEUvaGZ8m3asyqDsOJ+2DHPbZWwjdfvnsCFEteVgtl43bWoN8G0OVdOuNXH4Wsr9r//ys2uArhtXN5UP6NsuHgvSv+lNULf0n79wzKhj4xmrfRegx5EbjmLa5h6gMzILhPKbmHv+o3/8kfzZf/me/OD7fyuL4VAGYSx7cUce7+3JowcPaXyhC30+upLhfCbzQGSahDKFRjSkPIu17B8eyb/+n/+N/MZv/Kb88v/0K/LsyVOJYEwgqgFhmrVQXhTjOumCuJ51M2C4Rz4gNB2lTaB3zs8WQDd2O0ELDo03xc13mu4D6LqYnGa9OWNSC+koOOhTb4qD4Mbj+pFyr/TKfcKWKZ5ZHzUGsyQqu4l7Mp3M5SIr5YevruSTN2dy+uY1RWMePziU9588ll/48Km8//iBdIJSkrCQbqTDW6AWB6E3vBbp4dgNHPE5GrxfLmL1y0hNxwqljtAZZP9vAFBLrVsLmf/cfJDEKFVTozMFOdbOu8p6T9OEgI7nyQyTu34+w1gZ3jj2KisouHN1NeRajONU0qQrh4cPdCBJpoOD1EBA7MZp2EP/3ur8jXnl/ubfBux+GlyJgOhBB4+j5L1Ft4cy+FEqUGfkOqCrBoB9AdCNnEeQ3ZJyt3WnJYuCn1XLs6jtqUA9t/KbG28L4gMdsbWsi9IBOjI+NZiDXGsSspwzkKO9EvwNgHwik+lCnr88lk/fXMoPXl5KFnU37qmq1JG24xTr6u/XAB21o4bYDM/vG0Bvw8pb/X0XoNva/qoAvekY2X5qA/Rmyr150W2Abq/3X+f/+xqg/9V//3SrUpydcCWtuuX208g1hGWagO6Tdfybgk0PQM+ynOx2etVMfaqHTp3voqgcCpMorb/rCeGCsMmSTiyzBVLv/0O+90d/KD/9hx+IzJfyZP9I9pKOdJ3+cx6IZCWkIZcyyldynq+ke3goSbcj09lcpuO5JIM9+c53viP/6hd/Sf7Pf//v5fHDR/Lo4EjCcs12uSAvJEU6NQplvoBGtA3g0EjFb0MCuc4AuBm1m7CMEWs2QUUNvQF7U1HOjtm2oJobwjfy7g5uEho9lruuARMhqaMLHsNF6JadqEEUE9RqMRRE6bgHCCpB+oJThVT8+fklBT++//kxv0+GI4mjUA4HfXny4EC+/cEH8u2njwXzVVA376UB/wOgc6CKG9+BASx1b/YmmbMtSwJDnDhhEf++MBqssk016VM9G0+hK1iT5GbPiClf97wB6ABw1MuxjvEaXDsA3urnWLfLVSZxJ3VjWnO5vLySq6srWczBNhd5+vQ9l25WIMf+sLopnMt1uZJgS+Rt59+MaHxgV2DUVaBysQB0jdKZxo/WFdPd2v+MFGfrz3rQLfqkhGuupRU68VUJ53oNHZ8BItuGQ+DKJ1XpzZHj2LPuTaVDJI4BORFKYS5Cp0ANxYsKRufaVIohQij3oDsGyoaYr57L2dmFvLiYyX/98RcyKnTYC9YqHSZkkyiEpCU6fex6703gho4YuBdUsruuFucLy/D9bnwy77k3ptUXltmGcO0R9M0Rehtqth+/7Qhf7t+b67hpv9oAvS1D0Xb22zLXG9nYlpLHts+/yzk1Sa7N678R0HGiCiL15gM4NU9g4+f1zcMZ8FpbwGZgLWrHhkGd+iZAt5SFD+g0JiQDaboNxJPeXk/6ez159eaF/OmffE/+/E+/Jy8//VQedAeSYpOWmLq0kjXqgYOulHEoM5CSyoBtbL3BniqfLQuViOVkrFR+53d+R/73X/01+fX/7X+VZ48eS7lYymIylvz/Z+/NnyQ7ryuxm/tae1UvaHRj78ZCgFgIkeJQmpAjPBpHyH/a/DYRE2H5D7DHtkRSCourQJkkQGEjSIkkBGJpoNfaq3J/7+XiOOfe+96Xr7M6WwQhemyXBGZXVVbmy+993z13OffcCDO5ESUp6ci/vAYbRnj+u0WAzrU0g+C/1+jS66K2Y4Ja4xzwh9rjC3bnsgPhKcX0nqbKXlm7mgN/uJFdWExFOZT4g5QoUrE0qhy+gjYoJSoh7Q5AA6gjbQzp1ztHHfn5J3flsD+SaDjiaFUowq22W/LIpUty5aGL0m5USYqDglytWmS6HURxJC5KIMhVIPWqTpSDiu/jcJ0W/RvSsWUWYrOZ39m90hap/PpkIidactB+dCVtkWGNUs5sRlKc1p/V4PrQFqSvccsx55scksmYiocg+eFOD4cxAf3osCP9/lAq5aqsr2/KxsYWgR2lITgNSIE3a1UZ9Htk6XuaPdyHfvZCIzAH8DM4Gz4tEZ8HkwGBZ7ADAHRkFTQyDwE9fL05QR6WIgJnbgJCm2vDemrfAciiYAJ6ZhWVD5E5Zrg8XDNK6W6b8EgCLcoRJkDFrJ+VGki2RUmOUs0IEMoUdExitMbqhL5OZyC73Vi+/96Hst8fU/AHpSII/aBTAwCPrg3MUmdbps9zsOmA6tdNpQBP9QEAPeR5zKVsrQ/9LGD5vCn3ZYD1oBHiWa/zef9+2fUte99/C0DPnPt5uV3amSWA7rZIbUlWtltkl+/n0D1whP7OW5+SFOdylOGhwRuEpKpFFzQZZxfpFx0+hun78OdOiiPpZ6resGo4a18oZmhrZGM1dAMaRiWo4ZnnP0PIjdRgvST1Zk2SacSe9B/94Lvy1huvy2Q45AhMMJqhLIdBIkCEcaXIQ1+ut0ncoiwsSEdoAzPmOKczlSvyzFNPyte+8oq8+KUvyZULF0i6650cy8nRcaqN7QYvf6Pw87MdoqyG7s9xR0CjJCXHKbJkY2rDe7RsQ4XvvWhT+Pqm123CMhl42zjHgKXM17FIdWIs3+yaNMPiRMtBfwTkTYVX8FHYGnhyKoe9kbx/61A6UPpC5gOR5mQqjVpdLl+8IFceekhWVxpSAkO8mEi1VJBapSD1WpmjUVFPLxfGAt5ZHtDze3HeWcqkXktoOywoB8JJZ/ws1j+dtfUZ6SzgHOA0w5kBWOM+Y7+6aAy2Ga4JgKgZm4xsR0CyDBXGrwKA4JzyM0iBoH54cMoe9f29A+onANBbzRWSDQl4U8jfzmScjESCDFHembmvh38PoFsbYgroqPurtPM8qGd947lx7HOAznLHGW1rKcudg3WU6OZf1KP3WrNzAnCb8GaWck+zR5NMKY9tsJzQqNPq4AQg0zcr6ES3cYL7VZLxZEpnaX8wk9d+eV1unPbpRMHTAm+GBM4YRMiZlKrV+wI6J748AKBnXTvzCPBFR+jLAHfZ75cB7uf9+wd9/bwN9b9bBujLXn/Z70MSbfjc9HMvUYpbBujLMiT5DFvoTOPf90ToIaB7vdFBKA/giwAdkpD+lfdk3CGYSzEZMcQNWjRSZbizAB3sWsUzqyWHgE7jWlJFMokxfFOqbbCGe/Lmz34qP/2HH8lv3/8NqsKqs92sU/K1m0QymMQynZWkWmqybEBxGxgAnLeSM5Qr0j86klqjzmjxqy+9LH/6tT+Sq48/JoXJRI4ODhlphdGfL7h/ZkRpZ325dngI1g7obCEyQKfxMgELN65eI/5dAD08hPnhOq4UFwK6Xn8uZepRFKfXQVdbHSt34DztimEs3puN38FxRI14MIpkkMzkVmfE2dVjGFCkrEeaQt5ZX5eLFy5Iu1WX0gxT2DFZDlF6SZr1sjQaNQ5tqUicAnroPPpBCgHO1yxdO15yXphGHTDtvVY2vt5Tux8B5wBBG0ew2r1iJGmDVlw+FsIyOitd2wv9jHmpqFqryGgck+hGB6AMgReRbjcm8/3T65/JCEp6E5H19Q05f/6itFoNGQ3H0uucSLNRZYQeZk/C87jo5xlyIqugPfhKitPSQBahq0qeCyB52x0B2KRaw5S7rpMS5TxjkHeMMgNl0Q6kXecAXR1IB3Q4WRzaYqUBJ5dR352o7UpvOq1NVSZt/OwMJQ3N5HFE61gzLvizQX8oB4OZ/PiD2/LJ3qkcHR1rhF6p8/3wd7AJ5VIN3XGqdMe9bh0G5oAU0H2wBND5eYzolzfwUOC739cyg68c/7O/vmjAXX59yyDz/r8Prz8Edf+3thd/cV95Dk4IqLy2JYC+yBEJf7YsA7Mokp+33/N2uQBSHIysE3rynrhH6CFohcCtQiv6tQjQabjSOeP6vJAUxzTYQkBX44gUJY+TT3HS00WjTylIKXMwSzSNJZ4l0liBNnZRPv7kt/Krf/ql/P33visnx4esVTZXV2RWr8nxoEftZ4GW+whp3paU63W2V0GQAp65jz6EAhUsQb1YkEs72/LSl56RV196SR6/cknazRWSlcI0oxtQX6/7kwrnI/T5SCiL0AkEGDpjaxzeI0S09/tykPPn5D0+d5jS39vwm+xzzKdM0/cCoLMlHwaXMy9ZJww3IO4zUtC8BqjEoXsh2GvxrCCnk5IMx4jMRabJhCA27A84XGdjfVVW221BFI30OlLtmMqGCL3eqEqtNJNmdcJI3fulHTTzhiB0hNxp4lARgRKhC8tgzY01boDukqXpmFDriaZTwLNkfdTB/qdjkui8dLStra6u0gHBZ3fBIqbjkVooztg3jfYsXCOmCiJLj+4+kON37+7L/v6xHB4cMzqHXPH62iYBJomG0mygkdPEbxaQ4vIe/NxemRUljn10KhPLpusOUhzq6WklmPfQlfB0T/k5zgbjmBWYY9mHgO5OrkfXBDdLpaf7L1A+BAgCgOkkWS3dz5VPXsO58HtOMhzOLyN1BVEcXzDeqXg4LUq5CHtSZDcBUu6vf7gvH+2dsMMA3gzWn8OhpjrFUWZgxtMCzQM6WfCIAFT7Pv+V/sQ18kEhDSazpfY0GM6y6BwvM/j/bwf0EFDd/oWAuCxC/7wOjb9/HphTR3kJoIfnb9G1LHOI/tWA/ubPAOiYAKX1YERsiDhULxokEaTc9GDlH88CcV5E0M/sgI4DhpS5C8rgkPm8bXr1QcqdU9emE2nWwEDVNDt6wfloOx/RZIzzBGUyxOfliTTbdanWK3Jyeih7d+/It775V/LBBx/Inb1dqbWbUmmuyGk8pPdda7SlHBVkEqPea/2ulaoUICxDOcgJ53RDNlbiWKJ+X1q1qrzw7DPyZ3/6J/Li8y9Is9nmjGxEnWm6FcbPxnimTk7a9hcefh2fqgI1ur7Z+mtd1sVL3HDh9UIWveta4GXghOjj1B51klj2c+Ue0Fmxx7MAPeM9ZIA+t6kN0FE3B6DPcP+COtFcHZSz7n2EaJYiRfA0RIzNQ4HCsjDNDFlYeL6IbDc31sikr2A4C2ro1TIBnXKlxYmst6DxngN0M/IOFm48s3KGC5XgXVHz5qQZZZxj3zJC15Y4dBGw9Qh7D+uLaBY1ZQA6xFiKSPFiBBk4BKjtl6kpDk7AMBoxr7GxtSltRNXQccc400pF2q2WlCsl6o6rUwDHV7X0AdxljF8tiPR6MxLl7t7Zk6OjE0byrWZbNjY2ZGVlRc9DoNRIQ2Mz4MkCp0OsgL+owXE0xPvjU0GxbcaMdqE05WhafJ7ZFPyHmQ6yqVZ4FnyePKcjok7OlHxWWgqdqlJRh6+4nKvbgtBhpF2x9fWznqozoi2SdkKzECFhkXLRcAaNFU/mvwM6ZwoARIs2yc3KGnDiRaTT6cndk0je+GhXPt49YdsrWyArFVM8LEqxWlMhJDgZaQ1d6Zi6V+B4RSYd7EqDxsJ3dEYLZ6CM6ecU5xLjW7PzqQLE4avgez9X+Z8XTdd+/tz7+c8e/Zyf9bz7RgMP8MtlgPQAL3Hfp+RT3r7X/Y/+nw7oy9rWFkXwixYkdAbuG6H/9KdguUMD2ViubNlRjxSGQA2+brUQ0Ak8BHr1stNanemT+wAJPVQ6TxmeL5ipMATsU6bXqlmL/EHnwYYhL2UiGlm05IiOwwqWM0QvUC8bSWVAzhsAACAASURBVDxFRDiVRrPKmvrfv/YD+c73fiBvv/U2qPCyunOBko8Y+wkjVYjHSmyA9QR3DmwrplJVOQoL3qjX2bo26o/Ict9Y25RrTz0tjz1yRV5+8Uvy8KULsr19jn8TDUYE+DEi0VFEUOKsdRGpVys0mNCJZw83epBtuhUcILYKFco6S9umhrkWvtcY59TMpIT8BBeDmu5mZCClSYU7fhT7uXX5o9kse15G9sm3pXnq3Ulh2SbLpXiQgUGVMZTOVAjhn7hjgO2Ff8OZozG3iVpoK8IgDb5/oSQ9jGA9OmTPNUh0WH84VWgPa9ar/HfDhFugGLdSm0kFynE+tpTRo+kqQKXOOAzahoVJbYG+Oy/QxmNq/cOAXIfxwMADFMN15J5BPzR1f2HqoXSIeBERHf9Xkkkiw8GAAA7HoN5oSKvZ5D2Fk4jthutFZ8YMs9zLWjqi4TeJYz1vOtsdf9Dvj+T27bty48YN6XUH3Fera9tSXd3iPHnsJTqAuO+gg02hk1Zgv746LLrPcbfcscHaJpHdjwk+xYTKeQDyMnPvuJ5EilDpq1boiHB2Ac4KdfpnEsU6M95LFA5efp6RoXLw9p+FZx3EU3VA1YlOI3UrsWk7qP5U91IwuwCpdI6QVWIsXxfrZ5G9RvEFqVRr/J2q8en9R9//raO+vP7+Z3LzsCcn3S5LbVKsygBdGbOilGp1ArpqPENHIUVpCzJ8xLI5pN6/HljkbHphdj7VQVT7pucTJavMSXDHkmfezjFKjuG51efj79wRXfzo+/es54VrvghIHhRwzkJld/h4nHI6Jfh+EVD9a6LqZYB+3wzVGdoq4WfxawkdiTQ6V17sfb/C9fO/Owucw/cII3N//qJHdNGEXwUFdD0M+IPwsOP7RaS4LCKYSQnGItS59pQlDCsOvik/MRVm0ow07HY6wELNGwGCufedB4z7e1YOOu0FGH3ocSPNFslEIoENrDZKUqlXaAC/+8O/l+/98EdysH9E7eZyvSFSULLPLEEN1ZjOlKpGRAsjbtKXtboOhRkXyMifYlJTqSobq1uytt6Wl168Ji88/6w8/yyi9aYMewOJRiMOb6HOOvpjwZqfTtnmNpNEphOtu4LY5al03/CeTkcUiH97yi0DdCXKsVcalKMZICQre8x1wAY68llaMDCawLBUaS03r9qzISbJeSagU/oz0+dHepPG19IoHmk5oHstke1XwIXplNPXaDiLBRn0Izk8OWaU5PwDKqfVKgT1RkV7uxGpVysFaVXh9OnwHVVxs8+ByBJsc7DTrI/fAT0tbeD+T2D2M0GkMNrN77d8pK/ZFdRQdU3dQOEzeQkLez5MV3tpgGskE2m0qtoq5lrmNj3NI1GQyrRshWi9JwcHh7K/vy+d054Mk5lsPvSkFKpNqVZsTjqInhCD4ZQ6SJo6kGfOtw+j4brQi1WRF9oAarNbTV5UCa9k7WsVa9HTz4mMTIHscb/G8PM7aKdCMGZfQjDnogUGSc+8kzB19T0CD4e+pBE/wR0lH7DXvXZv+9G4DuCsYf9g/VTJUO8TnKK7aJv8ZE/unPal0xvJpIDXKsopJKKnMylWGxJBcpe+Xgjoem2aDdFu9Xu/jCOQNq5nnys06CHDX1/DDXSmVKdvNt8dkL3f/Utu94ugVXFPM3ZnfX1eQM+XGfycLHq/PGCdfVXZb0Iy5aLnL7v+Zc7D5wX0/DXl329RBiJco9B5SPdcoPfrXTT+PoU33vh0rg89qy/qzc7X0P3NdKEgzIETjRpvdulaM83afkhUsd5UDuwIauozEzIJvXe/cH8MPbs5L0YQMTQsnacjOAtFsI4hYlKUQkXT02+++3P5u+99X9569xcC1nWpvSrVWovXweu38TAc9MGeUYQy9p9HSoUye69nE4DsjIpx+LvVlZK88OVn5Y+/+nV5/NHHpFlr0kCCVV8G8zkZywxRDlL8QB5EyBQzmdLo6g3VQ0lv0sQ8MlKWH1g76KxTB4A+dTjKH2z7/p763lmAnulYh5sonJY1vzmtDYmArqInntUIDRN7gY157IaYhh/OHtneM+n2ezKAsyQziaOJdPrgOKgGAf7GAR0OUL0M1bIyAR0l6GZllgI6x+saQQ1hHf4W6XruGYvQsVpKikN6XCPNRfsrH02E+z5zet2g61qH+9qfg1KM66kj44B6Oq4TjloUD6Ra19GqTk7MBIqyWj5eu1RCCQygNCagY/zsnf0jkcaGVBsrstJuS7NZlzpS4oyYtbwFcgIdP2+zMlKp966jpuxnWc+bzjjX6zDp15KPeMXUOb27fs9xfgHofi5D5xz/zkcaYZTCf1tbX2bMM3Tha5lmvAO6Bx7ap66kRYA0eS82rZF/Z5YegM5JclNUzbDH9PUhbLTXGcpHB0M5HCbSG8QSoY11EMtxty8RzFoF0fqYUwKzHvTwFKgDtAzQ3VHJ2zXdU3ln4PcL6PcDrN8HoC8DxC8a0JEtu9/Xsut70N//rhF6/vXzDsai9VkG6OHnzXeZFH72s0z6FW+uxi7rt1tEisteECkfdHvCsGVRDjeuiXPoyNFMbCIEdLYEGVlqUco9PAB+XR5dcYEN0AEKmrqeSKkMJ0QnRSHKhlb2/vGJvPXuz+U73/97+ef3f8vLrzZX59vCmDhFzIT5y6gfqrRoPIpJlqmWofJVlTL6RiciE8xpn4wkGh3JxuaqPPXEVXnh+S/LM9eelYvnzjNND4M67I8I4ACWWr0qVaiDYf57ZKQpSHda1MDPhF5u3AMzktmGCADdojakc8lboscWDojJIsZ5ws688aDNy82Yzkt0giQUAnTgtqkjUsz61VNjq+6JgpxP54Kxpbtkw0WMQBfFYzntdmhgdYRuQUZJTED3LxhkROi1cslS6yU6R4sAHU4AW/78qm18pYM6U+ZMu+szSt4VGNShF6W+/JD5PtRHJSvy0XrvtdVS5w7gP0TViAzxe2RwMKq32UQKWCPGWVF7v13z2dfQ1wnrzwFGUwUmED61re1Y9o87lC8t1Rqy2l7ha6+ttFTffzyhI0FFQ/JPdH8ofmiKm+fc9o4uV+gE6p7ieuI8kVdjGhXet885BGWCXWioHNTzEVfoKPrvtGVPvxYBn7PbkVafdxYU0Hn2Ucu2eeos4bEnXV8zHrvapXZYuD0aDiI5GiSyNyrJaTyjgmRvFMvBSVcOTrsyTKYi5RrT73gfqMfdm55+MEDXzzbvqPhn/qIB/YuO0B8UEDO7Mf+v/L7J9oE+b1mEzfLPfb4+7/X53/+ugJ4H7PB1eOIComT4Mfxz3+/+2amZ+/SFN9+8mUbo7lF73SEEeL8QT6vpB6U6d7rw+J1qeGVfnmoF6cyjdCXAaWoUrOK8V7/Iq3EgDw0qWj5KxbodYJB7wIY2OXFEjgVtacEM9M9u35G//c735Ht//5qc7h2KNFak3moy0nDjjJ7q8Qw10UkK6Almr5cqTJ9rcZ2TZHRYS3Eq9dpEer0TsmcfffRxefGFl+T5Z79Epblz2zvSOe7ImKRDROmoo2taOBlHEo+G0mrUGUH5+qbkImf1pynvTJjDU5wAdOifIwrL1iy4H3Ma2SGY63PUxqR3MFfP0oOSAbrf01zNxsotdMhsuA5fO90CNjzF56fbbxhhQXp3MGKEDkCHcS8UK7xnSLnjNbEubOcCObFcYtYDQkGch15SBbkKBGZMZpX66Bz5aVcwwWtkxDFGroHT6k1D4f4ODUlYg8vuUTZLHNEsvtiGCcDA/IGSiugA0D1CV8Z7haAOcR0FcPBJsL8yvYcU0FFK4XWW0nOjqXuNwPE+o2QmH968I93hSEaDAddqpbVKshwidXxfLarQD8lVWE9zHivkyihXQDk0mUiSXo86tOQgMLsBv9a6GAzQtWxy70CffBQeGuk8qDug3wN4tv8B5G74PAL3NXJAh9PogA6Ad0DHI/xCl8vVTJHeK8yb78QzOZ3VpZeUpDuANkJXdg9PMkAvVWWEMqG9PvvjWZ/34AWBDO7/2Sn3UPo2tGsZUPy3HaEvA5xlgPp5AX1ZDX2ZQ7Ds+r5oQD/r/fPOsJvT/OchPyb4Krz11q17AD2M0Ocjkixy10M1YdoyNJiIzP1isNhk7kL+c6wsZ4021IN2QE8PaDBUwq8xVYozIxxG6qwzSpUEKxUHoTaUttyAWIZMWUGkvb5Bo/f6Gz+Tv/m778l7v/xnDnZorK6QSU+lr7J64An605ESL2q5YYIaaKmkA1kI5nBZdNIXo8TqVI7RFtcbSrnWkO3NHXnyiafkG1//urzy8qskQyFaiqIhjTscShCY6PxMIk4PQzre5037NCvvEtBUrIGoRUJ4DtOqUpAylXacA+EtSCDVhd7tvWDu66vymISwOUD391wG6CkL32ukQV8sM77Wvx1G6sqOVsN7ija1aCRDKAZixnVRWdQgO+F5+ELEibXGfapgWl4JYI4Wr5n2oqOljbPGq0zHswsAkTgn+LiDYyqIwX7FaysH8uwaeniA7gV0RIgJo3SQ+MbYOwCQMshoNarFoa8ZLWyYb87pZOWaNJo1qVUbUqygjS9mVomlDQClCfvQ1bLaeXiY4fD5GZiCQV0WubPfk+vXr8vB/j7/HpH6ztaWrDRX6QDxfDhHxtruODoWmYRqiUOGkI7GdWZOlJYC4JSo7HDmCIVpPq5uTi44NDB5cA+/x/OcJOn7LTVkaWE3Y4mHgM5/W8rdAR1/q9k6bXNj1gTdB8GMAefyoN10MC1Jv9CSTjSVo5Oe7B4cyu7BqRz1+hKNhZoVUEAAvcOzAAw+vIzDEt39AT0kxYWOjf/7XorQfMo9BczfsYZ+P8D6faTclwF6fi/k1yB0mBeBWPj7OeSyb5b1of+hAX1RcDoHwMFhWuTwhT/L2yJ1dLNMJq3422/fXgjofvBCQGdtPCRATbHdtQ4EIA8X3w04Djv7Qa2G7pFXllrMpGHDtHsI6GH0NP9vpK9BjAPgIgUXyxSNp2izqajyFnpTodMOxurewYH86MdvMEr/+Pp1nQqGKKamDF4c1HiMcZVgoSOdDI9AWcEACEZIqI3jP5CFihjl2me0zelTxTJT7JgQ98wzz8lXXvqKvPLKq7Kxtk4xEPYhjwbpbGz0VhcnkDzFeyipyckv2qKHCMmH0+jv3Dh5VkHL8jrtzA8XwDyLQs8Ac3w+ymLmUlY5lknW1pYXljHSDmuISnJM90aQWufsCmOWa5sRNLVjppvRynbS6RG4YYDx+0q5zvYo7Cc6fhbxusQr1h+RIgC9gpJKCVPYlM3tfdLlsgE6W7WyHm2C0pz8Itqx5tm3+Ug99NAdZL0+TqeMqfY4bfv0bhDvEoHy2HDYN4b1hG2Oq6ttTlOrVovcO8j7ezeJs7j9OvD64fu5Q87DDb5FtSijqcjh4ZHs3t4l8RNnrdVocVrb5voW9xbG/eo+RurKCFqFqTTrFTolqg+gpQGcH71nSihzMHcn0csVmq3TVruzIgo/x/ksnO/VdLrqPU5BRgIL/xYkOd/rnhGiU2oZP7a4QfnSuTreBcI2XCXQ4bPCAeOcdGnIUT+R3b0juXl3V/aOOtIdJdR8TxAwlGsUm1LinbLs+VXSkssyQF8Uoc8b6T9shM61vE/WeimgQjDhAb+WAfay3y96m2WkuAeNwM/6CJ83Qs+/bv56FrW1hU5PHtDzoD6BWlLwVXjnnTspoLt3HqbV84CuXoEaWr4Z2MTWbpUaIUu96rADEFL0+RRsAGs0AJ97a2NOzrJzw+lSi40uGbECQ16Tso3xHMeRTgFDdFStUqMZkczm9o7U2235p9+8L//HX31TfvzTN6R/egKlEgJ+rV4nu52CIBx3Sa1JqdZrjIDxxX5oyoNBsCKhIQewQ/95a3NH2u1VOTw4klu37vCaHrr4sPzH//7P5erVp+WJJx7jc7vdrgxHA75epTCWVk2k7K1Exjug0bBTRkNvs9h1HUzJjG2DiPhUfjS9H6b57gpf2b3OkeaMLKcBbFADzZ2QTEluAaDzNbQ2GwI6N6T37WIZjReAn0fJmJkKyL9C7AdCMgRvG1dZRGRbA7mtwv52F2LBmFCAOClYAHT+x9iMjw7o6WAcA+4K908G6mzLClKmcM4cwHz/+n5zwPY1dMckfGRa18RyNOOk1tEdWMw4xx7Ef7gn6B/f2dkhOa5cA8jqhLPwYON1wkxUCIo+F5yGtihycHos65trTK1H46l8+slncuPGLb4f9sqTjz1J7kejisEwKO9oXzavb5pIvYqMWpKWvcI+HNWh0PVzpyJ0FmknbJ/mI+9sjfMRtrHpLTBATo37JUAVNWIPAug6bpEJCCNlOqDTQaQ2gnU5mMMMYKZeBKa4FavSm1TloBvJjTu7LMsdHHekD00OKUuMTFy9JYlnGNmd+fkBPTTYX3QNfVmE/kUDumPJIpDCtYVdVL8LoC+roS/LIDwo4Ie2wfc67cTnbFvLjyfPr0E+oAjPFd7/HkB/7729dHxqaJDcKw7T7+Gh9Tfy8Z7so01TUajNlfSgQUPZ6otaY3RylII0+tJDDzyL3NWMufFkdGG92XMGrlim2AZq50wPzqYSxSNGHVCQQ9Q2xGjUmcja1pYUK1X52Vtvyl/99bfk3fd+zgh8ZWfbvPeJlKol6Z6egs0m9a0tieOIM6cb9bK0GjUaziQaSefklOBchzgNBmisbbIXvSBlCoAcH3WoB335kcfkqaeeki9/+SV57LFHWN/0GqjMIqnM+lLExCzOx65RIQ3/xt8m0VjqNUjTansZfo52OP9iPbikEXJe690zOXpPFSB0QTNhF97DQABIn5CvkVvt3t4321B2HSTFqdIaXi+VuLS+Wdx/ZnbMEYyiRABy3UGfQ3Cof4DoieNoqXxABwBrOtcyyfo6WOsQdVHWNnXYZ2OpoK2qpPcaaW5mTzySt8+t16jpdR5OSyPrQT3LYcwyHWHkHh6q4VBZ7PhvkUMMYNX6tAqwoH6OPQBAbzbRPjlm33fe83bxIP+7zInIXDT8azgZcH2R2teRvojWT8iC39s7oF+6srIqW5vnOeQFOvkuzzoeJxLFfSlyLawbwRx1lA1CQqzW0DM9enc40JIZBgBuQBcZQD/noUGEuAo1CczJdwff7YvqY2RZgMxWaG8Kx6gi0+b7L5dyn6SRv5ExIRSErApmy08K0omLHA50e/dAPrt9V3YPTqQbxTIt1aVQqZEcB7b7DAI50D4yxTq8J2yftp0+WA19Eah90YAe7qt7wMJ8k7SVNNha4f2b33Hz3z0IIIZnx++93+/7XR/eKbQBi65jWYR+v2v/ffxumVLn532PZet7T8r9LED3Bfc0u2/GPKg7TiAim7s5RuYiO9QMGvvQ83XyHHv1foDuUUK4SFQqG0MkBpEyhluoB64a2yVG2AB09JVCk73SaMju3p784LUfyQ9++EPpDPtSrtSYAo7GidQaCiRIPyJ4Y7sPUpPVkqy0W9Kq1ySJR3JysC/HR6dsf6tWG4zQt3YuEnoxWAOgjpGNELPY2NqRJ598Ul5++WV54cUvy6VLl/ge0agjcfdAqiW0FqnEJWq+AKRGvaWTyQaQJlUGGwHdIk88v4CUc1lhENeYAU0m2p9OQgumuoWGNVeC+VcCuoKsKvxl5RgaCIu4EBH53oFjh15+AHpvOJA4SqRcrVlHhDqEbGOkGl6FDpl/wVGDkBGBGoxrFFvga8zieUAHE7wSlEjQi219m1wL7ygwEFP+h/k6OaY7/Z8FE5LCn0URdNh1uNEiQPfslOsJwOlAKlzJcTUR3Pu0bS0TcHJAdyd7EaBPkZmogDSnWvAKuBWC1QCjgHtDuXPzjsCJguwpauvndy5Iu92mI4VSADo1WMJgd0DW++wz7j2CCHky4edHxiRvG8J1y9sLP9/6cxUTmnfovWtC940DupcJMuBXQPcI3QGdbWwIICzljhq63n/vEjEpWQL6jIS44/5Qdg+O5fbBESP002EkI4xU5ehVpOZqMivpNDzsZ167KTYuA/SsHDHfV55FXl9syn0ZoLsTHjobocMa/v1CQA16os/6fd45CPdA+Dd5h+P/B/RMj+Usx+AeUlwe0P0PfdHd+150aHVjz78VyExzm6OobTNIv7uADUkrxCA0u2UR46IbnRmyTOFr7h2Ramdch9YyALqmE732CJUuCJdQlQ4gUK3KytqqvP8vH8i3/vZv5I233mbqV69Rr6XWaDDSG/X7jMxR56yVCrK5sSLbG+uUxTze35P9/UNJJkWpVJuyvbUjFy48JKViTQ6PTuXw8JS91aedPg1Xa2VFnnzyqrz48kvy/PPPy8VLFzgaNOocUOnMBVCoDMX+aat5GllNx8VqhMlaPqJapGtRYp8brZqBkLdT0cAa410NaTbMY5YWMRfXyJ2klx3szHGj1Ku1reE9AOxeA05bfMChgOgPlAKThM4V0u0AdqTfAeiI0JVtj5qkAno+QlcuPkDdI3TNPJSgO4BaL/vTlawIMER6nlkPFn4zkIBj4ICj67Yc0MP9ljdwGA/raV4HdH8+1hrX4iDk36MUhP9I8oNuLVnlqnboNXgHdL9vWQo+i+aRD2lUMUks4vx0/C2yVNWythpix3z66R05OoRW+Qkj89WVddnc3GQtn/tjYnyROdnebAQqnMoQoPMODvgLoYPon93XySP2fHTugA57EfaYe9tZGsnZlDWvXbuNQCTvSo4cTZqL0B3QwXL39+IeNV0EkOIA1v1JQXqDSA5Pe3Lc7cpxL5ITMN57kXRHY5lQz7cs02LF2O56Dn0dVPB40Ve+lLBYWCYTgvLX+NeR4u6N8OevZRmge8rd1zv8bNyN9xP2egCltfx+yDt4yyL0pe9//661M+7N7+/Hf+gI/b6A7gZp0QHNe0/p97agfqP0gLoXqypSepBMlcjq6QB0vB+U5hYd9nR724YKa4q+CTTFr+VmRAqMUOzAemSD9qFur8dIHYzaeJzIhYceIoj/5PWfyn/5y7+U/cNjthk1Wk2OUUS6HlHUTMZM5Y/6HdZqz2+vU+Z1tVmTXgegfSj7hyck5q2trstDl6/I6sqmdLoD2ds9kU63J+Vqk6NZk3hMp2JldV2uXr0qf/THr8rzzzwr5zdWZRJHMk1MUcykbtHShlrzaqut3QAEdGhsayoUQMWlAV65aIq1Famxydp9PB2fB3PeF6QUGaJmgM7v07a5rF1O78k88IN3QPBwsqTdf/wMnxcsedaZJ1prRvYEkqiYHYBJX5hNrbKaBugQykHNHT3/ZW250ndV8MX9xeUBxFWsh3+epdzJhi+T3e3PV3CzPn0KyZhRTnX09ZOFqUHfY2HU6p8ze9S52SFg+7kIDVn4M2ZZrHQENcDmaiOd5x7yVRTQjX1v91evLzBGhalUS0jqJKwJc19UaiS+YdXIvB9rVgSgvru7S618OD3nzp2XnZ1ttgMyBW0qjpxdb46If3Z3qhel3NE2GX5+X8O84Q6/z7JwkMnVernbAI+w0+ekJaEsA6TPVUDHNeUBnZ/FUu/YXnp9tkfnUu4TiTGoZZhIdzSUQTSRXjSRw25f7h5qPzqBHANiCmWVmcVOCkboni2dejagh/toGaB7ZucspbgleDufNU0zVZY1M6XG/GjXMEJfBqjLoDF/HkJb4Wdufj3mo9KlGYI/MKAvm7b2u6zPsr8Jf38PoP/iF/uch+7Rsy+uH9L8i+dvkEfoDuSpB51G6plqoUbBOgvanwelthQMrLUmNIbh5sobXQd0kPI89cdxB+zPVkBBhHHa6TAqx3Srg6N9WVnHfOkN2ds/lP/pL/9nefOdt2UwGMnG5ibTwZ1+R1rsI4ZoRiK9zrEk8UB2NlfkscsPyebGKnvLu91TuX13V/qDgVTqDbly+TG5eOGyJOOZ3MUEp+MTGUUQqlGCV7ePFq2YEdJLr7wsL7/wonz9la8y3e6RI4HL5DvVQTEYRQ0ZZD9j27umNnWwXV3Oapyh1+590moE1VjrPTTikZFUs3Wen98O9r4+P39yHNgBlGDKZo6cR+q8X0aKJGiAzW7tiyzDTIW9vyjXeJsaUsNkbwOY2KvtmQmL0A3QkX4HoIOlDaM2z3JXlT6Ci9UU+LltbbN9NGPKm1PXzki3+zUsBqQC29HCcoM7IP4eYRr+Xqd0Ko12g0NaVDRGszJZvTpop0tLBBahI7tAGTXlUIDDoo6MOlDgYOA/pNfplMYT2d1VhTlyP6yWf+78dvre/LtIbYGTC+FUOqCrk4H1trZJOlhZNE/Hy9pL80HBIqcdUXcG6Lp/vDznbPY5wqZpKKXg7xkQI8Xp38+z3CEso2UPBzGtofvwJ0z8w1wH9Jtj8NxwXJD9Tldu7p3I7vGpxJMiWe5gvaMfHbuOTq0JmnhG8l4j7JGOp9qz8xPaUOd2ZH//31aE/qDgk9md+b9Ig7Ocs/HAr/v/cUDP8zcKAPSwP9w3Wwjw9wP1PKCHkRr+LptrbOz4IIKn8wCFN69LpWCj7+iGJO9EuNHAuaIwDHSsbfgHNdRhGE1AolyrUq1rZXVV6s2G7B3u0cveOrfD9OQbPwNB7pvy5ptvC56LSB31c4AUWqVa7Zp0AejDjqy2qnLpwjnZ2VrjlC0Q5vZP9+Tw6IgRwKWHH5HLDz8hhVJVjo67cnzak89u3NFW6KLWhGNMHZtOSYra3jwvf/T81+TJx5+Up69dk/X1NYmHIxkMexyqiBGhAHQANOhOMPQYmsHIE4I8lkouoE0LaWbTMg+9WvRGh2CepUA1MkeA7QNYFNQyQOf3qUuRH6SAk8S8i75+AOj83jZGaPD4c8ug0GGcFeTkuAsZH9Y8wWGAM8ThFRDzQQnFGemsf1uGgrN0NNJu1FSoZx7Q0VJo6UJr60gdg5C4idco62cIAT10HJ1DkkWQYZeGArqvmQMSHsPUdAqABoTh/cFgFpQKmIKv6H3USFgjeedAeMtYGqFzoImSQTHeF2vI9wnmKSDXwAAAIABJREFUuOu9tql9lNmdkv3OzNL+IYEdji2yUTritcHMTNoxYZmX0KlONeZN+hna+lrD1/YZv34FUSUChs7QPNBnETpzMMavYYRt3TCuY5DZoCCazwG6A7e3rWlnjXflZIBOuzTWMatJYUbJ1zhhPk6G46kc9IZya+9Y9k96cjLAwCeRGDV1m/bGdldL8bss7DJAd6fv3mg03/Y1D+ip7fsd+9CXpdy5FnaGw88Q7t8HBddFz1t0//18uQMYrsm8s7OEQp6KY32eK/x8f7uM5b7s1cMAYNlzF69vzkFaBOh+6NJ0z33eiQpNJvKPp3k/qN8kxlU2jGXu4pEyRlI7Hs0Bur9VmPLMe3cO9A7opVpJilMjx4kaR7w6DjZAIYJKG+uVVUmmCdPuGNyCOiIETb7//R/IN7/5Tblx8yaNGwxjnEQcprLSrks86ss0QT29JOe2VllLB5BgMEc3Opb9o32JoolsbZ+T8+celkq1If3RlFHRzVu7ctLp8t8g5SGVPIpVyKNcqMtDG4/Ki89/Rb7x9X8nT119Qupk5fdlFsdMpeN7GPeqsWqRaqYtZcRpjg8U1BCdGaAzTWapcKS5HdDVUIcSschkeBSY6XE7sPPgBax6j9TnD132egQ0L62kHrcCjUsBsyPPUqDYOxjfCcIiJGBBlBuOEp2chbwFU8g6flMzF9o1T80+A/RaRSPaStlY7mnKXWvomViejRC1aYC6h6Bcip9nDmQe2NN9bGDjjq5mmESSWFszHfj992FUG6as5w3lVOJJTEBn7Rv7FiJHAaCnZLQ07e43XQEdKXMIFzkIu54BFdwE47qNYV8qsmMCI76xxnfu3NUhL50e9w32Pdj3iOhZ6rDWtozpnt8f6tBBWx8OsAO6Zxk8jZ/PcHhmTs80+sKxnzXqdUD3PnH9TFmWwu5SUN7RlDsByf4eGaBFgO4pd3RT8J5OCwR0EAujyZgSsUi/D5IZ6+h7x10C+52DY5LnRnAAkB0Ci6VUTO3c1KRvzwJ0Pz95SWXfV8si9BSQzwB0imDd52sZoOP390u554Op/FuFr3/WZaRB3oJ58CHpehGwL3v/PzTL/YsG9GXre4+WewjoDuAeaWS1ruxW5d+A5JMA0ENPVAEeUbqmuFJVKGpCa3oxGWhPNqwjJVdtLKCP/fR51D6ukSxl1FhxuNA2Ap30WlXnrMfWGlSrSbkApjrmuyuJaxiPOMcaRgvvM4hGTJttbp+TDz/+SL71rW/JT37yE/bK42/Qz95sVGRG9a9ISpIQ0LfWm7K5viLtFlLCIqOkKwfHh4L2JdTH19e3pVxtsK4+K5Xk5Lgnt3YRxZ9QqAaRJ9YXZLBWfU0apTW5eO6yXLv2jDz39DNy5coVbW1D1R6lCfS6sy2pxPY59C0jPkD/P7IfXteEISUhrKyDYdL+cCMIesQUamezTMH58t6rq2uVgc69Gt1+wNRAzYO5R+ZplieI2DCz3o0vwEKBTx1ArHl/OGImBQSlITTOWU8pWtSoWQDcYwwVwfW5QiFKD8xcpIBujg2UAq1FTcl0yitQljxuPTTKZ1KsTARDeXQ+tfa5+8AQytKk7VQamXtKWM+Gaolj5rcDVx7Q57IMc2ur2x66BwB0pMB9uAxT2wGw6/2w1sOgmwHOGaSEgb6Z4bP2QXPcoEzHa4ZoD9r6rC4/jFQP4IPffMBHPAdgvrW1ReIc3tM5D65iqCl3LwvogBuUgcABgeOAa0QNH/dDU99xTjBH77kPdvFuCJePdbujXQPqiFDnJrRauQwffuf2B/cE9gigDqcd+wzOImak8z5auYottRaVQh46nk4kHgvV4fpJQU76kRx0h3I6TOT6rV0ZjgHoUwI6egxhfzSq9RR8lvfF/nTHgw6x8VH0/sxPkqN9vEfLe56jAtGs+a/533OGxRlfOEKugjgHlkbk4xEmf8Wu2a4lzMjMX9+9+W3bTtkVBAjrinp+hhzYQxuTcVTm7Unm8NiQofs4LXgfn/d+v7W4r+fzO/7ydwP0rITp63vW9Z8N6Grj878vvPOmCsvk02xumEJSRGbMjXDF2lUgBGNzrsOImm1qlHjU1A5JJYwwdWOy0YyNsZiVPRbM/YX58Q+IWqkmDlGLV0ERGFyAFr1LUyrSjWta09bwzw871TYwZz/jPdGMH0PkZjKR9fObjAx//t578v3vf18++vi3nFrVbECHuy+zSSSHh3ck6p/K+kpNzm9tyOpKQ1baDVlpNVQXOopIpusNBkxdnrtwkcpzneFQxslE9o6OZe/gUHoDOBUlCtCcP39RtrfOSbPelmKhKqNRIpVKW65efUaeuvq8XLp0Rba3Lsjdu3e5NvVaSVoNyNyCVNYTCKa0V5oczQq2NCI1Sp9CwYrqXcr092lVasBUCZWGE8QeOBYT6LV7elcNH748SvR9Pnfvker3OR6IVlynnf/QsbkalWK+tKVIbUiPR+cE/wLq6mOG3IiYACwgFEJsBu1+rHNibj212zHzG5r6NvbW6voEdwKNGloKqJUR2ZdIlNNUNVrc4BDpSFtqlVMnIZZiZSxTROm5edP6uW3WO9uVPNWeTVVTANLRp2Fqns6H15mpv67X7FFsynLH2kxQulHJVYC667wjO+Mpd16KWY7wdQnynM5z9pdfC56RAXSB0XqjhkEvE/ar37p1iw4V3n9ra4epePwb6Xl8vuwMaTaCqwO/chKTlId9hnVFDR/X7lK4cHbI1Md5N2lbfz7thAlHpToGaYurrjdeJzTuzoj3n9WNOEkwZ6SNDhpXHiyQgAnbwxKQKTyCtU4LBlJhGRmxWEYx3PyqjKd1OR2M5eb+qewe9eS3129KAq0LaOoz0ySCQYskgxbBfQkB1oZVaQqN151EEJ/S+09ZYPwfSynQmkikYJ8/b1v982VKjWfcY+PFOOk4bB/GOaQTbOUROqF0/mx+BRwTlu6svJnOWeBh1XXHfFxAR2Cz+XM4mdjnU7XVqROcTtnU+e3YO+4I89FLQ861SD8WnB22JOh2T9tdtdUUq0ybkso06x/yM+H6bS68v5zrFPk0tvwpcb+j8LlD/Fx3UPp5/B0XlA1MpZPraPjl9id/l7FeoYOVngU6hxOSpLle/vjWz1TL/SxA9z7URRuOAO0eqQE7L8x+hggShhCP1PTCQTBAV3KJ6BhSMlZDwhZvVfDZslYjCnuZlCg/hJFdQj1ufkDbyFpzzqJO96hojLETq0WpNKtycHAgP3vzH+Xdd9+Wk5MjqaOeXitJHPWk1z2UfgeGLZGVRlVWWw3ZWGtJu9micAcigtPeKQl19WZNNra3aMSRBYA6F+Z77x8cCaKiRrMtG1vbsrYKgwn1LtQgp/LZjX3Z2z+VtfUL8txzr8gfvfrv5IUXXqa2OfuFk1hqFRhiiKYkZOAjBQ0wRuSubVtlqXj6eGKa+bY+xhPX2p+Ng4RBK4EdbWvqB8+VwTxK9Bvh6cG5vQBhEDpyGdOdm87mbLJty6IqV/Nyh0/jxgl19wHoKEP0egbog5j6/2BowzHAOrA3nYDumQOdSudg7sq5qEtrCULBG61VHOoCoIdoTRHAjv03llklkmnR6pjB4dZ/Fhnp4dq8zuiReZhG1No16GEwmMqoJ8gje2CPbnXKSM9jil+USDQccLwuAB06CmsbKOdsSLUGdULNWOG+Iork/kZmAY8w1HCE8aMSWkcBJLiv+ggL69/D8aOxR1YEIigWzsDZAZYM+1qSiYZDdnsc7R/IMI6kVW9Ic2WVkwNZ6CBgTmiAUD6plZXjAJlkHENkQHDO8TyceRh7tjV6zzZq6QYCeB5+zlZW+/2cjgHtkTmXBpi+3iGgk1MBoReEAKiDU+cCcyNMy11mMoiTFNChGMnhR3BCbVPjutHyNxpjzzZFpCEn/UQ+vXsit/dP5ZObu5SAnZQqMimWZILsQ1FjWoJ7ovfGHUcSUlEOIi8ILZUK5rSxMWwc9iLkdNEPDzC6lywXppmXCatgH6NA5Q62b2GcP1wL1pGOHwAP8yQhjU2HHcmGsiQoO5gCozb12ZfxmvRzwPk24PKhOXZv6+TZYD3mgc3PP/J//Ht3iO11tCyo8+wdpGi3fbKEz+M2UiszbKlzknIS5zIcDp2+Btzq5oR9oYBuzuo8GJ8B6Llx1mgbJib5OuSSIA7oaSSerr9lLXNTTgtvvJ4Bephe8RtwP0DnjWLV1Gq6QYTuNwlGQA8tvMF7AR0U0jCix+HMUr4ZscbTC6knooqdrAGHaYc8sNcqyvqlgbHpXbjJMOqzUlGOEHnvbLCG+dFHv5V/+IfX5Jf/9J4UZzPZObchxQKmNIxk0DmUTudAZsmQ6Xak3ZsgEY2Zt5JhPCSgA5xaq9DprnDwS61Wl95wJEfHpwT01bUNOXfuAlOTiEix4dFzfev2kXz40Q0ZjkTOn39EXn7pq/LiS6/Kq69+jUAEcAXPFsNYVG9lzMOJCWSulAYAQ+yB9Sw4oCcYNIPDDTTA5CyosukUL81gqBaAgrlO3cKXRr1axw5HsKqx8agpIMrZRvNefm8r4uxvO9QussG9lTIAoMeu1wfHpjcYEtQxtx6GGTV2bVCzaybJq6xZADIljPxmamsENbS1gU9AtTPN6iCS48Q21NgB6BzeMpFJYcTBPtyvFqVnB7NA/gUnw3mK1va4Xz+UDjVqRjeA1nw1AtIxriqdq+l5XAu03fH74+NTOTjYk6PDQ22TrLfkwqULcvmhS9JabREgAYzQVsDSsozCzIJN/IITTGEhACVWR0mSeMT/I/LA9/h7vM4MwMdMBbImegt53idTai1gF3d6sdz87Ibc3dtlZIkpg48/9piUysj8WLYFpE6Q0Sx9PUnAAUAqH21dUxkDQKcY2lRUEugoSh0Qd0RIegT2m7Z/dt6z1lbP+ixSigsdSgKVsePxvsl4wuxbzCChwDG8MafaaVRJ0qClzBGMwOhDDyGO4ZvXJJmU5eBkKNdvHRLQD04HBPNpuSqTUkH/s0CG9g8dAXQwZ6b1YDoPNrwKY2odlFESBPBq1F1kax0IrZnDbFHxErGWEDg0W6L7y/ck1lOll1nvpEAWQyTuAw2ccM2zMhj8OgI5tav6zJTXBNuk621tgxb6+j0kWTe1B3Rl7fLsMe0GcJgwAE9bXdUx9S4fgjqdBP2iVgmXRctm/pWWEsyTCePgENB1Le5tDvziIvR7XAf/IPN473lnko7uLWW4A+V73c8Isd/4J75W/sJ8jgO6i7H4Lx3QQw8x9Bz5oizBav1OeVqqEBYCNAwiPyK8WwN0zJ1KhSLgobg3ZkIlYURNxbbchCzeJNtEODC+hfi8wIvD29ahRGaRA6/TUrQO6J1BT+orTdYPjzvH8uYbr8uPf/IPcnCwK6urNdneBHCXSYo73L0l/e4RU5Vrq23KtI4TsJQr5AeMRgMas1qtSn14pH6xMjAAg35MsGq02iTPwZIcn3ak3mhKvbkqJ8d9+ej6bTk86st0WpbtrUty6fJj8id/8qdy9amn5cnHH2V0jvY5ROdVgLKMpQGNcwCYzavGAaPjYoAOwOG6sPapEqsw1JoOd8nPcao9jjVybXGdgT2fUnRHLdwnvL28J5nOP2uoJG01bJ9ox4NHZm4kkNFhGryIQTpQ+RtTFhbrBaIcAXWKOrt5+nwv+yzGoPb68oQT96xfnXVoCMuAAV9grRkiLHSAEL0DkDBedwpAH2ea5BaZh1kmxA10VAKJ0rSGmgL6fJ90mBr384CfwcHB1+npKaf0HR8fM8Js1huyfW6HI3cbrYYBKPr44YRpGx6cRQVCRMoAVijFQfQEBDlNe4ZcgLC2mJaw4L7BgFrkpecD9033DbIk3U6P1wXHCuUkOLs4Hysra/w3viDMMgWzfaqlAXXKskFL/vnx96HDnbNqdDTmMm6pXoXaE7zPHKC4xoWnZm0PINqlxDTT7sgSKIkNIkYcroL1snkBjI7B68FrQUAKegijqfSGYzntxnJn71Ru3j2VvdO+TEs1mZaqMkNgABErTGDE/7kIlQln6cRDzTipTdRUND5/HZwethNq7hpZAt3TkP1VOAydlBDg77d26fOMw5SeqZy6oYOf2/QCU7VlOoiJwOGfT9vSTpqj5OUBPfdBx4L+QMp2pv1a5tv4oCehDovPdnAw8lKtT1TM+C4ZoNNupdig7bz+lYJ7wEEIcTEdDWCf7QuN0Oc2dfhOwQXnInN1MZDuWQ7oYcrdAd3tsHYoadsqH9/42W32obt0ZXhtHtHmjXgI7CClqYGwaM0MhYtFwEPm4uIwENDR/pENaMAYU+1xttqJS5taGhgqbX7g3RtNPZIp47b0krXGMk+iQcpSf67g5M6CBSnUdodHD0MLg3njs0/kxz95TX7+3ttyfHhHHr50Tra2VqRZFemd7ku/sy+YktasI6VblSQWghby1hiRCsEa9IXXmg2p1isEqFq9QXJOtzegd95aWaUSXKc3kM2tcxStuHvnUK7f2JVeHy1AANuGtNrrsrG+yYltX//jr8rlyw9Lu1mVKlj9cIrGI2lhqhzHjuq8agj1OKAzgjBAdzAHoJNUiAONFGQFbUqZDgEdHtPxzvrAveSRqwcxpWcRPSR+feCGpUxh9KAxnpKWSOZTj5lGA6Mtx+i1B6Cr9j/q5hin2h9CZ1wBHVk3kJY43Mf70q09i/fWghxEoMr61cgVhx7lCGQ0mtWK1KtVaaAsQelYRGuIWDCdLwB0i0ac+QswJfkN6+oDP1L5Yt3zDl4O3OHPfO+6MWV2yOq+AE+o/WHdkBrHsBY4Goi8Mc8cTiH02WF4EWlDh9gjdETWHCFChR0F+pQEFXyP+4/pdYigGREnSEtbBF0qSa1ak2hoXRflMuvm2EeDQST9/kA++eSTVHkRdXcAO2RrYUDwmSrW9+6f2YE9z8EJ18b/rdnpDNB5PgMJYe5fK+W49Gv2OnrusR/QBkoHErXzBJ0D2hoKIEfWLDZhI43S6X7q7+EalQoSoRd9mMghCKx3jwnoR91I+vFMKvUVRudTpLZBwkVkXVBAR7jdQOTOUgSyW8gmYdiOzZMvaKcNRvvijSlClCAjVeH5M/hPp50tAvVweEfeGVKgnG87864Ot3koT7lGh+9BOGFqDwDoEw7Xmncc5qdq4k1Cp8rxAO/FTE1QHvUIXbMF1jLJ63SBMeXy+H2EE5ba88ARcQWOMHbNOlaMbc2o/d5VCafHpdH6osXjzxa8wJnPXfSLTI9j/rdngXkI+EVKMufFusLX8T2RVwT0gBoWAVlJ1WuYZYCu+ufzfsxZXmMI8BqpwBs1BmfaU66bDd4yF9XaI1DSBauUrUnoER1r3cYVb1LAtXXCYdEDosSjMGDE9THdZWvnmzJMzWj0p2kv/7dvJnzcSrVOAMFzkOpMxiP551+9Jz/83t/JO+/8VLY2V2Rnuy3bG22R2Uji4anMxkNGx2SHF2oc+Ym6LdYQk9RgatHTW282mVZHVI68V38U0eDU602pVet0bgrlBlti7tzel93DUykUAP4lGQxh6OHJF+XKlUfl+eefkxdffFGee+aqXLx4nhH5OOpJbYbuWU37cVgL7gd6rwmYGsnpmiLCQ9od0a2l3tEKVYXoDdL3qI1apG/z37Umq/eRKbEQOOwcwIj5QXPvm+1A7DPX+0ZAD6ZyubePPVOA8ijnvJN6zpQk6tbDaMLICTX0BJEjmcuIwELms6uuadkF+1C1tWE0lc1erxalViyyzRBgjgi9jFICjYr2tvvAGu5328eqM27pXNOm5551xrTPFzeJ3rNIcXhNZHDwhf2B7+E8ItLF9SUGAnr9IAGC4T/jzHR0O9DxYa3co+DMUChzfb4kkjc5+Hu8V6VckSmUEjFpzEbSshwytpKXlcaY8aqUpVqq0OB3Tnqyf3Qo+3f3pNPrSa1ck/baqqy1V1g+wH8UpsI5RmkA6eQCSHHo7Y6k1Wxr7RY1cUSuxjHgbAI6eCGgZ+lntUXWE3/PRDeLFFksgrOF8gREi8YUqgHTHZ+ROwHDochi16idXTcmhgPAH87GEk1n0hvEcnDYkdt70HMfCJR0xxCEmiEDUuTktRSAyQMCkVJJYRqdI+2NUotrIuj9gqOGR9Tae92BjFCCQEsmNJsRPZZRl0eGBbVwtaP+qO+BjIr+ftEjWeo2cCmUh3YQx+EjuPvwHZN6pvPE7EAiM/AwaKJ1/TXKVnuuQVSOea+MQoVDI8257Z2ZgU5T3Sa9G6aQNco0h8yHSWA/KPN5DmYzaa2cglyqnKk7/iyW+B8c0BdG5n5KlwG6llJSZUsuDfY+9oNKnusIcOPMwj7/+PVbjND9oPNPcs1tYUQ+B/KBRrZ7cSTBWOodr4XIlOQHTCoqzPTAIS1mwyzGJIpktSOv93ia3TcVIhHvcdWUu7IfESVnTE67uYHXlUrCUt87m9nu16gbC6nCCWeo1xtlOTk5lNdff01+8tPXZG/3pqyvVOX8NsQ3qlKYRjLsH8s4GpKc1WhsSgGHs4C+81j6g54kk5iRDlTAOE+aabkCp4uxvUdKBPxKoyUoEUfjmezRkPSkVGrJpFCR4RAHCzdcSU2Y5vbMs9fklZde4uOlC+dlrd0Qibo6fpWT2NB+BS9J2aJMqyKtZyl3JY+hxUpT1lg4sPETRLWWaaH2OdL5MJBI6ZrB8C4DOgzGnmXtzvpg1aCpV+4a22lvMT22rMbngM77F6m4DQGf7LySSvRyeIYpnpHolGg9lN0JPvtd18czL57u1AhdX65Vr0i1VCLBEYBeRTsbDoQ5ni6vGqYTNdNgexYOaUDyzDig1ulh0+TOAnQAC7M/aNE0TQBXhcP6D6M+uztolJgNUCPaaGiaezLV++fOrDu27vjiXLjj4Y62O6z4Hu8VZhCyfnV1cukww7ib5r47doi8y5UyJXa7/UiODg7l8PhIRhgWVCywRADCZ7OxogaYTP95zgBJYazBzrereYrQSyXZ57Me8cCGaAZovpzh9wA1cqTAEXkrsddsy1jfD/sI+xw2J0adHGUoG7NK8BeR0UyJc6fdgRyf9OS0M5TOYERAh2N92sekxpnE0wL71Zmqt+whnMEJgoFUrMjmCyjLiTZha0N182vlqkSjRPr9YTrLAO2ZyBKgZFKYArAnc48zZG/iqeARv1/0CJY6HACvNbvSJOmizpHBvaEDW6Dj5XsM9fsJCKGYx8DPYBLM3Nq65rjHHN8cEotN7Mpf04mafA6JHvPzHphpAXk4mKNA54E8EeOv0A57P5NH4NhPlrLPK8lZKh78GO6/HMvdIdPP7tm9IJ83Qr/HhZ7/QQro+SvQzzqdUTos/Zv5NjjYcMaCaadCRoBhw6h2FxjngE7Z//XTmzMYS5BgsLh8wVwKzz2AkMzib0xP2tqYGE14Gxs9Te/VVMcLmxeHC4pg+A+HMBlp1OIkGb0xaAXKLhSpcKQMMeMcKR6/PradVOopdT8Edm4uC2Yc1N3w47XptJDIhbRjQyKS2vrSbGM2elk+/O2v5K23X5cffu9vBPMpzm+vyIWdVSmVEumd7Mtw0ONrbGw8RBhFZDgaDaU76JK1jKgI2vCXL1+WURJTUQxgjlYVkGH4+5V1pvT6o1g+vn5TbtzcJTGnVluVSn1NWivr1Io/OemCSi/rOzs6ivX55+XVV1+V5649KYWkL1XWxFRsBSl3rHxKdksUEAgEpo+ONhqk/fjzNOWuYzC9Zo7Pw3Qha75Bl4HtPa4fdpumWbLWNSe1WMSNjIR7yXq49AVIrJoVpZpgY8B50CxOEeloOIIAc9RBWYtH1AV5TkRa2DvWlTEtSTJUow1w4Fx4sBYwhQxOR2kqq60mQZzROVr7wC1D/dOcAqSjPSpxIKQBsusc2XjQ1NEN2nLwM2Xha2ox/Hv/GUBc+8sDGVvojzMNHEtzpSFRon3gbjSZeapovR0TBBXsbdpeqghY0vbNikZPWdZJDbb/B8fS09/uNKTRFN4HpDmmjIWpeab2kVlDn3ocSblQoSATgB3Dho4PT+T49ESi4Yhr1G6t6ehW+4y+h9xpQQ07vJ7wGhAhoqyQAbvaNU3J6n9IKgWNNHO/w5YZgLNKVUhtLdSUO4BXtyZAE+x3zg7gXtJxzozgkXGpVKTb6yuY9/oyGk1lMEqkN4xlEE8oTYwUvu49/Rs6UGydLchk1NdRvuQ6ICOAcxPLJIn4Hk889rjs7IAbcZ7ODQD9YP+QuvpHnRPZOzqkDoJHXuEjR84Q0MKypJcnlfTIedj8EdsYtI7KIc5qU10CmRE+VfN0r7C/HeQbzAKAw8Dx18r58ayHNYvRyfYaN7OdzATqOfbyS+qUeSnPNPbxmUm4xfx54x1g7TBcCiRFXDLNNNUl57lYvlc8Q5A5qhkZ17OxZzWP/dsCer4k6SC+CMzVaQoBPdMw0HPAplmKajnxO6Mc4ufkJGUDKdWx+f6Prs8QLY8RMeOAGwlnhsOB1JzNsnbSU6pQlpva5akzBwoaRattwcgSyKcgrKA2GsuIs9FBRtE2Ct4YthiVyPxUVq+SIqjVzgZjbCZ9nqeUWo32Gd6NbgPWoIIRngSxdIGKUsXcY7aQ4PODIIIa2FSSuC+jqCv/5T//J/n5z9+QRx7elueffUKOj+5IvSKyvbUhd+7ckekUERCMHtqAtI4OsRAY0vaa1hvBEsYXeqvR64v0H9jv9caKFMo1OeoMZXfvUPaPO9IfwcuvSbm2KqVaW6azokQxBpsgnagEofM7O/K1r31N/viPviKvPv+srLcblD6Nhj2ZjRMS5mScyKDf4/xrB3SykStVkuII8JxGhpnOmjJU0MpmY6txUqGdsOyhwINnY520XIGf+f3mZrT3IDfDInSvX/oNQwt1C2zbxMhv1O3QaStkKGMPgjkNRTbrLcYjausoZcTRRAZdtO7V6ZhwlCs/x0QJcWVtWauUNTqvVYtSxWcBcQ6CIxBmabeYOVJjp0QzrTXa1LuFExwlAAAgAElEQVSKksBSHkDwPO5xkDrTCFqB/awMVxg589+FqZQbFbaT+TwFDpANQBupd03Ra5uYGyi/T3QULEpJD0LwD0/lh+/tv8bvQBTkRG+mwvXMELAMH1iiZ7scAFOfFycivU5fuv0BI1s4xFCaw3/GmZMk0XbOeh2ZCZQbdDAP1tZ5BHDUp+WiKrbZ/lOxHmg76PNTB9PW3ZXgdBTzRPojqEBqVIi/Gw4iXlevr4Q+gJSy2I2PYSl49uRj2h+kobsD6fTQGoq2mTKN7GAYSy+KyOUYokyB0kkNZTKc46GA3Q/EJBdnOGCUW2/poJ1RNKQ+BMilD1+6JJsb27KztSUVROlRQp0FjF4+6XbkpHfCaY4sQaB8gsgY6pm4CXDmgHgkG+jUQCc/qfASUhOJPg/XM56yswCthBJH0qjVtFsB4DuZMVOAdlnqZnR7UiyVJAZ/BM4iAJatxbCX7DvVDVFrZF4WgVf/R9s+lT+kAjJZaROvy957Enc1wuY+dEEx04PAe7ojD1whF8KGHaX1d5bh5onWYQnAz0PIpVp0Ds7+2eeN0HMgzg97FoDfmycoFqtpmY+OUlhTTlv21MYwC2WBcPp50hkPxhH77mufzLC58R+B1dLS9AByhAV/EV9ERtZzU6xMTMTYzoxCUM+CUZ4KAR2ksRFBXedHJ9TCzsRBEHG4jCl+jqiXAOFpLu9Btw/SrDUDsQG9OeHN9Y3nWYAwdcS6/xRpRURpuM4x1cMqFWygSJJxX777nb+R73/nWzLqH8nlyztSmA5lbaUuF8/tEFSOET3jPSlmYtESa+iaMuX7ou1MCjKKxzQGMErwXMsg5M3KctofytFJT7q9SAbRlD+bTGBoy9Jc2aTqHEc4Yn5zr8fJbVvbm3Ll4UvyP/6H/06eeeoJthdVizMZ9XsYoabT2Cxi1/XTdYVymMtfwtHBnHe15lrDcuIh0pesj5t2PEHLFNayDautOqnRNU+cXqX1+7J7whmyBPbMl6a8RxQx+8BUIIAERoAtUJqiB8DjFbR+rgxm7iEC+kx6J5iI1yCAs7RjLGNtRZtKu9VgIFKjOE1RaiX07FsfOohOyFCwL1/riAp8lkVAP4FlGDQjoTsrY5pm0TFsLiMQY58zA8BpcNV72rbCPvJiDUWSLK3vqnfedgeQrMIRqarkbWpT7d+c1537Citm0CVwk+OPWmTSn0cWtakim8kKW+0ZPwMAMfpkPTvTsce89W5/KIdHHRplrBscRmfxA4wBHDzjScL7he/DtkgY/F48oD1wG6RZLLu/LFGpXXKj7ql1Ps6m1HqooFOkXuc1AMhxRkYR7AvKBThvcIa1jk/D6CqM0ylLX8hG4D1RY0dsyy6QCkplOjoVDiR2Rxlz0UHuhV1k+TsjpKKuCWBORgN6Q1WU3BoNtvGRwwDHkNdgqW3IHcPZrRQY5ODLCXD+mdk9M7aSWUAYc/vLWntV1SGpuImMD77H+5eKsrW2Kv3TExkNhhIPY1lfX5dzOw9JfzSUw4MTmRRmMkRJh9yaKkfFUgAMdrFUFSmoqqX3uOMfzIKixGebiYAckOZIuNXaC0GeXREh2FOm2sSJStqOSn0JE9jxoTxswwsDAfAfUpdT7Yg6q/cC8nzaehm8/54BfQ7Mw8OZO6hWI6ha94Pikz2HjpqetWpFs4+w1ZjLgamcqZgaYl4G4Kr2SS2E//O1j1NAD4HVGZF5olx+edjPyJtuWtmo5Aazz3EYcByQDkMNCsZYh3AoccWlHX0YhUcnPnEKJDP38DQSsrYGS6k3Gq20hp6lfbLedApwODM6IM9p3bAgs0T1wvG30HkH47lcQYofViqWu3c+k7/9m/9NfvHuG1IqxbLersvWeks21pF+L1AL2+UX8XcKnFoDbbUbZNmCKU1SikUf6cCJYlVOQJRJpuxRj6cYVlGSfgLgHktvhMPWlGKlxtY2EJAGwxFbipCmBnnpS9eekldfekG+/tWvyeWHL/JAA9iZaWFam9xmrhGcCKZGLerEpoFYjU4kU5akAgZSl0hRqtOFNdf7oocvvQdQBDODg7/zPcNUkElkppyXXJ+sl0QY81C9ykhozMRo1Mk+YUGkDjDXaW0qIJIQaJJIpN8BXwA1apMEZpuDipug/uxJRDg3iNZr1ao0azVtJYJuvkxkHAi16P5WoNbjlSlpMUpC5J62Cakjqk/Wn+cfUSrCz10IJq03WmlriqwC5QAyLonudwWfTA5WVfAQxfg6q+OknAWPwJ3L4N93Oh0+3ztZABYKiprtAUlLyX7mVBgpkC3qE/TLH1s5QZXunEQHAOyPRnLaGVABEfvcQd35Ag7ovGdxTHB2Y+QRW1ycSDJLsrbJsDUQNXEDdC/VMCti0Tr+nSAbttJmdgDriAh9NECEq1FAEeRTZOiM3yGmu899jvWD0l9aMlFbASDH9EQ4v+xtd/Eqk0nFWqlyXpkOHDopkM0aRQMZY05EpUSNCpRLeqe6/sgQIHhBqhs2C7VpJshLM9odt724rtDpyTIyGfD4veU+hLYAshzxQAqTRNpVdEpMZaVekos7O1KcTOTO7dtyenQsFy5ckEeuPM620Js37sogiqUPpTmACgiAyKROyzLG/i+BtFllqcL3r/YgwPk3LxDuT6XGljTun4Be7lE77h/Wk8BjQ6R8gBDOOcZawx5lSp7W+shuGDjaOh5XSYEae/gZ5ee36Xe+Tjw7QdCcB/d8aj6Q0lmG/Gf83kHlrKg8syQKZNnFwSZXbBoluSw+1IkVFAXuZh0iRLp/2cEDqU9TvnTMZFCFrh8A+9/+8MO0bc29RK/3hbW3cMEcYPGIthqCvrefoJ5smteoeyLdBQOPdLEOQdD6OTXg6QR4SkYPVpauzBYoT5QLo+w6Wsbg3ZrQhR9Or5P7+vGg2rAOfx+Q2ooz855RD40h1TqkglapjDT/WCqVqfzyF2/L6z/+gdy5+Ym0atCDh1Y8Vh3grxJ8bP2aQoREW4kgy9pqNVNms76/j53UKWLYsAdHHUm4+ytSqNVFSk2JxkU56Y3ktD8m830yLUq5Uieoo16MVCEVp4olOT7Yk8cefVRefuF5+fILz8pz167J5YvndM51HFHZi/VZm0xVrWgK1wVPmpWKlhtAJNJOXQUIpp/HTNnzfCM6BTucYbzVupCGRS9yLuXL1JoJeESRciR8GEbonCHuo8PhI3RpoExe052wMlLSmuHxGhxTstD6hv52F1E0kuxaGiiBBMbeV3UAOGaW50jLNlCKQ0sYgL2A9GRF25Cc3R6S+1AqIkvfJvmREGXjOf1skK3M9jftD9e2vEy5LR6xOSpVanPFNj6faoXeu6/RqAMf2O5pXZ0JBC0n+GQzArQ5OHR8UBNmSk4ljXn/plMZDgbpz1HqQmmNhFQ40+Z4EdCtPgx7ralPc6DAwQAbeoyIErVhjZPwPsMkkZWNbZVOHal8rQ4IUqfe0+uLShD8vUwkAoyozKDZaQgC6WvoOfWexHwpQ3MM01nM9lCST21+A7MqABHWac0p85kFpkUPaMLWAKkNe9oJt2yvxVqOVRlPSYUZ8ZJ1eJssR2dqos4IPkMVnRQWMYNkizXlWky0ZIbXxLkAmCMIGyVQKeTumCOdhSDuti5Ek9R540yKgdSrGE6VSLkwkybs1jiS1UZVrjx0QS5ub8iH//KB3L59Wy5duiRXrz7NdtkPPvhQjrp9iaQssaCFDsNqyjr33aJ1ZAapg2etb87TQQAAdj/NVlG7dVInA457IAfOioHqMefsO6JzkWoD2TU4Rzou2btdtE8e+gta8nLHOlNtxPvg/avGys8S8Rrt+l/NR+D/9oC+IDL3T4QuIJaxtEMCnx8zO7jvYROnY9oq6oJwrbWeTqlvKINWy9p+i0qRt2R/+4cfMULPjz/0KDu7UZnOd2qUZ8I2IN2ABlZ2c33uNVLrHFOI6Ny0llWiUVnUuEEhQHs6V9/XGLimjZx/Hr5HGw2+XLnKDYHXyV3r1q95jtyBay7UKfqA9xvEAxlH0FtHqxw2xVgqZVxjJL/65dvyzps/lmjQk1ajxFpGEnWl2cCCwzlBbXfItiN45hCeabfhiVeZKmEtGYRSRgPG3JSiHByeyhSbHdFzo00yHA5UP5pIPxK5s38i3UEiA0wlY7oOPawguGlN9Xj/SCq1imyvr8njjz4qr7z4JXn5hS/JlcuXZKVRZ4QKg4LNoU6Fjeg0j67dqDMSR2oQpoWtffCkDbghwhK2r+mQHCOVIQ2JVGdAlAvnZYP0gvKFE5Qgy53abfULdJAHHE+mMTXDAUMBJjv25MoK9LWV9OSjMH2uOoA8GUyYMkXqFYALbWzUEQFC3MMwlibDiYNDwEYrH5XWEIiUBMNHtcSgzg+AkgNkZlOtw1pmBUA5Rurfzotmr5CKxvrByRjxEWQ3ACDWc9gHeQzGHVkqOE7ZI3Mn3uNuqWnsH4A6u06mWvLQs6ARtDvLJF5x6IoK+jiA+6OTjGgsNBzVoNXy6ik3pgiWuLY3KulVI353ENZW1lUgaQJFtVjXjvMCisyc1NurWUo/EHvxNjtcYzhLwWuBXMPpRKoNGGRdd3WSMvEnOmhUVctKNZkNwAlHHzwcF03tK/ho2U8VKYok9qmzBtBRMqbaAuzxmVQrRZnCUfFWvrK+H84y2lmZdSi7E6yv4/fAP5tn5ZD6niQoJw51aBQUCU3EiIOI2GWkoIVofTDqS61ZS5HIgdxLWG5786Duz8PjeBZJFXWVcSzFSSQVSaQYD+XcWlOeevyKXHvsUfng/V/Lp59+ygj92rVrBPRf/fp9uY1JcoWGjAs12iBBSaFcp6Z9DL2QCcpwuh6qGaCROR8xlpmShIjuA2JmMICGWg6WGtcUvBGdac9tX1smD4Cvn1NT8lhzkDTrtbaSoKnPoKUXH8HM9rpKKx1l62I4zLykbkDGgle3YP7r9xKhn5lmx3t5Gj1fa7eyBaMR5ZWAJ4P5IAiiOLME+ih0KJULpMBepI6Gz+3A+WYW0rsQvvWDD9OUOxbCAdE3bZh69zSdLwkB1WaR642AzrgumQM6pBhhIOcA3SILSiimIGcOAVmtlvpl6t6nCQXyhMawxvtDoIXpqlyE7oAOwxVebygwQ8WmGPUy1Iq0RxepT0w0o0LyLJZo1JcL22uye/tT+elPXpPd29dNTx1A0hOZDaVcgqFVQMcNxAz1tZUV9hKzjmbCPTRaMPQB6aoH1MamxpSqakNK1RbVqcazmiRSlu5gIt1hIienfQ4uGYyUUY50GKJDpNF1fnTEm37x3LZ8+UtPy6svvShPPvGoXDp3gXKnGsHoMBBkbbAuCH6QHnTJV9w6EHfg+emUMAU5HxSiBtambJmc4gy8HTNWPDBMeeuK6yhVA+Ox7gmPgF16ljVxtO8kWqut1hu8TvxsOBpJgtT6RIWP+J/1GwPEkX2IBlr/hPFFNwHU5iBgpD22IClGaW2bIGL1We/qoEMByDXWMwDbwQXGH6lSpvaMmMMomSlqKzHY83kPkJImKGVeuadPQ8d4PppRxrT30eIR10PSnjkjrJXSa9VMFElwHGY0lUq1agpxKFOg3yJ7RH8yhEy8fxm/x3nR11H5XAVCzaCk2a3UidD7COOK3+ln0WEzjDyRYTo5kRJY8CCfWrrY7Qie4/c1jNz9POBxY33N2trUgXOpV91rJda9PWAIz7EC8kRqZRDojABH1j4EoipM0XJ9UF4ib8Mib9OIJ/CTE4I10nnuWHEFYXN6S8J6PAEWrxGo4oFPgM+2ub3FThak/G/duik3b31Gwly9DkdfZNQfaVkG8wDGKuiCtlF8Juzbal0lgrGucNI0MNLv9VxqK5yeF6ctenvXVMp1ZBqmMh70ZBp3ReKhFJO+XDm/IV9+5il55uoT8tknH8uNG59ycNQTTzzFgTW/fv9f5NPbh3I4LEixuSaN5qpIpU6bM8Ts9ymUPUsUdOL6W1BQQHYCNtJazKKxZhq9lIRkixNICawk2+nn0Q5h22fGhmc1hAOcdPIj6+2lCsl2pWqVQ4RU5RLEXM2WOLBzsEy5qZMtPStgZFa3+o5HWcT++wT0Ren2M+rm9xT2YZ2mUsBEULRMFyvk+6yvr8lqu8l9CC+6XsEcC5WN9pZEchgoX45ZKFTLzwD9r3/w4czTfGGKLIsE1Ei5sXIDRftigI7DUQHT2zSd1QtXMGCkBbBEqt0jdEux0oMjYcJ1r53ooPUCeqATDH8I+vSCDArWSMdi+nQv3VhZSl0Z7fQw03Yq/T1TyOjhTLQvG4CuPZGmjz2NZQxPexzJ2mpdRv1Tef/Xv5TrH70vyajP1O1k0pPppCez6UgSgkkizXpNNjZXpNGoGwtVa9AeabFXlhGeknT48xIIKWB8wghBxAJpr7rMijWJkqJEk6J0+rEcn/TltGukulKN7PlSpcHrjkYDiQd9Kc3GnAj3zFNPyiNXHpZnr16Vna1NuXjxoqytrbFEgnQkUjalaonp5lS+F4Bg07E0GtQeaqpfheUQm5qFM9gD+Yk94prlQYTl+wVAfPfOHtuIUIsjIDM96Wzdohyf9qTXH7ImDgINxFRg/EEe7HS7cnhwwL9ByjIFWtuPSGki9av7RGvraC8iaxo3HANIjBmeRtk2LxuKaVqPwt9rPTmNgK3dEpGqR4jao6tfocNpDLnMSlBpL0sZe7Tle3guy4Qjipy71fC9pMGOPw5h0UgZKXDuXzhgpvQHcEEGgcNj2LnB1g8DagVuADlIN9qnjJSqTjPMAF6Jh1oy07MXkmKxZqjBV6uaDuXZn2WkVXQH9E3zPRwTGwKvltXsDNpjanwRmceRDQfSUp07Q+qsqn5DeG9SQRM484jQixEnvmWOonEe0NfNVbPIkJG1KhHy/pnw0KB3LKurbWk163T+Op1TkttWWm3+HOcGexFT5zrHJ7wenAm8Bp5/5dHH5Rvf+AbB8q23/1Fu3bohF85tE3yvX/9ETo9PdUogUtl0Tgo8Y8xEMXuSUK0RP0e7q2v+41FFhlRYJN/n7/3I9QZaDTGkBq0EA5mNTiXpH8ulrRV58blr8uRjD8vp4YHcvXubNf+HLl8ml+fDDz+WT24fyH6/IGvnHpaNnQtwZ2T3uCuHnSGBvVRrSuTSu1TlnEqlgHQvSq1FKZQrctpDQFJJOSJ06ti1oOcEQkPqhIM0qAOj/AxoD7XOmEh1Kuir6Jhp1czAMCMtU6DLAM6l7lE4HGUZlxoCpoxr+pPDErRPExiD0vXvN0IPAf0+NfQ5MM+eh3JjDfeW2aGyrK20ZXNzXVZXWozQEe02ICOOeRQEdD2rqR4/jA8I1uFENgf0sKUEhtprai44wz5Oi0DcoGGhoAWNqAGHD4xeF7JwRixsZhpVIU0N406GqiYjPCLTQ+8zph0coPiVYyEG86D9RuGDUszTa70ByNNLzJHhSF5FZM9RFjUyBLU+qilOKnglkYyGPVlpVWQG0sok5hjVj/7l13Kwd4u1s+lkJM0mwLQv/X6XwLC5tSHb25u8CZiSBoPInnMIyTATAECfUIITBhIAhk0NZin6XjtDgBJ6Q2silYb0oBgnmNw2lYPDLvtlx1Md8lGtNZS9qyLRvKYZ2leQCi2XpVGvypVLD5EB//yzz8gjjzwiq6vrKnrTaDDdh5ny4bhagBwBegSyXizjKJZ4oo9gx47AIh4OJB6O2LVAec04Ykse6qhkNEcRjZ33jFO4CNPFLBJKBSakwhoZ2oyoqNdosMWnVq9IvzeU084xDbCT4dQR0P3gqXOkkN24AIBxTQB3pAGZdrckmxoRywKRpFhmFwBHQGLfWZ93amwMCAgmJh0cEmodZEDocUfAgczTze7ELQJz/VmR5QZ3Evxc6TXYVEH0CVvU74DLe80yBEicSLgp0KpCz/wjfVT7eciGdWKSq6aFWYV0fbH2pkXg0TbOtffE4wyPXJqV/lM2ptjXxB/99TU9rc8DcTPqdhlp4LrDwEGzBSpFi9fwNXBWMyPswkRK0wF1BhjNI/OcaLaFo5QhKoMuGjKvlesDJ5rxItjWlZL0Osfy2OOPyOVLl0js+/iTD2V/f5/6Begf/9N//w1+/+EHv5Xr169LNIjScxyNRvLE09fkL/7iL3iOMQMCpatXXnlJjk+O5Nvf/jZJcc1mi7aRQY4pteFiKcFbVnEnRKc4N0yhwpEBiTiOuUbYDN5OzIyjDy9Bq1ytLO1WVdr1ijRLE0n6h9I7uCWbrZI899Rjcun8loxHfTk43OPnP3/xEtf/k+s35fqtfRkW23LxkWty/uFHZBBP5f1Pbsmntw+Yhq+31xhgOGEWnSKwKSjltSBLXK1Ka21bI3QjrTEQJEFOM4E3b95UR3sUSx8dPuwmUFDDuUKGjiUSk1jm31vXDZ0etuLV2DUAhU3sB4C73u+yJMUGHZFMTtZr+OoIso3a7b+PYbXvcZ4nqR6JnpN7SHRBplz1AoIvptr1P7YvYqXmxunmW9hIg9QXwGClKciLNXb5AMBX2k3Z3liXlXaL+AHgrtfgsKEzRyWr1emFVLVeawHrZ51d7GT8r9/9Ncenejo0TSliFjWILyYMAflNj5B4SDnRAUMvtI+ONQAKYaiIBl8HHlmg782fpTRF3Zjw8plydqES1vDUk6OHl0ZY5p14EZZeF0gmAGxNQYV6t06kY2RJYkYwBMJp/rjuWd1GTqonrEZbmeFILXU6R3Lx4hZJJxjM0jk+kN/86pfy8Ue/lXJlJuCM1ep6/VifFtMm68wc9HpdArq2qo25GZGa87GpuElgW+OzQhmtN0yoUgWv92SAGc0zMt6R1sJ/SINNixinWSSos7DMqFrTdFxDtDeMUcNlYZq00JW1NTl37hwNFOZc4z9cYxvMYJuPDIRAGw3GaHb7fRkNBhTlwCNnP0+mHKsJQAfQY07ytFiSAYg9prmNe8s9YocSYIGeVK4oCW/zg4XQZdAst9KaNJ6HFCkiFh2gAbRT8gzPADUINBWL/6hqBw6GC5GY7xcK2VS8MVrN+Nx5ZJrbVNrms0DzjGIcmbOkJcNRnPOnXb/zCN33cwjaTF9bjdIdhPAx/Pv5185SrhF6mBcAuQM7AL3C1sQi9RHwiO9JLkoijayM8U6QNMeGADqecK88/vjjsr+7Jx/89n1p1Fv8+263yxTozsXL8uhjTxDkPv74Y85Vx7/hxDKlbDYBZwBOHpw2vA++p848h8MVVK+hVKJjp+SoAvu1kVXiVEJri8M68m+nGPxTlGk8kEazkvat43Ww52DPsFfQrkWHrFiSaDCQ1c1tgi+uE+np1Y0NefrqU/Lnf/7n/Nn//l//F+kcHlLECZ/9uWee5Wd49513SCzD9VPxj1PdYnn6S0/Li6+8xPr0P/7jP8rdW7cZ1Z+cnMiNGzek1+lxLZAR3N7eZkmAZaxpQT755CO5+PAlufnBb2T1wkV56ZWXuZc7va4M+wO5s3uXa4O0/s7WNhnhKBVB2Gfv7q4cHh1Io1GRhy7syLPXHpGHz63L6PiO7N/8UKqTgZzbaMn2WksqGPdqZStEK9iTo2giR72RVFbOy7mHn5BpuS6/+uBT+c3HN6QD9cbKKqP0WmuN5xx/A2CBvV9p12VjbUVajaa0W+vMhICtXW80uD5wjpNRRKlrrGm31+N6dPs9OljsdIJtiWETIeql9t6Jici6aXl3wnVmBrhUllpd8YUaH+22NBprctzH+OWGFDFkqFgizwaqfgnRTfkKzG5oyEcSLiVykdUDERAtsiYfnqW0FQPI8QniSXCJ/PzqrAe0zKrUdFFAjsX7aO89uE6+z8lGZ2IcpGk4bBAWq5BA2UL5ChF6QaRZR9q9RoepXlHSJrqWyBoAXcDug48LpnPIdlOV9qWj979+51dkuXvNWyNVH3IwFmcpZ+0yVjskyRRCHUqaCD1vTydx45pGtafTQoNGf0ULWam9Cj36NDUXKGHNRTEkxWTDAbJIKHPJ5tN9nu7xqk5FqgVIG9qIy1S7G6xwbChEe7HUqnD9QXYD92Qg777zprzz1psyinrSXqnJignI4L08+oAxQ/0NU7VQ38Xnh7HBRsQBp6ErV2SlUWNdG4Dej2Pp9CM57UMcI5ZhMpXuCANJsOnQiFwBLZT1c6TNdExWZBraqD2pWExIggJAQ33NPX2sNCKCVtN6d8doKzENc8TqY8hkjjjlCiWEtL/R1PAYAfnP4VXDIjvJhdoAOiyAqlOFqTTbK6o1jTjYHtOIUUTa5YYS1CydxEguAO50TKnvkCCSps4zyhZph/a9kOqAughs8TOAhX/lU8M81rn5BuHr0HGwectnvb6TTcO9nDonuBdw0MwDyYP6svf36OBeIYvsahwI8RPsSXyl9W70SLO+m40Wxl5gRExW9lgeefiS/Nmf/Zk0GzV5/fXX5de//rVOEKtXpb26Ji+8+BXZ3jlPg379s+vy/q/fl4OjAxo2kDXxGCWRJN2+FJt1eejCQ2y1Otg7kKjfk3oD8xNijnVFtggRWa0BACxJp9dha2m1XpU62rzgcON+Y5QwU9IjqVY0YwAAhAPK4THtNjNGABF8v7a+SRD49OYNOnUAavwOju8jFx6Sp5++Kv/xP/wP0umeyDf/+tvyi1/+nNweEEufeuoao9F3332PolFXn7xGxx8lIgjjRNNIvvzS/83Yez7bdV5pfuvkfG7CRQYJ5gwmMYtipkSpqazRuKfc8ni6q/8Eu1wul+0pf/IHj3tsd0+PZ7pHlrpbUis0mxSDmAFmkGACI0iAIJGBm889+RzX71nve87GJRRuEXV5T9z73e9e4VnPetYO27xpk7388sv2yYFPFTyzb1rNpm3csElBMQHQzMyMTdRod81oBvved96yj/Z/bOs3brRLL71U9oE1pybP+1988UU9dtZZZ8m+ghCQIPAY1+DI0c9ECJyqley87ZvswrM3WTXTscb8YeutnLRCumeT5Zz1Oy0hbthjajMTH5YAACAASURBVNLFSlW6D0vNnnUyFStNbLBGq2/vfPyZ7T80Z23LWz9btfYga/nShHrdRVLDyUjki33rjiRjJHDeZSBuRdZRyIjmLjVWdI9hA8VTCG2JOHWQyjTtckEPnpKAErhQkhXyCgEvTK4TWT6IrwjhyRWtNrnJUvmyCH2dYdrQKesKqsXJF9UhpJBR2TkOnfjX23h76bS10zk59LFkbnDkOH5afVXfd+1+d/MuVevlYgJSwgJCGhIXUF/+OYcDRNA5JD5nYzCgLOscrXwhbaVczqqUqVHcE9JSsIlK2Spk5Uo6B1K2HBOaab3NiSsTOSKZNEqLnuQoef27h95Whg4soowaCUUgUjSz5ei9vSXWRFzO1RvZ+UG+MxqomDlxoaMDjy0sSZh+ZNCkHgRk6D/RmY/htXEf6ulwZOgzT9FH7WScUYYf/z8sf/jk0412uDgsSjFd1oXQd8deai4XsIZ1rVwu2erKnPW6LVu3rqbFfmPPK/bkk0+IAEP0RRbBPzaZ14tdDU/rKFU8b90ieuWf6o3IXmbSVsnRJeDSpzj11XbfVlrITtImBOwG+zuvDWuFiqXzZUux6QNLNBfmMCsCDez0cXuZkwVd+csFWYjwcZJEvKir+XjLMekmKlE5C5W2HQhRrtEdSTku1el14phN6X1BeEadRpqfPfToWw4+4dA5Am6igVmemmLQL2S91BpFTyZT0XIMFPHdEVtc41xy1eIohQbAKe6BCJnHCz7uYz6zy01yQs7k0JPPn/ETThsv+/lXsL5xb8dn4zG6Qfy8VnXS+f++gCQOoznz2fmj8R70rMeJr/yw3gWukx+h30ehRQ+SJc9v3rzRvvnNb9qOyy6XQ//Fz39my3NzNrt5s+rGOB9+U6s/fOywffDuB4J3USRjvnu/07eF5QVbml+yqXVTdsWlV2jGwdFDR+3YyWMijdGHXczBGWGCIIprRauWqmrJ4nX1qbrNTs+K86FpZfmMMu/DRw4Kcp6ZmbB6rab2Oc6PMbR0riCvyhpv2rpNWfme11+3/fsPaF/F67JpZlYIxB233WnlctFefXWPPfrow7Z49LhdfOUVdvllO0RWenX3HiuW8nbbF2+z5eVFO3DgoAYyLbcatmXbZpusT9n777+vex8HTCBPtr5161a7aseVNjc3L4dP6QqVx+npaXvsicftg30f2r333iOH/tZbb9lHH31k11xzjcpjfB77nHYzUIlXXnnF9u3b5+WKbNZWGguWL2DcOzY9WbJLztlq52yetkKqaZ3lE9ZfXbR6MWut1SVrLC3qs6rVulVqEwq8G1Tn8lPWGuTtyPF5e//jQ3ZsoW3DfNVSxQnrDHB23Mc+0EnojaAqbBsoIBk0SQxERN9HMTEczWYnAw4lI5VRso6+eGkEdi8qd2FiYw6xLToqenLkCF7mCJjD8Ch1fYRuD5w8PfOzG7ZbtlC1bLlig2xB8HuXcip2MlcOHw2h0Vm8MevW1EIgf8Y2h44bd/qnO/RY8Y0DcGKWLnuUohuqN0aI5ZpBw7KO+gqCD51NTOgbsGaudUInFFn4RL5g5VzGquWSTdRKcuglaQnQGohuAYTEICaDUJg6nIKGir4B0pzvB9niH/3zm6c5dNUsMazBwUNqcwMTapexRUmwAqIkPow+aaSiQWIDReOx1uAqc1eST59vgpAULn6EKNcaZIcFx8MCBCcSIbGARDXSggcC8QxRQMJoaphDFET6Xg5JWT5VGqmXRcGQOEEOhzY1UbHG6pImm03UyzY1WbUTxw7b87t22utvvGZHjh4P86LrGn/JRqWfHYdXKOVF7CDjZe9yrPytkbMS3e9btu8XzTPYtHrSiSpRAOuq/BBUmzJ5S+foCc+LMSB1LmowZWqMQZiF6WGBDRsdMHU7mOzRMXvbjUPZGsoA03kUUrlpT17LtQ4y6ZQU8SoCDj/J2cNhChABjpCYtXB4ICqmIXU4/VVT39SvK2165plz/u5sfIqTT8tCqjYOmcAhxV7l5L6Izjka7t/m8M5EWkueY8ywf5fDHAPgkao0/g2czfPU6vlNKQYIOCoYxsA4Kak80rQObWYsgfbx2t/qf3cWfhCe+txvLViYzaC2vtH0vCCsMrreoTwQSI3Ih2KI6Xm95ZZb7M7bbpeD/Mef/cSOHj5sm7cyyrdolVLJZqantTxkkLRHYVxwkjg2b/sbKiPGEV1++eW2efNmO3r0qJzXocOH5dyArHkd5DPeT3mIrBonhjMj0yZwwJ7wm+t77PgRO/Lpfrvq6h2aRIgT/WDfx8qQt28/R6RKEAU+e/PWbfbuu+/aC8+/FLJzgvWKbd6wWRn7FZdervHEi4tL9tBDD9qHb7xpl117rd10081Wr1TsxRdfsomJut1z1z2276MP7emnnrEWsseFnF1w8QW2Yd0GlRxA3y6++GLVjt/Y87pddtlldu9dd9vBg5/a3/zN39j8qTn743/1X9mVO66yx598XPfFNV+4Vtn7Cy+8YG+++aac+fnnn6+snnUDwucY+ZvvYI1Zp3ZryVKZlnVbi1bIDG3rxik7f9usrZ8oWn7YtH57yUoZwEUvoalMUSirMwJIuNXLWK6+0ZZWhxobS0391ErPW8HydSGD2ByGJElgBgU62RKmyGEnAqkzJBdwoyLaC5mTcl+GLFnUd00x8hIcNkf844HlChWJWMk1qdWUUk9HTjyn8ceE7L7PmRlBUAFBjL2iAU69nGVLdSvXJ608MW25yoSceS+Vl2P3+roPcRKJXkmAQ/CDTMrAIOP9cxqLXIp4dI1Evxf8YEgGY4ae8ZTfy85hNohasYX6ukS5EqIUiTG8KzL2oeULZOcZmyrg0NMiZcLbqJYKVsqnTYmaDQS5qywaur2iXfPSOAq/PgApBnmp//LA6y4s0wnjB+MYwkDaQkiBn9F86ODIo5FwaGEMmUdHnDSASQeRNLr+uUERLFGjT8Lzycw+fk78jGiMmUKUZtQoQwbU2eH9tDhyMlQJpghVHk8tkqHjIvQJTHxQAJmt/4RaOixhCDfIG3ea1mmv2sxUzaananbwkwO6AZ9+ZpemgEFSq03W5Fya7VU5bqB4MlHYqyw+mSvn2+n5GFUucroHiz/Ip/JFsJPl3JE/TYvJPoTYgSMX05r+UBc4YZ2o2XN3xPGUIwlXHLt8IGpOTJoDDmNju0Pkdy81sFIdvfgxP+H0Gu+Ynb+2/CEoemBWoFYUtPLjHhkpl4UhFiJZxpVNOHauSZG2FtpziFAIxNRO5YgQNfTR+EARZ7y9SjUk2Yie5ZGYTU6CSvw/X/n7HLIy/dO6KE5nZP8h71cQlHSUCQcbFeKSjlUkrcBMHZG8Ql+8t605kVNJRReEYzweMtnexuNAn78roGAhab8bkXakye5EmoikRbjO+SahrTIo17UXl2zd5s32ta98WTXg3zz+qL333nu2ft2s2mtmJ6t2wfbt2ouvvfaaHDUOm8w9IgM4JAhnc3PwUTbJweKYXtr9ihCZK664wq688kpBszg0XnvOOecouyWrJXMF6cLJg3Dx+TwPlPnU44/Y5ZdfatfdeIOc6FNPPaXvuO76GxUIPPbY41at1+2qq67R5+56/jl9Nz/btmyzqy6/RntkamLazt6+TVMNn3jyN/boI7+xs7dtsS/fe5/KDc8994LVahVl8u+887Y9/PCjqnUzkvYr9/+RXXHZ5fbqq68qqCBowfl++N77dvXVV9tEva7zAuEgq73zztt1PO9/+J6cycYtm3UtCD6YP+9SsTl32u12EIS5UEESSAMkPb7r7b17rNees3wew5+2yWrWNkyWbH29ZJUCpKu2DbtNycbQ+sR34BfVzUMZD4Z4asI6w4Ig94VG1+aWe7bQ7EkDo9VLyVEio4vcNMknXTzlSlEkLS+npiUSlpQOpz9cIkk9SMaeoSsAF0xNlh99RtryuXKol6MPj8+mtbQlInIe580sBtJkSsHdjv6f6yGSZm9gx0+tSiI7XShbZXLaarObrFSftkGmZG1NqCuq/U5TK/FVYVSzJ3yUfH2mgqpnBLzhXnaJ2+jQXfxHniHU0WOGnkIZJtyBcuJ0JSQcuuD90B5pw656xnP5tFqba4WCTeWzVkqjiZ+zSiErB16kzZjpohlTPd0T1qCHH8oZsWSBQ4fLMnLo/+kXu72GjjIUv2nfCm1CYgsHSzxS9RsJBYTpT4NxthwdcTSS0WDErNqZq2OIXgZXLY7O1I6ku2RQEJnCycwxGRQks8uRYU4w4f2x6E7WGG+YtSAgmFdpiIe2uZBpksl32g21ryCreOLkEZuslu3qa65QHWn37tfs//1PP7Sjx08GBulGkd4gf0AwK5SAESG0QYaQzp+3uyAyQ/ckZAmy0VCDcaZ1UCYTGQxo3rN6HLocfcigRtIJUdQgSI8mFd04n8n6hLeR0OLl3nyk+MYwiHbIz709KCkB6yRDHU9AFLSxAgIghAHZS8FLXB1/veQaA6TObxTduAkEZoXf+pt9pBpRaqRPrP2BrkEa0p8HmMnrTtAVf0aBntAGV+GLv/1lzhR3xP635rgO+4Xnk++LOXHy+bWfww2v1sPf8fnxuJLH4fyVsNf0/UE45Qzkthjo/DYWezJwPtP/qx4eZjLEey+uq9AzDczwGpzOLwRnYsSnUtZYXlGW/uW775HTpb68Z88e8T+mahXrNBbslhtuUF0Xx4sDAj7GKQEP89kXXnihDo0M38lMJTmknU8+aYV6zW699VahAMjMPvHEE3b8+HFltvzDSfO51Gg3bNggXgoZOt8xOVm3XTufUpvPRRdfLBLab37zGzv//Avt9jvv0Oc9/Ohv9N7bbrtDx/j0s88oICH7v+D8i+yKy65UFgzUv2nTBrvssivswMcf2QMPPKhA/Nvf/q5UF59/7kU5nGuvvU5ktl27nreTc3Pqkb73q/fZxRdcKFIcNe6rr7pKDo3AAfRhw+x6OerXdr+sIOOmm24SonDg4EE7uTBnl1x+mQwyaMQbb7xhQ3qT83m1LEJsLdfrOnaQh2uvvVYZ/Ntvv22PPvyAddtztnlj3Taum7RSnpkFXatCukpDvGvasNexYpZxt84M536k/k+0zwCohWbG0vkJK5QnLJUp29xKxz47Nm+HTyzaMqPsUll1jhBIU3IAGia7BHKXxkPPJyMKzcnldG2pqbPHIL2plq7Jd4G5muDHCFkL89KxW+pookul21H7LSXJXJryIGz3jrVWloRKUhqBbY99ZJgVPCMcmxVLVppZb/WZjZYtT1oflblcxQZ0DJEoMBODcaXDyIofWCrnzHN34B6Ye+3e76ZYEB711iccuuxYxklxChQMRr13ryjR5TPoCmEsrjDYjpLDSjmvvTtRLtpUJmWIAOtcMy7URoZegmOVS8nBq5U6BEGOTHS9q4hSLsPBkOWWOFnaUn/1Dy/5PPSA00eHAcOdxxVhBcUfGdERKSnU0APLLjpvER+CxjQ3s+qhwZEnHXE0yMrQ1zj0ZFY+ysITKlQxQMBiJ7v/xjXQYNrWzKJNZnIjx9Ajk3ejFvsiIwECRmKz1VAWDEnh1NxxRUy3fPFG27RhvX344Uf2F//+r+zNt/ba0okTNrFpo01NTxtEEPSSM/mc1I7ov5fNVn+Oj2+UrCFsbtY4OspQT5XyUtA2F0NTYiBMgWKtvDwR11TrDfk7jJWVwM5I6c3lYZMOPT7P44N0ypabrdEs5DMJVyQdOs/7ND3PoGmZyA3RjHcHqlKG1KOkyRjuDiJhd6hq+1iDD6eAjBVIjKF+rVUowygLGGmnhzrvqK/Zx0f6LhjnoGc6j8+D4SHw0A2Y7JKI3RL+vAe0vz0HVsnhd7DMBanHvv017WU6t+jQzwyqqz/1twckvx+BYJ/E7Cl2jCT/hogW78t4H3K8UeUMi40TxUndeustMuLUdk+dOmHdZtOOHPzI7rj1VmXPOF8cNhkqmerOnTv13WTU8bvj/5N5v/jcc+KD4NBvuOEGOfJHHnnETp48qToy/8jqcZLA93zG7t27ZS94bv3sjL3+6m6VtIC5ee0jjz0medM777xTrPRndz4nJ3PHXXfLoT366KNytJMz03bReRfqOQKNhblFq9Urdsftd9nGDbP24osv28GDB+ymm24x1BTfemuv9tm555xvR48dtrfe3GufHT6kevTlV16lqWoECpzvxRdeJAId0xhx1NdefbXO6cnHf6Ps+ktf+pIc876PP7L9nx60K67cIUj9ww8/tL179+o8cODA8AQABCSgF9zr27dvV6bOWu1+5UXrtk/ZOWdtsM0b1klkJzPoWJ66br9tndVF1Wk1rCnwXdClBz5HQKpQmrKVbta6lpeoFbVo2mSPHFuwwycXrdHqWaMZxmpbRtyGerWqQHl1dcUHRUFoIyul66TgLPTRyNQBr8O+eKLi9tlLrdEWIyXMD8eHUyMTx3njdeBHVZD1zaXUoXDqxBF12YASoKgGr0gtvV3QhIH10lnLlmpWrE9bvjptqdKE5ctTNsSxM1UTbQ/IvX0fNERprwjrDIcb4HghV6ETy+vtfrwj9DFk6l6S79owzTRJ1No8UAB7I/vHoQuFE6mvJ/EYG7aVnVMrn5mZtJlq2dBZLDFnIpsJMzhSVmQWSCGvORuUHdbaRnwqZHUSRaZ94reioFTq//rRc8PozJ284GPslKXTJ5lx1qJE8iNxJnGBMEj0oQvOGck3uhBJbF9b69CjwZapDMNd1mbnSRg0+fq18CqOQz7ic7BpIFON2pJO10v2z/H2nUGAab3W69KXGDV+Ey2SoWhTNRsi4dx00w123jkzdvToqv3nv/2hPfX0s3bwvfcsNz1lsxvW20qraY3mqrNDC3nX3MYzSL1MxW8fBZvPW7/B8JkwySsGPkH9Lh6jdNdD3WlMbBprZnP+yTJEco2c9DbOwpKBl7oQcg7lS0gzQLtjhbKhlfIFHb+m/4TWiahURgZR5GYJozeTsPyInU6wtqZ+Ps4kvU7kQ1+CsAhjYtFgZ0+FMbpn6pX2cwx3YVBWWwtNJ6HrtVD1qA0tnJcT/ceKbXE9okTsmd7vEby/57f9JEmhyfUZBZQjh376Ho7Pr70PPv89a6UyTn8FTjCy26MOwojtnqcFkmgQmCyljg7P5r2FCBEifp86/JnNbtlid999p51/7rlyODiefR98YIX00K6/9ho5JPVv1+tyONTTH374YRl9nx2QFnQMBI2zIsN8Z+9eTQK77rrr7Jorr7LDx47aU48/oYD4putvsKu/cK198vF+jTi94Nzz7NDRI/ZPv/il/v7GH91v519wnj32yMM67huvu17v+8XPf6UA4rbbbpPDfemlV2xyetruvPMuMa0ffOCf7fjJE3bWtu123nnnicBHZn/44EHVdL/8tT+y22+/3T775KAcLEgDWfaxo0d1Hts2b9H5f/DBB6rXc/9cceVVklTlc2gnoyWU2J21c/2JjH287yMFEvRhX3LJRXbxxZfakWPHbPcbe6w2OaEsftOWzSKrHjj4iT6nWC6JvU/b2szUtCSNWS/a1k4eP2EL8ydtqs4xzdj6mUlLM1jKulYtkPm2rLm8IGlb7BbXXHsJOz4YqpebrLyXLdnJxVVrrLbN0kW1xy4sNW1ptWv9AeJEMMcdYfR2sYqmu1G+QHtDTHUGQgVHLvsS4GHs6/JSYyRTrc6XQLr0GnsYKkKtXdMQIcR1Ba2TTxfyGVs3WbNCLm2rjWU78ulBW52fs1wxr24BhGaW2wMNr0rnStbPZK0X9DsypQnLlGtWndxgQzppchU5dRvmrIcSXhgOVizhdnHoY6Y7d1C8p6NDF2laTtx/i/+FQp9BenWH7u1x7tCzQ5cWVnCAD+q3JSWezw1tYrJq62enbH2tZpVexyqZtIIXyrugtlw++s8LlDXCMJykRLrm1QfRNpRDx0K3Zqn/44c7RYrTJCT1fjvhQG9Qn/d4wMHICIWWNSVeIbv6bQaNaPp3OXSgrmRGdqb/H2fep9c3pcWdzbkG9Ro4lsxNpLxsnLY2Vijy2k9g66v+4OIg6D4DGeOEqfMQAYEC0TOohoVeR4zXDevWqY6DZvff/vBH9ubbb9nxQ4esOFG3iekpMdzRFhdNE0W5MFrYndyI0x/694FpxmULD4RcScqDJH99HAkbnbUg2NBSEdcsliriuUVG8+g9iQ4AR0FcjpIiT2TDx2lhii6l2e2bOI4FjbXgWAMmwubzI9s9HpOyPbbaSEYUZbPTPZ+OSy0YY5zlTLXoCAvr9cEg6By5EemxHZEeP1/LFhP395DGFBD5IODRtLRYukAohOcxtOwL2rlWmX89oBaWt2Gnp5bAyDId3SMJRClC3rFdLMrYcg6TtbrqrTgOnuf/MY44gggvY4wjuS+2PPKZZG0Ee1GlLbKJ4/WI2XkM4rhGvDb2dVOPRRQIljlKZjgeh/RauqaIofAZZExkipdeeond/7U/kmF/+umnbc9ru211ecXuuvN2weNkqGTFQMq85le/+pUcP9/DOVHbJrOmIwSC2t4331KgeNUVO9TvfeLUSXt+13OqTfP3BRddaIvzCzY1M62eZxz0/o8+tkqtaheef4GCiFdeekH3+fVfuM5WVhv205/+o8peZMFLKytqN8MRXn/djZYrFmzP7lcVGNRqBB7n2P4D79v8/JwcFAEPAjNk+xwviEO9WhNC0FjyMckxKKJXmuz0xNyK1NdQhnTo3sWiWEMyf2rAoAuN5WV777139BlbtmxWGx5BP+u/0m4KEcFxc548vrK0LBEuHmffSXY2l5XO92qraXMnT1mv07Z6MW/1csFq9bKdOnnU8pmBbdu6QW22ZOZLi/MyQ5rh3mMmOv3+2LOUhj31s3nr9IY2v9SwufklZbyV6qRUKpvtvoZr5fIFXU9+2u2WkEWCpi1nbdFeAmngXPF0edQeJ6eEADBjnu/FhygxdPGz8BMkYMnYg+aIpsGLyQ0JDJi/b9P1imD4FmuycMo6raa+v1woav5FtlizIaJBmtCYs34mp1kY3VRBxLhUvqrApVibsUJ50jIMk6HUGrhbDoAhL+4DUVhnhcih9CT7Ffxd1NJIOvTOAAJ0UGgMZCFQOxT1pLsu1BKFxo6md+azQ5GrN8xO27qJqm0ul62gsqu7C+m0a1omrW6e2ETSc7yvPTAKkyjVlRYnlw4s9b//56fcoQdZPm9XQvTf69oU3P3HM4Eo2jGaaw2z+ndkKLGeHp16dLwjWD1c4CTMfqb/P1Om4sSEsXRmlNDElUga03qu0ATBRy0SLi6g6V2dsUZ4sVK2QhHNYCcXkDnLwXcZkuGDH5YX5+3kyeOSWKWmJji+2bBPDx20I0cP2cListpxUDNq9loiytEWxkYThC9mBDVm/+08/IylNW7L6y5cOHfuYvZpvaMTcPJhfDxCwGMoKJLFNMIwQLzxd1QIi79HEDEGiuw/9Gk6+uw94dGxJh3d2sd5veQspaXv7O0YLMW9ctrfiSlMcR+p/pyoqa+Fxr0t3dvk9FtM0hB4MqlLoXQQoAkcgCRE7sbLX598PP4trenQJRA5AxFqhzug6XZrJDmpHxKNo5Gfg5Cjm9YV2+J1kJREmuEfwHz+uJSowtxitYf2O9qPqBKyb0AqqG/yvdIgZ2IcSlnqnXFtb77XHa8TjyICs/b+kAxzmKetdtQQWEfnzv4mYFNpLUKMIERB157rB+kMo6SSXLspuPfGG69X8Pb2m2/awYMH1U9NGxbPAcXzGPVtCG1k6WSlOBEgeIw/ZDYIc0DQBz/eb7lhyrZu3iKiHDVvMneCGrJ5/vHdOAWcNMEM2TGBDk6TYOjTgwd0r/I3r/vss8Neb96wQWsJ7A0vY/vZ59jCEu1mB0RgJWCidejoyUOWJTPKZl0wpt8X1M0/1mp1paFjJXCJwlCe6Q6VTCw1upoYxkMSxaFzpuCoyNLSgtavPlG1fqdrjcaKy2PTmTNwieDl1qrrRGhGuJfUXOxJd5CgYYEoofRCG7FERmjxQschn7dTJ46ptl2tlaxczEoKd2H+hEiL9XpNQQHMeIKtrVu32QUXXKDM+rOjx6wtkTAmTdIiS808b1n6ulFhg3gLMTfA6eK29HqaInnZ5ZfYjh2XW7PTFHcAQh8dKqVKRS2L3Dfzi0sedHJuQh1B4XzKoHqnKQ+GFme4AnJY5ECaLUB9WBx1OTmydkZpR2IcHA5YxvlyNWiZBIcOmRi5WYH2Oalt4vQL5SnLFWuWy1el40G7nPwvHJxof6KUeMKfjfyVOEDu/9Zm6ErCgNwph/aH6vzBoTMzB2IbfABQgHymb9Vi1qamKjY9XbeZStk2gOAMOHcCmaHlgO8hAgp1dn5OsvwYde19qBM7BL39hEP/3/7DY3LorjPscIIClEBW4GKcyZFHeJP2gt/1I8OxptVsFKN5cUI/a7PwtZlO8juSDt/bB9gILnAiiCSRsZFZMeXKp0nB9nQKU5xKRfRL5A6bXJrzHSZ3uSgMimmLy0u60edOnbATR49YY3VZMAoCAa3WqtXqaKkzsCBlaSlwmbX5PvWFEwl6m5yPBQ3kLTGTve4x6JF1OjMyktLGv2F+xj5ld0g4tPi8rlOAf35bjTj5+Ph9oWY8tLEwUKJ9I+nY49CFyNaODj46fFFCOP5QHo/XUo587VjVxNCdsMvCZXW0QFdmTTrNDYIBy6oGp08f15SJ5INDjw46Se6LJL7oyKPjTjp4r/c5mz7226s6Ju15d7RxaAaOlAAhtv25yhkcAg8YfLSpj0LU8JCMl3VigOAjEtGnHjtohH984E3a8ozezGRtdbUhQw682WisKvvD4HtwCY9hLFqxVrxJoXd6PEAFRx7hVu4b9nJUc2R/I9oCAZHrGuvcBBoYJwWTA9dS6LZWpap29razhN7BZseBYmDOO/cCOVycJcxsyFtkcDgC7iOcJ87k0CefWGViQhkrPysLi9Zvtm2i7EQ5smQcp4aqGAAAIABJREFUMO8hi4dVz/GSKfM8QUPyuzk+lBa5x3G6SLFOr1s/mgWQDVD/aqtllUpNAUO/1bKZjZvlVNqdhrV6DSuW8yNlu8bikuzIdFBTJDvneEgA+D7PmFD6KlixUrFWN2VLyyvWo7Sldi4PPEuFgrg3OMDjx4/asNe17edut9mZGQ1KOX78pMoTk+tmdG6NRtOOHTuiYGPbti3aJyQQqOXNzs7YueeeL3vz9tvvaH9B3iMQmjtywnY+84xa6m770hdtaqpmr+1+yd559219Dox6bCIdOa/t3mNXXnWNfe1rX9PnPv70U/YRAREOJAcJq6yEw3Ve0KkoaFQzvkHnztz1AQhEVZyHW754g+6RRx97RN0IsNrpc6/VJhSALi2TobdGmuwO9zviJ9ltSTA7cSwmftGhg/ziW6QuCJwv2VNNavf7VG2uJE0lCcPog9TR5MpviMsQDqQzPhMjna9YoVizfKluxRKIUdGG3GsdL0liV1Q+419ITNzxBR2PMzh0JUzU3wN5WJMI5dB9iFKe8xt05dAL2aFVyjmbnqDNc8Im6UTIZWxDqWxZgu3g0F3GHOU4d+ZKXwKC4Z1YHhjh0AnEaG2O5QOt4b/9y0dOc+hR01rSkEDuyuA+n5lHx69i/+/4iQ49aeiTDj1q30ZYOPlbDmuNUteZs3fP4NxQe8Y3yoTUlhRh/TGLWzAlrQH5nKAt9MSJKE+cmrcTc/O6+VdWW4LxEO9oN1uqGUFyUE3QGAjSNtoWypDmcgU5+Q53g4YzuQNn+pcibTfrYnv2iQgDypweZEP9JQyZSfg0rXsiWtS5BVKcMnpF7pGHOc7gkwIwSYcV2eojxwa8lJgRn0RR1nYaJJ+LEaOCKYQjlKp7a4f6NqWdfXo749oAbRx1ng7vrK0Ix2lJseRw2vVnCplKKr4Hk6WG+Hfye+N74+ui80u+di2iwHNkVa4h7RPrIt9D+7Pj+v9sMQxMnOKm8j7ExzRtjC1dN7oeOB8MnztMn0bG+5srDXEGZianRKhEA7w6UXf2LWIcg6G4BSLqIKbUHwhBor0F8iV/o7XPbwWo5t0VUsQaDkZciPZq0/KloiDLxZVlyyLS0m67emClojUkQyaiFzybAmZty1lykkDC/Pj8c1QH8yoz9do91XQxgJlizvd0NmWlfEm/VxZXrNtYslShLGEY7nuYyq3FVW9XCuRDjBVOgv0Nm5lAaWVlSYgFf8cuCwKupfl5KxZKgt65JgQYIGGsKcpmBBUYemrhpUpVKACfw/kRqE/PTtvshilbWDxlJ0+e0oClgspvLnpCXXNqctrWb5i1UqFkR48eUT95p9kUZA8hDoN69NhxBQrFejUMfRrauedtFy8AdOfJp56whblTdu+X7xZ68erLr4jcx3X6yle+InSQmvzrr7+uoOW+++7T+Tz77LPqBrj55pvt/vvvF6T/ox/9SL+/+tWv2s033mTvvfGu/fQf/kGkxD/9039jGzbM2k9++vf2zDNPqLvgT//0T3X9Hn/8cXv+pRftxututm9/77s2f2LefvXQP9vOF3YqgCmVGfdcl31qNB0Jok8fZ0Ggxb5HepbjIrDlPL5w3dU2tI7t3PmMMnReUypVLJtHjCorhKS5io1kNn3O+UkgkvoJkHuiZZb347jlAzTRcCBkSGUmZeRevtWAqdCNpXRSWhqhawRHTvYqJJa232KQgXXkoVyetEp9SgqFKMk1mX6JaE5guYNRRV+VdOhCyNZk6NGhS/wF5JDktTeUrgYeAofeb69aNtWzYt5sul62jbOTNjNdtWq5IP7JDBk6aI8cuscl0ZnLScSRz5opQceTtwvSBo1rYf4HreWRjJ76X/+fR4csnIhPMU4Re3w8tjDWEGTARp1Dnin9Pod+Jl8/ctoYp0Dvj48lmfBJh5405MnPVA1Wybkrrnkd0aFSTT0c0sTvdUagrFaLwSEtJ/+kh3b81EmRaU4tLNqpuTmbW1i2lSZDRhjwQUtGYKjLmfZ98o305Wmron+6pXYOAgj6yzUtCYPFYAimQMn1IyrgjsfRTWeGin8QRg/6NCV3DJ6keiYQhUc+74z8GolMpgUZt5kloWMnNXr74ZmgZdilSRQlqSJ2ppps0kGqvxkOA5stzN32KsjYocftkoSEhQTFulmWaW7jn1i+ie+Lwg6a6R4gex2v+rYHIIPOng8Ofe3vSEo70/O6EqELI0LRMeONkDXGjAwq1hDjsCLBg8DlbdcrZ3odAQ1KYDhazWBPp/Q4+wuDUQH+TKXlSKm18pkYK/YHNVH219TMOu05HDoGv1quuGwmgUPWM0ARc1BwVM2/L6fMetHO4lCwD/fotMiOgP7Tprn2vgg+DU563m3vSUbNjmy3WtVu5Zzp58wWCipZcf/wfWSrkJYmpqaUgTYaDVtZXhVjHKW4RquhrR2nuuWKOUlVnpo7IYN31jlnSQFu3/591mm0bNvZ26Swtjh/SlA5XJVLLrnMSqWCHTz4mTLWrVvPsrPP3qb76u2335STYPjJ1NSMIP6PP/hYbVy0gXFtdlKDX1qyL1x/nfrbP/30kFrh1q3fqCEqOKWHHnrIDuw/aLffdbvdcuvNtvfdt23nzufsxLEjNjW1TqWSpUVGI/ft6quvtVtuucnWz6y3F154zp566hlbWZy3+sS0SGuww0+cPKV9hKpkT1KfKZUmvnrffbrnfvjD/2Kf7P/Ivvvdb2sy2ysvv2iPPfaYgqIf/OBfC43AmeN0Ier9yZ/8iT4PDsKuXbvsrrvusu985zsqN/zH//gfxXDHwd9+6+322kt77O9//GMR//7bf/Ov5dD/8ec/tZ27dtnFl1xo3/jmN4UwPP/8i7b3vXdtx6VX2U1fvMXmT87Zcy++YO+8965ArxwDm4rMVehbs9EUnI2DlyLdyqr2Tgz4mB/AMW/but4y2YEd2P+hcz8KpWB/gZoLcuBJh64khLGsyXGfrhQ1tkFBSU4ZehgxGzXe+RsbyT3FD2TuOEtBCnbhx3UwvFEsDROeJGqAMyxYsVS1WnXKqrUJS5eq1s+XpPkhu6spbdTSHTGUvZGEtdvX0x2665xQGpAkrcqW4+y8lM5oaJS1mxrFXckNbXqqYpvWTyhDpzQC+6sC8TSUFeBbUDsfZedq6aYEh5ZE4I/h0C1jPXhuA7NGB8W8hEP/t3/52Miha8GCDOdIYjMOtw5Sdp9z6Ipsks1jp7vwJCkqPvO7HPraTD3Zi5yMnOQg1C4wbuHi5InORYYTAWgsFONU/7brqy/N66ZHWvLIiePqGydiZxRkq+PON5cvWr5UlvCFfy8RlM+gZZ2AV4nogfy81unyfHwvRoPjI0ga12BOXxeVLGBHihARpVeDbnBiXvpo3GNisIgg7gA8J69H7G9O9mV7m5u0yka1OCBbIFxalnBGboB9pCQOR1oEsS2iS506DBdIsMBH7G8IKWcguyVhq+j8hP4E3XDfpCaEJPIFojMfTccLBDhuFN1cCafuqzmwgU9e/J1KacnnY+kgBk44qkj+A5GKXAsya0hI6uLI+3hIOdZ2RwYQKUxlFKm0HPOYNOST5iKEGPUVojGKCEDsVshlyUTLMu5MHsOxAhXHMhX7iecwarSE8T72Ln9PTU3YanPZVpYXtV+BZgng5uZOyvEB+WKUgWoXFtAAL9qWLdtUiz969Lge37x5qwJb2NM4coz29NSEzgGomPv3wvPP13d/+P57cioXX3KRbdm81eZOnrC33npbJK9zt5+ry3jwwEGbW5iTaMtFl1xkcyfnbPdru1VWuuOuO2xmasaefvZpO370uO24aofdfPMt9v7779muXc9pvOf993/dNm7cYM8+u9N27dpp11xzrd1xx+3KmH/2s5/awsKife9737Xzz79AWe6vH3zYLjjvQvvWt76lNfubv/1bO3Vq3r7xrW8KFkYZ7tePPqLs/I//+F+JtIVTpFb/jW9/Rw7vvQ/et3/6p3+y9994w9LFkusgNJuWLZXsyh075FA3reeYnpUjbiwsSA+dYJZsD/vBdQZxWW00lEhcd921dsedt2n//OKXP7OPP9xnd911h93yxZuUje969hk5wbvuusc2bdqiPnVEcVhnBsVwXwKTw0mg5o0GAK/nGAik6Ba49KKLbf+HnyhgYf/dePMNYti//uYe+2jfPjvr3HPsnHPPFXKxb/8Bmzt1yjZu3GIbNmy0paUVO3rsmLU6Xb/vM3kFqJ1O1wZtRGQygv8JbDXvQA4edMVlc4UsZagLd1S6oDTFaxurtNcNRIojiWh1UcKkV9rvczlayovBpsQ5AtG2E7RGn4HTGrVUBkly2ddwfxD4SjQsTicMSqEjjo2Ge+WVRKG+iQgOTr1cAo2YsCxkuXWbrAu6Kwo7iUIkUf92h45jd4QUxLWtrJqSoDrRhykrZnLSaS+BTCB7M2RmwlAdCetn6jY1WbESDj01tPxgYPkUwl8kip7VE5xko+R1GFRGRq6kDXsb9DXgM3cHqIsmM/T/8BuH3OOc4Ciqop5nH6oh03laZh47YxGL9z7b3/YTL04Swh1l48Aufa+/xsfihY2OcK24yGkZPBkaGUropY1sfdcgh3zi5BQiWqb+LCzMhcleHc8uVhsisDXaLUHlZNNEPW0ETYic8kUxSR33Fr7tY+3UBdBVFlQBlgq67bF2qSEpCRGdSABbizIADKHDnEHBLqGe5P3AHjhQCvA18Vq6/+G937FdLyIocchKsi86krQk5AKakcqKJcoNDKumh+pakATFgQFt8XlkngQzzj0IUbRq3KHLLgR6HiuMZ9LHQxzNJw413dE0oFBGiT3PKTTqw08SbpfAQ4iaR2WGNVoEgp5AH7g0oe1OU42CsdA9GpTWko8n29PYv7EtD8MGnCdkptVWzZppUBK7CQpuvB4IHJITDlCM9ADHc05yzEHuNBof4FAMIHuQxyCFsT+oQy/Pz9nZ554tyDTuUwhewMXs4ajdDUOc2jStYRDNgJmvvPIKm5s/YW+8scfK5ardfvuXZMCee26narKXXXaJnXXWdvVTv/76m7Z+/Tq7554vq3T07LO75Pjvu+9rVp+s2cEDnyhL5HvuuuM2BQ1omnNPfe2+r+qYn3ricYm8kLGSuR4/dsQef+Rhm5mZsltu+qLNblhnO5/ZpYz3C9dcZ3ffe5cdPPCp/fqRh6zd7Ni3vvNN27p5mz308IP28b79dsmOS+3e+75qH3/ysT3y8GO22lyxb3/ru4Krn3ziaSm2XXjBxXb3PXfKCfzsH39ip07O27/4/ndVt3/1lVfsycefsq1bzrJ77rlHaAeO+dix43bbHbeLUf/iy7t1XgQq199wkxzek08+qfO4+tob7MZbbrWlxqp65ve/9ZalK1XXem+1rFqrqV2MljQEmnC6oAK67iB+ZK31SWu26RDySVrsG+4/RGrOOeds2Y53333b5o4etU1nbbVzz90uxIK2OPb17OwGm56YlD3i81lvrj3nohnsS0s6dlAibBlwOy1ftXpdo5DZl+wjt3fAyswf72quO4I0kURFpowtxfHKTna6qpFTc4ZHpPniHU9MvAULOxfG0qoeAscja4WyT8uDad9szFs2TadFV5A9r4ckqUAgX1APOg49k86HRNEltCLyKBsfAvxIqI2qhdyD2GJq3fyoToxdhvUfHHqPEdYDRHJIcIayb5nRCFRXffNJoJRj0Y93RjjoQbVSt3xt2ibPvtDaGqjiP6PxpyGBFQcqzIuIGXp06Eoo+m11MqCxjm1A+bKMPnu+YBXsaWZg2QHDh/pWKaZsqla0KernQO4ZH+dCukBgD7JD37nsdGICInZFQprK2HxMMKawi+/MFa0T2sy1rv/LXz4+BHYbQXiRzR5gUSKCMzl0P30gX8+Uk0pWScMc+4tPg0sDSU6tT4FTFx346LcQFIhGvZGzT9Zx9f+MT+m2nbARZsWSOQtmz2elaAS7du/et+zVV3ZLEAJYDzIK72cKFKQIlJDE5MwXrDcY2tLKKiK5rtVKvZKNxJ6Gsug4foDLU5amt7zT9DGeofWI7+fziJqJImMrYHRio+BmCBezJwK82p6ylAkCZyFEARyLr4lfzHHA41A7DmUE0WszR6lbjyBzTGYD8qdWFPotNUcFJCaL8MOC5/oEFGFuO8cuZnPoXR1B5B5lhJ0falbKWMezxqNzHkHqQeI0WVPXOmjMKvVhZkGfXjkfZeghGIgtJHw2GbFYpZQK0i6j6+S30zX+k0hPMkhMBoS8Rl0JlGBozynkVSMmwFmYm7eFhXnL55nFXFC7ULla8WlZuaw0udWWRL+2enCzWjOMPevG90RNc+qNOHoySh4DjsXoASHv+/A9u/6GL9gVO3aoj5maKU5nx44dctK//OUv1QcNfAwJinowDgoW+ZfvucuOHP3UHnzwAWV2//V/8wOty4/+v7+T4SfT4320btETftb2s1VT5Z748Y9/bIc+/cx+8IMfiE3+xp5XBfGSDf75n/+5zu8v/uLf6V76sz/7M7vkkktUv336ySck2sIENnqhH/jFz0Veuvfee1VXffDBB+2ZZ56RcMrXv/51Edo4B5Cx73//+2K5A3kjzLL9gvPsxltuFtOb90CIIxtGx3zPnle1XkC71JBZT7JjP6975PRe37PH3tv7XhhzermV6G9/6y07dPioatGXXHKpffjRR3by5Jx4Cxoms/Vs8WNop6vWp21m/WbVwg989LGtHj5stW3b5ECj9jyBGPdxbFfjb9Ur2cOIPxZKPlCoG9jSYWpgrPcyqQ0b1Ww0dJ9hk+AsSAGuVrN+Bxlo2qbcBghmRts8tKmJrIiet5QeTSUQbEqn2ZJCWKrblRQrKM+xo4f0ubUN69WCS6Jh8ApqdXEk1IIMMZIkYWBWnJqy1mrbsuWypv55IGpWRJtimLJ2q6vz9k4QR8koh+DU2eON5XlLDYHnsZ85dUxgB6dmZqyQL9ncwqI+g0SIGnrM0J0UF4KGSMYOSGt06Eqawuv0/2oLQcsjIwRLj8G1UCLEmGaI0Y7YilQWAgdHTvwc1IbH8QyzVqjWrFidsfXnXa4WtxGSSsDuU6Z8voZ0NLx/31UwQ3KLzRIXqqMOH5w5Za1SBgnXvNWKRam8FSRL3rHsEMU+s2o5ZxO1ghx6KZe1Mq13tL2lPUuXhYdUi08e9kKpGHsZm6Gw+6ANHvBQ8kG4jPZvIa3/8189OXLocgxhoaNBXktKi8Yxnlg6O2478hniweHFiCdIvcapUsl+al6iPua1RASp9TjRIC50hHDj8bGIytB6HUFGqlek3MGTodMvjvbykcOH7N1399qrr7xgH+//SFrBmo6GYEGxaO0h06CWPPLtdCxbqshA8BrIQ4JVNckm9KIH8RyRKNIMK+BgY9uUM/rZvBh93qNBLyHb1rWCtBH7/oleierRAOgFSdYgm7i43FDUvjQ3r00sr88tgRB/AdIJn8M89rJvfLTZtREoY7KJXJmtkM1bs9MSJIQgw7AHeWpV7WrlWsk6g5bY+dJeFqkIneGqzllkqHZ71P7Ed2IUhRwsex14amJSx0XfLD84H54HmuW9ODvWMz7GZ5CN8vk4loWjx+zsiy5R2xEOks/lO1h/XoOTQ9wGA43RYqAH78MxkO28ufctTb0ji8Lp0N9MBsvrcU4Yb/qj+XzaqzBEaGrzAyS7ccNme+Gll+zD9z+w62+8wW7/0m326p7X7NcPPqT6MqS3mQ3rhVhs3LzJvnH/1602UbffPPqYPf/iC9ZfaVp9/Xp9vsZEwvxmDwT9gy984Vo5QL4Xh8nz9933ZWVmb7z5qu15/WUJjdx1z93K0P/hZz+VQ7/n3nuVnfziH3+ufXDfvV+RAtmvH3rI9r3/gcRYLrrwAjt+/LA98+xTMtb3fuXLyuSeeOIpkTvpDb/0sssFt6NpTuBCBoyDQpHtk/0H7L577tZaH/zkE3v1tdd0rZBhZT+88OJzOt5bb7tNrwECpv2JtYWp3u92bfdzL1s+l9P6c93QLCdjpK6NwAxrQhDCXuCa4Sy5pieOn7JMIWcbtmyl+VDXycedliXxikLjZ59+ahOTdWWreCD1UkPKYhoVzq/fs+byiq5lRGDIsFzZ0jNMzkMdB+mo7eCcEXcSIDwuCYqWAChZ5I3AXyCAY6/RyqagNeeEJNlEjHhwwHLIfTQv3OCzLkoCVFz1YFn/NKCAjhjKWz41a8iMevGV3GDGLMy7SzIeKIhl6+qLaQSXRLbMaZRplkFQoVWoB94Gcshbs67epvMRQczrykL6FPy6xLKoPOLARAIyx+ntsdrH2CP4RHBNlKSUvRRFwoekdQiow2gHcSvyxbLWqNlyTtEY5XVeUByhyikR2MaEwX2OO2MJTYYaXERDWcKRw5cctQsgZcP9hkMnY8fRd5mfQeAVxMLM8spm6Ukv1SatUp2wXHHCipNnWS9V0Cn3UMAMCpow4EE35EiD3AqUJy4nyZAgdhKK7qrGbMNJQcFuqlK2eqWoqZxqQdOQmYHl0n3B7gy3qWruOa/JK6MXLyvUz/l/ElUXpXE9GE9CXJQMP+EcBPZr1rrqR6cc6bMvUv/j//2EaujRgccMJm763+bQtbHJCNVS6ZC76oQjMldM5HyTn9Ghc/MFpazouGM2FodW6OJKUGQsvqKNFhw6G1XZGVkuY8tRGuq3xaCtVItil548ftQOffaJSDYrSwsafwj8DlnJcmlFs3zv5PSUXXDe+Xb5jivsogsulOobkVOUUk2SkaL2cLe/YilaFxhHGqB2GQ9FhbR5+J3qbUx+EXTTExh0B7Y0vyiDTRsJ7TXUPoGzFheWxXaem1tQdrEwv2jHThxX7YsfMe2pD4VoLV6vEEeNAqH4XbEcgGMhQyiWSjY5M2VXXnWJdXodtRXhLHsrK1aYmJDh5dovzM2pT5Y1pg6Jk8DAUgdE/ermG69XzZX34kgx7AhzYLTRpcZBkGHxHhwChpt6INDuyRNz9sILL8nx4qB4DugT53H99d7vDFGIm5bMDciZDBCHQYZIH+yDDz1gH3+8z66//ka77bZbJdn5yCO/lvznN75xvx07dsIeeOBXMkT/8l/+Cxmqv//7H2ud7//6123LlrP1me/sfdfuufduu/OOu2znrmftl7/4lYbYtFsddTE0V1t2zrnb7dvf+o5NTk3YU08+bS+/ultOCEeGI+Wa4sAkRxv2JOvBueFYnnnmKWXwBBasy76P3rPX33jFzj3/HE3cQhucGml9ckKa4VyzV195Td9x1RVX2Tlnb7e3XnvdDh86ZOecdbYg9GZr2d5+d6/a2S7VtSnZO++/J1LXhk2bbWZ6nYLId999X0IrtDvxuZ988qkEfdZNTeu+YV+I3W5m6DJQeoB0xDURoRQ+cyeiXy58k88WrLGwYssLSwpC+AdMHIVyWAMe4zNYFwKyKGOqbDCVUUBdrtY8KFxelNMrIuuZGlqLrBaxjbwTJ7sgYZJNdmeFQy+G+dtRP4EM0UtELtnJMXL+1PDhesShHM6lSGsoldKYcO9yDeGQUGsvVcq6XupPD+qOKpgGh0wgg9GFVxF5OxynyoQi3QbkKSF6NRqOIacaRU3c5QUNqXDvqlVG6+wTEhMDlEADsYF0IZHFKYT3oUteU3aEEKfuktH+XimK672JuRVhHOnYfgTyVUjsXLTEddgp53i3hyc64pd4XUxy1qwd2TBZPWUsBbitoFAnSeiotzHureZ6xFZUR2ABQmPLJ9wO7CuPOd+Hro64xvSkc3wkdX0IyoO2Qbkj4IOJr30L7ylfskKlbsXKpBWrk5YrVS2br9gwXbJOv4bIrPXwHThMet7ZW6wbYjUBKSVBknYAbcbYdLV1I1oFwoq6GxPT8hp/Wi3mpZ+fSfU0cIVaOakdWu1IEOD4K3SaoLAn2Vsnw7meO+8TeOp6ImjBi/XtSpr4O/lq6Zk42933R2j9+x/+vdfQI4knwtprHXqs/yahTPUAI5ISAlF/TWBnh4hz7ZjItRk6G3UkbKIoMrDtQ8gqxa6wEbSJg4MfRbPS20YAx6McTeKCocsiF2AvQutvS2GIGt3SPFDpETty+LCdmj+h11fqFUk6XnjJxXbl5VfY+RddaFs2brJyjfnLDnVwqsgOA22M27MC5KsEmpm0aQkj+JgQ/2kFlHokhhYCdQX1fTZsS0xhtcmtrFir1VEmtdpoSW2Oi4XU48cf7be39r4tQ0zPa0YM6ZJaFrymEgOH0+vZnqE4ysBvKY51u1aq123D7Ix985tfVzRLFoVAxOLRo1aYnJSTYl8IuQgTyWiDufvuuyW6wWufe26XfesbX7OLLrpAfaiQc3De9Lni8MlIyVxh7fJ5f/d3fyenj3MmMCAj/eUv/0n12e9973synn/913+t137729/W+v3kJz9RZgbpicwQ2JdaNN9BRo4zpv/5yiuvtptvvlEDc6j9MqDjW9/6hvp9f/7znymg+v73vyej9NOf/oMCKCDp2XUbbdcLz9u+Dz/WGM6rr7rW3t77pu3a+bwgL4RhCBa5RrPrZ+yG628S6/udve/Z4SOfeVkidD5gRFlvyGb8YNhwYtu3n6U1/HDf+zoXslcCJvqMP/vsgG3essk2bdkmYqZ6ritl27hxs6aiNZZWpJbGxK7Z6RlbXST4W1Z2qDGW5YLNoaDV6VhRDrOo70DrmeCRQCqTy2ttNTCoUBJky/FQH24s+MALXsexsj8WFhdlVCcmJ2XAgcJ5P+gL0D6fj7GmBaxartvcqQUZHc6JHz4bpTT2NNm2ykJDZ887bOvEM9bq+IkTOl++n+6UUfuN7hPnJHBfORoXBHIinQQnB4HLQ+bwn7dxSiInZTZRnZCDFiQZpszhNbBLZEKtxpLqlUpkskF+WGM93XmJTCvH4d8T2ULcT1L3SzvfxOdehAw9MQwnaUdjWYjPiY/HAY8uLZwoPYUy1Bg6Dv3IIoaG95NFa6SyO2E5GKyefqWaAAAgAElEQVQTtWScYi6j7NrHQYcMXXDymOODrYzH4+t4euLUQ2wmtA4jseqCPEU/10HfSgUQjjCpE1uDcFI6rWDQWxsTKp5BoXP0fWKFh6w9oTiqKq5svqMyEmjKegmT7y8U8x6wWEqJjvYFaAGq9HnIo2Wr1auWL5YkD2sZ+tBBFnxGOqz2nuWsN8xbt1eyrsElGErRs8dpxSxdqKivh7PYfRaL1Cfh5jDtseDk6ypOOowTLuUIU5hn3rbpiaqCrrxUV/tWyKLAmNXo4SI1dghxBK3qYHGHrglzoZYu5TqN9vB1gksgRENKnkH8Jyk+89/9u0eUoUeHECPVuOjJ53hN3JSCazTz2rW6xySoseIZFwRJybHzdUGA5N+aVZvor44OPW5t2qqSryczH/8dxqMGvXbd+FK68gk4eSTQieYhfakw6yQ6TaaW4HDP+r2m2MLUJDG0wMGFAlAd3TzjGzV5M8bvV/CWd3LMKABV9k0LEXDJUL3u3c6YLNVsd2TYZHRbCNisui7y8oqttpy4QnTbadPTzgYtysAeOPCJnOTho8cF52WLRdXWYoQWr1+wbiPeQeQgxOsa1bAw/lMTNfvSzTdZMZ+T0aY2e/zYMRFuuHk4RkWFGLVWyzYFjWyya1jCr+x+2W6+5Qt2xRWX6b2wdMmscdiQuciu2Sc4Yxz7Aw88IOdLhkrmSrDAe8hW7777XvXs/uxnP1edjulY/E0Gv7g4r3GTmzdvtFdeedXm50/ZRRddovcd+uzYSKSDDJ4ggX+IknBNxfDdt0/nAOSLIYZ8xOO8vpAvy8HNn1oQZDU9OaN2Q4Z1sLer5ZoU/yB18XetUte8e/4uV6kltkJJI60SDdDrSnMlzHou2OrKkpVrVdX+lxpLgvCzxYIV89yM3nkxu36d+BsgMiIlKfhyaJg6ulQNW2052WqhIoPCnqHWX5ksW4f9AjFz0BepEWckhrFIfUVbWV1VIAOEHLs92CdCjKgDKxNxo8/6RGYze1JZUSAhRbROvBiOvQPUSMCTVztdnwwxQLNAkPAbYM9TosAggzxx7HASuP8YM8zxrZW1ZQ3aATLlPNeihkk0r9/1eqzOJdiGCOHG9Uv+nQx8kRgdtJYk/hF5GTGbjQ47Bh6xnVFkrdDNQvtUHn31Fm2uQY8gQvJhfWPmFKHTGFgLCeghdMWwo9ODcNm4YBfV/5/4iQRiZ1lnrZspKqPkcSlighFHh55JWZMWRPnGwMGRM0fAyB0vQatD/rFN+fMJQYgghNQR4LI/lKFLAAXejtuIOPQHP0iiwXWNQU68NiMBKhw9iEkMshJtp366IUFB3z3A8ARQ2BF0D6YpxZQoiSw7yY7zBuIGss75HiagpQ+93R9aswfjPmNdjdmGdc/AlqplcpPWTzkPCbIbDl2t8kKgg2gWCVEQnWHsQZq6P0nOoG/FEuJGOOiKlPnKtCyz3r22pfodq5RoS5PcjcRjmAVTKuSUpUuvHfJ16L+HGEfpWM6djiKJy3hzOusHmM29IbV0HLy+yOVn4vVLRYces7AkKUERaVSpSWSAcfNLpzyhw62FVe3Ka7jiByrKCQcmDYA1Dj1EaPF7NJ3G11MnQc1B/jJ8T+w3jC1OMiSk0SJQ+XQbF6aAzeilZxYHMlyxVLB6Fdm9aWWZ9VrJspmupbURQh94uCEj+UUZTtDAdrWkSFobSrAAWKsl6USHLfkH0xPjBayLMSXrJvuGsbqwuKTf/MMQ4NCbHerXLY021I3R76kf1CU3uzLM1PLQuGaXUUOnjhWhl2QWsNaxK/AKgVg0evFaEyxtXrdOdXBuPlpkoqwm5xmNKf9PWYDfOEVgVJzm4SOf2tR0RRkof+OsybZx+PxNTZxryHu4wXie88aR8hmR+Q1EBjQMZHjs6HHNb6/XJqzVbtrS4rKjLyAg7AXqor2Ojy1NZ61SnrLGihPR4rnjJDhvnHYkJ7KuqvsPh8oy+VF/7TBlE1OTNugObWlpTnd1rlKwYq5kmXxaj2cLCLuQ8fWt20JJsGGFbNFm1k/bysqCrg9IUhHhEzNbbTZFFMNxIR2KoWWfEoDxOP3iODxgXW7I+tSkxhezZ2gL4lhhJXPsVcg7xaKmTGHca0UXL2G/INgyRGY0zC6ntiqlssxYvllztedPyhAjQSquRCCasmaM1eS6she5xuWiC7XwulPHT4hANbtpk1XKZa0fj7N+BAFM4mp3U1atTynjJWAh8CCIhfdAgANkimEE/fW2RYe0sU4E1jq31ab2elSwi1r3npU7ehj38Ci70/+QujjhKWm3ZPTI2nC8IbsfBeFx3rsInj2r5NGGcFhYzhbHGBw2a6e2TrJvlb2D1n1nDLGrnz9MQotBf9KWxoCY4492M6INXHPGIkcNipENksEOWADqYyrDu0xqHISlz2D4CYNG1EfNukKOcnJe/KyIeMQ2JVdoc/KtO1mfjpn8p7UKGVVEb8cIbnKIEPyfplBJfsZBi88dxw4PyIzEJXAiq6hOYUaEZHIJIjU61SFynLGuQ+gS0j0TFEx5Db3y1XpNXQdFdRi5xkan77YXZIhkqN3vWm+QsnZnYJ1+2trqf/dMHbW4Urlu+XzdhumKS8SmU9anBo9jB/UNIjIxwRTTgt5yfAlzHbifKQMgnlTIW7VWtirogUSgOjZAk6QHfx6GBnKuOPWBoHkcOS2kJFJ8DvXySIrj82KmLs5AQKjl0NmbIr+5lDhZu4TDEpLaqf/+/3RhmWT0nYx0k84i3hSjxQc2C4Ii8UaTG1ct3S9yjNBixr3WoTtHJNaHXKRejjnUmFg0SZ6OwK4QuYk4R40BAYKgAwzTnSyByJfFLmRtdnpKGR8QDCS5GnBMrWa1WtlIqHDPMCgheGkYTZi6pawFogJ1tvA8v2mDksZ7s6WRfc1h1pZXO4LFo0ykauIrOPKWnZyHHBba5JCTXVmR4aStCCdKtEU0G9vDFPmGmgh1Kd4rgxaEfzLUgwoMhulZl/aZ2sQaUkmYOxyietit8dpGg8J6c/OxdsV0WtEldaH5pUWtAxklBhnYDGWxUrUyOm8eB+PgccC8Tn/VCiiDhfGMHH8kL2GseTxmYDHTi21d/C3Cy3BgbUh16ZRNzq7X/T8/v2D0mTDNat26GVth0MPyklUnp/Q8kqigF9k06mZeQ4oBS2Toc558Bw6I/wcR4Ly5/hhrZH5Z1shKZ12jsWX5/DUeKMSMjf/nsah3wLlLUpguiZyL+MTnXJvbpVcJLIG0uQaM1uQHVS3mB+h6sv9wtFkEirpi4/p95pOlBr2ezyaHkAMjlry0kLel7qp1JKTk9VaMgMRvEKvIwYglUwIed04H4i+cow/p8GsjPkeAicmaeB42tfZAQAbkUGIdiTkJZJiDoXX6WSsUXbZ1BeU5Cdi4KEix6JKqPpWrK4Y330nNk8+Dnb20sOjnCQEMVAFiZqdnKVp/qhXLZXIKmOKQHByF4G8SjHSeuZnS5TayrlyQEz2taSIxHCq0nEZ7Nxh0LJfFZowdOk4mZuNe1nAVPjIlIRODgd+3ISgiaBA60vVBUKAFynqlUpZyCW1VrzPaA3Gcrgyzyo151bmVWVIKCPrmPtfBbaMLjThZSrY5CLH0UyQTGeM338L3RghdjGky9/BadblgR9SH5SQrtzUCm0fBsJuNOMjK9z2B1zixG6syxowYZFQoCsx8skwpabpUawxkaPOLde1oKyiO1HOunqj9hTMMSmi0sYnjgMY7j4W2Xh1+2KPUlWlF6/T9mmifoAfCOVNzTuesQ3E8W7RMvma5Yt3ypUnLlyqWz1UtlS1Zq0Pm6K26KHjCB1NXUFAdVQsZTjkz9HGuhaLRuVBBp4Tx6io7wNcqWRkZcQ2g6SlDH5JootaY6quOznUkAy/lc1YKDn3kU3HqtK3RZ08DEvdEGIutax4GceEvpEOiGjprhohUYtgYNfS4wePi+4WOEEzS4Y6jTGd+Z6yjMXhhcEtw5MqUQoQ5ku4MjX4xWIgKYO1uiL6DMlAI5kJvOU7bOwFHEWuUmg39hvQDQyhw1S2yuLSyBznvWsVhVQhy6uXMWw5d/lDnBrHAUIDqR5briOChjTGwxsqKNcleVlZspdGQwSEDI1tqdvrW6KTt1OKyHTt+XHrSZNJkufS4K3JHpKXrTHZlDoxSFTyFwg/GwHXg9TOa2uUM1BgkEVjEaxQ5DnI0zablppxVHoOi4MdHv5Jw3giWiSgJYxRp0yDy6zrEz/VCorSIfGM2I4Mbpz1xmBhepkGxbtV6RTDr6vxJS1W8O0BZHKIcodWH45XymI0dWqylorDn6nV9azXbygomJpDx7FqzSTuiZxMYO8gvwNuqjmo0JVBw0VaW21bIV4Jx8tphdLjRiSXXMhrraFQgtxBgRYcocxYywmTbHvuLPR8zHq5ne2XZclUvT+CsomN0iV3v6cWIRSiSoRyCOQMnAWi9VK0FI+QBCUZMWV1kYfRgAhdUw4PMyH4nqi/nSjbMpm253RSZRwEFswRC14Rmmmf5LM98kSGWI+p3vN8VSBLpWeBteBUEMBiHnjsovoPZ1+wLasQ8zj0ixIcWKoIAMZiB+NEid4lkgiUcNnufwSA4NdfCh2jmNkPIW95r1PzQ4oTBZ8gEATMOjmCCbG0AcXSlIYQCY0YtvAmhToY+J9K4Z+ROjlISEdtApXkfnCD2YkRO8+yXLKwFoUsTtnxNokPnec4XW6IAQrVMJs/5+sR9xOv4W7Mc5JSzQaPCs1xPppwtzrF48OmtrPhzh379fvegKSgiaj6Ejy32EjktWa4uGfcnv3OFrEsth+mDRBB8TuxrZr+IaQ5bG3hbttrDA8/CRafTekSEQXOkQjtYgUlvQbza7UcUcvF15TrG+0zjUKULnxu1EdMCJ5JeILzF8kmUWq1IhyJwD7CVwMoIpYicOLQmnUDZvDhKHD+jXKVwCFnP6HvHTrtMOWehWQmFouWQHM4VNeM9na3IoWcKVctkSjZIIzaTkzRsD4xdyRtBAHvClUZVvkAURlm4WTmf1YTNeoke8pIY6qxxv90Sj8BJolLDkG5/iv3J0Cj+X6ryPnWN7JvAIKpEjvyh1gj7CsrGfHSg+DiYin3sSLXugahLogEzTvaM/kEs9wirxMjnD3HofhF90kv8iZn55x26a4bHTeOb0w8QpSJ9rzYL0TT724kBbCwgm6iErsgxbC99FhBGOivpVYhUOPBqqayMbN06YPVqOHl34vF+9pYI30bUurmAOFjITIghMEVN2dugF2rcKyJR8bgkYWWwudc8QzlxatEOHTksiBmHrgwcElK7LSZ9MkNmY8ZIXu0HDI8Jc+iTsFw0fBDkvKaKMELXRXiyPr+cYCGLhnww/klYMjpy3qMe1EBCGgKBkQkEuVJpkHdc6tbbQnitO0ycEUgCDpbnQTrIKlkHzn9q3ZQYyJ9+ckAkPdjpoBTsDa5H7OWNzpN1iM7NDXrB2jCXbaCMkWPm/RhIriGPsTc/O3jQMoFgtjw3p8AHqUtu6pXFhtUnpwVRdxfnzMo1n27VY/iGj4yMmVGcNhennwml6PXUv4zQzjLvX21bcXZa0N48kqVoM5cLVq9NyhnCHicrR5gCQ7+8vGq1iSkFkzgxGXehPtS9W0I7khlwzMTiPQPcTykF54JRIPpWAJLxTFTtiMDRZBF95FzbVkTMplCWM+5gYIEppfDHVEECpCju4BkbLH103dnfXEP2H3Oqu6vLVl43K+PVbUMsImMtyFB1mh3rLS2aZQs2MVGzUhZORUMtO6xv/H72y8TktDgqXHde60z/rm3avEF7gmEeEJUItjk3iEu+vzMa4SkEPhDTEEthuIfWdqkhbgd10uXlFS8XtH36mr8+qwEg3G+0Sc7Nn1RAOXLs7GNQitAOFZ2RHCfVm0zW2pZXhoddkUMPbaWC2DVFy1vfvH3MCVHOeg9BVI4+c/87OjZliWF6WHxcmX5gwI/QEOrZ+cKIpOba3Z5psy+p0+IkpPMtm5Vyxx0MOF66UIQcFvqwQ+IjUhXlgqwjMCpPDvxcuF7e8sbgEkc/gV7k4rOOlMAZUYITppzp+dCC5zMKsM88n5ayHOUcjk0BA5lmGGIDWurqjj77PJYf2Btan0HKOiBRwl+9Fiz5ZBAgnLosvByCesFBMrlW2EuVKdRS50z+NP+yeRFAjQ4j9DdSBSvVpmygGnnRhoxUHcL6p0yLDK2PqpZGuhy6GtSE2ND+BskOGZJiPmO1csEmKiWx2CG/0UOOc+62Gk5u0wAZSg0++pWVhV8AE19nR0sZ/k3IGTV056Yg7uPt4t5Dz2dIcCZk6EKnFQy54BX2QT8655yG58T9oDX9n/7yqaGIWEHcIFlnFUEnwEyKfGMdJNSSSMS91z8ngyJDFi5WnJMOaSRGn3oOB66pZ7DCvZ+RzaBpaYI5vKGeDc1v7TlgEI0U9CwBSUtqsBiJarGkMYrUxTFWMcrMFogedW3d+SpC9d84J5cv7Nvc/LwyyKWlZU25YoNKo51hI/S5NmFqkpFwbCwu0CrwEWIiiLZklYHjeMnMYfbSujO/OCfDA+SuunroUUY0Ik7rkuRizqddiUAXBXdC3VsGJGZzcWhBYj45YBlxZHTeMfpVRB04DyAJEqAIqAsQoa5lQAMEM4dMghsQVqxzKDF6KdXwGTpDASedy1ilXLXpmSmbnpqRs0LqkdpOEuVJogJ8V7zOrEfM1nH49TpO20lRgi2DmA0bk+PCqdMOh5FepaWKTIkbJ5QRgKH9ZPzGTI6X9bok2ZMTJOPUszjcI7JXpZGuKX3Aeq59IO19aXvgIJGnzVixwIjdnByebn61RxFk8V7PQpzh7k5dClZa55HEYjzUoGvgBjOdJ7hykSChOCETHIla9DzjyoNUUDMLutMOuzoUB/O1123LMaudkqRN19yJQq0WrHTvl8XBkblrOhxksBy6Blkr5kt6HO11HAFkQIxOvTqhVqFSjpGjBauVKVdBAJqwUrkgLgqSp8rKwkQuBWslDFZWz8OR4FpER6ZuEM0gwMF4MU28WGqhHcotS2o3XJhfUotiFGaSWDJGvePz2VnrU/OnPFjtteXUaZc8evSw9gz2JqIiZI4e1IfxwmIKpzUvW8qLgZg2gn/D0KKRHHGIwCSGJdazr730KRJ1zlEGGhC2iA7FTGyUiQdSMcG6+GqBMxSkS5SJq4nIvbEPE9MxBaSBQSU2FC8ImAKbIvcXyFSeJDlJ0mH3oC4psDNmfF4miEqQo7HTKhm4g9P4TgmHCXgP45Vd+IbrJ2Vsevkjoiuy8ZhkzTVShp4gQ4+HKVFTL7q+e7Br/O6K4Edea7YKOYkMOpMX7K7+fYlK8Yk5KxXrIr/RJixoPpcXEW6Io87krdtNWT9F0xgzE2jzZd+RLxPRuaN0u8tlZG81rdtBCTAledZ2e9kmqiWbmaxYvVK2SXxOuajMHeZ0kbp/QIEkcBOHrLC3U311V+m6KEBk7/g4WCHX1ONLFdcNIBBSex5jV+F/uf2KnIk4NM3FxXwADe9jhC8cLO4HJQB/iEOPF0s1HqmZRVadKcKQ8dQN6ZEphlARH7h/iI49O6eO4FFh/EyXIuwKwo3yiYKMBF8BWQFbAmkUVKeoV2s2OYkzqFulVNIcYHpm5bydr6aNgN9ic3RafdVWcCSRXR5/tzo9I/BG9jU6lOgIY9QTzzXCXDGoieuQzzgRCng+OiQyQ2B6/m522oH8tiLlsbmFBVtcXNCxgE7AesehExSo1iYxh2BgAkEnbjgZ9FDq4DUy5n3EW2Mri/8mAPHhAh6AuLEAfvU5y/xNQKK2FgKG4MhUg0MCWIxMIkAE89SdOaoJ4ti4DpVyzfLForP5Nf41CB5oaMpYilUbEn3moWkamEOnA6uVK1aqlWwAHwE+QKs9GmoCMYxpYNlC3hZOzal9j5q9+oO5acP0MYgwMhQgOpyfX4jTpr7Fx70taHxcsR6c5YYOAUm85nEPxCA27vtINIqvGwwzxiA1HLrrhvgeEEQbSk5CAQJMGmKPkfOTsEhuYFnaK9H+V2bnAkM+ajLwAhTZYcxh2KrhWPtcHNcU5EgPpEEQHG3rCn3CoRNQgLSgy0DwJJRFv0sKjBiswpAR7isCKBAujfUksy5XpBoG7IxjYO/xt1rcwjxxYER3lk5+jQE62ThbFA5InKkQyxXaw8CVQKWWttXmwMtUgTiK9sKpk3M+DEYkWydAioNhPpIV0iUOfP+BD21m/YytXzej637y2FH79PAhW5yb16xuAcw5BnpkNeyG7gLQHnXPIK6EsIl0uCPM7M46OqDYlZMcezjSxsARoAWBcVbd1mcKSAltzSTg5PMy4AoIyEa7ThYMkYNuxTg1Es5OaCuTaGrQLHcr53+TscYSj2rtQcMG2CPOTQiIvYJQlaxEJnSlM9YWLkxMAiKsrr99+PNp9jrW2z3rzlouW9fM9FESMZoG6UlFbFkcf35ouxL3CnW6lA2iPvlIYjVk62FcKG1k4kiotx7H7bV27jsfAkMw7ogBvAqQF0sXVEOHGDfQGBR35hwzuXDo9PYyitAX0E5KGl0R2tIp9NdZr7bNTNRslglplaJEYcph2iaDiqiby5YEp669E4IwMnJagv1s3J+pXTIow0nGVvvPueq0r0ksiHs2stxJMDSALPIIKMv5wBj1d2Rysqu0OUMI/IMdejRu0ah59jge5qK/ldE4bBHFAbzeRDM32X7KCmFGcTR8wK7REbIxOSnqCxgf6pLrpmcEZ0Jmw5ED4VUqGSsQGKeQQmSUo/9TqYs6S8eHsMAwX0TUQhG9O9bIoFVWI+eTH02yic46WXOV40xkvMnsU+I2XVo3XKjBo2+PpF1n3Z1bPD/IQZDllpYXBBNSC2S6GxlqY8X75KMWuLI8DSaO0a7AJyfORLY9mzGQOHDEWn+EI4KDlrYxkotBmjf5vNplsl57YsMQlMVSgsM8XruGCR4zXBes8HneguZTWWvh8MPEuKRBi0IfyhhRzUshtdvRGNrBcGCFfEGOBHiQwAQomdo8r4PFCimLQIf9FH8rIwqRLY9LGYkgiPvXq1d6vcb+qk8zPSYbnsHACj1IiDKMoNAEUhIzqyRPYUyqSluvjbEJ2QP7RLXPyAhF6tNHTiqYCgpjTnZjz9Am01GGzPrDPhdsqYlTDhUzllcyuQS8GB6S7hEcnLFWg2l/JatXHO3QoJhSVmx1emSBwCen6jY7My1iqOZ4F/OqdcMroaWMsglDhrSvcN75vAIqoEYCYxmaUKKKfDP5w4DseOcJkKsT+2KJifWVxjgo3ahS66UuBDLoiz9+YsnmlJEfGwnQ+Gz6cd2QbJtuhwhtc7+AhC0uLdiJE0ds05aNtnXLZnUV0LN//OQxdRewHzTuVfeBr3fcP4KOEctZmFfWu5asGx36mRyVQMOEHGgYb6BaptKV8Fu7gMw2TCNcO5VQ07pCO6076dPZ5t6xA9KTqP8nuABkmi3Y5KFTSNkhiZDGa4yJbMH/j6RXPXY4g+jN52ZyBFGTmIAlEjE/WgKhijJsDy/HMz8UFAcxMEeJPQnkuo+cuyFAk5PjVWuW2Pcu6kKwRV9+qVLTRpMT48R4LkhNK5FMUePH3qJx7tD9QOgPTlyaa+OMHAr00DPcyPti7zKvgyAKwhrkt9QAQltbmfJEOW+z03VbP414FCx35pe4djz3erVQ0vmMkJVA1pafMCfE+r3jQVssP2rKpRTuHFXm8+J9pkEtYYqo1OmUu4FC0J5JiSDOf/dzwc8hOAYK93sdOjd5sgYcDygauG43qGK57FHo70ZByCEDDAyZA5lYALnc0YUNB1TmDGIX4ZioVT37rlT02NnbNgkS5mTJwjEkGJnW6jC0iwx80AqQedOhWyIWat7UsWPdRpE+yZwgEmewh4aCkfi+R7cOD0aIVipJCcjWN6bPVWd0LA591FsZo+jQx6i6kndseBuJ9v14ohpruLC0OoLrxZJfWpbDx4ipla3dlEGnLign3x2Lb5CZA9dKTiKI+a8NvKKwzOkReLipFAzgHUIQkiBCJrNRNzbB5JzW4pKyZgunevr88yRpZ2zUvf0kHqcb+pzXhws563Z6ttJYVm0PuU8uFn9zrcjmaFsTfC0ils+VtxRnjnCOlx1GtcVgcCNBjmOIjjmeh24ibE6oQcXXRIQkQqMxq4z7KFlaINpPWXGksT82VJ7xjNds3IrpzjzUkHNDy5VQ/HNmdWTpOusZtrQHMJJBhkGc8gwZZ10pVuR4axUQq0nbMLtRvBHWbrJWlbQx6BWfQ38sBDXgZ5VwCKgYjVoCKvXAWMMeIMCF0kfsdxbZTjrTIbANbWS+XsCUZJieeWjARhS9CEgNGT9tbPitDiJIoUuksbRsC0z8On5ChEi4K5GEGOF7rgH3Ac77xIlT4qe4HHFTAXqzuWy1etlRB9CiXttWV5rW7rZE6sPBxwBPtW8hgZA/0V7vW6rftUKvrYmHa/eH38J+XZLB3Gj/KJNGQCVe23H/dgz6194z8b4YI0A+cyKiOdq/gXEeXysbktxMsQZAPT6Vs0G2br2QITuZzTNBBe+J+1mKbHpdnCbmDtbha8/cx+z2cZnI76sEsz2R3ADjd9sOX3spC6fsgZgfN61rBPzcto4oRslZdQNga3MotgUSMFlokFzFeXNcDH2BXiZpVgWN2CyXsqUGT4auUgx92RwbHAiuG7C6ZqN7fuznBxM/gVJwhPC0+h3XY8CZEzH3m5YbDqyYM9s8O2nrJus2XQcJptuIEh1kYnfQaBGMA6RwpRS0BOIlNPzYLZ4oWbt9hc7upENNDRXpmH+UoAOaHUpw7sxDF8BIthclUtpvV2xxcUkl4z/IoceNEZ15zGBl5BiPF4dlxLnY2gAO5TJ8QOX1IDbPZ/E5UPfVUjRRE4SLBCX1NoxTqcSFCgaDC9kDunNYvBtHoAbyGT3fEH6AbNXPrV5E6uADER145FoAACAASURBVCskYapWEDeSZItRtIMMPQM0M5puFhx1IIdFdnVyvnh06Eq20IxnGhAEDs4vtGlovQLOFetjvkZOPInrKJg1sE+dONWTDrTXmleUtS4szgXmcUsBjFj2EqZZ9VntZHlhbGxk0keDoZsqqjwlZpSPIGO1VK2KgBUN2rhm78fJeq7NTpOGAtaxlwTGn5F8Pf8fnfe4VDN+DwYa+Jd1hXQl9bFqWdcPeV4iUimi5dCvjzKHzhIGUu7TQyyEIdAlEz33MSiJz609Tv4mQx/VTdecAzda0qCvheIJCDMZGLOnG8DxbOZx/7Rf/zG6opszm9K0v1QgbpGxckyFUlmBsPZsuG448mq5qv5b7hUEcFi39es3eiBcnVDmLQQnwOwQlLn8GAmWx7srugoQPfBzxjVIUxKVirA5j0nLn57bUGqLrVT+AUNrdFalSZ5nyAT3NAZOehDevAE4B3G2sdywpeVlDQMhcFleRJdhQUQ87IBU12C6dzpy3MDpysyXXAmM4+C+EPLWWJJyH6WtdTMQ6Lq6V7y9rad7jC4NujNg6McasZAezQ/BaFPC6NlMpSAJ1ZHzDaprSWcc+3yT+96f91pmZCAnHXlyz33+fWMlNL82Y4VNMViwq6HTQoNZ1JUWYO2w1USQQljGGCYUtDpIYAPRTe27oQTkiGGYOhZY7kJUwgAURxPHPIJkAKzyUfiJWff4bwSGwDICTwo+AfO8xStwaFiDVALpDe+pgoZGpBLIkI0DjQdRoFFQkLUhASLhRzanwBbUjdq6zinA+hxPduhkQ+neB7ZzX4JncpGBSxRxJd+XYthrHXDoOM6+kwEpPrRXbdBrWhUtjGrBtm9erxr6RCmnvnLgeLJ4SHHJ0ug40fPPjz9IkZ+G6ob2XiUMIAxZ7/QQtqA6Os7cpW41aCZyO/Q+70wBydA1tbRY/3RfQRzFfv5eh44xXpuhJ29+kYoCASRC7iJoBMhgZWnRs++SQ30YIbKFmakpkWumZ6f1eLXM/F3PFIDPV1ecSHbk0OFxbRryFE4tjKiUgEAgDakWEuBTIghlQUxPozYd+hxdbz3nVaHYezv00ZjJzEs1/EDyScKwp21s/qDXlkUOMNtp/ZyBfIMXYl3881XtDnWuQMhQ32XG4Z6QuVH/kuFFQEW9o7RmOM9A577alOhKu0cQ0xz1i8caNXV7IFra4mj/ofYsYkzoq49zyTleSCDOoHVFJtcupnbrbHcXX/HHk8/HiJ4aX3LDJpOJ6ABjwJfMouN6A/2rnhuQoNjvzfMELskgMum05XSAy3r0EI8RBndU47WMAUo0Uslj5ZbW9Qs3Da+JmXhkKidJTTEgGJ9PgPgSQZPXhz1bI4eL949D0W4c1VYFySeTtqXVhqRP0U/XvTExJZW7+hTMeQRu3EkX0jDbi1YpVdVOBpScL+at1UE8xQU7OIxe29sjRdljgAhMZcioSFUm5DW9Dj+wQg5j6tm/z+3wv+P1RRSJ8gAEUJxFfJ7XDzJDW2W6YTDifs8QdQUOS98JbpSTmFEO8RR6B9cUQmqntWJZNWr7MTdbq3LmZOT8I6gFtfIulLD3O4H8E4KQviaExUDcyXZEEjFI92DRTWbcAzH4xL2Q7Y/CscQ+8KzVj1WlnARcHD8Hu0LrZIwHkhl4MvhL3hNxf44MdeypDkchrW5loJSOfNKaw9SJQSrhA6kF9/reh+zZsbeNUYaTvRgQvAVRmizMdvZ6gK+VdKRtEKaK6WyDxGms8XsJzb9XAVrQ+dTvANsz6zwK42hOhZBIZ46TeeeKJTHK5YzVV+/OVveHYHJHTn2aWXRtHgyS4SsICzK+gvU5v3hFeQ8IMdl+gKE5H+y/J+KuA6BTC8Q0lUuiU4fBkWEiJdl5VspusNbTvY5N10q2fqpqWzeut2ohI232QXdVbWjOfHf5Wb/O44A+OvNoqyAUr00oIvonCd6AMKitDYcO3qHSIuUhT36j3aEMIVEeBSsEdCgBeqkSRPoPgtxdLMM3dDSUyUyrH3o/42ZWcT+XFlkAKJVsS/q6lZJVqxWbDOzmatUd+ErD2eRAMxjw5cUlV0ULSmqLC4z3BJVy+CvObdf0NYafqJczShnGSJXsvyjCCi1BPvSAvsvAhpb185s+1UPFxyHjJGQbHUl06GtvSi0ym5S2KNVwYqTtrHx9pYbXuNCErw/BRWCrBicKxKxsU+fhBoSz0OsHPWVf3jEwJrlIhCYMYiBD4sYlQ4Fpj+oWv/mbm4FjkzY8vbxhCI3q/R6GmPVpq/AaupO35NZGDj2yx5OGPjr2tCHMAlw1ZrUmHWYSIRhtygDZRYfJ96lLImaACRnM+FnJYCveHH49xoJI0RnH7DLyDAiA+IkGdm22JOgsDL7gWsfjiq2c8RjiTRh/KzjhvbC0Q9+5Mn4FZUG0w2I3BW1/zG72nnDuCdqzGEM5MT1r1fqETc1Mix8yOb1OSBU8AgU3aHWr1u/EQjHyyXNwWpoV4HtqBNGGucn4VV4nQZawd2LbZ3RofF4eIpBIXOzhcS08dnWUKhU/H4l7CNOURWTaVJ8+dxCiSEQdMEBlKDicdkfQMwSC+Ht5yZUTKZ1gUzSEaGXeeivz1mrM29zcqdFgFxTGWEsCI8ppGCpEa9QvnxrrzpOFo20fBWCkMBayMhCeEGcF4Y24B8Za5f10xlaZypkI6tzRBMehclmAckPt1xG3KMfJyEwnxUXbkfwdHX9y/50eUMLThl8QatCCiiGlhslamjrmLPj4GM4+WBfLgL7QdRYDSgVkPkYT+WLsKkZfNoWATEGZO1sdkybIxfHL8dL6IBBHWKjlegLku8QduQ+74bG4lkFcP2TJnh27sAsgdneYto56y6mh+xjSuAcjGVA5amKNHeXEobO/fdCObFQQHVOwxVHRchiyVSFCAd6P3V1qVRSY5CuHdKskZ7UCDFbxgFJCTXQW9HpWyA5t9v+n7s1+LEuz67595yHGjMysrOyqrm5Wz0ST3SYlShasJ8EQ5Cf/KZYtiZJg2S9+oSTTpi3Lb3o0YEAwYEiUZUkQNHmgJM6D2HSzu7rmyqocYrjzZPzW3vuc756MoXogQUWhcDMibtx77jnf+dYe1l7r5MheuXdkj86O7IAKITfLZi7d/z5aJyFSlHbXZVKgf+dsfQSDuRbK/cQd0/pOOA55cgE6YB4lfVpZ+nyxL6p/rnvfG9hSGg3vD1rbnqETmeA6hGQgURyGKyz0jc+l5twuN5icxERo9cxTmbG88zziV1/vcCwyzsHB2M5OT0OMAOs4L59ygMznIRRyfvFUUTKlNEpsfgM7IYyXzWyIjEA3S0ScipB6Hr1mKchvtCgdKWpjbM2lG2GDZiQrAkaUsBBWyexYUXipmlUJUdSAoAujuUx68X4+fLH7l44RtniUzNSjiZJKbgaZUer5UqbC29d7XiJGhPFAas5nDysjtiyBcl9uWmtXNgrN9SQbJjkpZWYRvWEuPOekdV4h7C2mLmBQjMNpHELsdJ+7zflUer2AhEQcuD47dxDS7GVcB23ExQ3LcWQ/MoMkPnee5wT9BHx+LhORXs8Go1ElGuKjYLXveZ5rB2oCCs9EnXdWk/fEdVDP3fuK5SPrmhsmS5MJ5mV2lRwR54TUYOAb4s4GYxebyV678zDqDd51CzyngLSGVwCeAdiP3rv/0E4fPBJ4Q06T7zabbshd+iyzaw6w/h3I06TD2dTDowNt3ty/ZGVepo+sjGJozARr7lqjmH6t/Dq5/gPrmedlaySzAl0nJpZEAnKQ0TrLWXmmStqIs2C7vROIcw9j1vLs2XNlDZDvCMKZcwdkgQGCTVjqTz/6wFZXn9hmOXE/gwllQzJwb/OEY7Ct8BvfeCUQHoCy5mj3DTHeiPuUahzEQm2QlNy7A5E2PeP1PqwrbHmJeN3pW/vkoS3bfZ++icA+RSs4RzJ20RoLFnsGcuJtOHBVBLPYA8qgs9nKKEFe13MLsSwyVkxBImbKPjFKYK6T6eQ6J3454QwOz5hJCK2vIM6xd6Nmt16oJaf7j7HC7kDnRPuVAnrCcQdNStU5BaJH/dYfERFyr47gAxW/57Ow3vJezF63zjXnXJMyXfV5cxxNQEd5u9LeV++yEteqNDWytRDInF0tn8P2HZV3ocLm7+9JlfDAjdGqLxexYXTM9QYS0FvgVwvr6rm1Ntic0hPv2PGgbw9PD+z+6ZGdHQ5tREZOu1T3F6OAgH9IBDNHno6g1yQj2peoBICXjAEGa53xU5+6CW5DjAiyDmVOEwG5rx+XetXnBGoVJDiP4OJypkkq+FZUZFt/9W//453KMzk2xeIq5nFLlnTJns6xhzxrLlpA1j1QaZAyujKMPkYRlJC9DOzz37wfm+/KprPzME4pyqawI8OjF3co/4oebQBxddMko7ggPul3BQmuvomyD5XxU8gIhsTifhTlEM3cbhl1J4BUfTOKJDFaUy+hHDEJAkrBzvbFV6s9uWylA+VelBdABStcm690kFNNyo97A02kTdmoZk+Wr8F7wSEAyJNFzLnPsrakTacumANJ6fzq0uaTKy0QmJ+MhbF9IL/IiAb+6tIb0IbgGx3iCnF16hsoyloChJjzVo9KYgkFgU4sX+cAlKBIhuQl4HTZQmbUz2lm8gQVItRhn8mCD7Kcj8w6cPA4wG1JwZX/PB/9T3a22M69NBlcgGx7pA1wVaqNa6zYtWIQr63TX1t3ECpWzPy30Uk4UIkakCWCJitCJ+GrX/maffOb37QvfvGLytAJxDCaoJLi0yAw4UPgI9ovBHu+NiILqkbWXCdgsZrq+mNbyTx4h3GeuBcESAiUxD3CuZd4Sm6mLVffqwIVWW6nLoSLETFWqZmBEO1g/2Rzni+YGd+icGnTy6m9uLyoFBJZT9wTBO8Ed1cXF/bsk6caJYP0eXV5aVfnFzabXtrk6hPxa/xe8+NTlhlBkgdyPgqbQV8VMOGwhRtbEAgVzGEUMzoUe3i960ieuT0cW3dwYNZnxAlWdbCi0es/eGDL9qAqKedekxle7jM+sVJLonqKyvrsVUYqZRUoQa4E9PxZ3ijaN+QR4D/JvDHf24VEHMT99/G8eD6HMMDCVCNR+zwYVZt2PvaY/fcsDavIwvsq2evIjEQJKEdQPDqQp9tkbcIlTlIcjJOG/cvncPKzBKelcJArf6/PU/AB6r1z/19FOzp+kfMS/tirXr/kmedrRBU2Aj4Be/5bISoe5WuV2tFxaK03Nuy17OzkyF5/5Z4eh/iY46bWxziFCVmqnjipeUl/xZhvwT/INZrv4xURiKhUJvYfNSonXlA9xq1qQl7LUOJzbhS9KpfV5Xqm1O10TjVmrUoc+0jrr/7P/6eU4vLGT0DIjKuM1jlN9QL3q1H2jfg+gT0zGiJuLfScTyzGKXa7lY3H9JBrANxjYWJE0oPFqHf2924AOlFqdfn21Oj8p2zQt/0+/W4r29aMsmJt0jfMc5FgXp8HrkbtmZs3dHmOyhJb/jxfT5FWlO+uB3Q15/3T52eLFa73knAIG53Pm3upN6YNAtCGw5GERdA+J9Nhw2dUEKADAOAkAN5iD9OPl8GMs+shdOS/Z3MqJy7m4T8L3eQQJPJdCbTzXjuASFTsQijcyq4HpTKTAJdj3djSAIxQlIpypgcvnkmQIWcPMQMfReJh+Zszzrm+lNk1xwzjnCVzuwoG20yZLqr59Ip9DpkQrW1AZcH59c1SxxXkSl1X1e/mtm17gEa2IpnWdifKzK6o99nPfs6+8ZPftJ/8yW/am29+UcRPZZmStsS8pcicwzksA5e695ueoXk30EJyS0ax/VX+8WPIMZcUwMkKW/buU6lQugch85ljNSWhR9eq23OFLgIgWN1bk5jQ83PEfmY2eTbTNedaca/A43j69GOR2iiVz1BNvLywi+cv7OrywpbwP6YTW8xmtlxMbDweSJlL60brODXGvfIG30YKcau55vThvlSbPNd6s7NDZJ3HhwpqWt2xtfHrbvdtuetY7+DYrDeybbdni1bH5huT+5ZEUdp9W7UOJDzi+0oCZ53eKZiPOWHNA1OdImpExlWgQEDpJei75s/L3/tcuu4QXdAmWFcZafwm+8ZVKZlj2pr11j6SJ5tVEgPkTMW7QZqXANwzwb0MW9+HoA9VgSKbrYOSbD5X73wt5m6pcf+AX58G0O96aXWMdALrYMJ/ENcy36RCkZpLAQmuu1vJ5rSlUtTasD69d3Rgr96H2X5ox7ip9do2ksmXu6b5fJRfv+XG2fwlkJfBVQZ0130OrkCXvonE1HL6IPb65BlENYr9RZVbAgRsVOGULNe1QydqhlT0APS6n1kCaxgDxLjKHqgUpWjV9ws5wuxH5gariCIKJF7mS8IQBw7rFrMI7887+MXGFfaB2aP4QQH9roDkLkB3ZnWta1+OdnjfmSh7vySf56q8yGUZTutP5Bcnqun8xOfPDTVvLMrrev8o4VcERe0AOzXRkoWfj0kSUgRIjy964yntmuSmKKpVGZxrTeMf7yNyVFUg2TBayOYMyEvVbVUru80mUy+fMw5EVj+n/Es1BilRskM30dnS0yy+V42ktbF1a6VMWV39mOXXeYuNiP4ralrqj0qgxuUhs2wcfExtaBk8iV8Ra1Rs8XCragrzsNSWCElkpkAZN1SX3Jt+HgYZ3qsrAzYpG7a5gpjUZCvAS8GUllVN6PTty1/+qqxef/qn/phK7QSokhKVFnnbpgvm/Es2q5eDS1vN3KD8M9WZmLgOBOwKCJyjwX1CoAa4peALP3dfato5BNCuIeHCQ66dUGltR7UqAybKtCpzkpV1uyI3nV8sNG727JPn9vSD52Ku08djvVzNILZBgLsQCL/93bdsGcJAtNnIqNSSUTKwtMHQ1wE9fFfjjpZTuG4R9JC1Sy9/NBTJE4EYSW12EflAVpYZ4bHPIu/wuoYs1rI5TmTIi7b7ttiZTVdbu1qu9L/0wnddm6/IkDPoj/5kkVWqahK+EaxTP0rntGgj37r+fpk3stHn90R0Hr56Obh81NVC0rfMbBtZawJ9lcUX+Ck9ArW0uF+i9y8hlVqPQa1KtdSiDx3BQ5LdnJgWmFhUO6sEp4rwXs6VtQOR5v+AXz8KQAdYPy2gZ+W2yp4B5/XcmBWQLWprK/IbanCPzk7s9HAoYhyZeR/wJzuHl9SiMsBF7Wps8TZAv+3UAOhYpTonKTQIKl6CXxT07IUNlTueJzM4c4o4PF/IgyMNoVp/5W//w2sz9ASdMsJoZud5sGUWmj0+CYtsncAigIuNIi9/Zrv4katsnIBGCVpv3oywfrAMXSWnxhzyPrjm+zTmSeNAk7RRb+blmBYbuPc1yr5rE9BvuqhJkEuih4CsuG94TTY/gX9kpAlkDmBmHVbbS4IQ9fF4H/b6khy/8wwXsQRmQjsie0ishpnk7cqODka2lj7xShsTT3dFNif6SfM+lPYYKRTgzxeVoQff69hjft7FcpzcpTJme6OgRrYGFGDCOch7tfRlJ7KLRUMexm9KbqpXHGzyDAi51rIjlHuXl/YhmglcmaWmBYRfeMzAEyCMD8fVHD9BDEp2jFMBSFSXMOVRhjhzjf9K2lU38sbmBKRt73XzfGR/KRq9+eab9tWv/rj96T/9p+3hw0f28MEren8+D/1iAq3BiHaUl9JqNn/0U0OUow6Y04EwRlbSKMNJ3V7JYYqBXj89U2lbd3RtZHEcv08CZ/bTMUzJQNvPnwfoyXHQ9AH1FYkDuQrj5cLs/Q+e2CdPntrv/va37OnHz+zDJx+ptYPIBdUcX3fehCdA5P0o+QPIIszKX2BnB4dui1tNeLBWA8AZO4MUOj44sMOTYwG3NNFTc8C6du/0FUw4xZqncjCdLW0yW9n5ZGGX04V9cnElUL9a7+xqsbTpemNzOZ2xjl3Pm7zLAdgDppr8FVMPlZKayyI7mDuz3gEtWN/ROitZ4qkQ13ys2sZFZUDb3vcJ6PR+FbAmMVeZd+3eSO4uQlm0IPN9K0AXKbfedJoZej2CeT2gq4z/Unb86RD+DxPQK+wqph3I0AH0Tuis8z2ATmYOoJ8dH9ijs2PrttbWxdEQVz7ON9Ks0UIEcFUcK9z00jMiuWgp7HXdY5/2Vwr2xP6XZ4/XJVAnoSERqDLzlbv7cf4Wsa9mUt76K//TP7q15H4XoIt0UQ7M5zxwZDQVtT8APjMdZZqttfUlhVxn6EmyyJJJZqRVhh6fVjaE3Ep3lNwT0G8G9U8H6HXwUmdTrubld2GZxWeA03zP5jLXjZ+azo0eeinvKUBPJmt6IysAclnL+iZ8+aZLT3PPxMrszqUdvVJAXwggYMwJIHApS37OPKQ2L9iiyhyd4StdgSSpRcWhCtoieNP3VBbSnYsRk9g8UrELRq6UnyJzcBlTbwGx6UKyQiCEDEwmM5GJpJKdj556wOJEv/qRn6f3OQAPaNBzJ8iUxSM9ZwAiZBad6+FthvXCe9oz9ACkNDh1Jb+Je6/nGNpkcSFSGkBPEMC4FRMWX//61+0b3/iGsnLPDGgfOFeAL6R3UVDT/cN0A4YZhea+S/hudSNXDPYgYfI5VQmA5AMrkc8Wmp/5SCWMpUlLhcAoSV+pUKXMcbuVLwLvxV0g8aYokOX14HG53tkU7guOd+uNXU5m9uw5Qc+VffDeE/nRy4GPeXFMYGT24wpnn3n1sVQiVTLEM57zj5mFphpaNj5G851r4m524k2gUtjHxKhr3cHQH/sDMeTLbHKNGth2KP13hGlwZePxxdXMnjx5YR9Bzru4stmaefmtzbA6ZX1JpctnoSuNcWWw0YdVjzg15r2S5gmOB3EumerVhLsAvQbQOvDKAIzHrBA294aqDB77aVkW33tuCJdArvKuS0gwUwq+pdReVRTuAPQkJtZNgeaR/ghK7p8O/699Fpn13tcNpfeyspWZOgDeg4eE8BmuaLuNjXodOzs9tNdfObOzk0O7fzSi3mNdvBkY0RWvaCMJaglCaQzQGf9wWtLFLh83bGLNRRDfs+LwSfB1FJyDCBCc6+OeEQqmGfXc4kq5rCyPRf6jdbTx9qD247/8t67vofsCrgU7SnAqM9yqzJmErSq88BJCBajZC45H7wGT2iIMEn7Be8Ie9Qf0l6zLqP7dpwP0DEiuqy5kCTNv1vyM+kyNHnq9aMq2RPTd7gD0/ZJ9fJosC0PQiQx177xmRWOvReGZbA3OUbrXBpOKTpFrqHVBKdbnG0tBnHIszZnL7h6X0oSQk/xYMCuYh6Zz2M7GNcpRLTKtrCzouOI65UbJSFFWa0SZji9JccboobM9/TwoOyyIZzCnlXEKeGtGra6ZSsjcFtHvK3Sk2dj4UstH5WY/bzni5BaPTEpkRh9kUFVzmDbw9QbpD0IWzGvGgNzNzN9PvVTD3vOiGrPkPRBKgs3O+FnVzor5a4EWgkKrlVoZCiyixF4SqCiJO+C6vap69BKN8eerOrJZW380tq3+3tVjPFnX4qkkR3X1NQbWdVMJZQIe/VeVEzKPtkkwQ25oipR2wT6f2PMX53ZxNRWgSy54CwOc/jUudGGrDAj3KPHS6gkHqjiPHB+Kczi5sRnKrUsVbrd5lRhJzBgre44A7+mLc3txNbFnz3n/KzHmAXsJ0fQObLFCoASym3Prdru2zeZL+/jphX3y/MK+8713bbrc2AVqdGjlU16XVoCfR6wudauLhRw3fWTNAtwgT+p6iwlVl9yV5WJ6wtoSyWyrx11nV33f2TG+5T/fqGRbP7rp1J4OXHV/fBpAF3c591EqW76R+aM4Cddk5hxfTLX4fldzM/Yz9TRxykO6oeR+U+J+Lfw2sDerEZ/iuTc95dMCein+4whK+xe3Tm4EBGPgoSztoNux+/eO7LVHD8V0Pxx2JSLbMbJzB3RC5X4IhVWAXlRBy8TpprHnah/URJEH/KpQRvLmtLMwYKrIwWsHdE190AqiTVnbNguvbwL0BKEmEDbBPG0B8+dJSMpsLeUck5BU9jqdxENpLshSmd3HsP5NAUUZXECKya/rQPuuCkNe6JtIcTB1q/5GIemXwQBRfjNDLo9Dm0Yhl7oXNDC+F1luFRjtnQMvpalkvDe76ax4RWixIQAA4ZRbmbHwUvQZXSMaaU/64vS1w7QFcxC9xj6gV3r08OiVUQbzGY1hAAm3sVh4YpkXn8+dnRxQ+LeeX2Ts1bVSZcC1vjVqWE+u7BFE5HqXHIZUlAoyJhkqZdtqrZbnOY5DAWVUi7KFkTPq/O7s7L5bTUooAvWm1FwGAHeK3MU10JiS96G9RO2lNsAIqVG1FrZuAzsej/Sc/JmuOVKOoRLlrQquxcoOxwcRoDnQVyX2aOMkoHMDKyDpDfQ66qPhlT0cKEsQd2WPlezjZn285FkajEZK8cUDAZQVubYvnp27xPAcmeS1jCeQUu1TBm+T+aJz4DPdylQRC8ELmuMg2z441hSEPqPm5VpSwJNO/BHz5h4I9jSG4zzrcKnU3yBPT2BACVGTC5udZyKq0BCUdOy777xrv/O737Lvfu8t2aXqc/XJ3Ad2dPzQhqNDw+RJbYz+yAbDA5H5MH/5/e++Y+fThT1HqQ5CJwm2Zuq9kiN2s7aQDM59TjqnZORqJSAvK8sO7PxN2kAnByDn+ZuPOVVRPi+122/Fs4Zy3f5z/bg8M/cZ9pqV7hUafr6/Lhw4srVXmc/ECzdL7ndl6EW1/vuG5ark/n3/Zf0HOYNf/2S/YpCJ3z73xAMZCI5d2r1k3+zDtrZxt2cPTg/s1Ydn9uB4bIcjB3TIcG25TmIItZaiG+uHkbRsndZt47oSehegVyOLkaCoOxbVM5f09gBNolHhiiqxnTh5mlKI4F/7x6cF9BJEm6BeXg93U3Mg2gPeInOrStJEqJtFAIb3cpPlngvrOkD+YQF9/7Ok+cr1PXSylRKwEvirCEtzkDVol4DNvwGPOuqqGet58WHu6nxlxlqcF5ewfQAAIABJREFUTAU0UWLfG/fSXZxiP7WSVQZAmY2WgQX/LmfsUwlvvlpUSlie+dfjg2zwCkgiA/ZR3TBZiHl9AD17Q2qdhKRiSitix7knnatMwlnZdeUiNZq9xKQsPcqcbNyyl0XAh+OTdC/Ppw/KuXNnM/WwohKR78cNqxsCpT2YzXo+5WlXavMSvTPTAWLZo9KDVxKHDSlBibuhiJnPzH8IBFFGJqBAPxzwIiDg/MqAaOD9LrSVKfknSKe+NoDMugIU4Ruk0lYV2ReMV7gDSaJLxzFtJAHo6HkzT5yCQLyWK7vVvgcunczIqGugo8BG5cOBfG6zK2ei0+se43Q3HtlwgCWyaY58fIQx0pnm5XGHkuMV60kz2S5lzznjDprNsJSfqaTN6Krb13ovHRnWOT32CdLFE5EHnz67tNkCFbilLWhlIPW8Y456rYAFlbHvvvOO/c6/+5a9+8GHeo6kcQdjrQUmCsYB6Jyf0XBsjx49ts88fsNOz85svW3b+dXEPn52bs+w4V0w7Fn3qrO1lYCeut9u6kEc5ONauobVNI5/JN1nMbNdVuGaAf5+5pvle3/0ffKWNPdWQPegLXUYymPIwdyXS/r7JDYlWOXkTFRmPWCpxp9vPEZPJH6wrx8a0CHTFgldXJW9g7kO0KtkTNM3KwXnEkRrbWzc69u947G9ev/E7h2N7XjUsx6z5ySfqL5tvTTPXkPLiJHXxLMqKWuMEN5+dhptUIBbJNYIcAl01YIMk6qKoB0WqqFvX+39f/lv/eO9HnpZLmiWiksgzwVdssi1wMv+aWkOENlHzgL6ayFkw0Yp9Yr9xzgLzfdsnhy0uG/7uisgqMeCarD1u9W/R7a2vEFLRqIDtrP483w0/928mZs3e/l3vkHsz6PTa8zDKRcMAC9FpsbNWJ6L8r2b78P3OnUNv27/+7oMqL5MxdSrXZ/yuvhCYnPznr4uZZinuEJZtC+izudGlfxN3Tva3wxDLSs+GP1U//2+WIR7WIdBS1Z4NM/p+uSaj9WNJ3UcJy+mRGgo4/EZ+gHsnrW3bdB3q97RaGiDYUcZHEk+N/1yBRDB9J+76pScrXqyeQW8JAxDC6KoYPj6q6ckUg2wUsbT2I9f81p4x0vq3MgAV10tc3Gb7PVDiGkPD22nykltH0z7ejZba8yQ+VWmD6ZTRF+YFZ/YZHIlW1O4DZPLK/e8JmtfL2zQaduDB/ftzR/7nD1+/EgytHrPXUv9cd6TqpLY8r2+Pb+8kmmGryUP9iazK5XILy/PRVaTm+DllV1eXIgTQQAh4uR6Zx98+ELmIlwvVQ443nBChFF/NZnZTtZulK7xzQ5Z1DVlf8iaaCas9L4AOgEkVZevfuXH7Utf/Zqd3X/Fzi8n9vxiIjOYF3JhnAlCYfBLiU3BIeve+/c8YgnqIiXFnHiQT+UPnkRb/eHNTO/mPbi/Vykdu3X/Uuvjhi9Y9wB6Kqzpnm7sBzknrmZdMdbr46P6pFVysH+s0Vq8i+Ueb3hd0HLrB4v9R8H5LVt4uc/k65XvhdJn6qPs73F+3qSIvjelFD+vhJXYo1Za/xBCD0cDu39yaA9Ojuxo3LXjYU+z6eNey/oabEFxDTc2r1yG0fkejyePg/dNzkwTHyqc0HVJHpcH5utIlvh7AnGHOOd05L4grhGB73zp44rJkfrZ/9FJcaWCVNnLy5N3U1ZesshLQM/It8q0rwV09oC6fFUCiV+NwjbwhtXxBwnonun6G9eff/+Yyh5UecNcB6x3gXkJ6Pme8m2O+KIJ6LoZqnnLfUGVFFYp59L9fnZ2fIo5qm/ZKNX63K2P27h7ln/vc66eFZTKUsznZs88bx4e1fctdI7L85N9y3psMEvnroDkmxPe4KmQ5EBfXQvVAjlG9w3I52flIolk2LDqvBf6B+V5lg5b1f9yL2KCuNEYshZqgEwCUH52tjYgCa9ABc12yw6OXKKVDL0UbaHGICLY3tjnvs68Sr7q3blLGYvNSWuditx0ND4S0FEy5zoQ4GnmO2UuO2bztdlqvpMgEKX09I+fr5YSDOLvycYZKcMHgN/LjpUyvkp67hfAZ4KFfnYf97aHdu/sZE+OE6YL5XGqStJi3+5syphf6KzP107YuZwAnudi9KMIp2rCwuWJNV5D20fKfR2bLVlZfo3kxeBCtREktK2PX7RK+a5LQC4lRTL1AJa2RpiKn6jt0FIl5+zePfvGT/6USIkEXJfTmV1cTkXme3F5ZReTK4lxtDAGES0qKmyo8rUHbvQRIJ+AnnkoYO4AFHeert3N0HU7oPMytfnJda9yO6AT5HpJtt5b6lfxe3F/Oqjey5yZL+/uwuyk/uvvD9Cr+684lpvPiv8mS9U/OKCTNWcEUwO1f8Z9QK+Pr86IpbwpngRjkxvZpY4HPWXmp0djOxr07GDYsXHP7GAAsJv1RFRbujcG0z/koQWpu5mA3nr9w/0uz5Pan/gGBR67PoW30tRjTzVQKpYQ4fS970OVLfBf+h9uB/R8syZY7Ud7NWGtTubK2e26F6w+WkX0QhTBbw6PcjNaraPW6gS9NJrlF7J7x8jEXRl6DciN7DPuUmkBF5J+Ke2ZP6si4GtEbXjOTZFrFehExFBm5g44fp4gD5XXYJ8UV5/3JMVlJpomKz7H7+c3yXH56KSuSp67NmFIM4YYh6pINOGi5dK5TmjK3ncJ3AnmFSg3dAtyU/FqTrxWzuWnIlvYPCo7lPewh/FJXNK6QOZSBed6jrMuofpZy7E/V4sr5r1DLKY6uRDeBAwQ6Sjd4gAGcc4kN9rreaUBG2CUFfni0h2dnoSoSi0N6yfVQSKFjbReUoVN1omcsdr3fH/szMfz+Nz08EgCBYA5/skmxI2/Nfvk/NIWgOrEmeZo+U8RAJpiI7qUQps2hhW2oW7wA5iJBASpbTxy2WGZSOzcnvVgqAoFAQpBgMrO7PtYWrY6el0y5yvEYba7yq74koBh4QEFxDSeVwd4kj0L/gGtHVYyIH1oW3lac8pq0w4nyKGEtxagS/M6evT8XBk5LaHtpTS4qferejJb2P2zM/uTf+I/sp/5mZ9xrevp3Cazuc0XK7ucTuzyamoEO1Cd5vLkdhtZldt5nwLQVRmQlnqCkGSQqr2qIyW/m7/uAvQMXpuvkK+Z91U5zprP1ViTi2IWgF6nu1rvQR6uhVbyk3gQKZL1DwHozvivI5rrkpabzo4arD9khu6Anvtb0eatBMjq7FfHVoyDclximTMtAinUdjbqt+1oNLCjUc/GvbYA/aDXsuODoY0HXZNsAmNuvhtFlr5P2M59T/tPEdBftxYAZO1lMW5Y9c8BbFoC6HGE5LID+k7yxqkTIWEyAtEwp2n9xV+oWe650e6XU0shmIY8aQPEygw9iVB5MROw9gE9GH4vgXUN7H9YgF6bBKRST2Z9twN6WTG7qYpRLujmRc2A4yZAzwg9Xzt76SUBIzfNzErzkZ/fLazzMpmqzNjTpS0z8pwXz0dXznpZOjIXdYJonoO9LN1Tiwr88m9yw+YxgyJ9xmqsyEktTEfsWj5KlDdCgkYGXCnIk6z3zMbFsq78ronQ6Vv5CBmAjuf4YOi66HzPv13KNMlxclBQmV2CI5kRZPASG0feU/64b1HJz1A4y/1QPf2wDY6igq2WyXyF1OiOY2S+/A+xjpGxJLmlpjMgTFk7Xff2xpmCPKfz0drpcwLmvkGwqaVIjk8dYOgDQW2xXNt8vbEZfubMcy/oea+VofOc6XypgCHFktxZ2kVhck5Z6oEavXM7Y5kFtEeVWprbaDh4pv4jJDnAPf2001hEroXblR32qT3OTc6LAvSlPTi7b3/yj/8J++N/7E+IK+BtEgIZOA8rF8Eh82n3bLbp2Sw5BnKko3eus+Da75LuDDGjMF1yNrIf4V2AfgvW61dkWdd9fVpAdxnb2osB7kqpSJdz6Nyk+XO3k/UzrQqgSFb7CVgloHVHyb30cs/PcVcQUz3vUwD6da9Zvn6OLTdZ7BnIyF2u/GyF0ihrEUBHC4L7AXX7QQcntY7sU/vdnR0Pu3Yw7EnT/Wg8sCH8FIG6E2W9yqC7u+CAuZAT5zdJyVkx3X+el+RVUo/jUjstMnBvbdWkY36eGbz2O71D7S+hPe+/+O/+j72Se7OHfl0mXmfYL0vBlhl6uVBvBfRqt78uQ4/orwL9/frWD5uh10p0jVJ6VWqv388/936vvVm5KDfw5r+vvXGvGUsrz28Cepa0s1dSjn39MICeLPl6OSY10R9hfSuSZsG9lKG76YF6ipKyjGi/6IlVr39DBUNt8Mhm06ayIsxFFl2x3HPDDyGHHbKJgHoJ6BVZKfpKOc/JiFZsngnqYDDqZtna4dpi1DMcJUkOAHc9/2HfjYV0/qXp3K70NLynWpfy/PVdQ1uZJPPOyspdBc5Ryzfi4ZgbNuKaeFyvvXfmM/FOxFst15UfeJoYyWgHkFotlKGTmaP9D8CqvL1Zyxe88gpIl70QQNFhbNfWix6c3of+IMfMaFeva7P1Upnts4tL+/j5C3t6fmlXM/TvnTHlPfWaPKZxMMhqOJh1nLwnOoOmHiKD0hs7m3zXQtktgDxFhaLsztPkp53jTVqknp07oK9tqBEx2iJ9ERpRojs5Oravfukr9uUvf9k2q61NZ65smBUA7zm3bNcd2Gzbt4v5yi7OvbeOHa2X/mVoaZ0BAZvrnKskqjlhz0q5kh0yrB+QF0Z2lX36aguM18p9NF87Ab58L52X3j6bvZ528CAk5+n5e96LpZpseA7cK1g/PKBnMP79gPqnydDvAvTSy9734n2SWQJ7znXnnpw/R5zK5KHgjR7cF4dds1G3ZYPOzk7GfTsc9ezewdiOx4gida1Pi7FyzdznfmnvYj9ihFI6Hn3XLfCo2km/0vXwK0qAmcck2aLQ4dB9owkopuVrsrADua9fBYS0zEot+f/85//BrT30aqFlD7zhONUE9yYpLgHvZkBPdnsBdxV4u6ypf+IE+z94QNcxx/tCfNpfrPsR9V0Z8F0An9iX5zHH+vLvsuR2E6BLNStZ49c8kglVpJFggycrXOc0N9kYG2tqIOR4XEb6FcBzgJSQFewX0oWFdkE5Vndd4KM1UZB40uSmEvIIn+c6Y69Wo5epOlQHcNOK1kFR+qtKlUEkcfe+/fIga6vXd54EoM21REkOgttojN59T9KMkkZ1I79qGkEdfAk7NKYjqpuLUh4Z/FhALiU0uaAFnoc/NH8NOK5WzPwvlWmSUXpWuRSJjDJbmZnzb3rFEvvZkZnONV4me9Eo83kA4SYOGcCUwbrWl21lxlMJ7TDhJwU8gLSn/2GaX+GO9uy5vffRR/bhx8/sAlIZbHpG/bpDEdX4wuRDhiX0uiFsyv0qV3gENxHkZAC4DPvX8j5RGbFiojvg5IxuFbyqnGzWx6AEZvLJqT168IqdHh7JK/6Vhw/t8cPHMoyBQU9wRKDBZIG3P7joQ5vuunZ+tbAXLy7sxfmlzeYrWxGcMqjUattgSAXBs961FqtvqC7julOG/oMDuhvdaEwuvioAz20vAb7x+zw/jAim+1q5T9Xs9rrkXJxUL5OL3e36FT9ohr7HX2n0z+/K1JUw0FK7hRR3XQm/fN0E9Hp/2W9R1qS4Al+CLOfrwLk+LZQNA9ARl6FvPui0pOU+HrTtdDyyw2FPgI4fel/CRPteIfkOCjjTbTOmgvLalOdZ6yhGPlODoxLWCmVQKceHwIxeszpXXhpgiGQv6f7zf3M/Q8+bPw9AH3avh7yf4mfGkc+pxA6SpVyMsem1w/HGQdPVo+qvJnj/4QC6n5CCuer7kscRL92t+4B+l/lLE8ia3xMZahNuWvDFeUogzw0vM/PcnD07dBZ4Pqamd5lrJzlujySnTck/aDIYmo+pQFWX2r2n6OS4dGe6DixdUa6cw+SzJxFGn8erqdVkRGZyecO6FKeXlcobISNS5oNXWwadKX/t7wpZYmdUKtcy709mXbHJu2YHh4jLQEZzlrsIbvTKQslNZbUor8pmVDaqIaWrHj5jbWUrijOIJKjzAwB0jdQFF4LLjQubhGUglc1m6ucCyAA1IC75XEa4Vlv78MMPFaVzH4otHtKxZO4wvE9GQ9tukuXtbkyuc+7jfbxuGXSX9zXndL3ArQwTJNd+5/pUbPPdRtrtk/nCnp1f2cfniLzMbErVgCd2cFNEQ92zP++1twR8st5stVWW1/vHTpS2xbqeuL2tlzEW5ouh3GtkN6nSfB2IJafF7058pFGeG8im+dWHj+3e0bEdHRzaqw8e2quvPJYcLYDOOkziorJsFNVaXZttOnaxIEO/tEvG6eZwDciOMDlp22h8oEBFgB7TCtqIZcfpJfcyS9yHjZJM2/yN0+pW4XVeBfaNDD05Ic0MPQPviqSXgVK8TQJ6SdpNQM89SAYzISH8wwH6fkB9F5BXwBdZ7m08/7sAHae5/MoMPfdKPQbLvTb9imsS7R+f4EAtzttu/c5OBLjDAaqGbRt1d1KPOxx07ED7AuJU2Kmi7NiyHm6Oe6Tp2vsj2415bsvHvA8zWE2OA1m5k+Jqq+IcYfMgwT9tVjdWm3pP1b3zn/2N/Qy9WXK/CdATyG9kuYcIy90ZeiM8K7LzPUC9IUNnDOq2CPkuUpzb22VC7iWO7B/VL1yTyhL8vQTts9HNC1rdMMWFblYy8m/QOc9/X5edZxCUz+H7tFEl2NgE2DS3i+tuqpeCC+2hcf5vGP+rz99+STnfTwIr9HyCuFHeXLwfIxh7N1iCegQsbcwfC/XANF7xDd9fLZ2Iykhen6XNKNlMJj/NdSvFrB2mMT4n6rPfEN3IvAcqRbdhrfYRQjFl5gn00oIPQxgMRrJUz3tQdk/A5Hv07uUzE+0BSmrez3fimoR89DMXhgBcAGUy8OVi5QS24mcAfUbkfHbm0OnTc8y8LvKy6MU/e/bCZtMLlQVRX+M5OTbHhoCi1Gox0/z4/hiil/A11bJdSxHPNwq/ThBx0ER/evFCI15k6Fg0XkB0k+iLzCNFhmM2to95CxlszM2qXC0vl64r/+1RxupqV1pG6nYr7nlxx8vv93rMLmGbUxWU61sbWhZtXc/jQ0aNjuzs9J792Oc+Z59/48cUGC3mWDW7rwTXlXNM4MRnmK0xyNnI5IL/F0uXt52vCBZ34jiQqbMDELRkW8j70TvrYNZxS8ld6/QG4i7naW8mPnXGi9fj3ni57O6hrrgGIUGbAFE+8u+qpSgfbje/KvcneBNNoNFrCGyDRFqRlesD8zNSz8GnEmWmBknKvTlVCDtRSdaWpOj9lCJfp3y9PfMpkf6uIcXFRnRjyT2ui/CL+xXFQJTjumaHw74Y7qM+tE0sVnd20O8I2Omx93uAfVT08CopAtEaqOtz9TKgpzAMFcZ9SqUDumfuLubko2rS4oi2oV4v1ooqYIWHQOvP//w/uNVtjU0rwaGMnvPf8q0uGbwZMQUpoAL0yGKwCtgDFm0k+9lxCQBqRTZmHcvvkZP8NF9NMPP36KjHUUmvetrpPVX1/RwoXFjE/bUDYirD+hQRyQtZniOBUVHhKIlsOp4g2TSlS6vzHazgNALIz8Cmlr10KRwV/eny3JRR9/Wf/5ZaV3zSdMvLns3+ud7ZZg2T2Ut25Veeh+tGIHMBGqYY24H0sNF0L8l8KmymEh5z4OicSwLRI1f9j1PacuZz1El8oeoj8Paed55/emXu2oUS2shGaIf3UFzzHrrruXuvm95xtzP0ax+qbACVzEt6fQmp8EVFAV2hlUvdV0AJiEwnELU8057PFu4VTvl3NhOgcLz0NycX+N375sDxZcCR4IOEbHk/8HpYk374wUd2/vwTe/Lkbc3H0ytWdaHnx72CZT6f2dHRsQ0wQxH5x9nsUgrQxrGyFdK+kN2Wnv1fTq7sfHJlEwBvs7XL2cIW25YtKNDTD+z2bdvtq++93ey8AlG4JLKBesuELd/vHzZsAjuZtLB2ZSjjBiL4cqfaJHwGzgWtDu6/1do18zlOD6q2InExyohmPeC/XLEynTi0puXA2NqjR/ZTP/XT9o2v/4R66+jkK1iJgEr9dAWMXXtxCblvK6IcAK9OKs5sy41Nl0tJxO74e488Um7FOQGs++1KimMlUJYBmQehwR1ogjv7TMfJg9rAc+pDEr4OvHUFz8vj+tRKQHwvkgd2ycMJo4+s7ImRr+RDO2/VCsnMnbFfpjaY/deXKlAB11EZcXGlemZexFB95pZEhtQOKXrEZc/4JX2RQm8kuSe3AXoKJt0UGHQwx0kdk2uAoEzoXv51S7oFMoxibK3dtjGZ+LBnh7RnOlvr7eTdJyAfdFuyV0WrYigBqqxs1aCc+41vHbSdYq/KfTr2sFqMrA74tIZzJE1Wwa6aKGEZNeULz/sY3eTzAeqVhv8fHKAHSEf4Wml8R9Tnm1Q0EkuhhoysriFRNctCfH8XoN8OZK6F6zdjjNREzyJv3YoEF8fVDB+6g323otx88yarL/C+Z24Cugg6OT7mAr56pwRIlfW0ge1H1ukmlmYn5U3djAhzIV93LrQ73PJVjl28/DRIHj6/3AweqkCukL59CfBtYO3NUHrYyn52ni3kYBC7OiMaGveKG8F7TWEMs1vbZjZRbzq5DMi3ZtkcQPesFZAYWJ8xtBDq8ddYayRNyT49bvrOBKiIpihzaFm3hyOag7eWpIIMwAEgR34V21jMW9wrXr7ycmab2Wa1UkadZjOV05zmzXm/nvWsL6e7rB4o2BiNqmyyvHZ5LTTrfXlpk8mF/eZv/ht763vftm//3u/b82fnyphRp6O1sAEMlysbDgc2lHrdSteLwBRwBUCZW09N8QUkvDXe46iptWzTblv/4Ggf0Hsj25HlMvO9o2WWkrV+Z9CiSUBz33CCJS+vy8aVR21yLv4z7Iys3xvpeZxHzpWqI4yLbTdqGSjQ00ihSw9X9r87SvqI5HuVB2lj0Pjk4UP75jd/yr7+9Z+w05MzX1Mrb1lQDcn3YWxtMnHmvlyrwCzJebYqRj+N0h1+6QJ0eBGpLJm950X4mdWbre7dKIHvKtJEVvLKHSQK+S1WfNgwu9tQpbEu0hqBUQgltUTeSinimMfXeY/9y/9c1QOOg2vqn4HxCf8cOqYQlpHOxNoBQ9UR9cBCzEnkUw+kNO3CqtDsOjUa3zcE6NESK/et6yqEzf1jj+x4wx6U1bGbtih4sbd93QXoCEsRWDo51AGdPjma7r3OzlqbhVTiIMrJFx2vA0RmuH9hyePFECqCWmdpWJV7El4QUQVRQtf1ZMz3S7/OlTqmgNuZ75i6iKSagA75Tfwkx4EcZavWWVzvP8AM/UcD6C8tgsbM412A3iyJl+UmRUklQ1Dz33HcaY4SwVfiXlUWD9EbgOC67LTqcQdJLDPqEni1kQagl+Qw3SgFKSYJTvp5nJDq9YrZ6vJc5TFlD7sJ5vn9DZX22++S6rcxunFLhn7dTV4fS89sDaDnaFZYfUZ2LgKS9o2SDOLNdy+yuX8xJeeUsk1A9+8d3DGbqYhfuplco36zXcvClONJ/3G2MEkvMtrM5kUED1iE/CzZ9YyxLUhojI3NJz57jaQpZfQlzk2YudDj9ptSr0/VIJzeOJYR5d9O306P71m35ez3tBDNtcPfpTEL1zMFbBSVq8+2sg8/fMt++Zf/jf2Lf/Yv7dvf/raOFRlbMg9pPy/nEsaR9Op6pkyE6gVa7ezrj1955JnrYmqzxUKfGVe74eGR9UYHciibLDd2xRw76mntvm07+I17QJMV8RToqTOPoj8rHXsyczYism0/99Kt3kBU82uQErc6DyHxW+nhs87TAIprWNjs6l6wTgXoxw/u2098/Rv21a9+zR4/fs2nBRYEXgji8L+73tF/vJxikmMexMjOF5OVjjvLSVyGtXcLoCP9ScBZzXv7zZEBLop6/oMA9GL/ElTuAFyfuVdGHiVYcRQgJ4adLXPSGAMxWgWvA6An2cCy2KsFPoKWpkJk3VIp0zQBFREAnTYIj8B/PUIIeMhwh72w460S/s7L+R5MkWgo1JG6XPAiREztvjR2Wt7zt20kfxQAfdAd7AE6c+ijYddGnbaEZlrbhWbPEZUZk5nLKZB9gRXnhMz88qphSHmrJO8BqO/FYa4kl0GvWgHotEQkPhc67YxW6t5GCRERpxsAXddLttqNnv0f9Qz9rkiPTOS2r32lrqL0FX+0CbekBFopJwlD/CJUpeM05UjyWuVusP/+Zam5zFJLQM/j5UbZQMgQaWj/U9S2jjWzmmdU9qMpTlIAehms3AXo1bvdkaHfHiEj3eutiZtK7mW1oPyEfp561t71bbft6EZwhnVt6Zr7oG90XtHhPOqaopZmOzsej0KyFcY1THKqLgjykGkzZ+ouXrJV5SbTYyor+T7r0a7fVA6CXuaiZ4UwiZTOQsI0GehooqPjvkT5rGgXqM8enuxkMcfHx15hwYs9fNgVbKi02bVxf6zTokhdVQOOg0zVtedhZQPcfO+sWkxkIrK3lR2M+/btb3/LfuPXftPeeustm80o4btxuaxZcQuHmRua/JRKqUoI5OEYANiTS9m+ou7G3xwendjZK4/s+OzMXkynbkf6/NxeTOmjS5dNYMfmk0pkOWNeVWoUiSWZbWttxsvUPlsJzPkdFYrFHKoZoEAJRBR92aTK6CX7hMFJ8GqSXsTLJNo8caDz86Egar2z47N79rWvft2+9JUv24MHr4hcSL9fb8Go2JqJgrXNl2u7mHprgZKzSH0ES1Q3tm1bUQIlMwoQ9ONxsEshp8xar6uQcV0rQBdVwFsR2fNN3oIANGbtOX86DmFogANsej1lo2E6cnYx1BEMgvQZ/Id+16c02BIREKLaIhZ7VFsIEjbMqQfPgWOhRZNkVJ9Q6KkCo3sP8xzaQwJy1/CT93qw/VVyR7iqIOTlPnDXvq3XT47Mp2C537TH35Wh7ydwL79KH7UKiY4yAAAgAElEQVRANas3soampE6WDsMdQMeNjXL7aNAWoJOhs96YduPMVgklJEu1TXw/116jNppXrCony6gEinUUGTrr00dU0XLwe5JyO18kF6rwNTL0GwGdsbXK4rHo92aUdVcPXSXKa3voP5oMvQkozQv0owP0VLHKVRb2gdFDb7YM8gaGoFN+Nfvkvujd2anM2nPjc8OQWj1vX+t+X2GvLOkATB6s1Nag1y3eZoae71UFFXe00W+/MTNDb4pS1J8nr9/1JXk3R5GVZxgSUGZVPBXjYESomvsOedU+pDZMVJSBd12Dmd5zt6expLRhJetlozw5HOiVfP42WoEVS9/sipGmDWQ1L5O7PGmy9lv28ccf64bKGw6fdAGHNsWtDcdOtMqSuR7FkO/pZidbrtZAjmOFEx3nhJs4KwTCDYUpYV4Tc6wKGGKuNXuSOc+KdPJaJX8fXaOkzDknY2bpsrEfHo2l/MZaW8wm0lh/cf7cLs9f2Le+9a3Ky50eOsd0fP+ePf7M63bv4UMB+oefPLe33vvAPnp+bjOCnZaPdHGHV0CWxK9QHWPmXHO4bYAWy0m/jtstgL6yQbej1gLZ7xznueVGWTlmPJR8yYz5WauLDKtWudeSAZAcSmFt8B76lQM6e/Px6al95Ss/bl/44pft+Pg0VAYdfCDriTQ4X6rScrWgcuFmMEuRO2k1sB4JMl2N7yVAZ4HiNw53I1oBL917cR76KV0cY3aafuDMJes/Rvwc4EKnX1mZ8yy4E8i6YVbzOfm8htkQlYENvV3MQ7yXO4LINej7eV5vtK65/gJyAhRc/qg6iHRFi4sSAEp5/jOV4ZmOiIoJQQZVKEd3NQX0T3EGYmT133dAb1N9CX4GMS6ADaj3UIhsbcVuB9AB87GIcahHenBKXENzToAdRNOsyFEVTH+I3GuzXaQMPXhA8DUIMDX1opbXPqAnv0LXJwJ/3x+9vP9Syf2POqDfBUh3AfrtJXcvRZU99Ho8xLOLTjfG9HKMrCEsU1bayuw8wVs3QGSVWS1IYPaL6hFd9byGOUs5v59yfzy3JsoVwUDh8pMBWQnIdam7RvGSJXtdFHx7hBts21sy9NsBnQygmd0HyU/MUTefSMDENGU4hvVdj2ZxThQJ00elzx6CLbqOLTN0YzIpokS8WqxrAZb1SvKlmI44mM9kdpCTB7wEY2918BWjSpT4u32R6s4enrlU7GjkI2MdL6np/5D+FaBXbQWPuNlwXauZ3rCLz7isMAGy98o8w81M1x+VTITZDI+zq0t3RxuO9EEpUbNBDIPRz64NoL44f2bvvPO2fe9737UPPnzPnj75yM4vXsScujOpeSs+w8nZPXvlM6/ZvbP79vH5pb330RP5in/47IXNMcPoDmVPCsdAAb8o1z5tkuVfbWyMAfV6tl7OlAH1u07A2qyWktY9Ojqw8eGRzaYLycSSHfL5kbJlVG613Fp3PHZQVXLbtVa3L9DR+aXkuJimBIzKk5yvk9Mz+/KXv2Kff/OLdnJyX8GAKiBi45umCxDuoXcO5YlZeCotC0Bw6/wB2Mf0mhld0z3Axu9bqj8EoKd8Mv3UvFd0z1GiDqXGataoUGRzoRfnaHjzyINi9fFpSSgj5pwh0rNFP0Ys7BYVjvVCEsR4uZ+ODmzU79nhaGwHhyNdd0xGVNWKgJHXpEXC56O1IBc7WjA7E5vf/3eBINoNHVkak6178ENbMHkyyvdVHfB9xwvPNxOXr9tTmsnEbXPot/09v7srQ7/r73OcjWtF6w63wQR0LFPxQ2eUTQx3yvEkD1QHaSHR+tDUMNcuJkdojbXaIRftkzNJ+nYcCGGkCACYI8+pE28D5QSKn9MS0D3TD4XLKLlXktgpbf1HHdD5kCWolKUtAdsdJffrQGzv9USKq+dfKbn7puRLAUDXbRys0rSHzYvULOmXmXhWN7I/msGFLlQIB8Du1vvAYC2y+LoiUI/6aNSIu64QD9FeU5mL7Evz3gXm/B1R/G1fdwG6n5ybSXHXBRb6kzjnUmorPk+Oi7kbGW537v8tUZA+5a6eerE6t3HOCMq4StI4Xm7CzMSFX54+eep9UGVhK1sD6Eh/zlfKyJAzhRCk7A7pUjhc0e/iGmAjqusXY2kiBVHK7w+t2+/YvbNjl4aNkShhW/RJ+Zt0W9oX0HGGt9TOukmu8seyJJua+1miTSD37C2ev3FWv3pxjLesHPRZT/wca9eLyxf23e/+vv3O7/yW/X/f/l376KMP5HyGhanc4WiFhmoZ5/0UQH/1sd17eF+Kae9+9LF995337ePnF8ry2n0MUyj+usOaf+0HLVqnu60N+11bLxcCpEG/Y7Ze2WoxseGgbycnR3Z6cqSAQz3jdsem85WdX1xJzIZS/ODgSOXwpTJKMsietVGjQ/CHI1jOvBzM/LuymLad3LtvX/oKgP5lu3f6wDPfTVtObrKRXQOKKpZrBA9g42eA3RJ+BQGAVIRcuENjSeaAnvP0GkUkS+KCS0ExWN9x/WmNUWJXCyg2X1jx+7rpqA66UmAaD3nv3KcuJM1K9ZvJDWXItFBwEJQ9jXW2W7t/cKi20/HRgbJz7YdB8M39h/Kt2gqbrS1WBC+eBS6tbZPVzqaLtVTykPGV/K78g+ENOFeDrww49LkY143r/e8/oMc+T2uq5/c74A2Io6KOKlyvvbMBolP8vkfrjIDe9wRVh6Ia4+RNKio+2kq5nfuL/SAlldn3RHZbLaKVV5OgPaCLKZ6YQ/++e+j/PgB6AsB1j3cBeoLVTcDO5lABegil+I3rpTFnRdfyjtK1K2a/m8Iy15XXbwN0jeQgLxqAUf19WmoWZdrM7JqA3izzlwDdDIbKc8i/U3rwJlDPIOSm3yuLjr53833LjOWmHvtwWBPCyrEtbghl3v3wPw8Diix/i0AVNpsqz65WNsWEQzPeiwA2V1ijCsAjxCj+vpJi7XRtpblmF5zRqElUU/Q916Xt/uLpeucBFQQX2NbMKfcF7IM43gxgUsAmA7Bq/TW4Evgpl0p7zRZNbsoZBJYkOZ5LRYB+MKV7smTP8FtyNOO5lPz526vJhT158qF9+NF79vGzj+382XO7urqw9957T3KvlOuvrlCl29rh8bF95vXX7MErj2x8eGzvP/nE3n73Q3tyfikXMjZ7yu4EQu3CfMI/u7tXaSRtt7FBr2vb9dKG7ZaNR5AgV7acTkXKOz0e2YOzQ4PI2IOFb217fj6xT54+s9lqa53ByFq9oc2XzMI7eY1mAoCTax7GtSooWw9OyWDunb1iX/zyV+zNL3zFjmC5W1dWrTN052dLbZpqFfZ6ytIR38RBTgz/0Lqnl0/FYI6OQZjo3AzoOVIWoU2AOWVq4h31zgFkZzDVEyEaQ+rt6SxoL2INEuhR1uZcyoOb49i4qEmf0amejTote3zvnp2Mxqp2MJpIiZ0JBvYv8RAIPAIoxANhFAq+AIC+69iqM7DLxVLSt5ezuX5PdUIVmHbHJXOjrJyz91qjqaTJuYnKTK798vGmfUPP+RQ99Nv+XvvgHSz3u/7eqy9b3f9wEMjQh8i7BqBjldptMS7Z9tE1gvc+Lb6OZGK9h+5TAFmNpHJH2y2FjDT+HGERDzr3CEdpzdU8LQ+cXIyLIIzXQ3Tquh56ltwJ4PN8KxH9y7/wj9RDz40iN/wsM+ZGXJaT97Lk2EAqJ6lqDt3fKMfEr+tBK+5jg/yUY2vXXZyKPNYoeeVxZ79C5fOY9a0i1xgLKDN0J65EZB1jMoqYNbaxaSi6+Y1c/n1uNLmBpyBI9kzy/Op5HS+R6jw1XydFaWIWvXqPonSryC+Y3MmEz3J+fn4WVf5tPqcs8bApZ1ac0aMqAZFlapbyJeOG2LjI6qLXXa6X8t/p+62ecvyfP2NtHB2NROLJsbOqekEJcLOx0XCsc5RjYdlrcqW1jdS9VFIMS0+t5VWWv7y3Ws2XV9WYkMPkHGOvCh8hWMOMA3IeXMEwWwp+w/rIDpkv//es1d3ZYjl1Mxfm2kOdjb/vhTCNNtZCxS4pF15Ow1wGMlbtnqS1EIz3DO6qufuXpGtbtpguij5atlLqESpG2MiAl8ybI5Ix6Fmn17G5eumXQaSb+Gz7h+/bJ5880/nuDfo2GA3t8PhUs+jvf/iJvf3+RzrfXUYBBwfK0Oer+Z76X1Vh0PnCkhIMX9q427YHp0cqWW5XM5G8Dkdte+3Rsc2mlwLkXn9k8/VOGTrA0hmMrd0b28fPXtj55ULz4MyOk71zTuBTcI5cC8Ls4mqqvvCDVz5jX/jSV+3xZz9vR8f3VC5fM0u/3IoIx3OosPSHA2nUO8GPzZUSfIiq0KvvtFUC9fnfGDdT+d+b65q/1v+QMHlO3McB3vSa16uFNv0uZVpIjVprFla7PdtsO16BQAAHBzhaFVHSFUF+u7HZ/NKWi6mA/OzesT24d2qHByMbdlr2yuGBDaKHDuiw3pQkcD9sVzbsDWVEQ3WCXnkSAJc49K13th0cKlNHK+EcAuTlzCaLhW0JeOivK7HRrhX7QA0gKk44P6/6yn2jxI2bQPXTAPpdCcVdgH7TlE/uw9jX5v1OUYIeutjsA0rrLVsuJsrSydDpqYsQB7gz1tZtSwJW96cqGc5kZ8/FhjiBXT+Pyo3vvVwfb7mVI38cR8WjWDomyxWQyluQ4lIoKCsm8EzKAKr1s/997baWEYZeOOfainnwMsutNqk/AEC/Lqu8aVF8v4CeYFKBFKSU+Ky6mVKKVTdobbdJRJqlV99ofaOGRHVdVrUX9JTkoYbesco0uRGUErvxN1UPPRXp0mwkQVZ911rOtDx3imCLDCqDDS/5OAlDDPBgYTfPewkozvp+WeI1SYE3nYOSFJYBRbWOpKNMBuDjXYpc8c0mel14ZErmSIadI025Uei8kXm4G7ZHyCFkywZLQZZM42h8oN4rJDlnxntGnjL2bHKpU5WBVZa4KWuq5UMwF0GOuNcVyZGx5LUAHlJejp0pcAw2a9MtrwR0L9emW5z3TgUJ0VPPXrrPsVKq80efvpBGotzFFNmH1KzOT3pg57pT/LKVxO14PJRO/Wazthn9Z0a0VN2Y2uXFC7Hdn3zysdTosBnFVe1yNrMPP3pq737wsV1Mpx6lt3pqbaT0raNZBhQeCAFoHQKX1Ux9yVfOTu1kNDLsJgCfo0HLDgdrW84nkkwZjA9svevYZLpQb7s7HNt0vlWF4Pn5VP7l3f7YFrB+1ctnpHBrveFIlQOc1YgO7z96zd780lft1c98zoYHxwoCdtYXOK1Xu4Lo1pL5DBsrwK3WC5uz+ufeAgiO5kuAnkIeWRrXvRWZGn+kMTPIf2z+/a4dDNjk+74ueGmtIfrjQ5XApdU/97FHqgUuNrVV9Xu1mEvmdzzq2/2zY7t/78QOxiMbtHZ2fzRS0CSxKeXSfi/l5InMPfR9R58fYKdSgb0tEr6b/oGtGPlbQxCdC9SvZlQq3KqY/yFAsqZcM762BlGSJGGGfVW0PYBpSDKX+/gfBqCXlcHm3ihQlx+CZ8mANQpwuK1RWocYRx8dEpwDuneYICmSzbOGFfZzX2riA86VT9Ykn6Yf45eVsl62W8OZUDTHUpRL+gtuxqQMHgJkwXIvAV17Jqy6AlNaP/vz/1DmLJmhJxAlyJUl5bwYeWJ0QX5EgF4GC+X7XHcRykWR5Iwq4moQNDI4yd9nFlWdhOgB5rqTTSg3QIgB+PN31o0xsXSmytcj+0hLUzbyErR47zTHKGfJa4YjY19eIs3XS3JN/qwKGCKDz+OWIATmFMN+jEW83D/nGgKoGajl8ZXlW5y5msecGSI/z2w9AVTRbPE5O33vEZXXLF8vqyMOOL7gMzDw193Y+dUz3RDVyNii/rci0wURKhXLnON0BnlG7u0+BB4HN/qeIgsyWoK6FyUxer3a8LDqTB93ikJORBKRKkuKjooiuLg8gAcZbFh5zUodAI2i9KEJxYZQsN3JynQeo0RVDhPUa3rrPfSYSc0eum/GNRmu/HlmwCLHAFCUhENaVje4LoUHqbyPV2AAj5a0UZC6paLAMdM3JpNQIKuqhFc6yNbffvtt++jjJyKnnV9M7O1337e31Ed/7qpilIrFtF2rNOx7QXzKWM/i668XZouJNsGH947t4emxtAMAunGvZZ31ha3XU1VRhqNDlXkpse/afev0x/b8cmbvfvjEnj69slanL1KkxsrUAwd0utYdDAXoy9lC5fizx5+1H/vS1+zVx6+bdUbU22zbHtiO4HbXtc0WW1gISGufAY/zv1LGRK/e1ds0KimBIRfMcQBIVnNwbeSl6Wub8rj+ByTC7GPU7Qp8Tw8PlFWTAbKH+P1O4DcSWW02XwjQVYla0ibyeX3i+N126QHQ4dAenJ7Y6cmhrmHftnZIIMmolPq4zkTXtYxKqSw3BcTonbEedjZbrGwyJRNf27I1sDVBnUR61pr6uJqvbLJcizxnHd7F4SgDXzem8a8coy1B5S4Qzb3i0wD6Xfv/XRn6TX+v6qaKsc5H4Iv1yrpMaVdY74dD9CJ2amf0CLSlAWC6HjLuylJ7TCspQ+9i6hQCV10nsbE/KZmImX7tJ1H72LPQDUBfJ8+hAHQ/b159K8fWqvPJGvxL/62bs/goTp2RJqDX0p/+Z+XFchlZHw/6QUvubjp8s/TrnRe0lFUskP660k9mkeVrcuye4XqWK1tMDeyHMENs1qmfzkUvz4M4Kw2QK1+/rHpkcJHgoIguR0TydfaMPupyVioz5WvnNOtsPq2E+jPTzvI1z01pWi3gazJ5JC/zNRN0eR6gmeX2suRbflZl/1JC8ky27O9mgJJKX/mcsmROqZlycNoJ6hhzzC/GISlla13u/PogQqJMmKxBIOWbjUpaAiWlP8rIubb0kkt/9/R1T5vJvLE8A/bWSp6HPGd7Iia5kYWVLmX3dUiTclypqU5v20Gy1ilIUK+CZjaRXkgNAxgIDcX8cY6ppaRmKaGZ7nmC/LV7OTv73VnSVRUjmNM91KzkpBbnWuNjHvlzf+fnHA8H+h4W+vPzF3ZxcWWT2dyevTi33//u9+y3/t3v2be/811l7oDo6GBsc9ZfmLNUJLG4Z+QH3drYcnopgtGDkwMB0iFz8ZCQOhsbtBa2BfThS6PKJ1EXSGI9ObkxJ/7R0+f29NmFrXesSwAa9jlEc0gOPmal7xdrs97AXnntDfv8m1+xh49etzX9c6SFqdkg59sdSNoVctx0PnfSUohEsU5EPYOxHGOUcGx8s98HdJ9a2Npw1A+dAPqeKxm19MniNMe8U1Z3OOrbydGBnRwc2FAqeDUpFLIdREONzq3cmIdAKwGd94CoC+fg6HBk9w4P7WA0sFabD7y20c6NXvnqxvgwmbpncpTyqaIw2+7z6LD2UcUjkJ8td3bFTP6ua2sIc+j2L3c2ma/sijl9OCrB+Bd3Ib7UZkjzrYbQVwkuuQcU2/LeP/+wAX0Pu5KoJi1+rygRoJOJc66Hmpzh2g2lGCeAhmNFLCuinAslle1YXychEd31Nh6BvVqK4ujgXFHjR5bNa3to71Er8UmeQyNDT22GcmytPKmtv/g33ZylCegJWgBCE8jzBcTS/REBegmC5b/v6qHclaHnomq+fm6qhFsJRgLAkAkls+O9YQIrEEhRk8yUs3G0cr3q/L8Jjs0eegZKVVYeSlJlZq5jy95rUc7Sgim5Aq2WAegQkxLMq3ltsSy9JJnXL7NjBRJRcSCbzcy5LGtnFs5rJIkjwbjssaskFCMb5etfdxMrUEod9sjYIfPIVSsAO3kO/a6z2/ud+AxhpUqmLQ5E+g6HVCwptY/XpMecM4UlISojDWfq5niWXz6fA08t6Lw2UbWO+WV3Tcuv7KWqwCmH1KUA3cl2hUlKAHoGiB6UXDNiGON5uQHzXikk4xlakDJjjG2PBa8KaBJy/Nw6oPvEMO/J2kYNj7lY5WoQtbBoDratV1FcRx9hDW1AZADRYmF0CVAnQ//VX/st++Vf+VX73nvv67gOjo9CZ53e89YV9uQX7lrtZD6H476tWaO7tZ2RYR4fC+A0U71dWb/jWu3KPJgRR6FM1RNaJD2bzFZ2PpnZBb3dOeeZ0TeqGq4jTlatR/rEq7V1R8f26utv2Oc+92U7e+VVW27aNl/5eNauM1SfftvuacYd/fpu26sTKrFLUtMBHe15snRxJSLjzfvSszv3dhgMO/IzoFJCPxYwZyTvEDXAfkefm54smR59WRy8APTc4DUTzrXaejWF+XBX4AuVQRz+yAghbA27Nh4N1K/fMemwWlpns7J+cC4EOhpZqwVsaFe5jj5VBzc6AtzJ1Cmrv5gsdW7EL1ivbbHrSGsAQJ/RCqBFIea8V7r42h8z209wmlhxW0L2aQD9pmAgf35Xhl6CePlauoa0NFRJIVxBLZLMG0Ib8+ZM1KAE58pwGlXL2XueH7pHaa+drw1OOE8CUq23JATkmTDmhyZ4LzL06jijopfSr5rIKEruldhSTE5UCoRZ5f0Lf+MXX/JDz4vAm6Rxwo3RlrSBf7gMPT11y/eoAO+WHgzPbwqxlBFiWXHIwKCKLCMTXKzd/er8/FxRMeIMR0dHdiJTCy/tloAuDV8AVGXMtu2WbLqePeZ7lKAFwGZ/uMzWMwDgxvKSTBG1R4lGN0eMqVULuPCl52ddjjGIa/ThyIjZxEuxkxypArwgQvE8BQccc9d7NiVoJzjl56paBDLKqPvoKlYXlqjVuSrm4cvyeyltmudqGCxsle5isXup2jdSMm295zrHCXOO08k/LI9kidcuXbVTlFcZYqwuCHy5zqSixWtEqdXPsZt+qGxNj1qkRV8DLpcZmZp69MzJL23tziwVmU39M8arJA9Z81H81ffHE7NMXWXtRdCTgVfz3quCwiagozkSFSsFN1GaozyLQIsMQGVe48xezeWv3I0OkMhsI3uK/Jw5cYg65y8u7be/9Xv2f/3fv2S/+hu/bpcXM+sNut7S2YUoC0CoUS7kxLzyRq8R+UwIRUfDvt07GAnQlfdKIMXn/AUSO8wsAA8nv/F4yYz6Ek/2pcAd7XZiVMCfzyTwasNwb6k/PDg4FaB/9nNfspOzRzZfm01XpnGtLXWB3lC9eEr0BGLqd/sm4mptu5aCBN0Tkek2Ad33HTmSWLtNe27p1x93vH7bDkZDOxk5oEOsGjLupODUVxUbPWIw8o2X4BFM9BCqAdij5cP7DIJoiYCQSFh8Zo6PUb/V0tpb+AjmfVvGpKLimPsF947IcJRw1Rf3dQyoQ/GlpcHYGraxM87Jrm3T9c4mMxz26OdTCYk+elSbXLXRXfVqw6qXZ9FvxIw4uD8MQE9S3HXYItW99drtb2Xl7VMjzJsPaWXovKZdakcBbzYfRKJF0hgDKCUkMT4ciR6mN9qfY49MQO/FXlKN+tLmiuBNxxgJXrLcc2yNCo5jl1f8soJUSg5rD/kLP/f39wA9N+WMtJJUVWW0BfBoTStT+cEBXZ+/UXL/fjP0vFhlINIE7rJ8XJafr2YTuWBdXLxQtoY8J5uUZjq7XRldOIPKS9b0Tkq2djdK2Um208ZfzJkncOX5K8EfcCCrKIOXku3O58IVTJ8vS1wRiGhBwcKlhwnbeD63J0+e2LvvvitiUwZjp6endv/+fTs7w0bTZBYCqOfvq5sqyuZe6ouZ2gxmogKRWXt1npFKxG0ro88Q/CiDqgwOynZABjM8z8VAsszt5DZdu0gDME9QCZzmsIKfYN2jrrRdqT/s3dT8yjGQ6CEr+0vCWd3a0SYdWaQTISNQSO91KaExR6683m8k6WJ7S0ZymdL+dpAsWyJ81ookF89PEHaWvAd/5b2WazjXbT7mc5pr28+J/y8oDk3nBPS0hCP+AMBVTgY8OdY2nuduUoK0LH18zc5GmZBjUTUxeP58Zsa9vvP2O/ZL//qX7Zf+7b+x9997IpEYpG3J+rP/vIHoGP16BFGWi5lKlTCFR/jPS4mrq76vqgChIS5Ak10ke0nfWu2e1NoQRIHIK59ygbJn8tjVcg76zBJRWsYsZ7u14eE9e/z65+zxZ9+043uv2GyxtRkl9zWg1FNvnj67q8dmIdmJqXkvuO95Albdk/bAO/rfrEWZpGyso7GmrmbuAXEA/YBKnzI7QILHjghWADBkOYGIRJP6YctK5qxQIVpoPgcvU6Yig0zPNxQSjd56Vg/JMLmO9PtlMpTz8+wRMaoWgA6wU9Ega7+8Wogcp/E9qiMY1qw29uxyZi8mc1VMmC6QMqBGvGqTKPdi38/QXyprpzlNcYdW+8OnGFu7KcPO17grQ690IK7R6gBsO6uVtcP8h3MLV4qMnAApleOYPyeQEiiH01za+Pq24FUR+XwEnYjrrPtIQR8ZelRRs0qnagkJAVU1DyBLQJfPAcfVjgpyjLElP6YJ6BWG/OzP/e87yj5YQKqETlmhHR7WlEE3A/imCmB3nY0ZGxiRLEIWMjcpyojVh1KDSTeaCx34huegVvfp/RMkIcFvIHcwdZGKnM++rgdaKq42s/lyUywBNIFWt030zaWfu5r7vCXlSEpssF6DBU6pUhnq2oEHcg/gndKjTo4g+u5WY0sOIH6RUBDLMnL+TbmRr5eMLu2PrZUBCnabfppS+i97/n5jUfJm00Zt673337Hv/P5b9uTjD1XCk0Rqd2CffeM1+/zn3pSSFLaezCQDTmTu48ODKqDI85OVDY7ThV1843FyVYx8BcseZnKe4wxmyn66rk2wrktQ4jPxPou1TwkU5ufa1FJZTeVuPnuU3P39hU46v21IaeF93gR1z7iC5Baz8rkGNUfOyyynVRDhYi3ebwzlatlnuudU9CFVsgzzltDiT434vO68BwppCeoVcaYQEFIASNtcFShFtXuPAJbCZZXguGf8ewciKhZhzrD2Gdeqz69NMiy34hwD2BVxS2QdetCopfnIpDLRGLlxHfpazYpqA3KUjIS99/6H9ukoMMgAACAASURBVGu/8Zv2y//2V+zt997V30u+NSocSKYyQ03KmK5S0+mVb5CqVrgWuYIFZEnXS+uPxs6mllpbsPhx++KIdm39Hv0AMnOClf4AJ7qR5nQVkFBhonUCV2LTsv7RPfvM65+3V1//vB3ee2BX87Wt6RHvmKv2rF89+JDrJOv1wMUd0pwM50ijnSmDWwU5oaMeGzXF8h6sZgh+o5F8tGGz48pF6b3XpqTr1ptkz+yYsN8363nwNLbWHw49KVKVwqlTXjnzCtWGFDkqkZJ7Vrne2zdcM94fcFcQHnbPHnhn4Mhn33p2Tqldexvnkx45/XJGL0M9juvQ7qq18dHzS2kCuOYAwUVHoC5p4iD1uR2r79P7gWi9nsvk7BpMl8xuQ5ohB5/19BLQr/Odb3pgNN+DvSgNtaQVVCYpgC0VKpEZ9WlEjMvWBWv2aDzS9156D2X8xLk2FQ2IlV4RzPMi7YCcEgsMBNClaRHkOJ/dpw00l+jRdj1QharVWXorT/nLTlWoNaThDa6DrMeB2RZDlzTPWfswPqOVYPdf++t/d7fatG2x5cYy2/Ym1urMrb1dW2c1sOHmkfXWI+wYbNtd2Kr/wpbdra1aR7ZuoVvtphKsGMgFA4gAfHAW2ZoJx+gH82Yua7ZXpvUL4DmQflc8cqE5Ebk8mr/Pi9fMakqAz8y4rDDkQuHvBgMHRj+2ICUFySkz1WY5OgEPcJdONRe4ALqyxD4MN54qcmsQ06RlXgB61dtG2CJ6mVU/LaLMPH5+7tUCVwqDoMToDipEzNkilUpPjg2c72khsBnyfAIXkcrUo00wKW8HBwy1XCANBWkrg418Jos0ORjeW9/XrtexhjNWLnJ/DQcoN6DIclLewHXQIAB/aSzGN0C+smQsY4lGFK7NpuAQOFin7jwzuxvrRqalDTVSNG1Q2kW9p6rPEBuXrFSjRYEkDKWwDDy9VeBGLPTi2IBlDhPZtAKQsMN1qVpTQJJjaNU4Gnw/zT5jben6B0mW41y6UpeX/mHDNrOY0ptb65rn763PMJ+JLFkbHTr4afgTQbeCGLgBeILvdvbJs6f21vfesXfeecc+ef5MgPrsOQI1V/b0xXMJ+0hKWPoEfu4JKHN9lIxoD3LW1uozleCMYH0ezU+7lr2mFAb+3n5PhQZsTNe0ccKbrc26VLEA65b1Tx7Yq6+9YQ8evWbd8ZEIcejFw4b3CMqlnvOLDTm1CgTkYbziAw/u+w2A0j/t2srWq7lt13OB+Gg8FHBCUjtCsW04lNgIIN5B3GW7toNhV0AOU5pM3o1VnIBcs+hjKiGJdyJQxfSLpjuCBFoE9sr4qP5sFhXjfBsiO1xzTedEK86NQhCwIYAOE5DIyK9WHVtuUMQDmLAxbtnVbGEfP39hzy4mHihB1Ir/OehUdaeC0ukPBfTVvR0k5+S4XAfCueeratSlR1+3TrU3ZBU4s92UFI6Lxns5Q92rBjqPjagAKVetp41jkFfEHE+8FeaYw+OWqqQCwpUAlyRNNqntth2Mh64O1/eEpmKq6xhZJCsZD1HVmW9WtkIACPDuo1PREikRWd4+qnwvruxgMLSDwchWVxAyV9buXdlyatazL1i/PbLZ6l1b28R6/aFtO22bLJbWHcANmdgbb7xhb/3ulV09a1lrNbLuoG+r9guzDsTmsAD/r3/u7+5W257NNke26mxt2z+3VmdqHco5y7GNl69ZF0BvrWzXm9hi8Ikte1tbtE7FRG2hCCWvSWZOtwZpFy1hSg5ktRBBlLnlJhHOQt41piThJ7aM5Mp/Z8m/BJJm1HcboOdGVpa+ExBVQQgSSRMM8obn7xJQkwxWBwlmSwg/wVrVezSIX5wX3xhigyhL5lGez8+Wx5DlWJX4g9hWZs0loKcaUUoMcoycs2Rb01PPG7wsmfs5bLtggY6jKbnk36Mill/+N6G1rjYAZJ19jkBqC2cknISyzH7zWun6A1j0H0s/+OKmrd64+EfzWm/WOSoVve0MzgLAIInl+RIwRGldP6T/SAACgESWIWnmKFfmGVHmmR7E0U7JrAehDuA1Nw160arYRGmyMuULc4X8fQJ6q+d+4UmSyrWVf7fG7apYU+XGxU1MploCejOYvWndiJeA29rOR6PY9CuNhioDc1DujwgGBwJr+CZXk4nrAtjO3n73HbuYXNmL597KQaWPyYnZdCkmNddH87Ry/3LXM+asqUyt2GxdylxgU43P7mhjwFOhjBz2kzEapomGirPSt6PRqbU6nuWSi/VHh3Z6/5Ednt63dm+k3jskOA/4HNDLL4IynXP2MrVZMAtynQKCDlUTdivrtZFcXckcYLeZSyaUgBlp3TEkuOHYDjAOAvgJgsR4X1ufTLmFwE4YerQ2WvcpyERALewJx7IM1DIok518cEp8Hft6JxGg8EL/niDBJcXdqU2fJ9y+JJErmWS/llT0kgC9bvXsfG42p3eO4pgIpCbTmmcXV3Y+mdrzFxcO2Og9KPkgQCIBooXRNdPUQfinvyRt61WE67+cNyHMyVs4PA/8evhX0jG0jvNnGeAnoOvuK98nAD9apdJ10L7rwj4ye2K8NRIpgHxHBXbDTITPoo+6ffEX1B7qtY3ELAlwTmN0QN9u57p/SRRWoobubIuPOue8bTadzlSpA8iZ2DkcHNhyMrPZ5ZUdH6ON8InZ9sDWl5+3xYQS+3vWHy11zdibx0eH1h0u7eT+0l5//XX7nV9/apfPejY5H2jEcXSPivmsqjy0/trP/b3dWoA+sjUEj8Gl7TqX1iXyWA5stP6MtTcj67YWtutc2Wrw3FZddIAP+eh2CGUWpqD6mz6v7cWqmDvGKSo2SGU8Ktd7eZ3NtL/e6nEfNGqATyBO0Csf829uA/QMCJr9Sv9bMnJ6rIVNaoOxXvYwm9m+CFmRoVc90bixMmLN0nEpjyjgTvJSof5Vvn6+73WALnCJvwPQm58tS/xs0JnBlht9nSmLonN9hh4gm1rr9XmvAZ2fAej5enqMu7MGmYzevYxbfVGGV/yzegnQy+dd9+/yZ5SetNFVeYqvnSybfipALzYDBTfRAVBnnWwzJs98RjnY5GJ0tzRDLLJcZd7j2UCSXzbMiaPkRU6tURgvqfrY3c6ENXi6p+VqCgjF+Bzs6Ty/qjY0BJ9ymyuvb3mPZJWpDIJrYqP7N0vyNgiS4poUgA5IkwkA6EmQrW7XVktKVoxb0fJR+4p+7HJh04kD+2Lu1QDKvBCzYF3z+yUyo5JadS39eaEGSG9e+vzcizQyS8JoABTHSdXo8PBEPXeAGrtTSG/dwaEet62OTRcbF4oJg5YSXFiNKvkK5LEBZY12HNDDYIXN2Ag8dkvrtFYCatstxTgnezs+PpT6HVwXgKCnPvnWulQ4Q/rVAZ2Ygg3bW5H+hdJj3D+JatFaSiIm5DsFMIBn7C1cyxrQ1946ynUZvdsEdCoc2i/y9xBbk8za6dn5bKfSuyo97GftjqyCL6dzScG+/+SpBGkgEdJjV8VKo1hdPZfqSFa2qn0gZq1vAvJq34YQRlWhSOiqdZw/C/CusnI/CXH6PLhQuTnOaWbm2TTRfRaktZR2lpQzOhEEW1wTJxWoYkfrlOs57jnJsIOqYIgDoeWQ10B7RBvCIaqFXmXUsSvwdB0T7j3eiwzdpadpUQ28akdg2m/ZvHVlg+FDmzx/aFfnSxuPrmw8XJqtJ6pyT84vrdde2v1HLTs4Gtr/80u/a8ODN+zo6Isaw1wsnpqxLqOV0Pov//o/3tE/X24ObN1ZK0O3DoYHc2tv+jZYv2qd7QAfJ2Xum95zf54dmu161l23PEunLKUycYwm0Yui39yHueozwluxa/2Rn/W2LRutWPx+fZqbkj50Qaq47vd5gsvH8nl+TH5TJGBWC4qek8xY6jGRBIsmkGd2m69X3ZC6kF7S1P8FK5/XIrLLDH0vewoASNJGM8vKYy3BsvwcmbXlWFw5SiZAK0h0extiIWKj2d/oEacNa56bevKgqRGwD+gynyheU6YVxWhaRWKL/nQzQ2/phvaI97pr2QzW9r6XZWcN6OXvEtA1fxvnoszQ/Zp4MJnGCZmdl9m65tyr7N0BXZlQCJBkhp5tAT8i54BoI135FAQbCKANoGdAJ8Z5v2Vteq6IUYRgjo43Kjsah4rsSj8vtcB1Yf3zN4PNPJ+sixLMc934o59791mvS+5qxahs7m0yPnO1LoLdrBK4bDTpR9e+6BJiQbBn6dmgyGUuYV5xDwB1+u9op0/xml+uNZ1xcXWpCgCbH/cFRQ0FGFnNi2CoNoThvX12V9kl/6MxH8pnyMe2YbRXAxSpCeBKe4LWIAwiOOPHmsRM526QWe1Wc2uRcbfIulci+aFLf3wwsJOjI/VWJQXKfkc5GG9tetq4pcEHojrZ5jp4r9Uvmz9qf5TuRbSbAtizLYBkUhPQ+buccUYYhXAFQFeFI6XtUDELGVK5EBagnkHertOzyzkGRczAU63x5idSuIjOTJdL++jZuS1wakMHH+CHa6XUlhYHgD7wCl+MkeZ+VVYkq8Xjd3h9r5eA7ou4+l3uo9W+eI0anXNtbgJ0TypJOFRBVgfNMUoEt1Tso2LCLDprpeXZ+UGfbDrayQiHIRjF8ymJ+N3o57PDDD8CRXOtFbVbNEO+tO1yofdFJZCW2+XVuZ2dndrRyaGdX144/2fUt+frmXVGD212caoMfdCfWnv9woabS7s/HtiXXv2sPTwe2I//xOu26+7sf/3FX7QX8549uRjb8/O1HR6QKtS8tNZf+ev/DCMqW6/7tqEh35/arj2BZqLme2933zobskAyqblZB8BHD3lg7V3X2hL7pU/blbYy61EWjpoPhdzhkWVuEjnvqcVMoWtFH/NlML8OvH9UgF5vcFu1BFJko9SzLzewLPFljzGBh0hMqlBFwOCa4EXFIcfSGkFFkgSvA/Rygy4387IUnxtzCoNogcQ8alYl+FnJ8szXLTP67KHnIVfnuGp+7QN6bkjV+WmACTd2ZoDev749Q89qTp7T8jE/e75XE9z98wTrvXqfML+IoKbUSr4O0FmDOaaVmWeqMLFJMqcvopTK9Q7o+SUREtinqhkHDyA2nlTqyjlUAD0zcw8mPFMD0Dt9d2USaTLmULMCQynQ95A4hngf5s+1eQbZtKoQNcY8y7GdMjj0fwM6vm5yCkEBdJGhc0w5OqPbOH6fryUdggzgtFnHFMDaBPToVGhOgBZEjOwAwiKdIp7R7svxLkcu6cNP5zN9D8iIkBi+zz5N4dmNyvjonDMDzusjoyov9Y6hLzOHSMcY23DsQFUGJfqIziKfyRzJJxgcILh/eZR4sEq0WzzrNzDKyeB2+v+Q7Hw8sLPTA80odwEJyaC67KvYzVKYcza87psQsGmFvSnXX6p9ZZC2P+QdvvZk6Ps2pQTS0gwoglWRUYOQpXs8yu5STozxtzLYRpiHOfPFemfzuB5ynttgZIPQjM+j8/ur2Vr9XGbT1aZT8ASuD6NdpTt3/7M0WqnVjVP8w/0MPAjO+68ZgOqO01r3ryopgLRNpa8o/NUZuq/tyjwlfOW9SuacDRnnaHRx7VyJttunHg4gOA5kwrJezBUUEAQA6J6Fu6jMrtO2dYdgaM7smQ35OetpPrfWmlHNnc0A781Segx/9s/+x3b/0Zn9i3/1z+3999+3db9ni+GBTbcjWyyPbbfp2GY2te7imX3+rGU/+fqr9md+8o/b5OMnNhyafXTxnv3DX/6ntjg8s9/9sG3PL7t2MDp0eM2E9Wf/5j/X2Np2w9JbWqs3t113Dt1HqkIdu2ctxDxYOG2EGK7cdHDXVxaSbmT0bEeHR7p5J1czleG6EnxwFm5mJVUmQfTNZqTBfv+6DcRv+v11QFC+Tn7QcsMrAZ2LmrrHuYmWC6/M8EsgzJuQxbFXsm/4mSNdqg2zWcq/puRegWQhHpOgxvvlxpsZOD9LQM+Lel1rYW/D2DvP9BQzACmivCgd+bWq2fV+DfazNQmblGI3jQy9CejNDL1sz5TX8qZ/lxuzgLEB6Pl3zgtwsM3Pr3NZzIXzUTQ+FBF3kugYI8mRKimnqUcZgFpUPqRzDUlOm4pXpjIzyQydki3nJ+WBq8wlzFm6AHrIRCagNwPCJqBrnXKMAvWyp7wfTGbQV52TAjjq68C62s/QWUNZpdB5iPcjmCnvIzZ0QFZ8ghCiQZLVAyJnVSe5TD1iBQr1WCfAu+0OvKQb4hlUJKRkBqDTd0fTmktEBqtsF+LW1pZz/MyXNt0tbE5503BsQwluaAvAfsGcPSVtKgYh1xojRFl6ZUM+n82CnOYkNHY8SGj6Ty21tbKt9nqpETRZaHbbdjTq28F4YK89PNV4k1omVPtEJ19bi/eONUMWrXUexOA6AdhVY3fVGq1K7lF12UbJPUmN6gPR2ydAbFduY6oaRYZe7hWcswwWNfcemvXwm1RJgSiHteoCKWDY7mTsOxeVgX3d6dl0vbXL6couJBdLpu5aAJLE7eOS5yC7v8/4fVdWWK8DdLVmi6km7W0xOcXzWXu5fquuRAhECX+2LoEcUO+VMV1xJ2nzeqm/DolZgWtMAEBSpPoi+Vcp/HVs3BtIqvdoBBmur2xbhiwRHOWUlrJ1xoa7aFXMVKWGRNfGFnU2sXG7ZcfDvi0vzu1nfvon7GDYt8+99qqdHI3te2//vr337jv2//76b9ni+Mw+mZl1Bmdmu4FNnl/aa8d9+zM/8Zr9sc++apt3n9vlux/ZycmJDT4zssujc5ucntjf+fu/Yb/9vXPr9w7CDTCmyP7Sz/+Tner9axYgtXiycNr7MPeIYo8h8mtBtikR2tJ6lCpZeGL2XWmhMq99dHpPvZbn5xeaW2XUqc+4045ShAO4/p26ti2zJfSQIB2VoF2CW/Pf5YZ3F6An2DQB3V8je+j7pLxyYWbfMG/C/WPcapxhD4gLNTAtTqQ5JdzhPcHq2IvIulzoVcATIJkRdb5vVgnyGDMbT5DP5+eGnYBfbu4lAGfWlB7K9ftHSZCJhbLiEJn7jdcgGO3JLo/7McxFauJKTYrz/tN117G5ATTB3P8m+lpFD13nJo4ZsC0BrQnoGlmJ5+Y5SuIQwCEyGCXNzIgLAo/GNxUw1JrOOV6Yx86mUJ7vzNxT8liJl2bFvQxID69cq7IhlXJgnaHrGmtTzdnVl815Xs7GC9vO7MW6JosrW8X7s0mV15ZjUZshAojM+PUcpjxEYAvegoKa2Nxjw2fKwjN4Hw3T2FMEP2r1IfWavAuqGIZIDKpvGzGsydiVEcIl07HhgLaTy9zlcm5X65ldqny/FaAjzMHcNeS7HKutgxefwfcszSWCZ4AgJLW1VwKSDCdgV8BHC31hve1GbOdD2We2NZ52OOzaK/eOrNfbivikQGiDYYZrOdSjl1FliQxdKnds/h10Jlg/tWOWeNRlgBwk15QQTo1/V0z048t7v5rrDyXIcmJGAleeHWjuWeupxbneqtJBi0TAvjGV4Kerrc0Q62m15cp2OVvZ5WxplzJ1Qb3M206ll0O55rKvnoBeFx5qKWTOT3ZUc7pJ9yr3VdxnCeiprS+Q564Ll7fuxvvczd55ArpEfNAOkUZ7zILnPUyUuJk5MRuCb6dl4/5Q1RcAHQtUrIBF8g6MUns2zHXUjmvDZMeuFh909vu52XJhZ+OhvXrv2Matjf2n/8mfMjvf2JPvfsfaq7ndGw0UxP/Tf/kv7feulvZsY3by4DM2nW7tvbc+sf/gx96wP/fTr9v9xdw604Gtf+89Wy631n08tPbX2jZ5dM9+4X/7FftojlGRfHLrlttf+IW/x2q2Nhn1DpbfWv0dAB0S/7Y3tlUL0knXP/R2Z8Ptznqw2gkAujNrdbZ2eHJsx2f3JVbw8fNzm84WAnRu5M7WQRwwp2epWTxu8E7Lpra2dTWPezPbvQTS7wfQ8+/KcnX591yE1KGvIsHI0MTw7buWc75OHV17REQUWNZ8SnlP3ZhRci9L8dpgbrEkrconcePnxl1m6OWxluz1rDLk583eerWp5WYSFQPczXScpb70XmbeyNAbcyjaxMrovEGKqzb4opftCOvv6bKf+4Begnt5rfIzlMBeBQypwBTX6tOQ4vQ6KQCRGt4QuIIJzLmD4S0ATfGbQndB1YGsEMTvKxJkMHVV6iwsVHMm1s+5s52Tf6L+XioRxniNtNpDSTCB0JXzXJSFr7LVUgYn5fmqSvglMdFjiVsBPc2FMgPMdooDEnOzvAja+T7DzfVQ/5tyOmXMTpTsseosen2SuOU+6/bUBycL9zXrY5SU4wHlK0bh0BxAAoNRrnZXrw97+Gq5tIvV3J5NJtJmR9Mds6Ol+pg7DwBQyEvjlJgmINvSaC195sHQFtu1rRYrW8x9pGuDGl0QfSE07ZbsjVsb9/sCdFlsDvs2HnTseNg1/IFUXem46qI+f7jz5Xlhn0hOQn0f72w0BOBqYaQS0LmWVAj0/FRpi+unmXTWSDDBBXQh1MO/c0/guDJAKIP93B/mfF5J3ZKpbyTQM6PkTttis7PJaqcMfTLbSDmOGXV66wRQ/F03xlq1B0Qw7y0qB2UButoZqRW1D+hkv+XeHt9U1rRatwHiFchH8R0MeRnQi+ycllYYqcjHPCc5xF1jD2YGfcGdr1YLx0L/HLLj0WhkQ0bPVGVwlzVCRL+ukQTQ5jHTmkEtTvoOkKS3K3vl9NA+/+iBHbV29h9+7St2+b23bDibWfviwhYff2QP33hDwP8700u76Pft7PXX7IMPXtiv/dvv2Dff/Lz9qS+c2JNf+1U7eto1Ozc7OHzVOm8cmn19a+8MWvbf/C//yjbHb/j9Uvh/tP6rv/OLu3e+8237sVfu2XC7ti88/oy9/vh1+9e/8us2WZt9NJ3Ztj+29uBIg++HrYG1EUe+mtjj05G9+dqhfeFzj+3o/n27/9o9+63f+8D+/j/5p7pR8TMmUiOq7uxiqJ6bHJDnJqYKMGhXLOJmRta80LlZNTf5coMvgZfnlRl2+fr5N6mIdVPAUAJhM3uWXKDmSmPGPghR5WtlRpas9ur4rvuw2ZooVMRKlvr/z917B1mWXvdhv5dD59yT8+zO7mye3UXGIpIATDGJLNqkJVukLMl2mZItyWVX6Q9ZpUCqaEiyrCraJVMoBpMCaQggmADsEgQB7C42787MTs4z3TM90/H1y8H1O9937j3v6/tmBgSpItVVUz39wr3f/cL5nfg7W+5vs14N9awKfh4GteAHPofPX7AZnOJRYM0lu611XVJW/NNfhqICMwIPU3Muh1gttgGAruEOvX4SaN/rPREmmhznBZ6O0vGoxS5BW7Ymgl6tc1pWFGxeGLukLPO+Ic+IrideN9dtTv/Z9bXrpQqdBVxns3YEGFnnqsRDqgjympprEc2/J9SJMtUlBumVyyCsk3RO7FhlZoTD3ccUA/piBXHdTzIe7+IXQU0Xrpb5SRta70VwrKjyw/3r3Pcx85pTaF23uzaVOiHycT+SYe77QlNhWtvYFEAXVz7zFejhExKnPLqZLJY2KlhcW5d2r7TMS8UhpPN5yePZqNak5zkzi8vlkhPKrDdmORmFez6HXKko2dw1KgV1Z1kLrQbXv9kSFywt89FiQcrShDhG4q+UaU2UCwSC+JwJT4H0xnbpXyQYUg+HVcwdoDKHx3kK430TJJ36GmoFdAVlJnBxnqgA6n5URY9/W0C3nkGr8IuFKe1iIRUIjJG32KyFNdOtHiqNNlY3G1irsbVrV9zvLAGsN2mtsytcE/kCiXrc+WJzILm+b9ol7Yqp0PkGIzJQX18vininK/kH0fn2yZia9c5xSU6A/4Ba+eoRkpBZm+tgLfR+QGccm5a5619OchcXNpSyNSH+YdUC6Z/TjiCIvcyprOULESuo8D6wLwIrtjhwz+sgZDF0L3e6qPdI1NOQrP18MYuxck6UvdlcDt9/7ClcePFFjFWqGK1sYmizgSyZ/vbtAB7Zi69+5UtoZjN47uM/gC9/8Zt46siDyKxdxHe++Ds4XDqEUnscE9MHMffxJ9GaXsTnT3wHr9wexu2m24/0DkT75+/8n7/cG81n8NC2STy8fTse2r4fqV4Or736Jr5z4iRSE2NY2KwhU57E2noDmVoK49kiRtNdvOfQHhx7YDdQWcHNlWX0ymU0CyVcW1vH5TvLOHPtGrJltkT0DEjeolV3iRzsnIvXDfqxQmkQoOuG1mvYDXwvQNcMwWhCgqSiP2tAt8qIBQB9BunHbTUw444TDd4nw/XFNr172AK6nV/r0mPGkHPNeUHqQUxdk474xf4EdaW+n7yugSWRca8pW1tC2Zpk3vr4ogr0AaEIO09J/x8E6INc7jpezpsANw+sCHNa6FurHjSmHO41V0e8FdA1S1ddjpbSV8dPm41rIf3UA0BXR4hy+Ud73wtNtQBpGSTtD7vGoZJklQ/J8FXQ8Bn48l2rBNn9ZLjopdOesfjlulFFgDvUWvMcvS4kJFxznvvY+iJQu3Fq1r6LfbOunWFpcaEzjq6dDVnvly1grdXB7bUNoTsmfSl7pHMvsGSuUq2K6354dAhj4yMSHiN3P5UM0TTTKfEsMt9HrCyhgnXJZ7SMGc8fLpaEU6DIUqY8m6u4xEXHZddBNtWWrHfOmYRmfIjBgRdj7q7KRdcg6iboAT0nJT79gG5PmyZVavmVduEjAIWA7pQRdy0NoYh3xyt6MgYqhJKs52LA4jcgF76UE7YkAY7laZvkz2+2sVZrYL3mGrWwqw9pYGv0kJBXn1wEDLlElR9+DX1ejuOqT4mi5YCQPcdJveuSDyXEQaZLX4UQeRLipCqZU1kPTbjzRg/HLM/Q9Kx5UqfeD+aU7aw8IPUu+5I7amOX7c45EbAn4Q/Ly8Q7RsU6K2vGbHeCv0smFEafuBpK6HVdKWqW92dyIdsRp7pokjQo25OwzHAayNc28QPPPIPhtXU0zpxH5+JV3wdXwgAAIABJREFUTNVaKFYqyH/kGeD9+/D2138X7WIBT37wE/jVf/cf8F/85R/DH37hV3D97TN4ePIJHNzxOEanD6AzmcMLS3+E3z17HMtDDyI7Oo9UfVNKJCP8+uv//N/0PvrsU3hixzj2l4aRq6WBCk9QCqeuXcOXvvMCbraamN7zIDqdEmq3GpgslnBk+ww+/cTDwMIN4M5tyTatZLOYOHQQ2T2zOHFxES+eOoVFklBk0+h4YSE39rSFjCOWoorsZEj/bgE9FG7KQGWvY4WyFbSDPmPB3l5fspQlIyPWqsM2p9LO01ju0bW0lNIAmN7futwHAb619Oyh1VnUQxYqQeHfBDB3+D0BRSSgXfazbXjirt0P6FHNsoKat9DjOe7Pco8UpKjcLL7eIOs8EcDNOOVePvktUiz8vNt2omJFBM1SxGUuRpK3MDVpyPRvt/slHItYk0H4xIJp+H/7jI5qmJUgTvD3UQP7haRFKftHg40m290pc4MrRELlI+lvAq7aSDpWdfHaZ7NNgmz4quPjv7qv1XpSa0qrLLSzlJt/yexyNix7qfcpRK5mXHaa73suVq/Q7TrAV9c8edlbmbxYkBvrm2JhkqaWyXSVRk3ao5I5kaVC7GVQLBaEd4IJd52Wqx9mIyben8/K+WeITRRl5iiwU12OHF9shUoAcPwRGjJ0KZZtEWi8hhDmMInOhxYIXOw3L2fO01+rq1wJTlLpOIdE5jAIP9EDKNa2rL+zgl11je/iZapqBDR9lYWWITqXcZwXIRTWykzpWw8z9EmFiYDelHaqkDaqjJczbr5eYwJiB71sQXIUqDhV60ya7qDKpEJfxum2LDeki+k6eGUOReyhEWptMfCcVa/Gne4fdwldf0eGo/kr6k1QeSe/SZfqLfStgN7xgE5iGBdHd/3MY0BnCIXJbFSopcGN72eg1QkK6LTSqfzIeMh4TwWAKZR1ZpplJDmunumhlmoLwQxSHRQYb19exuPbduDxmVnkF26hcfYccH0R9asLePynPg1830G88kdfwrEPfhxvnDqPN0+ew8c+9FGcffs1DHVKSK9OYfvUEazVUrhUvY23KidwrlVFY+ohNDp5DDc2xbOuP6m/9S9+qfeZDz6N9+2aAq5cRfXUIsZSQxie2wUM5fGtc9/BbXZmGprE0Mg8Lp28jvrtZXz06aN4bHIcOH0BWLoDjI5iGcD44UNI79+Lb7z1Fl4+fw61QhFND+hMIIiEB13vZMLhpJiygxDW7wXoSULKgu69AF3jmyGIWsH9Zw3o9wLtaLEC61yf3W5wC/T2kFhgsXNMoeW46V0dcgxO3vLbwt241UKPQNTE0fS1u7rcpfNTckJcOP+DQFUVDEtuYdWOuwG6eP2CvWfjjByDAlK4z/qBuf8i/Uqfm20FRxmbJtix3JPUp2zg4evQla1NLXwlpon2py/Bil2n4Ynp/1vdvIM+pWVOYi0pOY42kqD3grFkZTnUjlIKEMKVb8oavZdHhLnPNRAL3Xjg+nYP447eYtd+9LH3woFQhi5raWanPcr9k0jWfBqp3AjqnTbqDecyrtUbqNQbqJLUpt0Ry7s4VMbwcFlc7Oz13mjWpVMZ81icFZcRIC8MscVp2fWOZ8xfqKvZLc5Zgfw8w4X8W48F3bdUatq8V7spZDmiIPgeD9ILwceSyUEg1j3/SbcuhlscD0b0Y/8vmdrsJeNi6DKvfu+oIZI1CVEyd1o26ddQK4z4fbu3VWZII5ps2vdjZ001XB06e6X7DndrLCNsdYXTnR6vulQhNOVznF92jIzyI8Sl7kraxOsi7Hs+WVK7GPqsdgf//e5ZK+8jr47xEMk59Na5q3pgBZYqQmQr5f+ppHqeCXb8y2VRZOMaZquzZNEryCT7GS3lY2IgycFw68tEcW68LPsSeJY5BXT+lryVVBrZhvOytbMZ1FN0vXdQ6zXFEyQ8/q0W8pUKHhwdw2Nzc5iq1nH51VexeeU6nvuhDwLvn8JXv/M83vPcZ/Bvf/XfY3hqAoePPIhWpYo8JtFenkCrMYozl27gVmsDmyMtbI4OoVHegcWby5hBBwXpOulzEf7uL/527+jOKfylR3ajdfIUcGEZs6UpVJY3kZ4sovzUDlzfvI2Xzl/G/iNP4cbZJSycP4cf/Mgx3Dn+NqYWa1i9ehO5mVmkp6cx+dBD6M7O4vdffxXvLCwgOzmFZjYbWegiNHy5ULrbE+737xXQrbC1wlQEgjDX9Sfb9Qln30XNuqzFkvObyFq04bVjC90w22k3Jj/BUQzdZor7fueDQGrrfWJQsIJZQSL8vD0UVhmJrDxbZtJpOcKTENAjV26obRmLmkLbM3lFVlZgodMF6d7rt2RVtVNAHwzY7olD6z0GfK8QDLDQmRFtFQ4bQxe6RqFujX903fW3slIleQnkup4AJrqCATUL4pG1G8UbXR05aSU13uk44F2Wu66hJsURDPR1FdwCBEbhSvJw3N274axgFfSawBkl2aWY5MOEIV9CZXI83J7zjW88eEfjM3PAJjD6oyAv8+Zt9ILvRKHEKjYOz8+59qwuLs1xak28M0ZTyOaKAjJ0EzMOXG01BdgJ5lx7ghUtQo5Nvt9uSCKm9JBhxvxmVRLkHFVyXji0JVmRMXsy1kk1j0+ioqyQRkFxaIDeBOH0Z4OTVl2Y88Ty9DkomlldSNOV68mFfL9ssfCzUYTYyamor4F3nTPEIUDkGDj1nKnrnrkIbODTVz3BREelx9UQiSkXVI+EtJ2lssZkLja7IXOfdDFMS+Jbpca6865UEbBcjZY2k+EqLClstCSZkeeaSrOrYHBJiIRMV85JNzvpYh35i+uR4EKszNIXICSHvPkJOdnVyBD/hFZ6+MAMZ4j18DpvIo8NoLMXvbjVub5C3kTFyIO6ADIwxnLrfAFD5OFnAqGnLCegCw8Bn0eqKxhOcg2hnPLi6JoZ4OG4qNw0KE/Y/IbXoCLcaSPPDoDtBgrVKo4d2IcDk5O4dvI4pop5bNs/hvTOTbx58RTurOVx9tp1zO4dx5PPPI0TJy/g/JkV7Jh5LzrdESzevoNaqov1dBPLjRbSI/No1ZsotKrIMx6vfCA/+3/8Xm9XGfgr730I2XNnkTq9hPFWHufPXsL4/mlM/eBjuLZwGt84cw7PPvcpbNxu4c7VK3jmoVl84Rf/L0xVChjOjmH30Ucwc/gw2lNTuFxt4NUrV7BYb6LBWj5ZVNJdppDtsHbQ1//6jd+3osEf97LQrdDUr1qAu19AD0ljouQTpeJMjGO7Hrp3dbl7gLcMcjI+f44jQR+wcVlFIml+rCWu/7deBp0DG2PX16yLU1itklzu0mbT1dj3//QDuiTOeUiU6wZJcdJ+1AB6dC3fgW2QhW5BXL+TBFiDLHStQ7fUr7yOdbnzSZjgczdA57rdDRTDfvVKoKRroRZytF5Bza5WWCioW053eW5fJaGUsdb1LmJUFPO4uU3SXrHrHXtgfPkPE520fWOUP+GpMckC56lrNTtfmQGjcynxY3dXec2WvYkF78p87NlUQBdiqW4Gad8qUnIYPIGP+zzLYclt4V5XMBcClZYDeMny9Z3AWFPNCAVL0Shg+bdQwnZZAue6y7FZB3UIlpkxIatbq6HAeGreJclxHbgv6LkQr0VE0+waczjrzZURUpFodzNS9sa4PMGc93H8+GRh9A1B0hnJjC8xrELl2bu8XTjL1w4qdWmUYOsrGLzLndU40ZmIuldmBCgJ6M7T4ZQNURS9EqPlskKO6qt3ROHgxdJp1AlIkhznEuPYglYBncmC6+zOWG8IUQ+rB1h9sFmvCbsfzxKZ+MRCp5NBvBLMLiDzqGtcJP3tRUF1rwvriBhabq6jBELldzAkQCF/iTRGiRr1CCUNUgVXBx+6212PEFZtdcU6Z2yc/AEsQZPukSxdRBpDkhtRQKlYEE8N+dxZoqk17NLzXFj3XJZ+lDPgDR4q5G4/ct7c3hBlU8o9Wqiur2D/rh2orSyBBbA7p8ekT8qTjz0MdO8gm7+BxVsLuHodOHv1Kh577z4MTY+gjTF868ULqNfm0EuNodqsoDQyjFqrh1t3NlAok/K4hxQZ6ViZphb63/rnf9CbyzTxmf3j2FerIX/6FuqXl7CxuoGpw9MY+9lPY/Pcy7je6WFu34M4f+o6UN/A3mngi7/yKzg0/yi2bTuM4fk5ZCZncH5lHa9dvILbrS4qvSwKw+OymMxyz3czKDCzsc3yt65kuTdLaTT7+yX0yaT7AXQr/C2Y8/V7AToFsgpTK4T/YwG6CmgraO8F5naCIm07IUOe11GhlKSwyMH3AmNLUpyvjXY8xfanH9AFTnwilAV0XZMwKS4ar6kPDwH7vsHc0/Y60R93YHMQ537ulhRHC53uwyh7VpOGPMCJ4AuofHVsqpCF6xbtPw9sEVNbQBak16EVqN8RL1FATEQBzdeFetJY6c4NTgs9zpKOQNUsV2TpG7eleh9EIDKJTHMAvPLA70SUvppkJR3APKhJD26fG5J1UV8te4zG4AFIin20Tt1Qnso9umnk2jmkO0yOdIxzVvlgwt/Q0IhYRtF8saSQ/O905fuxOSer+9fppsRSIqDzb1rrQkTDlqHtpgOQDGuTswLo5NmS2LhnwCNMWEZAAXRfTuc6R1KqM2muIzwdTfZs572pNLQbAuyugxu/J8w0ci8COlkpi+yc5rMEhPNbmIHittKasBUROknpH930PmnVtwGOymDJ1mkAXT1GkVuZXf28UiLr7svpZP9kHKCzRSrPab1NK5xeK85bA5u1BlbYcIe0r01ngzd7jqpXQmmpDLLFsus4yCWiK5wd8FIp+Qy9JLT8JZse7G1PXn9mizsGQZlX5er3QK6WuCy43/sEWu2SxtekIx+Z7ah0MSTD/dWXENcRwig2x+ESENBZYlhgjgRJnJjQRsUqnUIpnZVGLAy5MDQifebZZZKEPPQs05sj3hYXRiKgyzwySY4Ka5Yd3ZhvQe8NO+0x8bKHHuWKtKmtYnxiGNlCBtcXL2FkNI/8cBaHHtiP4dQGZtvX0byzgqHyw/jGKy/h6ef24mblNh549Dm8fWIZ33zphtCsV+tLGB8fRzE9jupGUyotao0q2gW2tTVJlf/DZ7/Sy2+s4GC7jk/uP4jtrTSuHX8LGxsLqOfX8J6//xO4/Ma3Ud5zGAuVNr7xjVfw0KHdePbhKdy8dBUjxQdQ7w7jjQvnsdrtSZH8cq2NidkdWKs2pXUhAZ2bKt9LoUCKvDZQ9HWpm+UMGjE3SwAeyXXpSSCvVpQFdD2MSYIusvakPWFctiP7yNShW4UgvPafhstdXEomKUszPpUKMcoA1UxQ5aWmNhhYPjo+a+WFgK4g72KmHXHlRcLHlMGpK9gBkpzWBGvdudUIjHxXs8XlNzVVn00rwEFKWPntuiw5Ys1+Ss5kC9xtiaT35DWPrFo6EykSHnC2Ur/GIQDev0GqRsJokGymWeRbOKUNKUuS4qF7TvmzI+rdxF4CtHhcN7sI1IOQjVU4uVeUC14PirMcaFEwpszYbvybr+fSbBfCOixSsbbld4tKhF8P5UXX+dWYppZF8XXNtLbJcnTDcx3Zitc9QFziJ397QHdn1ZG8WL4HBfR8m1aRxsgZt6Ro9i1hU10USuz0qJSbjnqXSpDEuAmc0h++62vZe2jTjUtqWR8LXiX1JsMKUnYUewDkzKOH2fKwEItIaqtcxyW1ydr6hD15boKq1IKzdzUVCtZud9HOln1s2YEM4+jqleHatNnKOJtDkRZinl4B1i47umGCEwEjWntSo3vFSRnJSGziAJ0NUeJseWG4l5p9Jnq5MyyyyxMOqXUbhXD8PBHQxbNBCCQxEHkksj4bXWh8GUPvSnUBLXSSyJC5j6EpqegQYh+XWJfK5FEemkBL2PwYS86Iy51zLU16+D1a6bwPCWvYxIexd+FQ4PhdW1flblAQj2R5D0JYxucnGAtxC8MrrYZ4W1gORy4Ctl/1T+9i51SxqDTQWCE5VN5RuvIaEvYQS90BeoEVDD5/hRk9YH90QEoVGS5hjoAw8rHvfMqR8iigc483045JkWCeZTvZXo4HTJ6f+2FmbhqXrl/Ctt3zWLh9HeWxAiqNDelhfnhuFHO1ZYw06ygWhlFrryIzUcXYtp1Y3pzBxSsdnD6zhuHRcdS6C+LmbzWKaG72MFkaQ73RQi2fQsvzEcgx/Bs//+96I50ChhY62D00iaefOIxCaRlnrn4Fa8vv4id/5qdw6c0zWFwbwVq7hHeuXMbTzx7BRH4BG4vrWLg4ij0PvA9vXLuMS2vLmJjfhkq1iU6liZKvQ2fP2wa9Q5kOCl1gqNPDGFMpAWzmaKHHtYghokeHOYjfWSForaTQYhUrK2q3GNckRzFS02nN3ssqCHovteBtgpKDJXdArOKgB0pdppEyYPy7MjYSX/h+vgrs9m/peWzeDwHecrUPAgURnj6pRrPudZ6HSmUf0dyiSzm5rJnuBIqEJioi+Byy9VGEOsHsXYB3Gb9mwlpwtB4KFY46Ouv+5mthDK4/Ik7XqbfubGKWZKo69x0tiWjeg/Izay2G99W5psVh193uoWj+jJvd7lv3zHGJXGwN9u9T+7oqa7oHhaVKqEfzki3P2KRYtB4YWd4kVgX7qvvX+XenReEU9yGwniIdt3oEwntGawHHnta/7z34mu3kGsv5rHZLPcwYeNoJdP4IyU7Xsc/J+QQt9CFzfSdMCYIEVD4Hn1+Tp1w9e0oSHSUWjzQ2Nknt6pVHk1Qm8d1OClNDI1KDTE8U19i5VJUn3ymzUfMl8ndHLl+61snlXRQLvc+zEHVQ9K2TvYUs3b18TFvOJHrIe5Yy2fM+zGUVJyKsKB8EP3Hh98vKOM3YzaFauOpB4hrKntQQn8kP4pipvhCY3LNTEfKWtfSl7wmxD90vjFVLdrrP8SBIs3Armyuj3XK0s+Ll8/KM60JqXumnnmHDlxQ2alWsrVckBi8EZ8gh03UgGJ8b46VhjHtsRNgaS6WSq3nvArV6NWriU9msynNLgpz8c8q/hFbaVIZcMhw7qBXzBRRZHkoiJGmfyu6gpGV2LnhXwdATpYo16bTmnZeAoQVXvx4rqI4pjy2AhdCH7Wfb7LrIOXKNgqhoFEaGsNncRK1ZQS5PJrosatV1tOtVKf8eqaVwdG8ZO+auYniigitrt9FK78Abx4dw5QpQTDGksY4PfOpBPPDkg3jpnQt4+cUT6G2Q+GYC62QllDJKV4GR+u//5ed6I71RZBeyyDR7mN45itHZGsbmb+LQrjx2ZrNYvLyElfURnLmximuVCp5532MYydzG1bOLuHA2j30PfRAXKytYrKyhMDSMdq2FQjPjWOHYwjPTRa3QQYeuLsY0Oj2Mksqul0ItmxUtcdBPCOjWSraCJMn1aYWnc5t5xqK+bmD9HOa8vhXeSRZ//Bpd1j6GbtjAeN8IOH3WaWS5mXK1iDIzIcao86HgNmh+miapRO6h1p6/jzZliGqNgzp7bvAQkJL+toAbgluSMLPrMWjsfH4F9EGAaV9PstLVktbxqXAXwevZs2RNDT2pAw9n7TSasTvXPkd0PVOSlqTkKVOdVUKS5m/Q/iSQRElppmbY3j/cg0lKgw0b2e/qtW2TFrFEPYGOnoskQNf3BHy8u78fUEgMQu+b22zJIQPvDjTnwwJM6AGTsZvEMApzK+zVe6bjZyKaEtfImnpFUrLmGcuVPt88YI5vwL3OmK/7fyGdj0qoHKg7BcvtHvdPiEUingbXoY7zKRz06byjyKa1znIyWt2empQeDGnuYuq+tf5b4vGUhVJyZVymfg9IFjzPqsmhiAwJ203RJ/3qGYuriBywJQF6vM81HOLWz5UGMvGNngbHRMhYuGiMLO8UwPTALl4TPkVRlEXZXxJvZoY7z5Vrq0u3eC9DwnCIxb+yvoHVSgW1BqsBMsh2i86rZHokKAcG70cLnQ1sHKBnvfXflF7gVBqqm5vi8qY1rEx8rhTSeXqEAYWerSy5BNhBjf9ynnufyYNdSTqU9sasOxc1g22hnRUvsXj2uFeGSK99qndRlGV6LDgH0seAYJ4WTOuQCbVTRyqbRnkoj1ZtA5XbtzCUzWAsX0B9o45MZhpjuVv4vmMVTI+t4cqNO+jl9+H5b9MLNYtMq4kf/pEPIzdZQW8ESI/NYHU9hcVz63j+D1/DRraELnsPeOK21M/8/Od6w5lhFDey6NUZU2shX6phz/48njo6i/T6AtqNTUmUePH148gMT+DYM89iJJPFqVPXcfZqE6WJnbhZrcji0w2U6aUxWRiT1HtuwnYmhUa2K4BOQnxqpmXGVqgZMxHB0xomCf5BgG7BOgQP+51oQwd83bEQ3QroFryswLEHyt2jJ5mycugDgaUHK+LiVjYvb8nLmHlePeGCfZ5BgJo0PyR3sD/afUk1chWIgyx0unBDxSec83uBamjJxt6PrdUFdqwSjvQhhLspZEnKhI4pIlgJOj054a2CJrYaJe5lav+blMpBopp9P+n//YCqRCixVpakhA16PlqbSYCetKeT9oUqbDa+rnMslgrrojXpzb+hrzurSuu6Y68AP6bX42f1MyGo2/2vZyNM6qOLV8adAOiRkutr6e35ckNllrHjLFdPkSojCujso+7WzwG1dPvjb9awyzq7NqmRle6rLaSeW4Kizrvk5ptg7olSEgBdx0RXv8wpk+II6JRjdMMTvAiAUp7ruO5d3/v4b31dFGxmYEst9mBAV88fk9zCfcUxZw01tShVfo2the5eVz4M20jFtwH1CV5O0XEJgXSxuyY7KddUx3enE7+CV27IHNptpNDxCYqSySKNfbqiFDSYYCYt57JgZze675crFaxVNqW8kAmMvXbOswBqkqNLUJSYdi4tQK78ABre4b6VcjmhAK6K+52/6dKXSD89GaJouskQhTTFtqmeNCbnas5z7J7WawmgS+tTlqEFgC5ExFRU/LNp21uGs/TaYjywrE8qBFzuBhkQheedRDO9Fkr5DOoby8jWqji6fx/mRsbw7sVLuJMfwdriafzXT45jqnYTS9cXsP/QM/jdb18C8tN4/KGHceThPbhx812MzoxgeMd2IF0AOgV8/otfw4vXV1HLDgugi4X+3/zCb/a6jQ5yTWAoV5COM93mJsrFFuanM5garmFkuImJqSxef/M1zG7bj317HkUxM4dL11Zx9uYabqyuC0XjxMSUENIwiDU9MomNtY2Ia7aTJnWge0idIM53Vjji799CD4Watag5saEFr0xxVmjbbE91o4RWj37e1rGHLncKHM7XdwPotixDSBc0HmXoO5PGkgTmfE0zgxUAtImH1g7zQLgN7et6Awudn48Ea8DzHs6tBVY7n0mAqEAYugiTAD2KWRotXddZhdggkA0BPbJIvZDW/tC6dkqEo2P2vC19LtPQExCCqx2b9q22z2UF770UAgK6lmQpkOq8W0UqtNIjQaX91YMYvX5Xmdo0l0KfW9yEHmw1JGXXV0Fc4q0G9C2oS+mOALUB/SgG7JO49B5Bsl8UovJUnDQEHEkOXcSxa1MUFk+1ydcdV3xTmM3ESm61HFudtcyF6EQtcQdIWi6lgE95LIKYoQgXc/HudKbqqtfG8ezHsX+JtHsLvoNuj5mjRUnA60ic2SfqkRGNliwTI73CaoFcAV7KoqRvuiGm0ux0f161nW6ShOT4c96Dofsv9NBFMssDOj2H8Z7UkIBTal1yq+PYd5n+DG94w8OXm2kfedl/nLdGWqxTVYSkhl9YF33SGsMR0sQkJ13wNuiKZ/UTY8y9FDZrjLOz5XbNlUim0841XnKJaoUCW3e7HCdphepLx/TMkA2QREGV6qawA4qXxNMSc09phJNj5d4lqMv1WXHA8EC37hq3eKWLFQi01hk/F6pYfwWx0E23POZX8EfxgXNAbyk9G7IfaKwJJy17omfQrW0gVavgyI7tePrIEcwUirheWcGvv/0i0o0N/NS+nShcvYJLJ0/g6fe8H7d6RWzbeQCZ8hRuvvoG2PNx4tA+LFfuYHTHHLIH9+Grf/ACfv/4Aqq5EfF2i4z4e//3N3rLy0totirCC1vulVDsZFHskkGnhkxxCRMzG3j00TKWb1/GVHkb0J5FrbIN11baOL+yiFuVZUyVxnDk8INYu72Oa5duoFAqo1JtCLdy5GJLsyl8Six1Muvwp9zL3bUOfUvMKASk4G8VdLqRCei6gVXYqwXpXu+nzuwDHN/nPbymXtsCeiTkA9c7JZBzhfsJ1/H6pDaJAQe1y98NoGs2dwQ6QV/uJAvdArWOT0G9L5N6QIa3nSNrjVvgu19AZ8mLpVXVaysoWldw6AngZ0WImth3lLTilQO+L88r7sJYLGpCIbtsJSkkd1Ne7Pq4xKTkHwvId7PQLaBHiod5Jr2fBdZwj4R/W0VC18h+RgGdv8MKCD6NBXTdG1stde32FSuFYbxdZzxkZBSAE4Dm+rgELwvoMqMkBRHmNhXLjimtI9zgrlFG1J5VLEuXbS2uYwITueLpgaHcoe3qk6qcAuDWTHMg4vVx7naVDbJlvDXm+n3HndEIxalsSeqwO5IQx2Qs18WMFjUfSJLQfAhOaGuFQc2F5KQHt+9JH8mPwOVOF7EDz9iTZHcbAb3vu0HIzQK6U+xjT5LkCohLndpN3DJXgN3XltPSdp4OfT/m3aervMAkMElqdOdQFaM2vR2sYmq1pVeHVAR0e9J6tSltXhlyzmKj3kaj1UW9XhPljGMk2BLQ+ex0t8tceRmqvR9YWsZ1rDVIeuMIhfhbSug8c52QTQk1dUpCLLwGk0SFFU6Y4eihIaBDDDNnofeE6lcBnQDPH6lM8Iql6zfjxiQ96UVJSgkVbrXVALs18pl76S6qlVXMz4yjfvsWJrMZfOLYk9g9PIz28jJy0zm8UjuLoVwKxzrTwM1VfOMPvox0KYVdjx/Bno98CvjaaVzbr6jeAAAgAElEQVR/+SJ27H5cyjMXeyuY/8HnUM1u4F/9xm9igUly6WGpOpHz/bOffaG33lwBinWkUx2k1zoYaQ9jDFNoN9bRLi1ieHwJH/7gGMaLDWADWFnI4uL1MSysdrGMCqamx/HU4aN4/KFHceXyDbz2ztvY7KZxZ2PD0w0wVsKSF8YXUgLmzM7jzwj7DseVUFsk490sPN3I9ktW+PH/kQblk0EsmOsGVAGWZFlZl314bclyp0bt++7KdQzzkVNkvLDzgB4Blk/cUetU722Fbh/wDkIN3+2Mb7vMdZ8J62P32m3JWuh6L3l+089cLTUV4HYsodWqgKdJa0lWrc7rQMCT5guOZUqvZ9c0vH+4drwnAVu/y7/7PBYa0vBJM3o9Ed5aake30V1c7roGFpytAA0t9PBz+uyDAJ2C0AJ63xi1x7rxnIRu7yTvQWjZ62d0XR2QeaKWFklWnNvd7jd9Ta+l44oS5cQzYEJOfoy6z/TcakhHcziiM8TzQEHP7lTGwpdxRGQ5XSF8IfCoMi5WtSlvo6NRrEpyqNPrIG5PZh77CgyXOC/C0HETuHwKApbsFyUq8AmKshe8u53vM6lK5sDXjFvQohs/nSGg09J3LnepA9c6cyoSTO+m8BdMDH5TzWBiouFyj5QmLy9oTSqgh+sq6ylc43FCroJfGOJQRUvfj/alhOx8q9mosZFWdnvlyIYyPE8A55GsebluVnqBu/Vx1QmaPMtyKlYYsOqAmfPSnpVtcYUjgCCfRgMZ6b/ebNbFQue4KbNZFSCudvVASRKdSyLVihTeq95pSPtXrqP8JnudlBDSY+KUOSG+4XqzO1uKjX2yUpJGIE/3mgbQHdkQrXVa8vwM/++Snr1h5sM/TP4TBcknOVpAb3Qa6Ihnp4M2iV+6TVQXruGRHTvwEx/9KAqbmzj1zW9irX0Tz/63z+Hm2bNIH29hZnYfbl06iZPXT6K0vYRnP/3jWPnlV1E/3cK2ocO4Xa1i6H2HUfrYY/iNV7+Kb104iy7GmZMvJYRytv7GP/xyr5WtIT3DUpYqMnda2JGfx7b8bqytrWAtdR3d9EW856k8Ds7lsXrxJnLdaVy4OYqrdxqYnJ3CA/v34fD8HkzObEOj3sDVjVXcaDfx5vmzuLq4JJmMQ+2MkEhQAJIKdjPvtJwREOwHiXzDYT3gI1YIqbCwgMTFC4WABR9thWfBwwphG9cLgU7ccaIRx6nrytikh0wBPjpoxkKX+0T1uu6uVqmwIDcYFK3G7ZqM8Pl0SPdKilOFwyor9pn7rNoEK8EmWyWBfvg89jko+BTQBwFmCLYhqNOCEGUmyCS3SoK62TmWqMmDEvmwkPQ+AH2wwhGTKITgyr9DD4NVBtw1netYn8sCq83w170X7sdQYUiaRwvK+n2bXKYgYp8xCeRDUKelEoWcjBWlz8zPUzDKNjfZ3XJtb6G323XJIFa3qlMY4jI+WlK0yCVm3nX5BjqHPGu5TMHFzT3TGQk+xELyTVKYFOfq4HkTx1jmiJAcUJN/3c6ZA29nacq4vYtBUt18rFvOl+vY4Vq0uGSYqM+4lnGqJa5Fn9IHXeL5cW46656TXO4KFIz1uvPsz3VAcOVIW7YCuq26EeDxoZAtsXifVMt7aN6Jeq+077d0i2MCoFesZJ87/zzSLec9kD7wPh8k4g3wsXcS7whNLIGcXPsEdv7usqlJxoG7z/WQNRWw9QyK3lgS/nXN5PZnl+Ol0sDCU7br5X1olfP64gkQFzi54OOuj8qBT48Qm+pocx1yEgjzWwDorhtcP6BLXpX0SGe4wfEEcI5Zx7/ZrKPGUlRa86zqynTRWL6FmXwG7zt4AMd27ATWNrD0xhs4e/ZlvO+/egYnX3oJa++mcfjw4xg7MotauY5LS6fxyEd/BBv/9g1cf3EJhdYUCrt2A+/fg3eKVXz+3deRYYh7tSNKFXuliNfgf/3f/6i30r6N+vAaeu01zHYKeN++J3F09hGsrazjj09+A6ubp/HgnjYemC9h6dRZHD70GG63xnHjZh2P7j+KPTPb0V5tyIYo7NwO7BrFchb48kuv4ZXjx5Hr5jDcyKDYoXs9g3Y2jSrjCilgmK4Ow5IWAldooScJLPudyMXkN7rUeStloJYwmfs5l1/sDtfDYYWgCpDw2i5H+96A7g7UVpe7CAxDnRo+e/isSaBuXe4yTsO4xL91s4UWul5bXXAW0O18qEJkgcMKfgvo96OAfLeArmtn19C6+WOXYHxltb6VMCZaU0uAowJSclptolBc6xsL7vj9EJDVQrdgbhUbTaq07/crj851rPOo76kSaoV1eG/+retj58nOsSq8qlxYQNcEsxDQQ+XB7kN9z+2rntTwKvjJe0H5JgFdX7fXDQGdz+H+uXipjpPUm0Ik4klbNBdAypFStOTK4vKl4JY6cLKdCemIK6Os1ZrCTKYUodqVT9nTmSEd7VujmKtrXS10B+ix69+thaNMFXe0kTF2LQZ1e5R1psvbNtYweTSa5a4xdMfc4n6sssVX7Xm17mn7+UGAnvbX1TPl3OtUOuJ7CS+7NklhC1vJI3DnJE+eEX7UA7rsY6FJdUmBZJUj5z4hscMadlKktsm93xLLvMJsel5BOeh9iTFd2cRSKT3zREf0kDuPqNO5BMDTKbGGJdwiFehUHOgJYH/3rjTocf0c6HZ351jaeXuFMpdpI5fuSbUG78f4eUFi7Uya4/9dd0CXm6Al0I7iluvQabYdeVmG1MMW0MnT30G7to6JfBo/9IH34/D8HFZffRXl9Qry5SHgxmlgpo7atetorM1gYaOB8pFpzD48i5fe+AY+8skfx9K/P43zLy9icno3dn/gSXwHN/D8wnlcRw7VVgoTnTxyvYzUojOcnfqHn32hd6uyAMw0UK8s4lNHH8ePfuDjaFypiPZ74uo5vP7mN/Hhpw9iBJt47Wu/g6HhPPY8cww79z4GLOax8dYljAxPop1OYa2YxtR7n8TCcBp/cPx1fPONtzBcHMVYI4feWgO9ahdZ0vUNl1k8izRdfr55gd2ouhmtlZIEaOFroRWtMXQVkPY3/88DGwpAew0L7FuB3x8yT8Wo15Hv69n3ZSeRgApK9FTgD3q2UJiqUNfPk+TB/oRZrjqnSgGpAK4HWDX28NkUSL4bCz3pGWwyVvi+Wui21CxUpEKgDIFLiW1kXaUJhE9a4t++1ERzFPT+kvQT5RrchabQhzGSlMh4vra67O0a3UspU+9OqLhEIHOPTW/XR9fM3l8B3SpBSfvbznP4fSE28SCrn3PXcBZ6FNf0/dvtOS4Xi1FSps3PiGPoTRObdIxc9vsk9XB4wdpzZ6nz3sx4LmTZ+MTFcAnofE8BnRU3XOcWLXQhlVFQ8slw6inzdcv95yxOrlVAl/nzPAx98ydUn7FSZudZ59GGL3T+IiWqrxlLvNgqPxTQI6AOkh8JwDYHQhV6BXAdgwV0u76aAaLPHwG6CUvpXlSeACFd9YhPCt5IgSWkCgesLwtNwXWgE/IputjJuZIW67wmfPs9VJsd6V/P55QzLKnvXUfNm89KsiHLwSW+TSDW8JBPNqwxqZSKulTMOCY7oZ3lP6mr57qROIeNhnxYhkqJEPC0USqRMMiVXwqDXADoLobuKL612kIYAJUJsulCflLMSEWi10G9Q/KcGrqdOiaGC9gxNoSf+MTHcOv4cdx+8w08NDGNXK0OHNgHnDkOrDeA1giWWk0s5pfxyGfej3NvvoyDR98HXEyjcbuK1lQRF7u38FvHv4b1TA4l7MIHn/44dkxPM8CPL7/wPOo0Tv/pv36hd/XmRaTHG8hjHZ9+7CF87JHHsfjmGVRWNnHwkcelJKBA4Kiu4PTrX8flhZPY954DePCJDwLvpHHta8dRHh7CyO4daM9PofT4IRzvVfG10+/g+OXLyKQKGG0XMNYrYzhVkvL9dWmisImhEpshxFqnAt+fFqBrDN26avticH8BAd0eyD8JoPdZEEHZmrUe+y3JZLa2eylcodvY4lOSyz0EQGvthmDOo6rEMQrmqrBF/PKmdIXP49yHpvmOd7kPws1QQOvc/0UDdAvYVnkL59cqpfo5C+h9SisFraegjYDKx37VM0QLnWfaJsvJGRevN4GTFl2cmOrOf8w655I6fbc6X//NMUjGMq0qArrUMTv6VTZJqTUbwtRF67tWd/XJmiwXlbUpH0TYDYS2pAFNegzsftGx6mcYs+f76mVJ2i8hoFugF5q8hJ/7BXRx5xuOjRDQozVU6t6Agjg2AFzmgN0PDsriRLfo/HEdPKA7vnZv+UoyoY+je4XA5TMwHMFYulOsxCXeoDelK5SymVw/oFNxcq1M2RrVdcSTZjN8Bsm9IM1qWhLPGr5XAD9F1zs9JiyX4z1c8yVfk86cCk9RKyEuWuvooFRwSqSUrUmPdHITOJY4zX6X/SZ70s217O2sUzy7Lb/+lEUsp+ux5K+FZqeJbq+B9TuLOLhjFn/1M59GbnkZi2+8gVlm0a+vI0/Zky6ievIMLtxZx9C+ORQPjGHbI4eASgONhSoKGyOkrQMemcCvfe2XUZtMYde2w/jAtk+htdJBt9RAejiDb73zOk5dPI/U//xP/t/e6tot7Nw9jl3TBXzo4A7sGy/jxAvP48a5a/j4J38Uqdw4jn/rbUyODmHbfB6nLn0bIwdS2PnQ08C3gdvfOIdOMQvMjKOzcxpDjx3Cy+u38KXXXkJ+dhr1Rg+FRhYjKKLcLQlDk1AncqGKrp+d1cqtpXEvC0fPAj9nBZUeuNDlacHcHaw4/m0PWghmyRZs3BxjUPOVqFOVTxrSZBV9Lk0aGgQoocUaWmEKaPr9JAud39E+zFF9vAe2sA5dr2/vY+dYtfVB4w1fvxvghxZ60rX1+0kWrNhMUZJOfLCsUI1i6d41qddRGlr2S7rbz39KgG6fU/dz6AGxCosCZxKgu/PKts9OiEc5AB7QrUdK958942qhu/MXx8Xl/iYpjmWXQr3piW2ife5BjElxEqFna0+WsTU70jrVUYy20Gy4Jh5iIYpXxjMYekByGe2+Vt64vGOXf1yfb8+ing/pyGYahoT7hX9bwNX9HL3mXc3hHtQp0OqAJAudY3AUqjFplgK6euTuBejRfYWf3AK6CUVoSMp7KBxou1S+ltb9C92zI91x8+QqBYSGt0eglc7xjlpWk+MYSmmS6520rr7rH5MIPd0tmdrk2WgCCqDTi8/QpewS1wTGl9tJZrsnwpEYvbfSXajAVTNIiat3u5O5kNXSmRzL5FOS2a6ArlnupJotsrRNchhYwuhzPdghMZeTsTWb7nmj+n1JzGuBaiS6TWTSHZTRwYceO4pDE5Po3LiBKVqwqys490cvYbqRxvgjD+L0uy8DO4bwwCfei5s3bmK8OYVCbQjdC2tID6WwMbOGwqFhvHP9Ih7edQx4s4xiagjYXwcmO2jnM3j30nmk/pdf+LXeUD6NZx49goPTJcymNzHUXMPyqbfRXtnARHknGpUCXv3OGWzfsQOHP3wU9c0zqOYvY3LnA2h9aQlnvnMJpfkZjD+wF9WpIayO5vHmyiJOLC2iXR5Ci4lv6SIKvSJS9RS69S5KuaKwAG12qlsA/X7BIgkArDtMBIm3QENAiA/nVkC310iyWGKwv39Aj7T+/tu58pb7/EkC2zCfMAT0pANt580qFKF1rp+zSlWowScBv32c8PP23pZYJvxOaI0nrZ/7vnO1W6COPmuz3APrQxvK5ODKggb9/KcA6KFClqQw2zUOFWOeoT63bsQcB2lCcTdA17poa6FzPAroDkxpoXs+h+i3o0J1PArqVuZ5ZpMa12HMhRs8y5i43dvS1pP1yGIBdsji5QCcFmVElKI11Oxl3omJmfTcW8VDLfSk/SGASkDn3vIxZiaKSVmc/83XWRdNsLCvW9dx0rXDkJ1z+cYkQLpGVFLu5nKPDJsBFrqAkcyHTx70CoYtz+M6WJDWM8y4OGPizGSXtqOSSq4WuitbY3xcQh8dF+sWutxOB40WrWdmgRMkyUWiPTRazion2Ho6Vj4D3e6ipDBO7BUvaV3LZD2N8XtAZ3IaQy9CWkWgZ2Kcz1PhdpN1ZhSddOQ0krOu81qG/AFw1jqtczLF8f/yFD7XgAmcDOOyuoDjY194KRZiuwQpxyODoGuxSooZ8shvMCmumMeD2+aB20vYOzaGA9MzePV3fw/zjTb2//SPA7dPoJ2toDkxhNPHr2FibRbzrUkU13u4efkdzH1sF/DxJ3lz3PrCa8i/O4HxkXE0ti2iNlXH+NNPoLZ6G6m/9y8+19s/vw2ffPIJTKGF5TNvoFC7he2lFDAyDum2cnEVG5t5NHJZjO4eQ7u8ieX6eezcdQg4lcXJb59Eaec85h8+hIuVO3jlwmncqFYwvX8vVtluL8UWgzmp2cx080ALyHdcXK6VagqgWyFyn/jW97FBFrrGGENLxAJ6qHmH1ri1WvrHGQN6BLZBpnqkYQdla5oEcr+AHoK5/n0vQNcDHWr6OnlJDFShwL8boOv8DlqzJAtQr+cqfmNaVgs8CqTWQrcKhlxXsuTdGvS1cDUtOEUrN2Cun4uen3W0d/mx409W7v78x9AHKV16Zuz6CtgGcdrIzWizqQXkuQAU4LGFrlSloYWuWe66X9Qx1hZAdYAeEssQyJnlrlYf/85KZyyWNBV829+sxGlbjbYDciEtcf3QCeAU0eJyV0D3TYNoofFxOr5sTs/4VtCMG5+E20QsVSnNcv3S1etjKWCZ1MV4q1LA0lxUSliZI8+iF15bAV2ZJgcB+iALXT1y97LQJbNdKrP87yiTXy10mzSo0kYBnn3PqahImzKnVFOJMvkGOu8EdKHskd4CzHInADrL3bHam2oPNoLxCWhk5dP9JyEWUeZ8f/sUOeIdZ79Y4gLobck2J6BrPo2EW8Q6FzaCKKdDCG+4Cehe9wmdwhQnLyn1q1dLDKBL5RBd7qmsi9ELQ7DPpRBPkJb70VtUATpNlNHFVDGHW6dP4+DcHH7iM/8Z1i6cwky6BuwpArtTQKmNF37ry3hw19OYW9+Js7//JmbXaug17mDqQ3uBZx4G2nlc+L3jmF7ZhdHRUdyevIzUnhymHj+KM+fOIPVX/9Fne08fPIwfe+YDmE11ceH1P0ZqbQH7JsuuZqMCtI9fQis/jjvdLnJ7ZjF3aBs2Nq5jZGQKSO0Aluuopbt4+/I5nLp2CZnhIUxNz2B21y6Mzm3HxTu38fa1a7i+so50uoih4hiK3Qxa1Xrkcg8B3YLsvQSufT+00C2g91mHUcZqPySG37dAuhXo7w3oQv0oxARB0wrTt/huz2eFcZKFHtXV+Iskudwji0gJLUwc7W4uf94vBLTv1ULvs7Q9l7sl1hGLwSa2mcqE0GpXl7tUDfW5C+M687AlpwK6ziV18y1hVLMgf9EBPQJQs+b2mfh+aJ0nAXq4D53Vfm9A1+5wWmURnSFvPUlzGaPQ23s7AM9Krbooduwex45ZhYL85hgKxaLrRV5vOkCvEcxJhuK8Nz1pKuQohpUgxS2vbxbDRKIE6tX4rPv63oDAylm2PenIFrHUeMUx3L/6TFYhFauTVrNpnGLlQNSwpuWSALW/eahwUKFVwJOn8nJtUFKcrUOXmLnPMYnPtWfJo1WqLXqj9rVhvD+NLgPZhEkfemHWvlPG1fWejlzuvLI20GFsm61aqRBIJb7hY3D70yfXdR1PgoZ9COhk4JOmVWKhx4Q4VKSo3HH9pXmPUh6Lwsnt05H5lpJAYbDLokkLnPkYPq+DRD8sXZMGLkzQ9El+ac9FoPgg605+e/Eo8ZqM91PBYRjCxdMl3Jdjdn0D6XYLI/kUKosLeHjPbvzQJ5/D5tIiumsXMDLZAHYxIWANL/zm8/jox/4KsDQBvH0FV77yJeyYyaEz1UT+Yx/G5W+exOKlOoo3h7Bt5170DpdQfGAaa8Usnn/5W0j9zGf/Te/I7Db8wOHHcGh0DNUbF1FqriPVqaF2/B2UKk2g1satagPr5RLmnj2Gkf170V3fQLPexupyDeNz21ApZPBHr74kh+oDz74Xe2e2Oyk7PYPb6+v45oWzePnMWdzerGNseByjmSF0ag3kco5gwrp7LfDey6UbgqFeJxRK9pr9/1eax+QY/J8GoPMaWp8e3VvLNBKY7voOdthdyVhJcoDv0pxBrQ530FUz7S/Ru18PQQjkdzVrA0C0gmwQoOt6WUBXwZj0fb4mSXHU+k2hgsbM9TuaBKetM9UqVZKPFLkRgjDIVkssOSzj9tqfbwu9HyC3suLZKgursEaeHVPnrGsn+zkAdKXgDbsLshGGc3H2l23qnBOM9Sc6a14rVUDXOn0eBQK5Ztzze/lizrk5Wx0R5M2Go2CVmKm4vVky5RKjLOOZVILTCmQrWaWNk00Tk+w44e3K7mL5ZErUpD+ca0qiY09SSBWEZc/aOnrPHZ60/0JAl9Itn0egCYe8590sdFXWZL0SXO4C6D4peAugM2Ycke3E1TxurHoeMkiRtJzBaAHPtpThyTN6wigZI7O/2y7LnWQ8tKjFimVnPXnfWdBund33XSa9i4u7dfAueBL9+Dp+YepL56NeIFRupC+98BY4JdCVg7r2wuTOJ0WqGDhMkE2l0WBZGjPcPcgT0Pl/xs8V0J387s/tEHkiyV+uHz0Z6EQWdDISSpAySpIG5dNYq6yj265jrJzHeD6Hwzt3Yuf0NC5efAfFySaefmQe490l1M6ew80za9i742lgKQ9MjAOnnkevew2pI9NAuYRebQi/8/kX8MFdx1Aoz2F1dgfujJTx9dPHcXVlCan/6V/+Yi9b72JffgaHpuYwmk1j/1QZ5fotvPr7X8BDo0OYfPZp4OYtbKbTGDr0ADaqbaSqXbRqXaxU22jkcpg8sAuloSGUGS/fbKFyaUG0l970BNK7ZnA108PLF07hzDX3ejmVQ7vBwv5sTFuXQDX6pwXooVsx/lvdR/1uf6sYKDAmWejKIMXaRrfRlTTCWQBZMvhQdjidUFRi0e3ZwyGBSGaQgrJF6CmwG0C30fioXaJtnRjUw4vm7+vgJYZFnTfou27/1vf19/2AulUEVNiFLndq3HcD9NBtHykFNBDprHOyOWKcs+NSCz0E9EhAu7JZ0+/dEUnE/d9dHar922Vhq+X25wPQLRMZZZaem3sBelQnbTjH1QKi0iNlU57hTGLQvvmIi2dSEMdJYc5KcwQgOr+S5e5JZfR1nW1+Vti8LEubes5Yy8w6ZxLLsI97z/Wklvil9yo4q90JaEnHkhima0jDcioRqOTzFmvaM74R4O38SCsNnsdYK7TGBV38apW5OY2z3h3s2IS6uILChoxcW0/uE0ddK89/nxZ6q0EmPZ8UZgBd1zVMuhOFlQRp3qrlnFhAVwWerwlM00I13i3nendtjx1vuqPmlR9WIxjdliDJBh1seSsWOcMJ2vrW7wXuJVYCcF0kpk33OBvnCKCTGCYtmeG2SsAR2LSjMFq0HlLuoPvFrWmOPARCS+tKUdVKZwc0JqexPE0NKlFq/H6hwsTYe4Pr4nvUE/DTHTYQ63kLPSMsoKxSYwzfrb9TEri3aCy0KF/Z7z6Tl9bFqQ55E3qok6veu/87aKFUyqGQ7WE4l8H8+Bi61U1cuX4Sz336cYykq9jVSqFzaQnLx28ivZ5FuTCO9coCDj6YAXaSam8RmJrGrXN1DHVGMbR9P0Aa9tx2nLxyA5/72pcxe2gvUv/gH/xcL5MbRzs1j83NLiZHxrB7IoPPPLMdt9/9OmZzG5g4uB3YuVe4ZtfOXEO61sNwvYe1m1W0MIprq1U88YmPAg8dAU7dAF58C1itAROjqG8rIfXwLlS2jeHk7Ss4cfoMFu7cFFKATGYI6e4I0l3XIlGB04JXmCVtAd65hJStzfP9BvE/JZaxVp7+33UHirmak8agFsxWMFcFIOZCluxcCh4nXT3DkEv24d+u75N7PbbsYvhJur+NUSe9r+xVInSMIHWEN16wmkxatdTlWp6PWNs7Ct85NzqBXZJdXKhAGKNc/4u+39bi+G7BXb4rHtuuc6F5tiXRynkYfXtPvW7obndC2pNL8JxLGDCWNqo0qOU4yHUe7y9XLuUypuN10vXSBh78O4r1Ck1lXjJnLdtb5AUIFLak9ROwustPqIiGH2XijgNR51JWJjJde46rz0L01pVae7RCnKyO15v7QNedBB/2b+4DjRHzN3uwO251F7Pk1BE0It4D7klh4HTXjBRl/39pAGIYCEMmP9kXJJHJ0jJX3mxmT7PVp89cZsa1aYkcKZGOwC0KG+keUDIWPndG+rmrArd1ISx1dCw33Odk3jOOyc3F+TWXwLubvVLiautdm1mhnvUVOQSYbjsu2bN3V3pTm2uzNb5PJr44ByTyoHi5KM+n/dCNl8HuKcld8CQpCsodb53zfgTW+Ce21EUX4LpSqmlXw4gC1no9fX15RL7jurlRgeIass0o/3bKmDbIcU1htLGSetnc8zm5oWdJ8mO4X/1zSvMeoQAms2BXWOfkeX2LVkvwRUufDGu653Tvcr2EqY5KEc8LFXjNLfDNlDjeBtpocvqzaeR7ORTSRfnd65BkxhEdbdQ2USrnsFldxXCJvCtVjBaz2D41gTMn/hh/7Sc/gO1T81h8o43MrRyaZ69jeriMwrOP4vTXfx2FiWXsfWAYV0++jLmpncilDyCFMWDhBlAHMH8Y2H8QC7kWXrtwCqmf+6f/utcrTGOhNoqVmutE88iBSfzlD+1BevUd5BuXMb5/Gzu1o/P2OSxfWcHM6DywvomFV99BvZHDZjeDox/9MHDwIeBbJ4BXTgHpIWDHPO6MdjD0gUexMlPG199+FadPnUIql0V2bAj1OpsTjA4E9PsBCQEo/0ELuqocWEDcKhxpaSlPcz/tamjh6PX678H4lcvG1fK06HMeW6JsVQVYK+Ql/tNvGVhlJs3RDpcAACAASURBVEnBCV9T91fY/EIBnUK07wB717sCuggmbYdoJjwSDvcICVDw3O0nOnhJtLFCxuD4lpMAXQDC398CegTW1JDZ+9gPIAR9vqwMbKIAGLYtvW7Sa31Ko7n/lj3QI3DlBDQsoPQJ5mD+QlD/XgGd7kELNJE140M1asGpYireFcO7njMuVzu28P963QgUvVtULDBvYUkCl7cOGYeUuKd2gfJ5JDY508VU4/pnp6T1M/Vl8y5WztBSLLRdApRYZM1+XoHQAFBLOdwbfB7xZJBJsp9bqm87J8mPEBDd3w6MotixZIZryRqB1QGvjsfNJy3cONT3JwF0KnRqNUeKjDlroYcmPI+uKU5c9qYeFwlH2GZGUb18DNYcLxPIFNDdGehnVYwaunpAjc+JW2t67CXb3ecU6TpJjJ3A7JWTaN8ZceOoaZ1homOlkqcERLwXFW734/yX0b5mXxGOnc3CvCIsrnmvjFLRFUVMnK6uFl7mV9z4rkMiAX0z1RD5WUAehVQBuV5BAJ3lk9I9LptCu1PH7dvXMD1WwtOPPISDe7axizxuXnkD7z02CfSGsHJyHLk7IygtriAzkgWO7kLryrexsP42du8fA9ZvSj4b6nN47bf/EKOVO5if243GxD5k9x9A+vB2YKKM1N/+Z/+qh+wYFjcKGBqZx9joCJ46uh1Ht3fRWnob80N17Ng2DXRLWD55GY07DWzbsUfYfDrH38GJV7+FdrqLHY8+grkd+7H+9lXcevc6yhhFfWgUrccfRPPwHlxJd/Hq6TNYXVjFxNg0CsUy1jcrKEQTbiZ7AMjZDa+b17qWk4DFxgi3gKF8WVIUB3oIwqSiSGD6mEqfm9vHdiwgRJSGASWmWsoK6EnWW9917Gbsmx/drv2x8e8G0FXjDcHTAsUg0LYKS9Jn7iYQrYVuAUNjXzw0SR4Wa2kJ/aOH9FB46/iTlIFQsPUd9mD/hYpgpNQxFSZFC6DfQtT7CmgoFe8gD5R32Q6a361KaPBJZlH7n8j69Z2++LfOoU3MigCdIGl8qEl7cMuZMTS5Ln5Mgejdrd5C573IIMfrsaZXxKlnTwxj6e70xSCwxULPOcChW0T3kgBIAOhJgG0BdBCgS0e0uwC6zm0IloPPRmzF8jsu3q8u91jx03m1YQi7J8XZJwDiAF+z3HXtdK0jalg/0EH7xa6/fSbuX1v2pl3TNK8pnvM4693eQwFdz2zU/S7alUqG30+Py9AD17rlaVvFahfPhbPohV2Orm0S14gy7hWHSCl3nkN6bRx3fBwKEUVASGQI0I4LLzqzJufFhRycha4YwPUQWmHfU0AMNR/SU2XNZcyz1ryNzW5T9g8t8zwBHTlJFGROB8soGSZiJ9Nsr4FtUyP4+HufxQOH5tBZrqBWX0BpbB3VShOVa+PI3i5gZjMFlAvATAkobgDdRaDcAW4tAC++Cex/Bq/80q9jItXFzm37URjdh9rwGHoH5jB0YCdSf+1/+2yvODSJjY0cZmd2IZNq48H9k8g2L6G9chYffuIwxrNZjPRGUFncxOq1ZYzl8pgcLQLNZaB+zd18fhtQ6+Ha117DtRPXsG/bEZR27sfGwX14bX0Db62sYKWZwkhmHMV0GewJwB64uTxd1i6TM0moDrKwdVNJZDqBC15fsy5zu7Dyf6F9dEkTgwT6XQGdQkoEYpwUsyUurjEz01ZVNpeGpUwMfJBAtQI7FLCiofq63njTshTEJ8Hdw0KXw+JdWH8WgG55AELhqIBuNWx3eN1hdgd8ayKXrq00Z+AaeithkDUWCnM7n3bvWAUqBHwLzEmAruMO73UvQNdGFn9SQCc1pu45FfYKgAroGk+1+0teY+mN8diECmQIWiGoSeKSV6honfN9EYi2GQhrlL3LndfTDGO5tlY5JAC6gLFX1CRmHmTpK6AzhqtzruO1z3kvC106sN0F0O3+SAJ1m+TmzqY72DoGy0vP1zU0oaEdz2wbfT7am+r5MoAegrkD+mQei3CsgwA9l3H9xuNz6s6d1ntbQHfz3E84YwHdWujxfo4BXdfHrYlb3ybZ3XzJmZs3pwAqoDPJ0bFAGj55kfe+SoG15LJ+cbWGXN900+v3UsQ5LxLqCQBdyGs8b4CE1iSXwO1rfX7x+nUdpW1LQmaukyhZC7PIy1il+1unKcl5xNQPPvsEdkwOYzKbwvaxETTuLCGV2kQjuyzWfDk1j9qVTUyya1lpCF3UkN41DhRbwOod4Nvfxne+9od45qf/JtpnL2BjaRn19Sa27TrCzFA0doyjsHMaqb/zc5/rlQvDqC63UExn0dxcwb5dI+i0rmF6uIcf/MiHkNlsI7eaQuXaGpYuXedoUSiQFOA69h3KAYUKlhstjIzOINcYAtjS7cDTwMgcapcv45u37uCVxdtY7mRRzowjA7LFZdBlSUK2AbAWfYAFGgLClo0auBytYORn7w/Qt3oHkhQMC5h6eB2rlVtw+wzRMfMHUscVdmNzyXSD72+fJwnwv1dAl0N4F0AfBDT3+/q9XJZ0udskLgVGK4gtsFjAFJetAfQkMFUrOXwvCbyS1kHHEa6D7AUhTKIrNbY+QmCPBPQAC/1egB66kLfMuzBYxXsvjLPS7acWmH3mKGNa0jWde9W+r+fMPn949lz9vyPR0HwWjVFqmZo0GfFhMQEk4zLl35qsFvL5Rwx/vr+4nj1RAkz7VLCDtekdH863fc8Cvz6rLd26155OAneNMYcWoF7frge/nwTooRIggKr5QQOqU6L7qWEwIDSmSXGh7NJnIaC7igXNT/BJftomNPIyqavdNqmR2Y/Ww61LaGD5fcUEOlPWFwN6J8qHkPPnNRwBRdaVN1w3PFrwqjDIb+24Fni4NFlV5U693nDylapkn1LoFDnlgVePqbrdnaHmAF3WUi0wP46oqkM+wzPE58xJEibHTvpZuubT7DHbquFnfvLHsGcaWDx5HcV6FYVGDZ3qutDDjo4NAXt2AueuA4stIDeG1c1VjO/ZITztuH0HN/7wW7hy5Rze83f/ukQPbrz5LqorFUzncxinB/3QdmBmBKm//Quf71VX15Fa2cRMuYyHDmzDgf0zWLx9FoVME5987weR2ugA1xpYOb8IbDYwMT8DpCo4f/7bOPAE+7Gu4er1a5id2o5CahJY2AQ6o7hzcx3DTzyJpdEJvNtq4s2rN3HzThXZ/AjKpTGZsG57U/rGDhJ8g1yuujkUSMPDaA9UeO3ob5O5mCTMw9e+W0CXzwcCzMba3fVjDTsZsO/+vp7jP2kMXQTMXQB9EPDpHFohlyQQk0AiAgYfQ7XfU6GbBOih4LYWugV9+/8Q0ENg5jXtGMM1uBegS2ardxPKfg6Ss6xCk7S+3yugq4Wne9Vacby3xtCtu5qflVghy6Z8/oSNoyaBYJJCJMQ+Qq4SyzsL6HIf9QB4ULeALonlnorVKgvqdtfktUgQm1bD8T7pV6bsfkxS5vR9p0x4jvj7tNDtvorHG2e5uzWwRDQOzGRuuUekS5mtqul5D19/YpzsSW+hK9DYZK6+fWQTXhOUxhDQw7NGhVQBXTwhXkHU/hqxDIxJZfrOUMcBbqzIhpPZD+gxqDtFvtFzli5j37ovndKmpWyuX4NLmnP15DqHkmXedWWPeo7pYrfPU6vV+5Li+hQv6dTmnsatp0nmU6+troOKYYYKfGkdx0KCIlc3K74pdL3FL4DebQhTXG1tCT/2qU/gPQ/twsq7l5FZW8Nwu4XK4hLayxVMzo8AT84BtxbRPLWKTquIO+0OJud2opwbQXNpDTdPnkev1MLuHzkGFLp499QCHth7GNUb1zE8M4b10SyuV1aQ+s//2a/1GivL2FcaxsGpUfylT74Xc3NDOHv1JLrtFvbP7kZ6tYvMjTZaNzdQzBaAAzuBUge48jZWr7yO8Yf3AQ2m3BWBN8/g7ee/g73jO1AYnkJm3x7g8H6szE3jnbUVvHPtBpY260CmKGxPnZbTRpOEKidaAT0UMqHQtgIttEQGgQ+TViSL1RMnfPegzpKGfkAILXUKTblu8Iza9SwEwVDoh3XCdox+K7qDYDPcxXq8P5c7Lbi7JcWFOQjheLX9ZPi6/q1CNVyDyAL0b/QJdCP0QiFq9wGPH0tDtN/51rkx2bCBFRcqKklgq6+FSosVClK6Y34soLukHO1ntdUL45LCVFAmz+C9FKaQmtRxXcf/hLzEWN8qDMWtSEAnX7bpcKbzrQKafyflJsjcpFOS0CTnNPQSqMfKAJOsT/CYFORRyMRQ+PJjWmNtiYdkfAbY6aKJwaQ/8dHuuSSF5H4A3XpItlrovsJFPWyyF9TjFvmCvUvbtZnVuZQ1kpKEVl8zmujc+CQxdanbsIq1NLe6/Ps9hUkWeqTU0AtAIjvTTS+KJfs9EZ8LlXOB8tEi9WkM6Oqtis9XDOj9CpZzubeYUOnzIaS6xs8fn8vF1VOuJJGlb77yRSl8XRc9KVyNyg41fMBkOD5Xo+Hq0fUfQTcKQQlTXH9DGve5WElRRUHbrepek3VkiRvz4OmBp2ci5VqYcryNblMAvddtId+u4/DcFL7vqSexq5BH9dIlAfXU0iY6C2yl2kLu/SWg0MbKm7eweruL/PAsZqb2It0oYe12Fe3NBiqlKiY/Mo3lbB0Xzq/hwM7H0FnroJnO4HTtDk5ev4TUD/6TX+1tGyri+x8+grHmBt77yD50uxWstTcwv2sPumstbF5dQ3Gph1w9DTSbABuxTJUBusuLDFa0sP7ii8g1u+jdWsOVN0/i4Pg2pAjYU+NobJ9B79HDqO+YwTvLS3jpxLu4s7yGofIEUt0C0j0X1xhkoQ4S9qE2bq0Tvdbdy9ZcUkXcDCJ5DDo2Kyj1NeGh8t2iFFgtmCmgJ7nkxUowmdxJc3A3QHDC1wHC9wLod7PQv1dADwHJrqWARcCxnmgJmqzdENAbrWafh8EKO/1/kjI4SIEM92Bo2do9IAKK3SfE3Raz6nFN1bWqdd6D9rdS1w5SiO7lcmcbUTunfeWK7ByVdXXbOj51FbracCBfcMQv1i2vwi88d3YsOg9iNQUMhHIOvYIp1KdeoVVAj64ryoKzzGwynAhNjat7DSBaV9+2UueTTH8qZJNKFPtBJM6gl7NnXLyD5p8gYhUDVXjca+RpdyE3UVUiQPdxIG+xxzFqnwkfdXTrCRHL3VzugwBdx2QBPdy7/PteFnqn1ZUSw5isxxO5eECPQ5Yalukn4Oo0nAUc/+tX2TQm7qhZ3I/77FZAd+vuvh+FJmjxChe8AXRhYXO177QGnYUfW+lOQXGATnpZLYOVuWJlSjYr//i+xOelIsGx1dmzq88k58OEdjlKJt3x/UyqKMqEsFaKoZ5GM8XYekMAvbK2gn3zU8iur+JTx57AEw8+jM3XXsXGxUuYbueR3cii3ryG4vs7wIEJLL92EzcvbmIvc9CmDwPLBWAjBQyP4FbrGma/fxor6U289Pwp3Li0ilQri2oug1u5NtaZi/YTP/9bvWcfPIAfeepRzHWr6K3dQCHbwq2NZVRrLeQzw9gxth2o54HrK1i7cBljDx50fRMnR5zKfe4cfv+LX8D7njqG0d17cP4/fAmp9Rr2Hz0KlIvYHC1i6ENP4lYpg82pMXzut34T9c0WSsVR9FpF4Vu2gtgufHgg7cHjeyzwt4dMXYe2DCr8jhWuWvYVCmo9HJE2G1g+7hpCk+AElnZqMhSvcg2lYgy6UEXZrabO04LMoDFvVXp8rCf0cuiYApecknzIdehy8i73u8VQ7XyFgNk0TF+DhOJggah0nIO/GVpIfSDD5Bm//vYKgyzqfoHihJBzM8aJTNE6+pId+55dZ/0/02G0TCb8rF5/0NOJZSr0kfeaua211LrnpcGEaVkptbMUaL55iSSheWvcCl6lEs3n4zrmpP2n86OgqdcQOBMB5i3CAdWLketYLfigDIlTrxYar02r3J5F9WCESqfet8e6JwMUVhYkrfeWNQoVBpOgx+/r84ehFHftLtKUg04CJAC68444Zcl9qiPWH/MePEBaljqzDTQ0oYCulK7RvvMXpIcklF12DlQO6mt2D7jWpOxXZzk8/Lh8ODJOKNN16V+fnrHQeW0bw3ay2+8PA+huLC6ZrUliInpII4XYySQhbqGV7pMt1dUu7Vh9+1PhahMeBE/16ueCYJ3PF928p0gd3AYphlkXzvvyfSEoyrk+AEr8pcAvngCf6Mz/hzLBeVmcAt/teI65XEYAvd5qoNKqopftolDMItWsYpTtWSvr6Cxex4+9/0M4euwY8PYJYGEZlbOLGD46BTy9itZIA1gpYv1CA1O7ngSuA1ikEV0E2Cb4gRFg/wo6pQ4ytVmsnb+K0kwG6ZkSrvWq+OUv/RZSP/PzX+ztGC7gb37fhzA/WULt+CvobK6ilQEazS7qtRb2zuwC2IjlzAV0z19FujwKTEwAJbL0pNC6ehlffeFreOKxh7HtBz4FvPkW6levoVJZx9j0HLrz4yg8+TBObCxjpZTHbz//dWTr7D1bQCpdco6WAUk5d9OwuTGondkNbCdfD6MVVAMBMRGwYxIIK8wtqDlAN/2cTXKcArpqeGK5+OeMLHbTDzlpnKGoD4WuxtCtS1/G578YlpUlAbq63MNrW+Gtz29/y/x7l2s4zvBvC7L2/0oqMuj7FsDtOqsVJ4fLxMHCz+t1Q4XRat/23nb/JAHclte0KYOfB2sN3w+gs13E/WRZW0Ecz4ME8fospPsBdH6fHOtMqLQeBDu/OidJIa++tSJ1ZuBBsdfR/RedOw/oum600FVZcNzrpi6bLGa+CqNv3/W53OOsZR1XuNfs3IWAHikkA7juOe4oZmt6DLh7KaCLjyIAdDcu52Fz8sFTITneCp+7QLdtuP/4twV02UfmQxbAQ0C31+L3wqRgXRuZZ/nn2pPKPU0vek3tkUYkMjcxoFtZnTIxdDe3zhsUn7f+LPd4jSQA4Sheo373LnauVrLG1jXLXcrRGEtXi9zT7gqRTCcOt0h+SNZl7+eyBacgtAj6VKbcCKKcEdeTVcYr1255UitTChs+j+4ncbMjK33eqZCksmnpKFdrVyW2n8myV2wV9eUlbC/kcGBkBM/u2o0H9+4ncAHrNYDNyrpXcaf8CmqjLWwr70OmOgKc28DbXz2Bg7NPoDx7EJieBrbnsD5yHqlcCyMjR4BqA2hfBUZ7wM5ZnF+8jNT/+I++0MPaEn72R78fux/YBbz2Ehq3FpHNFVCv11Gt1zBcKqL0+OPAiZNo31hGu55CcWof2rUGQK7a+jrOXr2AyV0zOPzDn8Ha6ROgK5AqfC5fQnd0DCvjI/iDt97B7V4Gp969iPn0GIrIoZ3toJdJJlfQwx0KMyukLaDbwxpqVVYgbAXFOO7Uv3j9Lvit73HzteWAWhYs+ZwmA/XVQKYkESkaGw+SuNxiEy0EnrsBo3sm7x0Iy+L8F62rSMcVHUhvoVtA17HoXIZu1j7BKhZHDKjhWAcJWCvwEyoO+y5jhbP9nhOn3nL1cTAFBquIaEgjtjTiuQ7B365v0ufD+8tcSFVLbO3r99SiGzQnHg6k/eO9LPQQMOPn49xTKMZxeMayxYXq68Cjph4qtP0+4fuaPKQ5JElKAwV6kpLkAMq1vtR5CWPtfeDsJyIEV2ehxw155Fq+dEj3YsTKaoBc769la+FeGzRnIaBrSMWeO7t/IuFtwDzek/cD6D5pT5jM3ecl89mz03VbnmDGyAk+S1QNo1ns5qBwrDruJAs9PDN2X8u8qUfKA7rl8ojc/x6HVeFz7IgO2O3ZIKBbJWELgYsmjHpimfizXOee04MkZBkrZtLYxGe5a/mZgLzUpseVAq7PvYt3R2GigMJX96eOK1pPn7uRzsXeE16jyS59LJn1R0otdem16lSBeL/Ts5HLo96k5d8V1kE+S71VRbPD6q0WRos5dDdW8ejO7XjuoaPI3VpC+8ZNzGXyaNxYwFCjAewpAY/3cKt5C/nNAsZT0+her2HtSh2F9gTKM3uBoWG0J4HrpWsAqtjTmsDqpSu4cecqxvbOYseHjmEVLaT+/j/+/3obi1fww88+jI8ePYjM8h1gdQ312ytY31hFvVPF8HgWk08eBi6cx7UzC8h1xzA38zCQKqHTrmK1UUEz10FvooBtx47g81/5bUzMTmN+fjt6NaCeLuBKp4NvnbqA1tAkNm83sCc9jSLb32Xq6GSZGBJ0IzOZi3cD9LBtZih07xWDjiwHk9RjxxIeePsev0J3D+NoYT2var20mBQE+V0L6HIwvcvYjiOci1A42WdMKluTbeefxwK6245Ge05768NrqKGiYwVbIjBJc4i7J3XZ7yUBw70APen7fa9JLHQrh7YVxFa5S5rbJEVQPxcCmn0GyiM2H9HXIq3fxwDjEqVkWJekPt8tahDwDwZzYZX2XOJxyEAJSKR9pvyLXe6y/srkJq0oM1KLbgWyBWX5fBB6sHvZbewwNurGkrTW9j66PjRQbcxemewEeAwDWKj0RI5uNrT2P0n3TFIy9BnC31aZtaDYBxh9G5YxdN3/yTF08RIKixxLmDrIZKlROZpYgpOU8PbizHjdd1EzpyipMLbkrYV8L5e7KlWRZ9Cwv0miXc+VFepPzNvuXlSXvQK5ArvuCzYzsetq68HdNT0ACt977E2iZ5eAThIX6VwmXPdu3zhXu+Y7OCa3yGon/7unGZa2uAxhWIXe0zBHn+EcZzKSgK15AnIPWvQMfYhCEVvobIcqlrxEARw9rVMe1Ufin4eyv5dCOl9wibkkp08xka+FVqsmmn6OFnqnjgd3bMcjO3fgmf0H0Lh0FTfePo6JbgrrF85jIlVHea6A3Pt34+z5E9g/uQuZzDAaCxXcXFjHzvkHkB6eRo/UwVN5bAxX0W1VkL56E+984yVMjM7iwLHHkX/8IL791itI/Xe/8Bu9xsoSthVaeHRuCh878hAm8kUsv3Matc1lrDdvYfuhcYw9Mg9sruLES6cwWz6AmdwDwOR+4Pai1NNlxkuoDvdQfuIAvvDCl3FrYxUbq5uYL89gowXc6KRwtdrG8Pw+9DYzmN0sI082nVI/oFsN0h7UJHDhZ7mouh+ThF/UfOI+KVatNmsFWqjlijAgc2PbKSMqHGx5iRwI77uyrm5+3n2O3Z5sc4eA7S1oXxpaDu6ebuOFSXGDAD3yHPgYugg8A+hWqPUf1PjQR+vik5lst7Otn3KvhMI2AtH71weM0Imt7MhKN5m2KsT5BU0KUrANlRY7Nn3PWiBJXN72WYrs1x3E4EUg+YzcpPvpg3DsbWbJ3qNsahCo0xqQLF8vkbkHrEWuJC9uv6U997ZLgMvncs7d7tt/WmGbpEBbgIuVIt8LO0hotc8sJBw+3m6vGwGtMoD5TGc9R7onBRDN/Fi+fgcXsUI1aJ+Fz6b3kHH5pNRBymxSDoGun6ON1pLbZEBXN7uzzBmvpUePyVctdLvMHhoFei6Poc+QUI9bAOihfJIqg3ucX5EPnmmvzyCR7p4xdawbQ+QS6BuTBXR7PhTQY1kRhyjcnvEeCh+aiueO6+p6aRDQdVxMdlMFj96/iDnOA7m63aUdrijyjtyI5b8R6LfbQtbiYuKu0oQtd9nohxY7x8XzKWvP3kOU476nOj8v7/lGWq6pk/NGyTNGZcae7MhnykvvA7LH1WvodJsolQoYHy1JM5ZPPfdBFOs1YGUFhdUKWjeXMN7pobl0HZn6TWRLQO6xR/H6V76KJx95VHr99obKuFlroDw2heHhSecJmxgDSuyItAms3MTCq8cxjFmMPPwYMFvGL33hN5D66X/8//QK6RZy1TvYVS7gv/zQRzE7txM4cR7I1IHONWC+jd7YClLFFNYWWxgrH8Hm6y0UmxOOpYqF8bMjaHXWkDt2AKuNFUmqO3/qHB6c24+VjSbeWlrGO4t3UC+NIVUrYGYthyIyqOdr6GT7Ezus8IiEX1DKxA2gQBLm41it/F5ZxvZwJ4J2guVuAbzHjk6GHSoE9Cg+ZfIELKCT2pH0m/beVgO3Lm8rsGLg9PWbYdKdH7dm2atQCwFdtNXAxRkBtgdJ+3ef0PRlV/cD6EnCVub+HoAe7oVQ8IaAngRMSesaz1///1T4RZZS0J42HM//T9t7B1mWXvdhv5tefq9znp6wkzcvNiAssIAEIhAkBSYULdMq07LKpvWP/zBpqawySxZll+lA2yqxaEm2iyZdNCUxU6QEkAQIYHcBLICd2ThhZ6ZnpuN07pdvdp3zfee+793pnh0CdE9Nve737rvhC+d34u8QgJrudVFIRfDkY9Tm1R4G0GX+DwMlstC5DtdoP5xZ5eJiT5SLVDjVaT1yT/FCQYXFjCSLw4A8b+Hm90tEZcA5QDHXr2SJS3nQfdaups1VpUiDGHqmZJqF9oc04CFAP2p95texqRDLOjKzwM25kWNNQDfvTx1LVlke0LXHQBfnkwVJLnYCcvqfwmdL3XUtOHYJYa8ApMX7lmOWe5BzuZtrmSxLHt8HALrM12EWOsmCArX9HArXDROpiIVPMk6S+0zlgADdVDjNvgZqrrXVrbPQB/dDa0+BqQC6AKbpsWEWdSaW0dzuOo6uON6JQ0OVPbLFr4l7KF4ugE4XMbPaSUEQhZvmxitSNz06B2XEKwWA9662zEN936JICqCzoqE9lMT7TtUkiCMEvS7Too/Uy5gcG8HseB0/+PEnYHWBlTeuodzpotjxke7tI+ptoRvcwcLpk8DC87j+W3+A0xN17PX2MfmZjwNPnkd76QaCVhdY3UbdrSNya7DQRwmbWLt+CyPpIqqPnAeeOYO11Vuw/u4v/Go6OVbDqbkGjpWK+MD4AsZJZbi7CZRDoHIPaOyg69xEO+1hevoxoD2L9X+zhmCzhMbUAsYWF4DZUcDfQXK8CvvYKODE6G/volQcBSoN3F5bwx++fglvbe3CScuY7lVQRRFdJ0LsDFumpvAXAZkXFi1hegAAIABJREFUNiagc0KCYYGbx+aTQszj1O/DLvEhDVZbyCaAD2vItKEVIYFZliaAzcssR61pWuqUUMe0mFkZyyBpTq4jFs5Asx025xJWKAYWerZx9ZgQoJsbzoyXcetEEqI5gWCClqlQmOfhOdJZ5g8D6PnvZhIslxSUl2xyfXMOTFCROmhZM0ddx5xXc32J69AcX9MCOexz8x5p9Qh4y33JmqV7N0M+9z3bQ7jcZf7N58rWt5XAT3wuu5F6c+lqlhEu6faRnk5WohAQdegSiyWzyIybM+dfrpV3xfMzErGMbmee7Suj0Y+MA51aWVOHhEYMC/0wQJektWx+DW+PGm8F6IfNO713GCCb64cbyhwR7hMwO0zRUedQXdaGy9aGAV252kkIUF1yHyn6KJZsjIyWUatOYGO5h5QSo4zser5vnTxolq0NwFXJOwaUnIWeV0qG4t255yRZIBb6QK7ppizayBjkoOh+5JpBLpMzRpWJALjsBwZi4WLPlZVRO1nqokfKDgO6ZnIbhM+0IqCzyYUKlsrFBHD5elqgyRxFkUpqEw+Z9LN3uF+5HjetaJBCTM1/JOGPzkt9zJWFrsvnpKmMJkDKSlT1uahdLHUkLFoOSLmJ/B6SwEe56KBRLSPqd/DM+fN45uwj8Do9uM02LMo929xB5B7AvWADU3PA5Rjrr1zFXBmISiHcF84CF48jRB/tO8tIXr+Byh6wt22h19vD+EQLQfcA23faGD15Bgs//BIw1YD13/zj/zmdn57C5z7+ScwXq9h7+yaCpVU4m7uouH24DR+F8yVgvo/V1XexcPJx9G4G2HvLwXj5HOzKFKxKGd4YkclH6HkdRF6A3XurCDsdFGMbix/8EJpFF394+TJevb0C121gtF+CHQCR5yLJAwptEs6+HI7PmIJGNiXH0I3s8fzGeH9iFqG8VG0zVdmFelUdlGhilevH/Fy4mElDp9Z6eSsw43QXl5lxjyYAi8tKLMMhdxY1LtBlEyZYmAIp0XWy8n0S2Oa9HGahy/eF5IiPJ4GvLb3DBPowYA7cUFyH/JBlV6bgld/fz0IXQMsrVSK48oCeB83DFCHZ/PRZvs5exjE/n4eNf0YepRNp6BieP10rbV7nsPsiNZBidg9yUpjhAxNY+HdKwKHkGy1khW6VPT5akYzCUIG9EpncdIIs9FKpxC5IAXTmqtaMbxnzGyWh6SYa9Mr5Evpvpnq1bETh8N3nwweiEEmui1hfpstdZTEr8o9sbYpioJVOc+2QtcS7kgFbkvLUPjXb3CoaT3KxKoISeZX9zBZ2IhncgzbHch7zePm+MgAkiYurjwdTy3XoLmf1qXFIkTohXFvFesOgCxs91GrAwlwFk5MNXHn3BtKojiScRJKUFImKYfUqamHuS6Y9AirrXCnhxMIt3s1hl70qc1PPb4bjqEgt23uS8c3ePZUclq1/Qxao98DriK10Mq7JVc89lQf+UbGQFaCrOVWlYhSzVsPExg7XiRM/AmWGU2KnCkFKoyoGdYqF0zjoGm8+FxHNEGBL61w99lzqyFY8gb0CZHGp05Li+7cGXeWUjOWH4KQ6qahjy53annLmPteUauIZi4lj2GqnnAO9v2nvUAqKlcRUeM17LvZ99HsdfnYqcKgUbThJiJ/83KdxanYG/t27cNstJM0OvJEIWOgBcyex/fu3UdovohKEsGfr8I9XUbwwjnZ0D7W4D6y0gdt93H5lCZura3j6hSkUzh7D5pt34M3MYeyFx+CTF+h3/89fTH/sJ34GwVIAf62HcG0HY0Q/u7+L7v4OukGI+U8+B7SuYD+4h9GTU/DvtbG5FMMrLGLm+NNAsQIUY/SDPQT9PRSTHlp3lvD25cv44Mc+isq5s7hqxfji1Ru4uteB5Y1iBCMoph4n3YnfdWA9awDV7QdZM9W1tgMwU64hKhl4kIYtAvswZYDcObTgM2oW1vaG+2ErgUFH3N8vmxQOl2JjD+ioZQKBCRYZoxdlR+ZK5jIwMRLOxC0/BAzkrjeUIVqoWTKNPtC0UMzvZtpqxiWvBFo2B1pDH1iIisNZ/afdSU9P7U8fLgh+n3Wv42sEaOa4iLAxLUIhPaHP5H1zzvMgcRj4irUo9yHnZLIunXQjFhCPo+a2PkwhGKxTwE7ur4MWHvIhxUuvEZOZSj3PsMvaVJzkvvLvyTww9S0lWGn/rCRcckdfo+5b8jUY5G3VAazkFZQr0iFQV0BvkaDTQJmScOQmF+o1ISGt/+ZdopI3WHCTu9OcD/N3c9/J3GUJS7prmljvh61Pec9cP0OKh3jmCExJO8y9EsOYvM/gSxaXfqX3SVArpeb+/U3vk4Up+//+VynGp+sS4NLoqZphmpPEJVrTNooFF2EnRYEi/lEHI9UmZqZ2sb15CbbXRLn0CMLeS9jdHUWPmMUqBV0jTW2ZC6p5ldtBzC77CmLLRuyoUF/aj3UJIq8mni/an8wCyLqHbsDDBpIDYjbkf7qveKrb39K9cxmjkK4YnH6ZsaBZBzl/TY9zXvZmpWWhsqTpx+RpUAlq1NteKSY8N3r9sYYipcgEzNpQEp4CdnvTmmHgThHEEZ+HdArytJBxIZa5uPr9UMktsbiHDCcKlzl5r5EiHFKVaMpjqlz0lKhHlHBKWeMwFqXKpQFsrXgwOU1Kia5ASE1nEMIuEKNcF7PjFXz+B15CuL2KR4/NobO5gdrJacDfAPWQ3X5tFTXnOJo7DmKvhOJ8ERjZx/jZAEh2gd0YX/2/v4jzCy9i4849jDQCnPqbP4nmnT3UT55BBxFef+cNWMnOpdRyxxBc76PQLwOdEOnKOpqb6yg6pG26KD12Fp3bl7C6cwsLZ6ZQHR0D7DGAGq0XZ9FstlCbqMI+PgXEPeDuEnDjJppr62h85MNAo4ZX15fxb956F1uoYGzqBAp+Be39FooVx4hDDZIyRExSmaAA+vCGV38luRi3KfxMgfpgQB+43c3v5IHB/IwnGwkcm0rWBj+mJZkXUGYcS47LqGFzz8HueC5/U4BpxtnlGbnqg3qJ5+LzAl503PsD+qC9oHq+4aSYQQxXAH3QnEHqQ4/gFDEf/4ikOGWhPgjQ5RnE0ssDuoCbGXd7GEAX0D4K0I9KohsCcy47HDQcUS7AQSndwwJ6psDpNWBa4kfF0JWFTkl1gzpeZYmIgquGXyx1Fu56fiUpjgk4bAXoMgcyaaZ3QRSLvNudjhUaAnNcjtp3f1WAbt6j6ZIfWnD6j/xz3KdYvs/ezeewDF+DsqmUZwAIdB16mQGdKEATN0BsHbAnJGp5KCQWCn4LteImZsZvY3f3ZUxMH6BcfARB9/PY3j2GVhghcm22x6kcqloiORsDXptDK7FVI0cxIoeS62J4FELn+LHyFpC1yFU33PWOMthTUJUcq/rEkpYSqKtQI1n5RNJJ7W9ln1GyJFc/5ACdczOYsGjQxIfmPMvx1+FJk5xF9qQAOl1DSF0yZkK6V0OBZr+CQdUqyp7EtEW2qdpzSgj0Bkl0VG8ei3WuztMPdFmb0XWS5TAlW1IVBRHTGOEg8gjonaLkLrHJaUBX5WwDbhLHiuESdS8rUsQ6RwamzYDu0960QtheAs8LUbJ6aLgBTo9X8QMfeha1JIBdTIFgG2iMIbm2jV53AoE/B7cwAqvQQXW8ibT8Huz5Ev7gf/91PHbuIxgrnUe3FWDx4nFcvXYdr97eQ2HqOCsyd5eXYV1+81I6UqxgvjyBg6VVlJsB7HYX4d4eol4HExfPAo0ytt/4Nm7eXcLU/CweuXAROHaSG7VQ17Tm7Vto+S2MjVZQiPtI9g/gtfsIwwiFU2eAYwt4o3nAgL7et1AfW4Tje2jttlGpF3ihDoSwJHlJfbX+LGehS3b3+wF6fgPLhuSFwVo5TcTRgG7GUPNg/f1Y6CJE84Au9yfhBrIn6NijAN1z1ebLg+LQc+aS20zAS60817i20jWwPxygD/OZHyVY6f38fFCyS35ch6wxTY5hArrE9UyrW6w+sbJNUBFFyrR4pQZbAN0U/CaYm0B1nxXK0uevBtAPA0ET2GXszPtUdJMDHoCHAXTlhrU5y10A3VR2TeXiKJA3lSfK1B4C2Nzkf78Wuvn9Q/eySTJzyMLLr6X8mOa/kp/vvCEwdDzHV4cB3aIyNMvjvCABdLJICdCJd8PtN1Hz7mFu6i7297+GkncdteoxpPFncNA9jVZcRmhXSD2AH8QoFqh7JdnPBOAe4rSCxC6ytU5AT1YiuXlU1zdtBGSxIAXs9KeyzAXYGb5VlY2rlQG9z8RCl70lZY5cJWFkygt3v+mfo3WRB3T5W5IPTUCna7jegE1PWeyDLPfMzc4WtgL+LIQjoE8NUfR16RoC6OLy7/nK5a+S6AZJl8xMZ1twC85ACWcPgGCBehVAz+rfjeQ+AnTLoiQS8tBQaIcUMQtUwUYWeoIQYdTFuZOzODs/jmBrBc8/cgyzI2XEq8tot+5i5PwIMDON4K1t2PECXPcRAEX0+psoL7jAXA/95Ss46CbYaaaYP/YU6mOTcMoB/t/f/mMsrVBT+FH2IHR6XVh//3/6f9LnnzyHH/+B53FwawnJ+jZqYQKPNqrfAcgt0Gli98pNbO12UKqM4cSp08C5RaC9B9y+gdjvYKe7j82NNfSbTUxVGrB7MW7fXUXj+Gk8/pnPoD1/DF965wq+e2MDfuiglFSZdDAigaRdhkqYKAE/iEELF/RwRzYB9DRX520KPvo9n1SUB3SdkjaUVDdkhRl1m/9/ADolVJg/IkAE0MlDcRig8yanpBYN6PnkFzmPCXrmdURwi39h8Gy6plkLhfcFdGqO8T3E0OX+3icnjjehaPOmpSj3b74nFqCpsAwpL4ZiI+fk2F1O4TFBLa8gmKDOsUkSlNpF8b1a6CaY58HxPovSuFex0IfYzrKwibbUdd05KYRqb6iYKwluGoOiUxxqviIgLuNDYGQ+s4C5KFB5QD/sfuWZvhcL/TAQHwL5h1h7pkw4zMuQ3xcP+vthAT3RLvfYafI4E6BXnRIKRAVa3sbi3DrC3qvoNf8C1UoDafphtIMLaEaz6FsTCC0XPnmvMjc5MYpRNnyFAn26jV2AJA6oxQnflu2qxiP0Q3XcNEeOo7LYNYRrUNfMcGkCr0AEYJqXnNzh2uX+MICeB3MT0LOwirakRY7QeqL/EtIyAZ29iVrpZ2uYu6kpClhhkzsM0BmwOUM9ug/QxeVOhoMpH0xAN7lMCNDVelevRwE6r0EixGHFSgM6KSPklWdLXXEP1Esuxss2ToyWMevFeO7caWB9BUvffBWJdYDTP/Q04lYTa0sBFk8+B9SPUeAdCDaASRv+1nX8+Stfw+d+6u/gf/2VX0ehsYgzjz6Nd5auYuteG8V0BmHP4SoAUGz/3/uF30mPTXn4mS88j0a4i8kYKBx04FgFoFEBoj1gfR2bq224hQmkyQgqtTLKF6cAuw0crANRjzWO775+Gb1mBxfPPobpxjTurO/AL43gzIufwP7IKL781lVcur6Mft9C2a5ysX8v6nNSHC84g3pQAJ1czjR4ec5000I3BY4pEOl7UjaT17R5wXJJxKCN4mGC9f0tdLLQBsQeh53DBIg88Aqg5++PI9RpmrW3JJepeR5+zoTICwZ9fuXceYGUB6whwNONcQb3PWyhDwTqES73vwJAf5BCIAAjoQMRFNn9aurQvIWeV8pEQIl1L24+sTTMMTK/aypGeeuVQx6ccKZ+GNAPaSrCUyVUkrks7fdLQRgCL4PUhO+XPP7kNjXal0qjIeH+FmIZCaWoZiCDumQBdDOUoZKWVBIRZcM/CNDJKjEBU37Pv8djoIHjLxNDN13eh43FwyiT5r3IPOf32xBQG3+Y+/++Y1IOjOmwmHK5i4VOgA4nQFro8boIWi6qThle2MN4ZQ+nT+3Bjr+BUfc1dsm2g0ew2T6Fe/tnsR/MwE+LCNMUnkducw921ICdVmAnKkRCXk3b8hEEu6oMzivBKRSZ6IfC/mTdcziLAF24MDL2SlH2EpRcdf+iOHuOalxCORIyRhwv1ha6JF6axo2Z1CgxdAFkAXnZdxmPulY8POr2l/Hds5AbIhpS5DGKJU72PAN9VkdeyI43AV3K52gs1PeVcZfJM921jzwUQ3ktBqALJimjQYcCCLD1pqUseYpn0FxwGRvfIsXcleJsJxGKdoxq0secC3z0zEkcpxK11Tu4+/u/B8uJsfjS03j7+g20mx4eOXcRlXEPtQ+dBqxVNDeuYGV/H4XRRdw7KOG7b23hzr0IcyefxG4zQrnQQHdrD3HPZxnASa5f+Ed/mlbdfVxc7OHESB8vnT2HualZICSm+R5QDIDlDextBKg2TiAIimj7TcyerQKjMVC2gKUbWLt6DXeW12AnHs6eeQLjJx4F3BpQHkUHLl6+dRuvvnMdrQColMfghdTUIoFPmuxQYpdYpBrktSCkpLhhgaqOez+XO2VZmkJGNqUCdJocpSrkre8h0NNfOtxC//4APR+rkvsTBUb6VROgm8rA4DiVoCRC2gQjc0EeptDwGCSDmJh65mEL/cGArtxLD/NzmOXGG8mIbZngaY5/3mU+lPmuNW/TDZyfO9Oal2uIBUoxQfl5kDUo5zDnQLkzpeHj9wbo0uThqPl5UAz3MEDPEkw1+EvMk+t9SQnQrSFlvVAMPe/ZyMIRGtDN8VHCbdAGVADdXAPms5j3/1cF6EPnzyg/Dl+FhyoBR9ATHnZsvgpi6Cp5QGevWYWbTRGddUJEMiWfE7j8poOqXYbtt9Eo7+DMqSZK1jdwZuptWNjETjCJ9b3jWN56Fjud4+glNUQUGimlcNIC7HACTlyCS3FycuzaEWyrgzjaQsFLUShWAbeEILbRjyz0Q6JldpDaJVWjLRzr2oNDRgiZMhUSLDoFnda2CeimrDQBfcjI0Vz+sibMV1GeRIGjNSddzkROUQ13HtDle7xeNJulaqWqZBO74nUmu+OVsvpzttKleYsGYOrSRt87ykIn99pQUmbO5T5Y+9KMxWiUREmVlKWvVA1VAq3L3OisDsXz2/v40IXT+OCpRcyVPGBvC9hYR/T6d+ESf8v8GDY3drDXdBAWbNjjAR79qQ8h7r6DL33zy0B1DlblBF755jJ22iUcP/0MVlc7sJxxJJGFukfTp8jNPAL0/+yfvJoem3KB9iU8Pu/hxTMLmJiYBPoUsCfALgH7PYTrXXiVKcSWh4PeFsYWIlj1FPG9e1i5u4wgTDE5NY9qeRL90MXWdhfL95o4dvEp3N3r4LVrN3B7cwel6iga1RFYfeqUlSKgpAxhO9MWOk+wUJdql5ppoSuhqkA4o3U4ornC+wF6HA/KJQQIHuaVjiE3JvFe8OYwktrMjWD+LmBgWtL3Na/IurYpS/n9AD3VHYYOA3u6tlCXHgUY0FnaA0Vg2EIfLOjDLHQF6JJB+iBgPwzQ+XhpwGEQB+WVE4md0TnEApA5ouxWARkB+gcBet5CNwGdvifCRH7PW+V5QCe1/FCXux4MGdfMQjf6L3N5k66zNa9rXvNBliRX1tD4aXGiLik1G0rMiEWVAXpMDGWDMkuqz80/a1YBQICimfCGQdwsVRrOP8mvfXNOjgJ089nN77PCniOUMtcRKYRmRcFh689UKExlN/s9V3YlYyHnepCFrvyGVPIZAZztTNa0AnTKnqYYeuJSe1ELQbuAWqEGq9dC2b2Hkyf2UbVexdmp12FbK9iLKlhvncba9qew1byAXjqOtFAC7A7sxIUXjcGNHTh2E67VhWX14dj7qLg7KBapRKoGPy6g3bPQ8SkxqwI4VURpESk8St8dklEK0COUXLIs4wElsHaHZ7wa2tgR0JVKCtlj4jnLK3oyjoPQjE7u5aZAA69OgbnUVcIdK0/aM5DNO2Xha6IXE+gJ0Dku7yimRlmfXEbLCqfayxRDFwvd9EKJy90EdKXwDifFDfafvmeTwpZyv2ietRyT8K26zxhuEqCURnjx8fP46888jubly9i59Dri5Tt4pFqFfWpBGcypg849Gxu+j/LpEuY/cRpv3X4ZS/u7aEVTeOvqPirVEwj6Fj7/Iz+Er3756+gdEPmNg2bQg6+TGrly4Bd/47V0ftxDvPc2vvDJpzAaHuDma6+g0E2w+MFPABGVTVSA7TZQqwBjJSDdBUbJek/R2STO2X24ThlzCyfh1abR3PHxje+8ja+/9ib6VhFeYxyRU0Bie/AcD4kfwwpSVGpVNKmftbbQxeUugE6bjmLIPF5GRzMl8JVVyp1ucrSJpoB4f0CnCRnO3MwLlbyQEmGgkuK+PwudENFUBgQwJOaZB/S8Wz0OlXZ2FKBTvOpBAlMAXcYwK10zCZ517FUWaqYp6wSQ7xXQsy5LRtmYKSjyVvGDAP17dbkfBegyZoNuU8NeEB5vykeKo+8d0GlcWfAMA5c5n0cBOntXDgF0VVLIOcwZoMu+4mfSgJ6NM9UTG8qoKE+ynmj9mG5TAUiZm6yIN7cH5ZwPAnRlOVHy0KBPeX7vmd83wVbGha2rB8TRD+NxGFK+c4CeVzwf6HLnqBeBkAA6KfcVwCJABxIn5LK1hGhJ+xWMlsdh9dvwrHUcP76Lcvoynph/Cw6WsAsbW+3zWN78IdzbewLtZAapW0Ji7XOWuhtV4YFq2rfgOnuwbTrPDqZrByi7EVK7ilbPwU7TRrtfQuKMw/Em4McE6NTR0susdIU/ykIvkIVtALqwqh0F6FJRI/MkBoOAZX69kvyV9cPXNRLb6H0q6csDOqulWpETC93sGSEWOu95XWMkgD5oxass6lanlwG67Gmef6nlJ4PS6AUhWezK4h6416V5jCTNsRLBCcsUWlEYQuEO8p+wKz6J4VBuQ7+Dk2N1/MwPfQad69dQ2NrAe1/7GuZsG+W0h3K5DxTruL7qIaiP4fhHzyCcjvEnb34JFz74EXztmxtodauoV2fxUz/xecyOA995+TW0t1twyiP46tWraJPCGOs2r//gf/zn6fxoHafGCvjBFx4DOiu4/Ce/h0ps4ZG5i3DHLmD9zhYa83OoPr4IFDaBUfKb+1i5u4atTgP9qIJvv/Jd9Dsxnnjig1he28Wlq0uYO3EWWwddJEzKQilwDjyKC5MOK0X7nqcaw2dub7Ew1HupvlFPu2YG1ov+DrcnHPyItmZqc6ZGaLp/uP7RLQy5XOh75oYXa8ZUGjKgod66GtBN7V/uwVzAspDlOFn4JvGLeXzmYte1mPR3VupheCPyfZIH4zgY0zygmxYgVVMO/2gfukFnqz4Xas5B/3kiFiEnDjFNMMBoC1rGUIDJ1KAzINHlL2FITGeDkIfcS6Y0aGtSkmjkXCzoiZQlI9YYroUW4Z+3yvLKDylEYh3IM5igRQQsphtR7p+/Y1F7RpIImr1Kt3bka+dGVRLXhkpkKDdEulHp4/MeAVFI5XTm53ROAgvzh2tiOWFnQAlMnztyR5SESp/r3ANpOkHnJfAmi9wca9/3M4HMCrauzxdPieOoNpUmV4A537IWzD1oEn9IYwxeYTpbWcbfVFLFWheA588cWyUfGc05ZN7zwGzugYEyokq+hJUt/938XspPKXsINKDblrbQkzJb6LEdK0BHB8VSFYlfR+JbKFsxauV9HF/cwzPntxCs/hpGR7cRVit459YY9nv/PpZWzqGXHEMnsFAfjXGwu45C7KBe8eHYd1Cp7mN8wsJocR9ov4u99dvYawHjU+fRi8bQmLqA6fkP4OuvXkFij3JmPDXSovuiJDkykJU8Us54U7YJYIu8isNI1VzrvIps/WlFiHqK5+fbHGvTQpe1IDkalD9EFrppOdtiqWtvmXTTNKmB+fwaL/xQhX9Ua1QFsmod6UQ56tpG/dAjZbnL/udYPckdDeiZB0pb4ALog/Cebh6jP5d7puZGPCbEV2JzMES1TCJegjRCyY4xXrTwyWeewpMLc0hu3wS2NpFsbuHuW6+haO1g4cJTuH4lAkYX8MiLj6JbC3FQbuHm5j5e+dY6knQMf/tv/U2MVikP/R6mGw4623uonT6LX/39P8W3rt9BqVJW8/jf/g//XfqhJ57BmZFJHJ+oAru3sHHpFdTholo7hp21IjYOAlhjHk4+dwyVx0qAt43lzbu4udVDYe5DeG+pjavfeRf7u22MNmYAr4Z77T72+yH3Q6fB8RIHRUryIBDkyKluau+4QwJdYrjicidNhyfBoEdVi0oniT0EoMsiNAWzaGlctpYTCEMa/BGCVoSk1IGbm10WNL2aFo9pXcsxZlJcpijQBpKYuQZ0UWjylrgA+lH3nBds5jVYgXhIQBfLb/BKlhEJVMpyV/SykmlqbhxJRJH7EFCgTU3aN3erO4S21xSuQyBm1KnyGEbxfY1p5LuHCWTz+RkkokgzVylLQe5TvnuYBZKdg5nXbFhGHF8yZoWOWMZCrEhzrfG1tMv9MMCm6xwG6KZyyM0sDAuVAF3tbK1SaMErgM4RQwPQWRDp8hwzA1mEdBAEmULD60UrYgK+lrbwBehNhTU/lnnQZkFsuP9lDQ0JXsPyz1t6Dwvoh+0BmV/uZKp/8sf9ZQDdgs+Gih2XkTKxTMSgHjs9FIoVRD0CdRsVy0KxsI2ZmXt47OQaFktfB9IbCCsl3FybwE7zb+DarUXE9hmEaQlRvI3Q30ataGGk0Ua5vIxafR+Oc4CwdQPt5W/gxOw47m3HsAoLKDXOYfeghsRdhJ9MoNOrIk5rnB1PJaqm8kW6oLkveW9qTotMzkiGvEF+xefQ6473sUHpa865zHcGltpYMrnVyUNALC6Z4pdzyfuaW/goQI8SRX+beehIyToC0NlFL61npbEXtx8ekMuYLndR8NXyGLjczechuczHaeY5koVhSgVrpGCE6Pf3MVkr4+z0GMbSGJNphOdOnoJzcICv/fG/xES5g8d++AvA/hQQVoCGC0wWgSnStly8/LVr6HRcPH7xCVhpH0m4hunxIuwohPtY14DqAAAgAElEQVTIBfzT3/kzXN/toNvtww8DWL/5G/8k/dwnPouRoIydd99FuPYuiv19jI1PArUFtN7t4iBy0PTamHliDBMvjOCgu4Q33ruBnaiOG61pvHl1F/WkgJrXwO5OC9WxKdQXFrGyu8vtISm2VKKM7Ji89CSAdR9HnWkoQkBcg7ywtJAn1yFPtnYlilAhlztr/Yc0zzDdP7JQTA0/W8RagA+VLRzhOsxbTrwwDGKXvwygmxqsWOimlswasdAw6jr0vIU+AAAtv4+I4Yu1kz+/UpIow3W4bE5isGZPRTVeQsM7KB+kxRvbOk2HtOAg4P/mxqG/BWAFzM1MV9UY4f7YtfkdE6BNocuYFSsefdPqej8BbSpFZKGbtbH5ccrPq3kvTNpC86OTihgExduQr4/W85O30CXLPQ9+8jwC6Ob6yzw1OoZr3qMQEYnhTgoP7xmjbE0AnWt7OQtaJSsJoIsgHqbQ1J4zHf8cCLVhquG88mXOhSgJpsJL68NUdIesNb0/TYXctNDJxKR63/ez0M39Ntg3as0QoJtjnwckU9k0x5nHiFpoUlKpTe5Vn7eMk1JI0uVS3NgJkToBHK+CsF9F6jsoOSTbiOnrDk7PLuHZhRu4e/vL6HkudvuL6Eefws3lGTjeBYRxCbZNXO/bqFXIWDpAsbKMSqWJfu8etlffRG99G2ePA72gAj+ZRj+ew8ZODU75DKpjF9HzRxClVBZXBilfShkkT4t6/pA8NYaHVHpNSKxcyrbIE8ayVCt/UgXBclWHPfPKgawjUdRkbwmgk9Vf5Bj+IIOdLHQBUvpe16cchIHlne1/PRnkcjc9O7IWDrPQRS7JPfP8pUzNNAhLHpLlrva8Lm/VXePEUGHDi0ZFeymppWpspQhT4okLkKQhim6MQhoiOdjBiXoVf+OllzDXaODKa19GFds4/tKngOY40C0i3d6GRfpXsgPUy0BtlsPe8U4Hmzub8Mox6qMVFEsOwsY0fulf/hkwsYi1jXWQN836jV//5fTHPvWjKLYcvPGlLyNcvoIpN8F8o4Hy6AKidhU7/Qjtch8jZ6rwFmPcbS1jaWMHBxjDV95todOv4WOPP4dj4wv49jdfx8ruPorzs9gLfbjlKtfqViMLxSRFQWtpMfehJYGoGpSI5iR8wkKHSjF0BqVEt7vLSm4eHtAf5HIXIXyUQM0LABM4WJu1yJ05HMQzBZZYLmbsSECBjhNSmIGioss4snp83S3rqCx3AzhE+JhCKA/o+RgpxdCHw+XDFt5gXMSUEWBXFjq8IgsFEsy9Xo8XlcQt6VriChPFisbDtASpbMQU+vlnMMdSfs8UQBr3QwDdBH0BgLywkXkkQJf7MePl+fnKW54KFNk+HnLZZh0A9WNlWdJHALqiFs2RXhhKJQG6qfAOWVgsTAcud34mKe/RbxOg8/tZffrA5a7IOoiTW3Wkkvpguh+6rknZaY6peb/5LPf8+hKANq0aExj7/X7mxTKBV84j1rqpkMteeRhAl/VvnjtTOqhG3+AQyAP2+/1tutxdK2DlwEqozM/hMCIBOtwQtltmQEdU1Fnl6ygWrmJx/AaemHgXVy5/BT0P8EZOoVh/ESsbI3Cc8wjCAuZmxtE+uAXPXUe9sQO4q4jjLXT7e2hur2LUAcI2UB1x4SdzuHEXqE88i8VHPoHldbIWJxChjoQAnamubW4WQ0BEHrKQ199gDUkSpQA6s9xRRnmg1oMAutC3Cl2r7G8ZW1HS8klxpvIogJ630GV90Xd7ga+8f0Y3Pl6Lej8RoIuFznOsjQMBdAJY0+Uuc0pKCDd8SaOhsjVpEiN16APsGGS5m88kDIzss+D9qGrQqb0LAXq5UUa7sws79uFGPuppjCfPPIIPP/kkZkZT3HzzD3D69CNAdBLANLC0Q5msaN97DzVueOYDJ06hc+Umbq9toD4xgtpEDYWqi/d22/jdby9j8bEXcOPWTbS7XVi/9Cu/lP7Yp38YJ0vT2HzrXZT3d5BubeDg7h3USxU4pVG8t7GKysI45h4/gYNCD9tRB+v7HVy6uYbddAxPP/kiPvvcx7h72rvvXMfSvXu40+/g5s4WQmorx4DuoJiQRmwxLWKg6/884iPXVqgCdeXWM7PceaJixfgjm9lx1OIUYpmjLAHRCk2BkAl3sTaMzGPTwpDvmCBjfs4sSn8JQJfvmiBF5xgoMwM2JmGGM4ll8iDDC19b8qbiIc8sGrL5mSlwuRNbrJoKDH6GAX0QT5aDBj5KdrW7JVBpCAE5ATr9l9p/eS4R5jJ3Ah5EKuF4wzHg/FiYLvvDAJ3c3WKh59cA/W16CA5VziingyhQdexYBJGMkygnpiKX3Ycu/TGbCBG/ulgUdD0hZjnU5Z6QS93ISTDKqeR65ljK2JhZ6DE3F1FzqNapjhNm5Z7qqYm/iL+v3x8IP4r/aVpPXXtO82UCujmuAtCD946eP7qeNOfgMdGWmAh/OocJ6CLIZZ1ICETGIu9yf1hAN8F8aC9ohXAwdu8H4cOfK2IflRTnoKda1CYUy1T11ATokeMzoEd+g633iusijdfguFexOHINJ93X0Nq8hOrkHErj8yiMHcPSHWrBeRIOxjAzMY2tzXfhurcwMt5DEGxgd38d7W6AJIgwUQO27wFeuYqWP4G2P4dHP/CjKDWexGuvryPEBOK0ikQnxRFVNQG6YylFMWTLSlHEDimO2utFnP9c360VPMq9yCxsvV7y+8oMCQ2apAw8PNn+dxyUPKIXH7jcaS3Sj4A0udzzgM7rRF+UXO6yLkxAp6WmsuMVoHMTJGP95QE9ewYNzNwNbqhyStfH6zr0TC5xDboFh5n4SIsDAzq53SNE8CoFNDsHKHopqiUHfnMPZSvFMxcfxUeemcSNt/45nnv0BIozLwE3U6y9vo/J0jTW77yHRs3B/v5tnHrpBXTurOHuvU3Up2YwOj+GyoSF12+sYCWexuwjz+Abr30bN2/ehPX3/pf/LX3xmadxpjaBSquNE/Ux4O4Krr7yNYxWXcwen8HVuzfQOLGA+SeeQNspoGMXcH1lDb/3pT/D8fOP4bOf/CwuLJxEutllIgPMeHh3tYnf/epXsLS5zRprKSQuY0qMI1pEG11NuVeirjRGHI3pCEmLlHIJw+UugkDcRjSQDwPoD7LQ6bMs7mmUaMhkmm4aUzlg4fg9ALoILRGMQq1oWl5KoVFLVrLc6W/TNSkLUNoHyr2Zr3nxlNeeHwbQTQtdAEOuoVzuBSayEAudAF2EOB1HQGlq0BxO0NYgAzoJOInrGlmwZmKWCSim0KchYoVI725eD1kDGfWmCSim4JFn8HSyDwGvOb4ilEQhyM+9AlFdtmj0SyNAZwVGr9sHAjpZCdytTMXu8woLXcPM8s4rO8oiIOwgnm4hHhKmxQFTHH/P0UmVhvLMdezkcja6YIkSKwJc1j89v+naHKyzQchGAMEcZ3P8TGCVdUXC1lRUReia730/gG56aO7z0hghm/zayK+5w6DeBHSXysiIM53K1jivJEHiJAidPmyvogA9qShAT9fhFq7hxMh1HItfxly9g/rUMfTSAMVJG7furCGJ5jBSWUAhrWF//xZqtRWMTQTo+m3sbO9jv5mg143QaqUoV0po9+vYOqjg1MUfxOLpv4ZrtyLcvUcUpATopaxsjerXHVJAHAXoaUSATh3ZBj9K8VOKIuX4yLzzWhDmQR3rFtkq6yHvocm6rWkwpc/FuidWOgH0bD3pPSxNVrjD2gNc7qQPZ/FzUoh1GaxQv7ILnClhB33bWWGg/I0HWOgE6MM/ao8yE1xGO0scfSq73ElsSnaHE2nu9yTMYumUOOaVqOQwQdxvI/F9jNerODXVwVjxZXzgzBRmzn8GS39yHcHmGM6f/wg2r72NleU3cfZcBfVnzwM7ffR2faT2BCrj48BcEdsbG+hU51CfP4n33ruJt995B9Z/8I9+JZ0dLWEkaGMuBX782Y9hrB/hyitfx+JsBbUPngR62wARF9Sobm4RKE9ieWsL37r0Gk6dnsaxiTFMhAV0tw5QrTfgXDyDpbUV/Oq//lfoOCSwCyhFBbhpAalVROC4aBdUnKlGGp8GdDWpUm6jfZYPSIpj4W40CzCF4mGx42wi5HqcnZhFjXn+RGiKELlPCBhaG4cFaBIf0uUuAs+M8bOFadRhZi56DRKebtUngJ6BqbbmqHDjMKCS90xlxgQl3ngcGn+wy32wqKW8zujIZlNhhsuAThtQrHRJpKLvcjckI3tZNjQBPdM+Oo5ye0mZipFISOOVLxuTOebjk0Q3nrg/5GG6ekUJMOcym+tcTNAEVQE383vmXJEQpJwek2dfmOLERShKwlFJcVImk1dE5P7MdZwXmpzQydtFWQdqzd4P6HzPrm5bqXNPeC1yUmKaxUDNa4pAFcAV5UIsroHCez+DoTn2eQ/H0PwZHjexxgceoQGb3fcL6DJ/+flXFpUK+Q0UlOGKi4FCez+kH2ah20lJEctQspUTIrT78Lw6wnAECIsoO1RGuoZi6QZOTy7hjP0a5iotrGy1cGv9Oh7/UAWR00XcH0ejuIhCOoI0PEChugTLbSJNXKRJDbt7Bdy6u4eVrRCFcgOVkVNoB5MYmX4Bdvkc3rneR4AZJO44Yipb4y1CPP4BHMrI51fqFlaCReeUucgMqUHvcF5hMkaZJ0iPRy5XxLTOZc2Y3pksw50oYB0XZW2hm4BOa0DCPWZzliGFUF/+KEDPM8UR54npGRJAj5LwPmIZtd6GCbcOS4qjWLnPbXSAQurAiVMF6Dqjnix0Ksm2i5R4TQpUAs8mb3PAvdNna9t4bPwaRpwdPPOJn8Q7X3wLxyafw8hTLwJr17Cz8i1MzDXBHXj8ccCfR3NrHLFfx9j0CJJyhHWnjdJsA7VaDZvbW7B++h//WuqlPtLmJhbLJfzdH/4C5kbKWPnmF3FsvgAct4GJEWATaN+lmPh5lKZPAKUUKPhAsoflq++gEhTQKI4gtYsoLJ7Aaq+F3/zSF7He6XDZmkexJVAjlhJ820OPytVsoE49ZQlgJZ5FlIYZQCrKv8xq54QScoUYsS9eUAOBTgBJIJdZSUZ2ZkLSTyd3cLzLsfgehpvDDOqNh1ncBi4Y4QYjhjbJkmVtV98GdT7i2J8Gi8wlrBe/uHtogdkUcpBORtqFpUBYtYxRgDZwKw9bQapcynxPfpdXyUIVUDNBnReu0c6ZP8tlSQ+fj0wQNT5KAjoIyLWl66ipOxS5UCUxjp+PQUdlodLfdD9FT7m43YKnSj0I0MOIeZs5Y1yHMSjGVymWGDXZm0Cbg1oTkpqsXWh0PCthuh2kmn9KVFOvNIfm31yipM9D3yMlhOP6pHiyx1rF66Q/OL3P5CW0diiZiNpSFpQwosQiyhGnhLOsbMvo303zzO0sDSZCyXI3gdoEuTxsHAZGA6WTxlbZVmZiIK0XlYOinkeUEFKg5L65T7jOT8ni23on0X2LV2UA6CpWKUAv98BJezw/DvezJq8F9agnwiOuMY+oHRgleXIsjdc0vS+fm+EDflat2Mn5zez5B7ncs77tko+gkxnyVRa8D0h+aAWI5IHaa7otJic4KUVd1oNQ6x72ylFlK4GThszY6MQUYlRc64kdI7J8ZnGLghLiyEGB748IttZwduouPjD2OtL9t/BHf3wXl94F/tZ/Apx7FIgC8uTXUK0c4xbrwCo6zRYbIJWpU4j2gdcu30bXGsfSmo9nn/8hFKvn8dY1H/1kHr10GkE6jtgqI+YGTBzgh03WuUUsc9Ri1YJnFTMyFXG7i4VOV6X5FpY45TnVsWQ9T3liHzNkZSrEst7NHBrXdlAhGWBSZ2syocxDpD1dZgyd51AAXVeYqN7pam9LP3Ve14ZFLbKP5pGOJ7d4P1YxeqUZU+9yvZtI3uh9q8ibhimOxWtAXhWSMV5soxDbsEObTs57ILASuPUyOlEHvaiLUtlBxQXCTgujlQqeOVnC+fJ7aK9fxdNf+Du488XvomLPwo0L8Lt7GB0LUDrewe7S26iVJlEYewrxnUnsbDkYn5mHe3oae/ES/GKA2WML2NjYgPW3/+t/kXLKvVdF0m7iw2fn8fEnJnDhURe3vvHbeOTRBaA0A2yNAxtFdFYTVMfGsZOsY+JEDbC6ePf1yyha4xgbJ6CfwviJc/jdL/05lpt7qM1M4I3rV1AbHQPR9K1vHqA+PgevOsaZeY2KB9tKVK9gEpbaJch1zxYQEPMP9axly4OG1WEBSvEq7h7k0hYxNEjesNRmEAzWvTAYZHGmNOhMv8sZ93T+sECuMemJrGLi7ELRDeuV60Vl6qtYk6b40xNccqhhAsVNVLakot6kjaObpxjKB8kYEgARzbnGRDcm0BtkaQ9tCLL+OYt/mHzGBHBSCDK61kNayR4G9qY1orRWWa7qnkWh4vGlkETmRlauZFZe+AGp/anFjH+sUXNPYm2tUxtI4lsmeUljojPBKYmEG8roetNAAx5tagFAelVYlHJXMI7xcjIPzf2AGc3U/E3A50xzQzGgvwnIaX7MVxqHrOxG91Mm7ZrJKUjLJoWANHWHQiDqldtSkkLievwcBeohTf8PcdmL4kCuPVbwdEIn3bcSWAHIA2POB9tRRvvIYQVO61F6vVDIg5iyJK1pYMHQeKvKBMlFUd4OUqYKKBRdEEMcx9VZMpI7kuYx5uQnVqJ1LFGIOmIaH45F6mYZOkQQUW4LK+EE6Op8Q6+6f3TWR1oDpsoMVtnW5vMS8585HpIcK/uCz2+GNUgR0wqama0slMRZ2R8bAloZpfnk/Utlj6FqsqHXiyh8UpZF64proaU/N1l6umUxGQJC3KRKF+lUpICrXBjajuyUjQKu/6ZnjaMuoqiJ2kiCRybv4OmZryDcfBVvX+5i+Q7w6c8Ao+MOHJdisBYsp4HSzCKCto8elQEvnOTeGXeuv4mtZoTlvRHMn3gRI6NPYnO7ipW1IsfS/XQE/ciDXfB4fsjVTjz/BcuDY7lw7YJSdmN6/gFngaxRSYoTsMs8VxpIWQZQRzgqlTJ6A5gueNlfZoxbQm6s0NsOyl4hCxfRNaSnuSiOQizDMsEg0FL15sqzR/PO/cdpj+t+ChT24AqGMOK9PIh5q/4H5BX0kSAgi5kMjyiBHVtwI6WUEiay4kchQ8ISSzHCsfyTUj4KFlLZbWyhGKRwQwduRB5HG6Fjo+claHsx0oqFAF0g7qJiBRh3HTx37gw+98Kj8K98BSvXruD0Bz6NuGnB3zxAZ7UJp1lAt7WNuLSOmWNA6UIDaIbA8jiuLfWw8OTziMYq2C81Mbo4DqdYwFe++hew/v5//6/S7XYfrbSKoN/C4kiIs9NdfObFKrq7b+Kp5x8HWiUcvGVjJDiGaC1Ar9/BVrqMscUyxh49haWvv4IYYxiZPAuvfgyt2MNXv/sGRuZmEZdsvHzp2/CtBLWxSTT7ZHUX4BVGFQ84uX9MQCeg1iOW2EqLim0CXbWSaBFSEt1hgM62OgsUBeiRk3DHIgFPinG4pEklYGCnywdFOrde0NoyJICjmlIWLGwB0c5kW0yr7Qx1/FlR1/GKpc/WPmvsqg8xKSjirmLLnEptLEV5y88Tq2uJsMkElxY+kiUtn5uvquxMxbXMnzwIHG3BK4ubFQZ9jsFzkytZ3ZfaJOq/Ev+astV2OAZM8akgjEAJLHGkgMEPB3Xp3OGLg70RPytbthRKYKuNBM7g7kVYm+41cePla51NwW+OC72fuRDfh6udgFquKbG4oZicEdeXa4iVUXBtlGzqUKXyAuT+eHiMVpPigpbvs+Bi6kpi/uK7HfKyZBazkahkun7lPEw7qgFd+AjUcQNAz5ocMSmMstCFQIbuW8IF5Ponz4e41Hl929RoQnksxAXK863jmjSvYUKuROnBrpRdmTtWFrPo7EBxUYJZeZ7IuufWn9rjkgGHJIvmw2A5QIf2NMgKIm8RnUMsusxVKsxfUlZIAp+EdByoftY5fndzPR22JuVz19XcBWQgsJCiigJFokUASiWNSepz73LXo3hriDjpc6nbWOFtfPDEV3Fiagv7K9tobu9jaqyKcs1Br9dEqV7AG9cDOGXg7IWnURqbx8bKCpqtHfT793B1KcJ6u44XP/4f4eSpj+P6ez7eeafHme12cRK9MEZqh0hsuj5Zkop3ghpveZz1Tq5g+mzgARSPCcXOGbQNamU1n8NKJVGwkgwx5dawNBooqAycOobOlSWOi6LjDskvE9B532gud3KR3w/oqsqE5CoBMwE64YXiVRoAOsIBoHOpGuEKyWACdD33TkzelRRexOit5Bwp2wWX/wzZAztYJ5yzwt5MpQwWfUsBekCKgA1fA/pW0EJjpoZWbxd22MJz507gAyeOY7FcxlTFQfvt76C9f4DZpz6G1lYT6d4+0k0f3k4d3WYLfXsbibeC46dCbmOO8uOANYlesYGNKMTkyUk4tSL6cYhvvvYtWP/gH/5Wut3toV+qw3FjOP01VOPb+PhzNRSdTfzgD38K/maIG3+xgcdmXwD2HLSW76JTbKEx7aBydgr9mzfhlKYQ2COoHn8Sfj/B0uYuFh89j2vLt/HmzWu4tnwXAdXNWiUEEXUMqsKi5vS2Iu8jjdDj5TawlmkAua8sgyTFu9XCo8xvTkAhFVgTy7AL3QBPAljqFa0mQtWMErC6pIUJoNOkeilPsCpB05Y5uSz10lUbXZPuMxMDnU8Lp9RWma10DZesJaX9sYVOC5DyA3QiCWdyUpIWZZZSnaLOQslb6OaiFQ3XBPu8BW8Cel4oHQbyw+Cu3MgskLUAJd2Gr5eLK7IbS0IKOv5KLGWBr1iYen0f/TAAGTzszopVMooCMwXopEfT+Zk+QLlCGJBMgZAHV4nBmq5Z0wrIx9h5LgzhnM8hMMFeKWyDkjHTUhQXIb2aCVoC1pzY51goEbtaDtDpHuR+TeINE9DV2EScdS5zYt67qdCYAJlXYrL2t5mlrZVT9heSazthIJdxoDXueQ6IAY86qdG9MxeATh5itzoLT4c9EhzdoKSiMEQQhQhDxaHNlhGX/lBS24BwRgBdjnG0wkvnH1JGc4CeeVtyyUuyLqXJjMwfPZdak45WStU85gGdLGMWznqeJQFWgS6ZcKr9pTneMsbmfB32Oe/PjJyFKFQd2PKcmpIUxJ9hhaDUW8v24RZovimhrQl0voGzo1/EX3+2APgtOEkA/2Ab5dEaOrttVEcrWN3p4s46MDZbxpkLj8MpVHDQauO73/4ufvuPgJ/9uf8UhdrTaLcbuHGrh63tErzSHODU0Ox34ZbIo+DDsnqs/NucAOfBpVg/jx3dl2bMM3J5xM3O4yzudR1GNMdHyscy74ehTGeeFIOPfyiGTkqwbnAk8yrKYyY7DgF0ZVRQLDphzx0bSlbK0Wz2KLHA1zE4CrFqC50Y3Njdrl3uAX9HzT1Z2VRlyIaHyH7anZ4qQeQEYN05hMN8HLpLEBKYJClKgQ2P/scurNhmr29kJ+imIcanqmjurmPEivD5j3wI5xbngc0toNNCb2MZdrWE4rkzaO7twAsCWPsJrK0S4k6EytlprF9/Gd3eNVhejNnFJ1B5/uPY7PTQdosYr4+g0+tjY3sLb779Fqyf/7n/K+2lFtoFB+Q9dvsbmKm38eyFMvqt2/jBz38KTtfD9T+/gafPvgR0y8DKGjDuAI0E6K8AozWgOI7VS+9h4fwHgMoo7vX6QLUGZ6SKVhLiL775TVy6cp2BvFAeR5yW0Wr3UapUlIubAF1nV4qbkICcBSvFo2iYbQW0BOrKkkx4wOmHxpWzDPlAOp7i49QggSaENr5OYNPH0PE0uX0KIuuYmQJ1URrEtaL6fZNTkWscmVBi4Pa1qdSUXJ8F8iU7SLn7EAG6io9bRC2qySvYMqPabAJ0Sf5jRWQ4scjcHIfVRmeZpNpC15lRQ0Ipb6GaoCEbkl1xutRJ3OziLRjkMSi1gJ/dAHT+23bgB5QMF6LT7XHNaBipGCl3saOkNWaSUjFvAnTl0lchCe0UVi5tnTXLQlkzP0nMVpQcM4NWAMq02k0BLMpMHuBlXLLx0TFBEzQFzOU9UaJE6Mj9CKDTqxBtmN4EEV55iyUDJfLi6GSl/PyY95kH9AGoq8YV8jN4JkmUVEJP7o3AhZ6N/q5UKqiWi5zPIGNktpgkwCO0YjCPkow0KKB6ZN0Ag2YwsuIhNkSaXZk/nn+yoLVSnAd0SopVP4MGO6z4mdayzpE4CtA500TnppiALlUGQggS6/MK8Y9NcWWKcYoj9Ygqg8PmbkipkqRU9uCRqNJNULieVOUKeAWSWTGiuAvXS/l/p92Ev/ctnKp/Hc9fCFC2D+Aku/BiH/VRB0GLYoMOYrcKtzqCa8urWFpJUK2TVV2D3/VQajyKT/74L+CVb93D5TfW0O+PoFg5jiipoE8o5CRwSzESbubiwwYpkB7/4+Q9VtqUvJScAlm/4nIfCnFoQDf3I+9vdthpElkdOpMQWkLKHzMiqtpxqj2nyhYKpfGe11UqssYHIR5tDGhAF/Ia2fcZoDN1sjLaInKBc+a6CuOw61zTMrPnib2MyoMbsntes8Qphhm+R7X+tGeSZZ7D7S449yXR/iYN6IkdEbUAz7MXWCgEDlxOMmY1nfEnSH0UPaCzvYoTo3X82IdewLztoLN0C9XUQdSN4IyWEM+WkBQTFLwCsBcDm7T/asDxOfSX3kSvt4y+1UVxbBzjz34Av/+d19GlTnNU7dDycdBtY7/ZhPVf/dyvp6Fr4W5nD6nTw2wN+OQHz+PRkzW8d+WbePyZi5huTOHW167h4uQFYD8FtveB8RrgdpAcXId9+hiQeHjrG5exeOEZ1GePcXb7fpJg+pETiAoe/uCLf47vvHVVNXqxqvCKDXT9FJZLme8OgyJ3LtPuZ52CoDe3drdo1x7Ht9XuQawr+z1yb9MeYPYuzo5gyzvl5Dum0OANpwBFHUyPvV4AACAASURBVEuTFBKDj3a1i6Ig/M4sZHXsRLnUNTuUBjc6lxcmfO/kmrEKbtbbnZORGNBj5U2gGBsvOLLOSTNU2iKVO5iAPqT96hjvYYDG7wmg57RiUyCabuAhQaSBXB07YFszAX3IYmRvqnZFaQ2ZLHQS9v1+wIBOrE4C6GlKCVuqZlXF0EljDlSSFqtb2mPBgzDotpQHdNaeczkGpjs7b02ZAjhv5QqQmq95Lv084NPfWcKbjm/LNWm9FjWnu6l4CZDLq+kVMRUNsoxJGTB/zGel948qu+LlD1XnLXXw2bnNvukM4Gp8yUKj89Hv5XIZlVJRkclo5VJ6R6s8CZXnoCzzhJMH+6SwBeocPIbafUnzJzF3hmeualDKOLnWzfHmPJSMflOT6pBiaYSNaMyFX10s9MwzJX3npbc6BzrVGLJFyP2oB2WDPeoVzSCjRofj7ZyTQbkZKQrMRqdLo3LN6Ye9WYexEZI1qPvLp8oTQGxsPDeEAmSQRBHKFbpWAj9oMbC7HoUwQsSdK3h0ahUnpzYxM76PfvNtjNeorCkA8S2RTRTAxciFx9Dc3sO3Lt9FEFUxNnYRC7MfxIlzn8bXL7VxaznBQctGsTyLJB3BXtMH9WNvjFfQj/YAq6ez2ikRrsCA7oIMKbLQaR8OyI1kvGUdcm4KjZ8wxem5I2CWeDjPp5GUSjkH+eRU+Zxc+cT/XnAUa13eGBFAF6+A6XLncZU6dXKtU/4RHP6nSH6UjKWQkKwBOn8YU+6HKidVxhl5oRSgM1ToLmvZd2iWtIxnD5Be63SRrEyWrkWhYFKYaE5DG+S2l1wrxguHvL8h1/z3du/h5EgdP/r8CzhVqaB9cwnuThfpso8o7mGvsYP587PwKqMI1zvAvgdvdBGYmQeae4Ddg48m0kYK99QMfvlP/i12Yxtu20MaufwsbrEA67/8L34tdaouduI2FhbGcGaihk9/+EmMF2N869U/x+yJGZyYmcPapZsYCwrwb+0g7PiIXNJcelg8NwZULKAbYnWnicbCKaS1OpJaA/ZIA3a9wRSwv/Nv/xR7rQBucRSbm22MjM6iXB9Hq9tVm4xoCTX5hbi7OS4obGo6MUyY1ciSpkFPdG8RsrjpPwF7FrOmz6lbFNX/GXKTQ3d6g7O1wW0mteXPyXbUeEN7ACjDkWLypDxoASYxejpHIVCAzpY5WegUU9NpZZRkwaUMAujipuR7p+Qr8jgMculNy1yEiRmbMoFMjrV1stmQ0NSSnRYqA6r+yVuBamlndrLyfOhMVlGslIdEC0zeDMrdpZom2AjCmK30dq+HPrPEqcQUosQUMBRAJwvdpv7E5H5k4Wkh4QLpAaHOABA01aTB8y4b2gw7mDwBh7n9TEDMjxGPj9Hc5DDgZXDRrkj5voC+8iqp8IFpxYugk7i6fCYKhgAaAz7rmYNEMPlMniXP5a5AYwAucUiBLPXD7w9lDCuXOxOBGIXGdD9kmas45uBcNNeauE7FuB2bLXOybvqBovYlZjuJZwqgc0K5zraXZ+SKEgVtw9wAOWY7WoESSjPnL18mdRigKxKfQXUJXU2sM7HQ2+2uEu7a5Z4pj7bHpXwuZ65Ja+D7uQDM8T4sTiy9CCjRTN3/MKBTphxb6E6KMOohjXwGd9tJUMQextJVzI1u4bELIVL/DTRK69hbX8HYCNUzO4jsEg4CC8XxBbjV4wijYxgZewG95iy+9o0NXF0J4VUW4RbG4Acu+pSc4xRgUdMMhxKCWwwG1DyG1oCLAjxKiEvLPMccF9ZVQbyu9bzJXiDpxHOqQyGytqmGnHNJdL22VAlItQEfr6ss5FWqRGxKitWJg6YCrcI4g/AHf8Y5FmrNyVyoeSaFkRQ/oi5WPAzsNZTEOkpSZmtdJdoRqMvaZgWFvYhkkVtseSt2N210URiFPbGK44FXMa1bvp525/OSjxFTSRlJfIqsMF5RWJlYAolAjVZ3gErBRnSwg9EkwmeffArPnzuPaOk2rv/Za5jbL6G9v46N4hKe+vDjsMIydtfaKMejaEweB06cZTZO8tYEVguFRQf9OvDPvvwyVps+ClEZrlXm5yuTt/s//7n/I3VKDspTZXzuBz6KRc/CYq2CdGcL16+8ickTM5gYa6C9sg77wEfr5gasyMZuL0C57uLE2SmO/3T7ISrTs2imFnbCCP1CEcWpKTTmF/DOrTv413/07+AUG6hUJrG6sYfpqWPcLCBIqPUfudNpIeqSEe0e5/ak5JLmhi4S39bgQpmKpAGzYqyO8xKKYSirV7Sq2HU5lsGAzhnoNDmqpEy0RroBBejKXcY5sDqWTG5/XvQM6jFb+/RK80rldmXKbkwthOTap0mkmI6ttEa6BjWlIVAnIKMJl3aR5KpUfoP7iTlMYBGN1BTiQ7/rbnQZahslUuYGMH8fnJ/yE9T4cbIheUkkY3Uoh0CBhXgYOM7FGwoZoHd9Hz7zuKskOgJ01hqp7E6S7qhcxgB0tvOISVBvGvO5TfAzLe08qOcteNOrwBtfrEnTahXQ096a/NiY9yEWrXg6RBiodaIoNIUuUwBfhJ4Z95dzsitQ19e7FC4yFDLz2eR6hxHbCLAwSFPrS5XlMSTwJLGUiYvIENNJesI8KOfgWmTeG4PkQM430bzflB8hTGF+GHLdutwnKeIBeZy0cJV54jnR61pc3oNEPzPHgdbQgFiGKx8MXgm6jijw+THmDne6s5aZVJkHdLLQFSBoC40z6+k6KsufAJ0LXQ0eBAEZWUv5UI+5xpIo1GOredJ1syM5R8EhT1XACVQE5PR7FPvwnBQV14K/t4bR0i4unm7jxPwOingHQfs6qhVyl5fQ8y2s7YYoj59DdfRJbGxNo9M+jtbBPK6+14bdmERkl9HvAu1+BMctolKvkYsAHX8XpSKFFHtcvElz7bJ1XoID4nYnZYioTw1FJtdtkrqt8bPosgEaO8pQV1UerqK75b1AgKoUShX1VN5I828xnKSMkY6XPZOBrNFKNw/ostdNQLdseg7VLIb1SpJNBOBE7EIRcqqUiiP4MWXE6z1CayGi9UByWXkSKQxKCXIhzZHOF+LnIgWNn0NXOulzcBMXi5TRkMwbZbPoPUi5kYQF1KDnoL2LkbKLiYKHkTjEY2OT+NiZc9xt7Y0//DOcS8cQNNew472Hx59/Aru3+uhsA6ONWVj1KfQmZzH1+NPAzBTnYuA4cOvuNfz2t67h5vo+nMhGsVjmcOfIyAisn//F30xb3T1Mztbxsz/9BYwctJCsbsDe3Uca+qgvjAMlF+h1gCAC1vYAr4KtVhdTx2bw1je+jFq5gNLYOOY+8hEKoHLf9LBYhj0yhq2Oj/dW1vFbv//HCBMP1eoYen6KyYk53L17F2Pkuie3j2sjUR1JsjIUEkbsSqf/nP2uy04o85oUJna5k4ChWnY6zkIhUjEMWmCKT9lRIMwuFJUVSYuMs3+zsjC6rHLeKEFEbkECd63JWaR0UCxKvdImUEpEwpS25F4KbRsBxRxpA5PwtCjhg+pOXaWUUFkElXdpdyAlWIhr8ygwFqAxLev7rGwt0I86RuLBhwE6KStKORhwynOdtbbSs82mM4MZqCnhLdHdjVILVHvuhzEothqEoUqGo00VqzgWJV9xWRCHQnTvcI6p03haSJl4yOSpGowGKxFHCFrTSheAySsEprCQs+Zd6ioEcHQOA1nIDAC5phGiVJGFLjwBZr06ZfCSJcLhG/2a/5ws5JgUWq5UoHgTxdTJMiaGQI9f/R5ZWaoszPycjiPvI3sIOKlxOLlOuNtZraTvC0OfJirKFBNKlMoBunjM6JkJ0CUpjgBd4os8/q6DNpXf8XpQnAiZgkVKMZU8kgKnLSKV6DTciEcBuiofZE+CHmfTQqTfjwJ0s0+2EvS6DE4DA1HrsudB3x8rK7I/iWyHE+Z0600jectcL2ZehOlt4fVFxDTM4qhbk6oAmvZKJKiUCuiR7ExiFEmOWhH6/S4rg+ViAUW7iNhfx0R1BR99vgo7vIR6aQNxsI5izcP2Xh9JYRrtaB7VkWdRKD6Lb3/7AG++0UK1sQi3UcU+cX3EDirVOtXxoud3kdghSmWyPrugoimLQgPsffTgpAXYaVGxqlEmmAGiWVMs7dr2e6o5ikoWU7wYBOilQpEBneSaVMPInJkKuJmPImNqejqEiOkwQOfxNZLiRIbRsSxjyMIu1FhWkxShyiLaz0QWI4BOJcJU+qws9JhDISSH04i8DrRgOF0RgU22NJWxkdGmgZ88sGz9KxY4WvtsgSsUUZZ5Sk15CA9oznUCN+EZ7+UERTfBiOfg2dOncXZ0DI1WFyM0T5SSf/ktbF1+HXGyjZZzE2cvXsTNV7a5f8rCwmnseUVUnnkaEx9+ESg5eOfOXaTlXXz9jctY7o2hhxK8NOHE1u29XQ6jWT/987+cNuolXDyzgJcevYjJ3RaclU3M2uQK2EF5ZhQoO3COzwPbW0A7RHu/idqp09QMHLcvv871hHalzNSw3TDEpVtLiKt17Pox3lu5x674Zi9EsTLKrQTVJgOKroVyIcb6xgrmHzmBreY+CrUKu/pIA+y3O5gs1xFSk/p+gDJZ/RWljYRpiupoHd24i06ng6jbx9z4DBVlIOz6KFfraLZbnIRWqpXhFh0ctJtAHIFa9pVcD3Hgs9uRm8PD43uqVBsM6PvNNoMRCxqPaqt99P0mCsTJWyUyhhC95gHKvoV6tYrY83AQhujTlikRM5OLsB+i5JZQSG14lGjBe0Jli3PGJS/MYQAzwT2zhA4pqRHLXbi589970N8Cagy0mqWHgZzcYEM5DIq6VTYoKSO0Mag8TdWdpyzwBdAj5k7WWcfUQlK7q+8D9CyGTuBPdZuD2mLZtLLpxcJmbdkoBct7LEyXtwgHU7DkhY18RhaIqTiZ1ld2//nSKSkppAklC5sAUxPWMIBynbNSTMklKXXS5qtJWsSdAzkSrtV8co3apBDYCH2q8ybAZjYUeFTP7DkouAUu/StRP2btMub1YpbM2eRB0C5Dw63Pz6sJhKKgr5JSRWGRmCEBI9fZqnXKMUcBZMntoNIcLSxJ8WHvgwZyGe8gUFnxAuzZuLPrPmKlRcroOHlPg6HMiQC5qfLxOaScSmcey3pXdEyDBM48oJtZ7uTqp9p88R6Y5YqyR+jeRDHMrxMub9UeBVLgeRyNMkk1H4qbgr2Cti5zonI2CVlRXDZqo2LvYG60iVOzbcxO91CvNmF5Pja2O6iOn0WEs7izWsKtOx729ivo9ovoBinKVZeNIQIaNU+aKMehTnox0iSA46Ycs6b4OdXJx5GNJLAQJ9QNjuZArRMzVyQb70T1aSBPEe0xInoi4FA5GarsVrx6sidN2WMq5PK+uXeZZMhISBSeCzlW+qFLNr3MBa9Ny8JON8TE9AxsP0C/3Uat6CIMffihj9JoFX4aohP6aHd7PM9lUqB6AcI2EUp5bEyMTk/h5tpdWEUPSclGfaSGtbU1jFbrLLf9dh+Lc4totzvYb7VRqtVx0Ovxui3SXMZE1mOh73dRIE9t2EfRAT72wnNo2MCxahVTsYVSpQYsb6Dz1VdQJcv/xBgw0kTYvIK3rn0ZU/U5zESPYutOiPrEHBof/Qhweh6/9+ZlrAcpNrq7KJT72G3HcBrPYHOzi7rnc6c/6SFh/ewv/tPUTkKcnp/BT3z4IzjRt9D6zhso7TWRRD42kw68iRpmT51E0O5y2UMnSTFy+iS7S/dXN9iKSAoFTJ06gcu3buJPvvoKOk4BcamGyKnCt2hTUFynqAgc2CJJUHJjhM17GBtvoBX24TtAeXwEd1ZXUSkUMTsxBXR9dhBNNUZZS9/d32MXn1Usou13UB2t8kILuwGKtoduq4s4SjE5PYN2v8+xbT8OGEBJkylT3JAZ3shKjNjtxq4fy0OrR/GtEsq1EV2aRtZ+gn6vxdpWpWgj7h+g1zpAueRibmIScauLJE7Rs4E+ZX0T97FbguuVUPBK8Ds+nNTihUFeBtGGE3a5k0MjV0Ru7AZzg5huwCEwE2a3vwyi62Mly52rB3RMS6oIZEMLcYbEogjMVflSyIBOySYE6mGgmN7IqadS2HUskdvnSdKT6takQh4US6eada3xGtaR+Xzy3PlcAnNsBOxN0BZBIhaCab3LZzQMBOj5c+UVAfN+huOonIKlkjCPsPLv86josZf3OUlIgwIreIaVS++b9yqx/EH7SQXopFRQLFAUNG6PadF5NVAPnIEcC8w3ajGfj26PZ0eXgMn9KCtXN1jR56cSTa7YiFV8nZUvnfQm80Yxd5UkN3Dr8rkj5Rr1PJcpgJlo5BBAz8on80qt3jbkeDcBlyx09QzqgIzTm+rp2SukJkAAmNZ+IklUBqGPnFMU5zwYyZxxvTaV00prUoMaWpJNB4Cu7kwRT1HIkMQiNWvx4QQdVKwmxosHGGu0MTraRbECnH/mQ+h0yrh6I8Wldw6wup5wvLwxOgKvVEC7s6+Ucu3NIm8DW45cGqqux94ZUjgI9BMXSWQhDW22YqmkTTVrGVSa8H7SD0wKFs2tdP0TQJe5IqY9yb0hOUrAJkRHbH3TmGtF87BXE8xZEc9xMjDLo1QVGS56Tn6zLXSJJKdQAPoBnNBHo1hgsqD99i7aQRdelZjaqJqqiqJbRNjqo5g4qNoeJ/OGjovN1j58K8L0iQUs31vlcjTSYMerdVSdAvY2d1EpVdEkbHEcjMzMYl93gfP3muwlKxeLCCMfRTLlYx/T9Rp+5Af+GhpJgknLRue9JVRpwm/dAbYP0Lx+E1Gxg/EfOQOMH6C1fgV1bxIofRjYrwJOBZgax71qgntjFXz13St47Z1LWJyfgB/XsN2cQbk8ATvYgg1/QJ72H/+9f5hSadWx8Un8h5/8LE4WR9D+0pfRfO8aHDfCre4WFp94FMeeeQGwqa6trBInxqsIogjdvQ7cQhnl0Qac0TG8+uZl/LuXv4ku8QeXRrDbibkfMDG6sXBNSNOL4Lkx6naMit9CqeBg5WAHs2dPostpBClGqjWs3rqDyUodT54+j+efehbN/QP8xddfxubBHirjI0zbR+6scqnI/nUa9DBQQEHMdJu7e2hMjaPVa8PXx7lhAI/KaeII/x9pbxojWZae5z2x72tG5L4vVVlVXd21d1X3dDdnxyzkiItliiRISYBhi4AAGzAIQ7D/+Jcs/bFlWLAtC5BISaS5zVCctaena6anu6u7umtfsnKpzMp9iYzI2PfFOOfeE3nyVlYPSUehEJmRETfuPefc837L+71fwOOm0a5SbbZw+YLY3H6ypRrVZgePP2SoO4ntulbB7+gQ8Tix14rY6xXGBvuYnZ4iHo1RbbdZT2d4vLYmW8c2bG46LresS3XKf4aHbjAkTXEWkxR3HKB3PWjT29J/P85L+DtgufkRzUOXDWEMz1KGic13iBvXsPwPvXOhDqUAXXhuQlim2WjJvLqUyZHFuc7D3uCmjK0M+5nbrfBcJBR2XLJuVAcuK0Dr13wcMUkBktp8da9A9/DVJq0DthEyNc7K6p3LUKNGQNPPS75ucKoNCLSo9OnGhXV+9PkUym0q8mAAn5Gz1g0Z/TxU+F8R3TyijlzEDiVSKfENkRsWbVE7EihF6Enee2boXgj7KEKeIk2q6zQ2VTOfrnpAq1JC5UlJvQaRyjJ0FxSgG+dtUX5rKz2Co+VoBtA28XjckvUsunqJc+oCpzkfil2t5kzvTiiuT68hV0bIIVvZbD5jstzl62b6SAG6Hm7XjRcdwPX5O7oGjFSBeE2XR1VrQ64pUw/gsEfF4dHaohubR9SIi5InN7ZyDapZPPYiwWAVT8DFfr6GzZmg3uqn1PDRsftx+0RG/IBKNY/XZbLVu+z/piFsJSKLUo9cdVMTcyp0BezCj5HhZsEdaLarRnmbaVh2U1nmnSqaF4l7XVZT2O34PF4ZuZQNVkRtdr3R5d9IPQlTQleR1ITyoCLDqfJgg11+1MDrArtOXlaKlMbN2b3HlMFWE+F0l1tGDL2iNXeziaNWNaJW9ja5chabz02xWpFR03qpQmEny8zgGG9deo2eZJT37j7k40f3qNqbxPpiLKwsEYmG6AmFKKezeJrgc3mJRxKkCwUOak3afi+5ThO324tfSP3WmzhFhVNLGEctasUDoh4P3/jCW/hqVUaDQfbnFgjV6uQWnzHUP8jiTz+gWNvm1JcG8U6HaB1sUNgqEa1N0Uo5KTcDrApj9dIJ2lMD1KJ+Ng5S3L99l1LVQ9Mxjc0VplLdkfoG3fX6z//l/9qJh2NEHEG+eOIsPZ4gvP8e6SefUm0XWGvnOfvGmwRffh0IQk3Ei1sQEAkGO3iD4A3ISVvd2uT6J3d4uLJO3R6m0nbj9EWp1I0yRJejjctRx+9t058MMZEI81K8h9mzZ/jhu2+zlNoiMT4s4rzc/vQWsUCY08MTvHr2HP1DcZq5Dp/cvcejxXn2KwVsThvZzD59yV76k4MkevvZT2fZ2NnF5vGRKZco1ar4gj46rSYRn1tO+onhIQajMXqTcbL5NJ/cv8tmKk1icJy63cVuroTTFzLsylqTgCjzaTfx1ssk3A4mehMyohGOhinWawR7k2zl87x3+w7z27u4wjHcgQjlSgO3ZJQaHrohJ2uwvA0Poi1pCcqbUJOib/jHAYMeXlYbxd8E1HUv1bhHjPC/zKGb4WwllKPK+8TGoHLnIjUhrHVRviQIcKIPuvDIhFEivHRpXWPos4sKXwWShqciHmYO3YAMIw9l83QBXd9EFci9MDKh+iFbFKQUaCtQVyx4fXx0r0CV6ehjf+TvGlDreXvDKzIkbfXmLIfXfKhWpxsS6mf1LFJLCqSl4SRSGaJm1oxY6FUK1lyuCPc6JLPTlK/sArrpbYm2SBLQD48njiE2aVmuJljeZkhegpCUtjXqiqVxY26iKtzeXZciAiPaVoq0kUPI/yoGvEE86jbWENEGs72lYr2rNWg0z2ji9nkNSVpzHNS4CA9WRijMRhcqLC4ut0s2FFgljYzDsjNVeqdy64oIpQJhKoeuyuwEoOvRHN2wFOeiGxlqbnWj0nCOLYBuCmDJNSUTtQYESWNAa27SctQokMXj9hK0xXAIlbFSlVa9gM1RFXkXqg3BLQrR6kRp4sHutuH21mh3dqlW8/g8MRyC6S0lTEUq0/g+mbIRJYMdYZCLiIuRHRL6EIf7S5taoyyFZVSETl2b+F08FKCr+0jkzgWgi3UlohPNmiH9qqSXlWSuIhyLv6teDLK8UeS4heFvzquKwHSNcBPQuway06zrPwbQBaG/LIiZrTo9Ti+OaonKXopkNMD4+Bh2V0fKjjc6Yn02cXUcDIWSzPSPMdkzCCK0Xsxx5+kcc88WyRTTOL1urlx8hajHy+K9h2TXd7h49jzTM6dIl8o8eLbK3M4m++064WgSV81JvSAqtQSvVPAWHJQLGRztGp9/9SK+Rp2zY2ME6nWcpSr5jU1iA0Okbt/DVs+SGHLBcBCKu5Tmn2FLuVl5sE84PEmnb5DMYJRS0s/g2XH6J0b53vffZm2nzG49TMXmpeNqSI5Y1/FYeP9GZ3x4knK6iS9Xwy3Qd3sBcot0ajvcL+xw+tobuOIv0c7YqKRE3tmJu98DM0PgcpPJpMgUiyxsbHL/6Sq7uToNexicEdo2H5WKEJgAv0ck4jIEfHUuX5zha5cv4au7IF2QefoHa0u89+A2/aOj7O7ucmJkklfPvELIE6C8sy9vvGBvLw8X5vjxh+8hSDpnTswwOjDE2Pg00b4Y9x4s895HH1MR8nv2jmQ39iTjlLNZ/HYbYZuNr7/xJgORmGA8gK3G3fu3eOeDm+ATQjhJSs0OrkCUXLZIzB/EWW/gr9ZIOhyMh3yMBIKEbG1q7Tp5t53wxBgEAzze2ODB6gYHAqW9QRxOH42qkDs1FOVkjbwUWDCFNEQ0QljL5iI+4jnq5Udanbk1PPq3BfSjIWCjtORFgK42NJWbswJ6vSVCh6Lbmgi7mjrvGqDLJicinCybnRwP6Danr6vupUBVz5VbQ+bPhYf/fwC62FzUxqWDrgKPX+ihy13LaI6j/7eG7NUGetz8ihClIoTJbd/sNKXeqwBFj0Ko8TEKJA2muzxXMzzZBX5R5y5ywGZIWV2PSD1JQJdlc2azIzFPosmKzN0baQApqyqbrRiRA/GQICt+kH2fRTcpgyQpJGF1QSCxgRqGiSoRUloSRq5ZjnGnKcFBALoSv1Hkq67RqvrLmwCgzkGmKkSRgKlEqOasm+s3iV4K0JVoqeAxGB60ARTSKOmWMT2vGKciVGp9WOdasfJVesPg9Spv0igblOesGYbyvpLCIw0qnaK8di8B3B0XdrEfiBSWGNOO8JXisqNhtWmjUqtBp4TLXcPtLEn52E5LdHfzyBC7wdY323kKUq7IFwsQl4AuxtzgiwhinjwdsT/WjDaq6r8V2AXgysiL2QRKrBsxZ5IUJwC9bnxecgckK1zrtSCUMYXymdmLQXrZwqwXYXhTbVAXlpFz+QsAvevgCPa66HbmtlGrlOlxuQgK4nExz3h/ksnJcZFFZT21Ra5Y4O6d+/hsDr5+9Qv0eMLklrZpOu34T4+RsdX54NMbPF1b4s23XufiKy9jK5UobqfIPNtkZnQKRFtx4bQWCtxYfMKT9A5th4961mBfC8HLphCRCQgjtELQY+OLn7uCs16RynABfwDyeahWZdiotJ8mUGmS+f51wu0aWUcJIVWXCES4/8Ecw4mLxE9dhkQShnvI5VeJDCVA9EApFPmT9z8gLVLMNjeNbsmkDVvl40873p5his8KZBY28Ka26bFncQzXwVfk/uoDTr36RVz2GeoHXsqrFUTO3Rtr4756ijt3bnB3/SmugB9vNEGhbWcv22R1q0it6aFNUAq6+lxi8yhSLa0R8FZ549oJvnXtc2y+fQdf20V8ZoztahFHT5hcvcb169f5R7/5csoO2AAAIABJREFUO7KDDeUmOwtPcbk89Jw6we7WJh/euyWbZHzz81+kURPscwfewX5KuQq3Hj9hPbPP0sY60d4EoXCQ1cVFfM0mcYed3/jSV7AXyuzvruONuhg6Mcncs01WMzm2ChXWUnk8kTiVcoPecJTKToo+u4sLI8OMOJzUNjcge4DN7yL0yknojeEbGqLudHFzYYkP7z0gX4N47yD1iqgTNnSFje5shodu2OyCfWnU0epeodo8FMDpv1s3lMNiCf3dz/98uMkcbjgihy7vb81DF/K7cgMyQ25iYzVCmW0Z2hIeugi5Cw9dArrDJfOUCtDFXWSIPBhkIyMMbnbTE+UdpvCP8tBFr2gl12mcy1HymzVkftQgMTZ0axhejaU1jK+DtgJZGZbU5F/ltWoNSKzjrc7v0EM38pXqdfUd6rv1HKweeekChClco4Db6iHq1/v83Bsh3UNSnMGGV1Ks3fp4UyFOja/U0hdlW4JkZwrLSCNAMJgdRghclhs6BMHIEJZRHpoB9DbaTZGCEY1chESS2KAP17DBilflbkejAyrXLEG00zQNC0MLX16fqQynxlMAhZxPTYJUAoiIdpmNNV7koRtAbUYbTLKnbCokOclKMOQQxK1jr+4i672pXhfnIZjehgF1mMYw1qORWutyALRyUnltphCL0+OVJC4aNeytlmT52wWhFJEOdLC+s4/bH8Af8uP2iLNuYGtXsbdUmNUrhbkMcSClhSacYsG699BsGN0LZZteUSwtqq3tDelNikejLpHd3AfM0lVTNEYaPGaVg+qCd4Tl7hKiJkYO/bhUmDioMAbUuhPHO2I8iXvXVIqzeujqM9KrNzkC6l4yDDEh2gIdn5Ni4YBgvcmgP8BkPM5YsgenvU0qt4fT75Gk58UnC9jKTc4OT9NJV6lu7pMcG2U36iA40c/tR3dY21jh1371W7htHdLLK/SHeyAQhdQB648XCfT1EZmd5tONZ3ywJDCmiM+ZwOcNY3O1SWd36VDBaasT8Tt569VLDEYCjPcmaZdL2FtNnB4P9Xwet88HuzVS/+f3qG+nyMcaDJ/uI/TGGdrv38HePgGhafDGYGwI2rvQLorOPTAQ44OlG/z1rds0HIM0OqHDssHGd9/ulIsd9nbadIpN6utPcTTWmL3ihykvC9uLTF/4PPbaNFQGYDFPJbVPsb5K8rWT1JMulktpQokETZcXuzdK3Rbkpx884PbdZWoVo3jLZW/gc1XpjTcYGXTL1qzjLj/uR0WyqxlO/PJXIB5GNIMXUq2bm5tEvCFZ502pga3WkF5AudOkIQRcwj5pKcYCEWrpHLvZLJHefkJ9A1QcDlZSKX78wfuyFC7REyO1vsqAP4i/VuMbV1+jsLnN/t46Dn+b6a9/BQplynY3O9UWb3/wMYW6IOr4aZeqeMp1pgJhzsTi+NMH5ObnCTZqxEf72Uv4sY32ExwaJN+Be+ubzK1uUeo4CYRj1GqCACgIcUaXOAXocpOwCWKQ8HiMm1/fOI7b/PWNpAsUXfnM4wFdeWX6TXUIDOamYwK63KBkyd6hlrsAGgXoykMXgC5K1I4DdJFDF0QWUYf+NwF0q4euA7r0BjX1LgVu3ZvdHLMjIGtREtPHTP2sb9y6UpwO5srj+5sCup4GUcfRPXx9dvTrEBFZ/bPq3NQ16REKfUMzjC6z7afpxRp6AobnKt4ras6V567Wk3E9pqCRyLE7TRa86aG7HEZbWxnqtxu97EXjHQXo0mMVWbeGSBfVaHaMbmUi5qiuw4gymN3ZRLcrcw7lOUlDwgRpYdgKcBZa+GboX42TykkLgDsCqEdyry0ZEtYB3Vq21q3QN0PICtBlHbEcxKPtQK333XMg1B1r8+Omjr0wnozUiWmQmiF2Ub6oP5TuhFwDHeHlxiQrut3aBVtBKrrZHeIe8tHCgzcUl5HARrNMq1GRypPOpgu/I4LX6adQqxjdWhWgy3bT4lwEh0JEWAwVNbE2RGeMjq0qiXAdqoaoVENolx6mx7rkWBPUG7W6yX1Syn8GgVF66KLDoGqiYxI79bUtv1Ujuz63v4kImbRDDvPpai9Ux1GcB+Hl6/eiEjWSGiONCu5CmYlIhMtTUzLFWtneYGtng93cPt6An8nRSaKxPtrLO6zdmcNdaBIbGmQt1KTv/AmW15ZYXF7g733zG5QzaZZv3yHccjAze5bKyjoffXKXkbMvMfm5a3y0vszPl+fZrjaxOZM4RHvcTo1Cfp9k3E/Ya6Oe2WMkHuJEby9vnDvP9tIiAz09sn23UAl0DgzCWo3yv79NOVNiJ57HN+1g6jcvwNwS5CZg001uo06kJwbTQdhfZrtcwn9phN2pJn/805+TzwzSafVoXQ5vPOjkn6xRLHkZ7B1kZ+kuays3OXs+ie/cEOXKLv6Jl2EjAuUojcVtCtubpLNPmXn9LFw4BT7Dar/z8AGOcJyXX/0cP/t0jv/32z/EE0gYDNd6meEeL99482VeujAN5U1yH9/i5n96m9NDswxdvsx2ao9OXwTfYILY+KDs4pFf2KC0fsCAu0eWzD1dfcbI6WncV1+CXJrdT+/TFxugIbrFuX20Y35cgwnyTgfv3bmJ2+dmamiQzkGG8UCMg4VVRoaGqa4+oVHPExpLgtvDjQ8/5eTFa8QvXeAvfnSdj58u43L78bVsnIj1ctIXwLWX4uDRQ9qpbcYiEfqmx0j3xEi8fJaa18PHc094vLlFxx+m7fZzkK/g8wWkupBR4a7n0A0vXdDEjIUunkX47/DZ8L4ND1fWQMpNwqiPV7KNx8P44as6qDzv4T3vocsbWiPeGyFHI0QqwoDSMxf/BdNdhJvtbslYlnKLZuMaI48piKKGzKjhqZiMcMlwNyxzQ0pXtP88zOtZAV03SI4DZwXuevtUuVGZwiMqp6eedUlKcWwFkmqzUd65IkhZDaGj+VNDZUwCpEmOUpuYMgh040ON/1GD5JDso4f6VdjcqoSnPivHRfJS1PpRxpkpbSqrFoxSM8P/OiTudcdRCnEZ3mJXEtWsBxeAINrVCmKo8NLVeYiomLgOIQFbbwhQEOHbQzU9qT6mcQGapmSoGmuniACYfdGFZy8UA6UBYpL4DMEOkaJzyTSd0VzFWP9GjtjIvUseoMjBa2WV0vsTq0uVQqlQt2qmJDw708hRZV7W6JgV0MX6V/OiP6sxFEpx4nqkRnlX8dBQnhTnLYBPBzkroDfLXnmdLncWu0OoutWkKlqj6aIp0lcuD03BgeiUpUytFIZpurE3Q9iEF9+pS0A3IgLCsDJSQCJyJsZO7BOyn7fYW0TntU5VEuHaVIxcetsEdDMyIo0uU3dB/GwFdGn0i3It2djHIMZJA0J2eHmeFKcrx0legzgPGSERqUahzSZIRGIyRX7dYfYjN0ZXnLdUhBPpFZthCIrOnEKT3iaME3uNfDVLwOfHUeow4IlxefIkfluHwtqSbD9aa9d4+vQps6deYmDqNJmPH7E/v8a4N07J2WFvyMngtTM83d3k07s3+bVvfoOY0838RzdZ/vQuJ0dEu9o2e9tpzl57jeDpM/z01ifcyezQTPSx3wxQF85aq0ZPwM2XXrvI5ECCp3duktvZJL22wj/4rd9i6/4DBmdOUlhewSMqoEYnYKNO5ftLuO1+tsNZMu4tXv4Hr0KxBEzDYpG1n94l2Z+k2Nzk04VbjF+6SHC2D077yTp9/Nkf36XZ6jHpuWJPuD7fKW7uEYwNcZBLE0t04KWTsHkApRzYMxDqgUo/pRu32V+/R3pnReZvzv/eP4bNPKnUAW1XB3ePH1s8SGRymE5vnNVSkf/rj/+ETL7AcG+S3/3mNxj3eVi+/i621BYDPif13D7hkUlKi7s83dnHMzNM4tIJAueH6fjdbN1fxbcNgzsByNhppvdphdt4/tGXqX7yLrVnO0RcgxB6BYJxar1tSkkPd3I7vHf3Y9zODq+dmOGNoUGcBw3Wrj+mWcgweSEBMYdAVN79/nXcdS+f+8avw+QEP1hZ4PrOGsVOi0izzRsTM5x0uHCltrn17g9J+p30Rb0EEwM4h85QcofYyuaY3zTy555ogrbLK5vPiJyk6s4jw8ym6pzxbIT+jLyRoSmtAFwHcvX684CvFNxeDOuKVGUFdsODM1ncWtmVsdmq9pZG0xFFbJLiDE2DAKVY7uL2FKIdwlsXuu7yBhRJBtlNywyXyVyv2XXNDLnLtpI20SlJiTQY3qQCMvWsuq09B6TmJXe9P0ufbbm/mU13lPSkJO2ZEpEqpaCHihUQdAHB9MasQKz/LohlKox4XGhWRTh0Y0Q3rJSsrtzATN6EDiq6h668RfVe8T6xqVqNhsPvMgwNXS9b/6wAellKqXmdEpyEwIsIgZuetCLpGZ6fke8W61Pk0BWpSgGB3NLNXKn4LsGC1h/q2rv15VJ61Ch3U8+Sva6EdkxA1+8HEeY3SHkduTa73bEspW3yT5LbcejdqXPpjrXGqraOv/hdzZ9ubOnzbxgIZntgk2OgIg7CW3ebqYSuYWiWmRpg6qDTNu5DoQIme5arUL1oCoIgHCpSnfEsRU5EYkXUlIvWMl2DzqxkMM+hO87SUxeligaoCwNElbYdrhMj7aSPjVp31jUt5llKBkvZYNE+WAN0USopc+hGhE/MTzFfkOThZqNBqVKUksN2cc8II8XdoIDgRjVx1Xz42n78dp9ck6LWScA9bi/FiqiGiMj0Bo0So4NhTk5GcLpKPJz7VBIHlxdKeJtxvnLhLXqDIVoPP6WwuUQ+vSmdj2jfCIlf/vtUv/1j5j+8x5nYEHl7jYPTQfq+8DK3tp6ytL7Ct774JRLjk9Q+vMnywwcMDfTKXum1TIWe0xfgoALTJ2gGPfzr7/2QtZYTlz+Eu1Tk8sQ43/ziVWMYN1Yh4mfv4V2i8QiFfIme8Sk622m2n20yeO4a7BUoLW7LctBsu0Q47iI2GhdqUnBQhkSCuZ++jXc8zsSbL7NdzZM+KDGQHCRgs+MdmGQjVeYv3v45z3b2CUeFp76Q7rTyJRn+aTaLeCLiBnRQeVhA1Njlt+/hbrboP/0FqRi3cv3fUrdlOfk5wXqPcfdPbtATHqRvfAh3f4hGoI29P4BjvId63MWPbr5Htd3Eb3dxefwkvQUbax/coba4TSW1ic1X5OyXfwkaIRAqdUMx7KcG4WSYMnVKG0UyN7foWXCQqIfl5lS2H+B/fYAnTz5hyteLvShq0U9iS/TBjAsmIyy3S3y6+IhCdodhn5O3hgaoLe6y+uE2jlqNeF+NgXNjUKmQz9UIR6agZ5T7B1luZvZYcdTI17KcjIc5nYgwHvQwmYjQKRWxDQ1DoQ65JuWKlxvzqzxeWZZEPGckRkt4NW3hSQvxBZE3N/XlTStaKM7J/I+8kQ9DcurmedHmrm/03Z/N5hcvgnQV3uxuKCYBRgKkvSND7Kp+WW0C8m9KBtf0uFR7TSUDagC6IO4IQDfIfQLwZXRV6t8bnpzhAZtdjBBKTcYGLvUIZMc1s1WLRgLsgoOo1TXJOArQu6kG84L1sjMd2NR4dMO72mZ/ZEPWcr/HAfPRUPVR8ps0w0ymtdUIUN9vBXR1jt3wuVAXPEaWVv/e465LrRURcj7cmA/L76yvHbem5HKsC9lKI+R5CAKHJDXxuopaKEBXURdD7VB4foYm/hGjS81P87AbnBwvLd8q0tmGyp1BqNQfKjRuLVc66lGLkrmjOvLW69SvS42jfp9Zv9d6H+khd/3+U2OlPH5hoOoGqRD9EePhcRnku+69paXX5HeZLHhrqLobcrao1z0XZTMFnPRr0t+jKgLUdai5NMbC7ILW1Sk4FHg6LlSu5l8BukjXCECX5ExpwAvS29EUgzgvIXEsxGkajQpen1saFdVqBZurQXLAx/jIMI6qi7XFdfKpnFwlQjq16XBREsam2yu5AJ1aiYm+MG9dPkUw7oTUCsR9lPYK3J2rsblaYTjcz6WxYdx7Kyx/fB1vu0k6syvLoV9985eobu2zP7+JZ6dNzWNj+DdfozTg4X5+h5bHzesvncfWsNGYfyqkxmB2kuyNG6w/WKBT7pCIDxEYHSHyK1/jk7k5fvRomZ1Ump5WhzdmT/K5qWm8wiA92KNeyeEOCRb7EK2dXQrZAsV0gYS/B++l16Fchb1NiEcobq4T9IoKIQfFJ3OUdjZIZzYp+1pc+p1fpeKs4wyHaRc7eBp+WEiTK9QIXbvIcq3K96+/z0GpjO0/fO/bnUQoTvOgxmxvnKnJBKzt0L6fw5YpYKus8mzuEbmcjVe+8gaM18GTg0SU9Z/P4XkWxduIyCJ/b2+UwGSSRqjOSm2NvdYu+U6aUNQre82OeAYYcY1DIQQZL62lJRynouBuQqYAomRtdhQaBxBsgMgddAKwnIc7e2x+8liG0JNnhuF0lK2nCzR26tjKXsLeUSIDcWyjLRgNQ8DHViFD21alkFrl1HAMnmXorAdEqoqNp48YvjAF9l3weWHsIp28nT/6+W2eHhyQ6AnhamUYD9cY6Hfi6bVj97nI7JSZ8k2QzPZCNcCiw8bH25tsZjLYAyFaHh+5suh25CYaitKqNmRIU4K6WapmyMcKJ8MAdGvYz2odf9aGLfKcf5vHEdC2d/CIz5uKcfqGLDWM5cNU3jLD7qpO2lCKa1EznwW5TwG6vB6lnCVznEb3JQnkopRJA3QhFaaETHSwUx66GIsj56w1a5GbteqidYx3q2/g+hgqQ0M8CxEiBQKf5Wk/t5EqkpNZsaB/1vpdOsgc8c7FMWS73UMws3qJVpb7ccCsA74ODLpHr39O/Sz3c1lmcVgjrsZGAYG6LjUPRwFCEAAMmUs1X0p7vbsmzWvrNlvRegUoQNeJnSq1rT6vGsHIaIsJjPKcZMzWTlPMn6mSdtz8Wcdbn2vxsy4dawVV63t140C91whnH5bOSR0H0yMW7xGgJ56lnLJJlpPnpNatRenOOk/6HFq/X86VSFlpamtqLehrXN3XunGmA7oRATwK5nrKSM2FMrSPALok8RkpQMMRsHAGRNi+UadarcomNYGAj0q1RK1WJe72c3F0hhGhQlqvsrm2RKZQlHLhe+UOnWCEVLWCN+KhXk3hbuZ49cQ4r8xMQqUm23jvb++Qq7mpeibZOqiysbXCS1P9XD41DOUDlt7/kJ2dZXyxJhfOTWErHbD/aBvPbpjQl78FswloZ6m0hV5+D3hisLxNbTOFJxyC8SFYWuDhRx+zurTMxMQEU1cv4vncRf7Nn/8F+20/6WyF12fP8MXz5/CVirTSoq95mfzBHtVKjoHhQcrFPCsrq9hqHYb7hwn3DoPPDYGGNEqktFyjLgVyyqubHDxZgmKRISGnPjFG4d13yB9UGPD1Y09Mw7u3qXl9NL58gcxAnD/8s+8QiPVg+7X/+Q86F06fJbO0zhsnpvl7b5yHp5u0nxRob6doHMyTS4maRyfjb16GU07Ym2O/nqed97L8TpqRyCyOUBh/fw/hEwN0wk2KvgzBQRs2XwGSQchXJQDSHIVSL6zaqd24xcr2fUanB1jaXqfYrnH+i1fxXbsAHjssLULDCSERhrDBo/vgbcF0ErwFSrk6e0tCoKafRN8wxEXtwDI4KuCP03E7qdsr1JsZQqN+qDpgJw53Npn72Secmh5mbe0Tcu0Kw5fewDd9hp+vrLKdyzI70s9Q2EWEHLnqDpuOLDWflw5BBlq9BB5UmX+8TfIrX+Bpo8ZuNkemWqMoKvOkDrdXintQa+GQ0q+G3rYMPYtNUDSWESF3QTwyS2z0zVMPdanNwwoq8vVfAOg6qUwHTHksewevyLMJ+UILu1x1z1LdhiQFyxQoUaAuNttStSpzfgIXjD7ZRhmebPdihmitgC5bTpoeunH9esOOw0Yiyrs+Dky7HqwG6PqYWYFR3+j0zU71RrF+1uqZWz/f3dDNsif98y8CdLUhW48lUy9miFJ/Fq/ruUlrCkEZgn9TQO+CrPmDETBSPaAPjYoj42NR8NONPll+KdfO4frRJW0lSChCnHn47jqTLHWzH5OW31eALsfTZEnL+Tc9XrUWFKC3zW5Zen5bB3ad26CuX82VUiWzrhX9d2XIWOdUnIc4BxWBUaCoSGLi2gwgNwwREUkxjB6TBKmG26w00b9T/1kZdOqcrXuBAHSrManPnzhvZWwdB+hGQ5PDbnOq9NDKAVHHFOkWPeTulkaF4aErQLcaRsIbFxG9cMRPKBSQEqmiVPFkbJiTnYQE53pxDXvIhjMR4clWirurBzRDMfaFVHdAHD/DWNLNtclRIrU6pZUU3mKb3Nq+FFpxDr1CLRRkbv0OjcYur700QfLkCWg6KN/6KY7ADrbOFm5bDlpxGp90cAUnKdT2KYSc2IeHCfcN47MFsVWF7GcH6jVwt0XAmqf3PyEY8lCoZhm5OMtuBP7wR9cpNpM06l7euniFr167jKfWori5SnVvm/zuBrVihkTMRzLZQ7NSwunx06k12VhdJ9abwBkMkne06H39VSq5NLn8AQGclJ+u0Tf7EuzuwUEe8iWW7zygzxMnMHySp//uzwnPniDy218jN5TkP/7l96iLFOfv/ct/0Xn1wgUef3SL8xPD/PZXXqW2uk5lKU91dQ17eYP1xw8ZTU4wOBDFHilAuM3uswUW5jOcn/11CuUQqVqVvpkx+r50DRIOyDyWifyOPU0oGYaGYH70QmMQtpwUH2a5+dPbDEfDnDgzxW5ph4NGnuGZcYJ9fVCsc7D0lIAQDqhkcPqqePttEK2Rb+8KmGVk9nNUtyZxt/uxRwPgqsDeQ9jfpd0IIzSMihTpmQhBXwPcwtu3sfHd+5SeFBjtm8B36iSbS/fx93uJXZmh6c2zXtg1+j8XajhLdrb2cuwh7BEPvRMjvDI+yZgvCrk6Wx0vd9Z2ePR0iXSljiMYwRUIyVBgrdTAJXJeogucyMcJQJebnxXQD4lNeq5Ov4mPA3MD0I9vbKI2oF8E6MJD17txqe/RAd24QQ+7cXWJY+02uWJRdisSHroV0A+B5jDkbvXQBXlHJzKp71fAYQU/fVOWf7MAutVbUWVvx3ku0vsxEUSNtdUrsyqp6RuqfK8F0HXQVNdiPXZ3jOVma35CRDAkj8oU+zEBXub6TbKRTjpS7+t0eQrGcazn9xyIW9vRiuObIffjvMMj5WqW40sgFy2PTSGVbhrBLD8Tx2uZZUvqPJQHa3iXBqALApkSsel6iqaRK8ueVA9zEe3ppnEkVMl8rVWdTr+H9PnT51bNiThnFTbXP6dHyV60BsXrUhpZHvgwtSANWUWiN7UBugp/Wp26XAeSW3I0SqTPw6HBcDQloeZZ1Jp/loeuA7pukBvX1JFkviNVAlJ332y+pEXHlHGuAF0+C90Cc0+zArq+DoWHLq5RALrf75USqdFohNfGJrHdzsLGJruZBVwxJ9HJYbZqLe5vF0njJisoIN4WDnuW6YEIrwl8KDc4mN/En67D8j4He3WetXwkzkwxcXmAluMAT6OErW8IljPU957ifsVG9v5fkj2YZ/zKN+BBnPvvPpU8kGbAS2BqitjQCCF3D6FAwlBELRch5KCU3mBja4GTb54ls/WExcIy9ukYjsQ4tz+psrVWk9UHF0+f4dWXzxBsN0ivLFHaXSVImainjW+8D+ol0cAEcgc8vPkJ0fAIMf9p2r4EoZcmyXsa3FudJ7W7wVgozMWXX4adHchnYbCf+T/7UxyNBtOj41Cqw9AAvDILk5MsP1rge2+/g+0f/vN/1Xl5dpaluw+4NDPKb3/tDVp7OziFgEyhCJV96ImDzUvpne9DJ0XgpTHY24JWmFyqh8jgWSNcHg8ARTYzz6i2s8STThbnbxP2ObHVO/QlxojGZ6AdpVLysP50DVsmTaOVZ791wNkr54jNzFJd3qGzb8Pn76WzuUEqs8zT/VskTrjxjwjyXQdnwE5s6ArVxSFKaQ8OR42oT1CrD6DagKybg4Mi9ogDT5+dgnODUDSEpxwj96REpBDG1nRzb2ORkelB4qNx6rk13l14n11bgZmrF3j54qusPtykkG9SarpZ2twi0yjidzs5Pz6B3x0kVbDzZGOH/VIZTywO/iCZUo16s4PfF5ZKc46Ow5CblbWwZu5KWOYSkI2yHPE4Lg9rJUUpS1ltMqoFoXXjftHvuvWucujdMiet05WsW5WkIIN0pULv4ny6AiLttuxnL9sPtoVinMHSN4hxZp2vvDbRlUjsIG0ZcpfPFg9dz9lZPQx9Q1XX1d2Qu1UCz0tJSkDpkooOAU83jvQ+3vpGquZE1UdbN/UXeehWUJVGg9Z8wuql6811josqqPcfNyby/QZFvDvdLwJ03WvSf1bfqdjI4lnMnx4pMARnzO8xDQ6jiY9obmJwMVRTH3VsyWsToXHL+KuQvPQazciEJIVpbVOlJ2n2xRZrSl279FaPlEcdArryUq2euq60pwO6Wm+iY1zXYzcjUNZoy5H1Yo60GjdRCSDvDjNKoeZfzauRXzbC7eK/EJ45Yqxa8tfW+9a6ftTf5TjLUkGjqkA3GvXzVd+rjnM0h27DKS0PU+hKu7fVOOoGdtcoMUmTIvogaudlOa5DsdAFs/5wPRrjZJyf1yfIlnYJ6MlkgjfHZ2n9/D7uQpHswSZbB1uyHDlxYpZ6JMFyrsiu0DRw2sgVU3hsDa5MTjDb1099Z5/y3ArJ7QLVdI2Pnu3RTAS59ivnCMTsrD5+TH2/SH69Sr20y7V/fBlqT8jv3ic8LWTM34Q1oXHSkOpylaCPWP8wdFzUy0KT3Qt+JySCVHYXqJMlcqoX+u08fvATvDMx0jUX7vpLLD7McP/hnBTaOXf6JU6PjdHrsRNyNOlsCQJ5HcIu2FimXS1id9t5truD3zVEr/8SjJylXNzFf2acB88ecePmB3zp6hW8tSrN7RSjJ2dkaqt0+yaBkBeagpg3zaMf/BXhK2dxDPYzODXL3Ydz2L713/2LzkBPnOonVZKuAAAgAElEQVTODl+9epFff+sK9a0tAhUb9PdLViHlMulvf5f3r/+YVy/N0P/aedhcYWt+j3Kuj7YzTu/sCNGzQmjeDa0KjXqJRrWEf3IGalXY2JY9l4mGIRyEsJ9qdpNOcRnfZAzKe5JM5uiZhFwInvlorlappisEow5Wtm/Sf9KLI1nBPeSXF5hfyFNfDlPJOGh5IdoTJhoNgfSe3XIwcq0CBW+B9mCNqrOGhxAj4THcJT+d6gG2i14opsh9sMja0ha2gQFsU31sRBrknWUCrhaNgzQD/gg0HER6xiiWnXRqAVaf7ZBPFagJJq3osOYPyl7wu4Lc5/AQDsdpVOvYOw7ZQtVglRsejWzNarLcrUDS3WRNkLcCmu7h/SIg10lZ3c1WbYqiKYvI7YtW9FqLUHk+JqBL+UgT0NWmqQN6pV7vAroEctkwTGzIhx69AnS58QurXzybZWuKFGcFdN27fc4r1nO+Fg9d37St4K9vht0xFGxq7WEFVWsOWx97uUlqHrr1+Ppx9evTXxf7qTqDzwL0I4QzJdAhkURVSRzvnatjWsdQ/S4NNLOdsNDrF2kh8SwmUrwuWdqiB7asPxfevPG60WFLSIwaqZsuiFg4Dd0QvEUXX5LoZD37YdmbTLHIrzAY2wrYpeevgaIcd2kYC5a40dZSrU392TBID0mDYrjUcbvHl02CjId+3+k/WwH9WI9Y8QhMARtJBJUhd2NeVPMTNVbW1IQOgrpRqIP1cdE20UZXN0jkktCMns8mxQmFt8Nrl+Ntiiqpss3jAF0dU/QFEnx0aaSo5jSmzoBa4+I4opxPGtY2o1Vus1knHAlxbqCPycI+9nSOWrbE3PwSe5k0p1+9wPDZWZazB+zWW2QbNgpVO+VSlbjHzcmRAXqDNtw7G+R/9j7OcoNU24W9J8LgTC/hqI/a3gGV7QL+WpBni4848eYE9DQhbgdfEgKXwTYM61lY36DUrhNIxuVpp1O7sh1rZLAH7FUY9IO7ApE6jLihsUU7WOftn99kNPIqaysFdtIF9tJFatUOF06e4ZfOnScgBndtGaoFI0d+sEdpZ4uazSadv0BswohYd/zU83u4h3s4aFdkl9DRnj6e3XtMnzuIf2KGves/YXv9GeMTQ+QLB4ycP82t2+/Rmg1x4O3wxle+TlkQXP/r//HfdGx1IZ5S5puvv8qbJydZv3sPb7nO0IVLIIT5P/lEEgLcDsimN5iZHMZ3apq5b7/LYOwc5ZqNxMwwrhND0CmQK+elelvxoMD46fNgd8HePi1nG3uvH1vSR6fHyfbBAkuP3+a1z53E2euHQAQqAYpzZWypQQKdEWgFpIGw+ugdxi4NQ2sHhM6xYLTv1Mne3MbdCWPrT+ITExKMSnk8isDmNtsr8/gHA0R+9TUaq3M8mV/ixPA0npoHEnBj/o+klGL9QZZW0c3AuSsUkhE+be5Q8TV4/cIpWrk0Q04P6dU9Ok0fjZKLyZGXcHYCVPJ1ipU681tbPFx9xgHgT/TRcnjI5Es4RVlRR9SPGrk0KdEoG3Br2s6WkhErEOg3uPXnXwToVg9Fv0FleVCjJTW9XwToh3BzNOQuQV3kzsUGID0qofluALp4VoBulJ0ZLH/Z1U1s7OJZBBtltNcoW9M3Sd0b1XOYysvQQdtabqODuNrcrB6MPoaK/Kdv4PrmrgOhvrGr15Xq33EAYDUorF6U+Lvo1KR/33Ggoo+HblCYbWE+00M/TmlPBw/FsLd6qWpDF/XGKsyqA6IEKbGji46FqvxRJ3uZUSeh0S7H2xwMdf6qfrlWrcjwtAQhE126oWFTJEWF2buerZmXlrwO2cXtaMrquHHW50KtNaEp3rAomVkNNvU53cA8YnCoKoyumI8qkTM+KWR2FaAbZDnjdZ0kqK9H6/ereVCGivV+F4p/uhGjjqXGSoGv4qMoY7z7PvMGss5/N4KhVcUoUlw32iCzQaKxiwHoxncZHrq+xkS+XLbX7dSl8I4AdI/XzUTMy7VTw7Tv36OwV2fz2SaLi4sMTY0wdX6SjUKWgsNLqgye4Cg2u5/09jYRL1w6O0RfXxhKeVhYNKRZhQOa3pN550a2RHEjQ2Z5l6mZEzA9xM6dGxQDLvwjMwyefQOiIzCfgWIZqnlwGnX6++ltapUCkWgQd8CB9+o5qO3DkKjEegrRNsS9QI2lW4s8W9nFFxuh3HKztLjHuVPnuXb2MvmFJUpLK9R3d6V6HQOD1BZXmF/flB51YvYV6IQoffAhgb4YixurRPri9L71efI/v8HiwwUmE2PETp6GzS3BYIV4iI0nd6nbagydm6BzIkbWC/1j0/zsgw+x/bN/9q87PX4fgXqVz79ylgmfj49++EPeEOy6ZD/kqtBoQ2qXJ/fuSobi+auvQjJC4dYjmhkPsfEpcrldIqMJGIyyvThHpVTFbXMxPD4Lbh+7S0v0TA1QCLSInhykFnewuHGPVu0Zq6u3mJnq5fSV12ju5XE2k1AYIrXcIBkcBo8PQjZ48imbc3cYHBxkbSPD2LmrkG/AXoYtm43kqdO4Yr0gal/bDdjfY+Ojjxj+6pfB5eTWX3+HUy+doV6pEh0YpV16Ri6xS2wqJr1v7G7ZBva7t2/x7vwTor3DnBk7ha/pIur2kFpZJmDrcHV6hnf+3R9hr9qZPv9LvPSlr0k982fZLH/+k59QsDnwJJIcFEVphiHuIKUmhScjCXFCTsFUl641pYd2HFhYb4xjwVuxul6QP9XDe1YvTxgVbpkE1cT9VYtCM7d8HCmu23xDis2IvtYCwA1Al5urRooTN7IqW5OCISagiw1dla2JfuhWEo5O5PkswFP15DrI6xvcERKXOYA6wAsBkxc9xPhbpSufO94xY2cFjxd+gdToMgVBXjB/Kodt3fTl9QoP1WZ4tceFXI/9jCX8Lzom6gzyrqFiArIQbrEy3rvhZgHkZj/4LkCY0K2OIzxwYRAIYJcdumQNuwHwIu3SqNe64ejuZ7Q2pmL9KP11dZ5qDqRBI/P/hrmgz6s6R9X+V60JK0dFGKPHGVHqNd0g1se4G03pWiqmQptZviekYMX1eNxmn3TToO/WmZuL4rCa5MURghetfxFNEakQ/d7R50qco5i/7niZfQJUNz9pKHZNreMjPGr9q/lVhr/UIxDRByFFKwx0IQQkUnbCddHanMroijL47IYIkxwDW4dAu8y1sSj9bg/2lo+5m3f45MYHNNolfv0ffotUNS/VN3uGTlJqBGi3XKwtLZHeWubqxUlOjPVCagtGhiG1T207LdwpPM4AVFvsLD/F26gQ/fI34fE2649XGbn8JszMUGumyacPSIokfbbAfnqdxPkZiLu4/+3/RH9fD+l0ilNf/IrsV0LAC7UC2fwO7YCNcF8Mp78MyQbbtz/kztwWfaPnGBq7QH//LBv3loi3vRSW1qhs7DE+eUoKo62IkrlQEm9skEg4iL28g62Zp5RPs7OxTqmY5+V/8vu0fvIed+88IpkYYnRKyMCGoT8BfUGqj2+xuDnPyLkzFCJxbiws0Xb52U5lsH3n33+38+aVi/jKebzNFuW5p6w/uI+3U2fs0lXYKXOQLxObnYRajdsf3WJmZobQtUuwssr6jUcMDwxjE8puPSFw1Ck/W2RrbYVkoofI9AnY2WZ+9Rn+oT56XjqB/+VZ3r/9ER/du0m9lOLrX73K4sP3mBpLcuHVq5KNnt1qExW5eVGW2HTC7iYsPSW1tIodDzZ7hPjQJDKWLdiIU1NU3V4a/hChkJvde9dJPbpFsg19AzMUN2s08NByOUn0JaBH/LdDMAOlDfB4YWSQRq3ED+7c48F6BpurhyBxooEeKfDfLucYjTu51Bulefc2a/cX6J29Sv+pV/D29uKbnuDB8jI//vRTsk1whSNkSyWpMy/ZQ0ID2xSWEa1xRcDWXhPNWw7rh63hPUU0eiHoaP3QdW9Svf8IUckkFHUNBQGwIpWvh0wtgK576Grj0AFdlK0JSBKAbrD1DcEPlUM3woRGiF14s7qHLkt+zDp0FeoTm5DukSrPQgdJfYNToinHbejiWFZynf4+6SlpOgDHjbGVw6A2tq4H8gsA3er5H/0OQzlL78Clg7D1fKzzqwwiCeqW0jNrZEE/lg58UrhEKwmzArpqmqLWkZ5bFZ65IFSZ7VoMo1TrJibHumW08lSA3mWdq6Yroi2nti4FwHZ5GqLndcNo/mGE2A9L18SqEsJFyju3rg/1u04q0w09OQbHcCy6QK3K7UzWovV1+XkzsmBYKEcB3eCrCgU5U7mvW39vKvqZJyiU8/Rz1+fROv/HGR4uYRibBpC6b9RciffrIXed/6KOrUe4jts/rKRS5aXL44ptTbYMFYqDx+fQ5f1nhvWFGJkCdPGap1Vn2G0n7nKQCIZwtBrE4wHKpX0cIVjeXSfXatA3NkmpJlq1tmgXS7J3fH/YTXV/j7s/+5DeWFR2Cxobn2Fg9CLUnZTKBRlN7o91cJy/Suf6KivLVXrHXyUwnMA2UqNS2MWX7XCwus7exhNcrgqTV06CoIIFBYF6TXrQrUILmz+GPRqnKlqz+n14YhEICnC6C74K7QMbd5/s0iTBlStfoZltsL+8gSNfxFWoERWR6oqNwr01mgRx+JIEw37sjn3WHn9Edm2FQKdB2GUn+fJZyORZWlik7fTjCcboHRnG99Zr0Odj9d3/zFp2lTe+9Rss7Dn463fvUGvbaYj7I/XoSScRDXDvR9+ltrFJtOrkxJkzPH3/R4wMT7Kx26B34gTBV6YleeDR3DoXLl3GfuEMLC9DOkc+tU94bBwpzNusUs3vMffoBpGok8krp6BRlG0Wsx0n3oFZGuEB/tUffpsny3ucnHiF7ZUFfvUbFzl7Msazpze5eu0VEOL1Qtc/V4NSG7ZFaKQDBRvNlTTO8KhsDShilltLcySvXaLeG8eZTMhSwtUbf0yovE08moTlEg9/tEJf/ynybRuD09M4g2FcfiflhU9YezqHzecnPnsS58kpfBMnWdwv81c/+oCOYE8OjbBeSpPsCzI7HGagWuBco80Hf/EdokMT9E6fwN2bwNbTQ8oG33nvPVbSWRouN4FYVEoXKkAXre4EqItqbCnd2RJ55b+bh2502zI3CEs3J+uGrjbDI166GXL/LEBX3o9iuet16FKiUgrFiLy5qqc3SHEq5G4AqCH1Kvtxmzl0YctL8RCb8OwND/04uVW929VxnorqZqVvuPqmeByg66B+nIf+2SBs2WYtgG4FxBcZYsbrbamYpeqwj9tQ9dDl839/XmlPNwjUBt/dvI8h6ImQ+3HRITUGVpA4Eoo1W3aq9rhH1pwqUzPbnSr1OUEckgAtAFOAotncQxH7ukajTN+Ya0IbRGudutlvzsBUjYyl/2wFTP13ueb+BmmP4wwGcQ1SGlbyII7qJQiOgRw7raRPArxmmIhjChlQdY/paaduFESrYrEaFeLzIsLzWYCujFplGFsjYYqcb11b3WiJSWpUhrZ4XXnpdocguda6HrqMqtmOhtxlhOMFHrq36cSRaRF22IiEm9QqOwyPRCnWspRoEhvuJV0t4Am7KBZSdOpFfLWGbEPqKjbZW9rDXQvz5uVr2EQI3OUFWx9UodLIs5l+gt2+yeTIOMs3S1AaIOI7hc3XJn66Qr60yvZGWhoSQxEX+6lFeocjeMb7jXLgsp3Ko31yWQfu8AihvgkKdg+Nto2+eC8kmxBdgvQC+PopbFdo2uPEBiekQmF67Rk9XjuVbAqfSBGXW+RW0jgcCQKhYWzBEDSz7C4/JL88RzO9RZ/fQXy0D/p7efDOO5Q6Dk5dvERk9iSM9UHERmlvnu1miuTUBT75pMWNW9vYRUdSkd785P13OmdGhyivzMPWDo2lNP3nz8P2IkTiVJdKeL/wJbDl2VhZJjwwQ3h4nE6rgK1Zh94+ePhQpLmplArUCgU8rjqt9j6RhI1aYxuPCI34fGRzdZyRWSr2fj6+t0PTNcD33r6Jx+tgIN7it//+65Szj6kWVjk50UfAaaOZLZFdz5Bw9kh2PF5R6J8C8XulKQVusrc/oJL0UQ678Q30MTAaIL/3HhHbgWSZc+Ah/XGJUj1CbGqcTrwX98A4Xpeb+//7/0avw0aib4haJEQ+2UPywiWqsQFuzj/j5p05al4Xe50y0f4Aoz0+3Lsb/OrIBE/fu0Ek3EO0bwBPb4KSz4NndJTvffghT1P72IMRMvk8LVmUqjx00W3PVMbqtHB3bH9nQBc+r+HdK03255XClEekb8zdjV6AkRBe/4yQ+2E409iErYAui3Vk96NDQBcQ3+z2wTY8dNkWUwP0rn646NZmAXQdUK0hTx3UDUw8ym63/v25NIMGDnKzMz10K4jrgPbcd+oEql8A6McBy+EpCNBqGuMvANCUqtXrzQWZStWpP/fcVdk7WsevwE0HdN3Q0D10VS6mg7rVE1Renm4IiZ8NlTyxAlR73MMrU56fCAkrr06CullmJwFCvL1lXLueNpBrzGS5C6NRB7KuFrv5VaI76YuMV/G6lUhmNbAEi16f3+NA87MMPMGSl2Nh3oPd3LXKIyttdVMjXQC6HjXzilJaS0MhfX5+kUEriLaqZ7wCW32uRTTN6qUrcJYgrwn5vchD1w1k9R0GH0DMneBQCKa72XVOaa6bhogkJb4A0F0tL8F6nPJ+ir7eOm5XlvHxOJ6QnYeLzyhRZ6eYwhWAvj4306NJPOUKGw8WyT7N0Mo4OD1wlcn+MWr7i+xtbZMr+nFGehi/chrvZID9zEdQb2Pb78FTHcJR7MPpquPq36LpzOCM9pHaWCXuqOIIdGAwCLY69dVtSukGhbU2xawHe3CEyOA0nUiCYChGOBwDV47m6o+58eEPSQ6dweFN4o8N4vAF6Bc9Qhxl9nbn2N99hsfZwe8K4OiE6QmP4giOgd2H6JdbeTaPO7dDfmMRZz1DaGIAkkn2Pr2NzREkKVTlor2Q2QNv09Bh6XNRt0f4j382T6mdpGdwiPmny9j+6f/yP3W+dOkCv3LlFVlMX//Tn2Lf3cU5EIDtPQicgNMvQaRM3uei6O/joydPeLq/wsUT07w+NIqn1JAEhOZBjpSoXW8WmBKhi2EfpJ9Af4iDuTk203UGxq7h8U0SjJ2RbPd//f13ebg+j8/bIOItc/VMknOjUW7+8C/55ud/SbaPW7v5hNGpq7SKXhwC0Et2KHXA44f5u1BLsZ2aZ2l/A3ciybmrs3j6D9hd+pjeQADbzGXYDYM7IckRa6kDFmteZmP9BK5fJ7q9awjY9A3AUJJGOEBpeAjf1Ah/9sOfcXd5kYKrQ1VI47raBGoV/suLl5n197D/6JmsN4+NjxKbmcE308t3fvCRBPQTL1/g7Xd/Kv1o1VRF+bPCQxc3iiBFqTClvqnqm7J1Ezr8XXj3hn/8Iu9O9sPWxCVUblp+l2DmCjTVlOK6nki3PlvlJ48HdCH9qjx0PeSus9yVhy5C7sJDl7l0kxTncIrmLGZ/bI3drDY5naV/3MYrcoBiHK0scj0ioa7/WHA1We7HhVTVHPxtAF2fK+UdvXj+DH37jv3FgC6vz1wjxwK6tOVeHHLXwUMHZLVJWw2ervesnbQCZP3zhrEg6DWCI2EYlMaZHH2IbmPivQrY1ffJiI0wqCxVCgLIdU9VALp4qPtFzZOSbBUdGK0RBv13a8hYn1Pxs9RO+AwPXV3Niwyzw9eN8+x65mYaQ0Rg5PjZjKYnqtWuYrl7PIeArgO5vv6796RFDdFIRYue6MaY6Ua7+rwAdDV/+tx2x6ij+i0Y32LdRySHQeNdHHEM7C0cUhhHfMchoOsGhDxelzQpmjmZOXThjLS9eBsxavkMF19JEvIVpSLc2Hg/qWyR9X2hNFomldvG5ioTDToIdGx46w763H2MJs/ClovSwirl9XskhwegFWL+0WNagz1MvT6N5/UhWitLODpDsNamvuPAHRWgvQRJIcs6BcKozmxBwAbZVRq7m7gEuVpEgReKFLMuyp0gjVAEd18Pyf4+WblVebaIvbhLLpWid/Akjx4+o9BoM356iv43z4A7A8Es1HaglTfwqh6Asg8aUSi0ae2nuPX+dfp8TUL2MoXsGqMj/TRw4u6bgu0WpZUC7YwDpytI0+/GORrHd3kaTp/kP/zwfXLeMImBYR7MzWH7jT/4HzoJl43/5qtvMtlxsffTOfLzC5y/OsmjT+9gi54heuYlBr9wkoyrzR//8CY/u3ufjr9JIuDmv/+t32YqnqS0vIUjV6K+vUc1vUvvWAKaGRCau31R0k/m2UoX6UueptWKMDD9Oh2nm+pMkH/7g+/zsw+u0x/xMeJt8bufv0Z/p8rjt9/m9Ox55p5scepL/wU441TrbrzeAOzuQywMK0+hkYHMHG1ZLueV+rm2sY6cHEIBSIzC0xJ8/quQcLK5scv/8YNbOMs2/smp0/hW1qlt7BGJRPBeOQtTw1S9DnYddt79+Ba3FpZwhMPkqgVazRo9LifXhkf55QvXaK+KEgeHLMfbKJTYaTb4dGmZtUyWofEZllfW5DbX7bJkeh6q3ElF1Kybkrq5PtvDwwDIz/DQBaDrN6ECdCO3ZZStSc9ZqwOWm0E3tnko/Xqch67K1l5EijM2kUPpVwXoykNXgH7Ea7RsIDqgWr1HBegK1NW4dYHDHGAduHTIsSrF6aD1YiA+/IuUsdVyu1ZA/Oz5E5Eaoy7/uM1UAuRnhVylMfJ8Hvm4taN7bfpYHwfo+nhLkDJLGvXXjWvuSEBXKmnyey0NUkTzGLn+LD2zuyxvk/Gtzkl55vJ3rWzT6NGlEd9MEBZd33QQsqZYjvPQu2MhSPoWbfXn1pc5/vo8WufU+Iwxh4rgqkhxsobDLFsz7j0DNBVvwuXydReT9bv1+T8uciBV/l4A6NY5VpE6PfIkz8fUi3jR+lMEuuNY7zInLlQfbWIOzEiM3SBRdrkSxqIw75GjgG6zOWnVHDg7Dc6MR3DWUzz4+DqzM6OMjY1R67SY39qg7uoQFuJkCKlqF16bl+zWgeRXvXXq8+zevU/mzk+YigRxO8OksjmSly/C1z8H/jzsrYMnCTsVyLogEoPqOngd0DMG2ztsvPcOfREnrtEYjPaLmD3ZJ5tEQ1MQGYaefujUqLQO8Ibs2FplWYp940+/S8KbYGzkJVbXUtg8QaZFg5bzQ+BJg3sLhFpqToC6g2bGTmm7TagzgL3iI3VvgeUHd0hGRffCXTreEqdefYVatYZn5hI8yLL2k3mCxTDxmXMgcvd9QXhlBCb6+KuPP+Xj1VXcgRAHuTy2//YP/u+Op13hn/7mN2B3l737GzgqOV5+c1x2+rn3rMHguXPETsV4//5d/uQvfk610iLR4yO1v8F/9fu/x+z4KJ5sEWc6R1gs0EqN9toq6+vrNJ12ekcGZb/03XQGv8sPTTuhoTE5oMXhMP/Pj/6a+dUdUhtbfGHmJL//O79L66/+M+WlJTZXdyk4/Uz/8q8TOXWG5dQGUZ+NcDWD2+eC6VO0Fu/j8OXAH4a7BxzcfADOMrGXT0C5QH5hhfXVfc584TU420vV7eOvH+T5/s/v8cb5y7w8OMjFviTNcoZCJ0f89DgHHhfXP73PBx8/oFB30nGFaIl6ymaDHpeDcL7I1fFxrpycJD41Bj4Pb//0Pd65cxtnNMFesUzb6cHt8MmbRqjFCYvaYYKbkD81nCszl/wZTPcXA4vBGv8sD10PuSvLufuaCeh6Dv1wdzG8PivLvSv7KsKirRZV0VpT5NJNpTgZohe5ca0e1Sr9qtehC0BXtTz6pqWH+awAo298UgDF4tnLDdQUydEBy2q0iOMKD+8IUFhEOn4RKU7K2GqArs+VCm1+1vyJrlJS0/8FOWC9jvq5TV2kawSP5DM89OPO4chm32VfHxLO9PEW79U3aN2zF6hUa9akjLG1o5sCdgXohx7hoRcoQM3oHSZIlUfFUVReW86tankqt3TjocZC9A/QAd3qYeprxTo38jiaKM9nAeqLAE+lCkSDGfUwANysP1cAruroLU1oXPaj7VU/ywC0zr8h3StayR52WrOy3JV3rtb+c5GZX+ChKyDXoybKQRCA3mnVjSbQGqCLNIGepumS4gTwd6WCBb7Vafnq2JoVvMUKV8Ym8JYOGAx7aVQPWN1aY+z0K2zmK5RsEVa2c2QrdVxeD9lciqDLwa996WvEmiVYui1qqiFTpLOVotwzSH2gF8/Jfnz9MVm77XF68TpFqDwIfj/1jQxr9zYJVTq4UpvYaznagTrxC2co7OyQ2cthy9sYHZuCV07CgAccO1J2HGcVciV4fwmagpQXh0yDZr6Kc6iPmvuARk+DJ9mHVH111nY2CPmT9Hkm8RTjDHlmSZSisFKRynHYdnm6d4vJN0axvTwiVeU6VQd79/bZvrPLQLOfvv+vs/P8kes6z/hvep/thVtYlkvusooUq0TSIiXLEh1LMZVmIUjsAAGSL0GQBClAkH8gMZAYCQzHgD4kUKwAiWLLsiXLtiyJEmWJoiiSYl+SW7httk2fudODc+49M2cvZ5ewByCGc2f2llPe563P27uZQmsI397NJIaCnF+Y5c58jos3JwhG28gLToc/+dNv18Je+Ls/+4ZMeisni4T8DhLGBAWXgw2jJygFPHx88zzvnDtHfKGKs+yW/V+9YSdZd4Ejhx6Rk1GenWdvVw/htg4WL16iUqzS3rsBo1oluns3S2O3RLNQQkE/Xq+HcsDFt99+kw/v3cNw+BnaMMiJoVHOHDhM+d33KNyZYHFimujgZkL7HsF39ADjY58RDNfo6Q9Lcvuff/AZM+N3eWHnAJGkwez7k8yOxcgUDU5+5VloDXPn7HsEXC6WM4t07OnBsWWIriNn+Mfvvc5CxUHQ5+fFp77A3p295LJpgl0R5nM5Xnr5FRYWc7S2DzA1F8fpDci6246An+LMLN1et1QuhkeG6B/extj8PD9+/yyhrvNUdXkAABjHSURBVF7iuTxtHT0UckXZ8lC2qayKOmyzXEcAgUxIcpnlW7+ehV41BYdVr9tM6OjnNUtNlOvPcrVZJqrapEoomcJDd8eZAG+PoQuXu2ibWi4LPnehpJi82yLZTMQX6y5P4daSfY+tvHYFYiKRRcaORaxYuJ5FNFJo/o33tY4LRUZyx8s+2avbR4p617rgkYBrNY9YVSPrlK1g1wN0vY579flME9EsKzMVn3qfeq1/vb0drv1zSfSmFlzYotxP1PNq7+K43+OTPc3Ecfu7mA/F5W3mOshWd3XlQNyvrpA0e06d4U2tFR0wxd83AF2ViAmr0yXTQvLFfN06lcqDzS2st3eV57dlwbtE8MWiuV2lqFlc6XaX+WoCVNNlvpYyZFekmlm5AujWc7nbLXO7wiCuYbblNWP9agwV9at8fuEBs/q928ssZb+HdZR53cOgCIBkVopFBiRyYCrVUt3lXlfWLaY+HVzt68H0JpnrWIV27O/1uZFtaMVECS3M9LiI9V4p5yyDwurd4DRb79qrI0xue4v3X7pnqlTdBWK5MYb7u/HPlzhz+KRplBWSZt13wAHlGnenFkm5+5hKFJhZTpIrZfH7DU4c3EOruP3pCVx3P2egs1X2j+fmOGOpIjGfj7Z9uxk6tJtffPgO4WiI7tYeqmUnu/YfY/LT27TmAmTuztHjcJFLzlP0pOl8fC83PziLy+EnUolilMpEN3bQfqAftgg2pTjcv03y+h2Mm8v0bNgFhpeVO/Ncu3Wfvp0jVLq99B3cSrnXyXItzbW7d+nv2sLuvgO4ln04F33kbyYIiSzqqUkm47dZYY79f3SS2MTnxAtFFuZW+MKZr7Ny9iqVuB9XMMKir0Lro8Mw0sWn92f58ZufkDVcDG4aIra0jOMbf/HPtUqpSHdHKy889xwH923gwqdzvP6jVylVK3zxyy9wd2KS62PXWFhawenwEfSFpXAulAzJTRvyuPEXC9RWFviDrzzDkZ0j3L74CcMbB3EGvMzNzbBh334+/vBD9hw5SrC9g3yxhKfNz3e+9zbX702ynFwm6HQy1BHl9CN7ONjfD8kkTM+TvnmTyOZN0Brk1vh1urcP0nZ4N6mFZb772vsMd/Xz1Uf3kXvzbUrjSxRyFVIuDx1bttD25aeonj/H5NWLDPR1UA67KXR24t91iF/OrfDm5eukajU6w0H27hxl585RRCb6xSuf8+nlK7JfsSwLkl2EZCsDmcTmqVVxS2YtK8ZnCQaRACf+KUpWWX+ucY5r7ZflcblhtQz1Zq5h3bJUQkMcEyUx6vpK0NjrSkUW8SpQ11ikzL9ZOwYp7SeXWeeqZ6CLe5DHysIyF0BepViqyPUifYnS6lFdxCx3shJ40sNfaRCNeLzSZhEALuv0LWAXlpsAcsGEZQd46aaWWpBAc7OPtnlPImNcwlHdjV3vB18VAsgEu0arR5PwQifbUCEJBWoKUHRXpQ58JhmKWX+vAFXvay8UHSHIzGuaSpLe114KVRFDr4pOJQLYXfKzehfH1ffinUrj93Xr0FJYzLlsUAmb1phZNiXWoXLfq/lTa6mZZaoIc2TCm6UEmkqSyf2tFKkHiHVkTkfjpahz9TWse1RUlYL6i1WhEquTmR2YV33WciB0z4P6/3pJlarsTAd6O+jrIQ87mJuKwGrLXHVVU/3eTQ+LYNYTgPcgK6BsPqrlgKjRU+OgQgJynVhc/41mTsJDZyaG6sAvZYOVfCjq0MUYeD1mWZlSyGUinczjMbP8VVKmvG+hkIu94nRIJj+9eZAO+FJBECXDWi8A8byqeYs0INzmNSsql8Aq4zMNmhQO5xIHNw2xyzVIYK4Agn1zcoyZlTGWPAaP/M5XWYi2M+toY3wlw+zsDEFXif07unh8+1buvvMxc5ev4U3HefzM8zA1BW4f04tLVDo7iYyO4Orp5Nb0BNdv3MJbgb0jO9g2sEmyyflSeVw5B8VUhdjCDFt2dkFfCzMXzpFPV2n3bqG9a5BEJkbrYAD2dkItS/L2BPev3aR0+y6jfQMEvK0YRReG08eiyDYf6GH45GEmKmn+9+2fcP3OHXYOj3L64Cl29Y1CLEPy+j3ciTRGYoWllRgjpw5BdYELP/g+jlyIWtXNwWMH4IknoRhmYWEG92CIrK9Cy0APr7z6FldvxqnUgjJPS+LMi3/1zZrS3IaGhhkdHWVifIrLly9LlrO2tjaymTw5wdldBcEcJSZM/F+4K0W7Y6/bQYuriruQ5Wunn+LY4T0s3rhKZ2sAR0cLqZn7rOSK/Pfrr9OxZZj+7TvwtrbjCXfy2g/Pks4Y1CjgdhSppBfo93t4cnSEL2wdInX1OrFbt2mPhCg5S9ycv8/Q0X1sPHaQm3MrvPKLSxwc2s1zQ9tI/fTnRHNVCkaJcaNM58h2Os88x+KPv8/KnStsGxrEGQlTboniGBphEhffeeOnxCsCnGp4vC6CgbBkwDLyRUmi45WlECZwPPBuDqFF/bau2Hnol3YLvQ7QFgCLzaiElHIpi/s0k9oaLlu7BSSziGX5zGqLtQ78ddat5l4CBeh6DE0H9EKxSqFckQQsRcm7bQJ6A2ysXtsqxijuV8Ca5Up1urx1C6mZ9aNcznZBa/8swFy49s0pMYFddQEzDypCE9Wn3fys6t/tBDIK0JWgbAbo8n4f4K1eTRCikpV0JUDCgJXsZbdKzft+kJt9rQWkOobZ/67BnqbKp1YTfqi1pM77AKjX4/qKF6CxPvS/ETFiNVb6u/qNHvJRz7UKwJrUz+ueEP2+mo2BUFTsgKwDu67E2O9PKjSK+1Rz4+vX1AFdH2P1LKInvHqJY3ZArys0VmhDlmtqeQZiX+rjIerwdVlQj/FrloD4veLbF4JYeEXqskHS4jd60we8JtOfAHQl58VaV4Au9411bjXu+t+vlYOgvC21kvC8NRQKSQdsWejm3jU9Z1Urnb7xnRirHO2RAke2DNMTj5C/MIljIoYzl2Iuf597xWX2/eFvc61YYazkI1F1kM9miLrzHB7p4vDuHSQ+vEp+KkZHKIi3tRXiKya1eFs7sUwKIxLF27+BWNbg82tX6fCHOXXkMGJcCvfGKS4sEAm2shIrkcml2fhoP/iLzF86D0Uv1Ww7reFeXN4Kvh4PiK6dqQWyhpfE9Dx9tRyOfI7rl66Typc5+sXTsO9RAY4sOKr859s/YaFikMhkqeQMdnUP8pUjx9ne0YcxO005vUJ46xZYXgFnhcrkZa6fu8BwZAeBlk5oq8G2LdyJl3n7zg2y4TzZao7O1m4ufjqGOzBIVbQYt16O3//rf6n5/X4SiQTFQpmOjg7K5Yr87PcFyWQyeDw+CeRer7++KAQAikXlC4QpFfJE3DXIpXj68f2cPnGU7NKcjI2k0wmGhreSqzp475ML3JlbJF2uES+UiGcqON0tZHKGpNwLh1x4Snl8RppTO0f4rSdP8tmrr5GYmGL3yDBdQxu5PXWXbMDB1kP7qHZu4B/+7WWePnyC5wcGWDp7jraioHOsMVlyMLh3H5Wgl+TKHD3uKuV8kmylTOfoTmobt7Dg9vFPL/0XhlO4hquyb694diFPfT4/Ho+bomCdM23IJu/i6GquaLvQeVjZjBIY+ibWBYeeMboWoKsYlQRKG1OXLBeTofoHAV1p/TqQrrI+LcIPe+2qEgyCdjObK1KsCJd7c0CXVLeyRMlKGrIBuugHr1yezQBdZemvBRoN4S2s9AagK+9DA4it+liLyaqRG2CCuu6BWAvMdcFdn681iEf0c9ifSwccHbybgbn9e/v60glXVoOzsvwsWlWrna1+X3awXKUkWYAurHLz1UjcW5VIZzX20J/JDnw6QKvrq9/b94caVz3m2wzI63OxBqDbr7N6bBpKl9MqO1trfen7s9n86IAuvheALhVuzUKWz6+onzUHhhgDBej18bAAXd2v5KvQiHXqv1PubwvQ66GVhwB6fa1bLvRKpbQK0HVQt6/bBz4Lt74G6HKfS29UI6xXXz+W0SG+E14Dv99LwFfi5NGteJMZnHcNGE/hmF0muTBLzpmS2dzBR3by0cIStzNOKsGoTAJ0leJs6/NycOsW+gR961IS2tuIn32P+OIC7mCQvl07eOuT80wZRSqRCJHePubn5+mOtnHqyBE6PB4iAtRnp0nGUnR2DuHsbmdx/AIOR5rOjihjV+/R376HcslFVJCmCT73aIHJmXE2jRwyay2XpiU51MxHnzE5HWPXo0dwtHZwYeo+05Ui56fuERrYgNvnIzY7S7Tk4EsHjnBs+y7cRpHUQoyerZtYujeJu5qmxZEmdmOM9lIPXhF+GAxDOMDFpSJvXLnIoiNB3lEk7G0llxEEXi3Uar4GoL/4l9+qhUIhstks6XSagD8kJ0QIaAHgYqG43WbmopgwaZWrlohSHfOQz2eJ+ty4yjkO79rG7z7/JbqjAapFg4XFeXqHNnPz+i1uTUzz0WfXWMrkMWpO8kWRm9BJoVIhV0xLQG8LewnWShwbHebMM88w9c5ZSKXZKLSYwT5YnidVKxDq7yUXjPA33/x3njhwhK+NbKd86yaF6Xlw+0lH2mnbOsIrr79Ge2uIpw/skdmUpVqV4MbN3E7nuZvM8PrP3qcgFmbVgdvjxOP2yRwtkT0rugJJ4pF1LPSHClxb1q9dOK0lMNR5dRdkM0A3s9QbUsIO6CqbWGfj0gWMrp0rgWW3EJUFYbecBKDn8iUJ6MJ1LcZWCn7LQpeKRL3ziGnJiPsV5xPJfCaXeyOHoJnA1AFdHzu7hW66sZsDugkSpstRUVPqgK5CCrrV3CzMoI9PXfF5iIWuYvTN7l2Oh9U8ZK11tJaFWD+fzcPSAFYTiM2IjvDQqCY7Vhc0jV2sKZgJRkNJHWo2/zA9ICa4qJi69BpZx+1JU3Yl0R7KWAvQ1RjrLvr1AF2vUmj2HHoM3r5m5Pq0uq2tdY2HAbpov1lXLiSQm4qzAvR6lck6gK4rH8JCX/UcKmlPlcGpzowWoNdEDsc6Frrg2pBucNFkx8qpkGNidc0T86pKAO3KlF25ryuxKkRoA3Rz/9gIdlzWerE47cU5hJUeCPgIeku8cPogxtwcxq0kjlgeTyJPOr4IoRpt2we5kU1zM5lntuCnJnp9OCqU8ktEXEn6owE2tfbhLVTYtWc3y3duUyoYuLw+2jYO8j8/+zkJl4eJlTibto+SymapZHL0tbbQGQjw3FNPCW1eWtqhYC+eoJcfvv4yRnGRM8+fJrmUpsW7mcRKhq7eThLZGKnSHL+8cpGDjz9D0O0lXEgScTmYuTeL0xVgw8gubt2Z4P/efUd2iqt1t5MWORT+AD6cuPMFNvgibIq2ExYcDTKnSEQKpji6b5hHjmzFuHyNlWsJouEWwoMhcuEQl5IO3rh0mSVHAqffSyXvIuBtIZ0uQ61hVDp+78+/JVeQmGRTe/KbwrlUagC5RRJibmhLA5WtDB3kLX7giM8lLeDetjCnjh1ksL+bspFj/6M7mI8l+c53XyJXqrGSNqTm4faFJePOSiJLR2cnZUeZfDEluo5L2tk9mwZ49sgRRrt6ZA1rYX6eG7dv4G4Jsfv4UTK1Mj945yzv35xkc0cXL+7fw2a/l9zEJJ5gC0veCJNZgzfOfsDM/XFO7dvDF48fpXfzJmaX4nzvF+8xsZzG7QmSzxXI5wsyniS8EUKrlCGFclGORyPZSCUdNd7tAtcuGB4G+OtZaOpcunBTQkkKVdFURVK3Nq5qB3RV77qeha7fsx3MlXARm1V3xUkhX6khXO4Ps9ClkLYsOamAaC530aZFJQU2A3R7P2v7+DZAWCgMip5MZZ43QhEul8+8f8fqdrAm6K3OEVCfm1nuD4C6FQpR92UHDZPLfjXXum4Z25vn6MJcv5Y+NqvAUnMZq3swwVW5dq1mIZonSY9h6+PZzEIXgG7+/kFAl+GYipmQ1cyLo1vy9rWjA7p+3QdAw9a/3T7/qkrBPv7q88MAXXe5N9u7vwqgi7+v16FbAG53uSsFW82z2Jf6vSvq2/oacVmJqRawS2td7D2LafJhgC6Y+RSgq2vKRE6LzEfmf1hVBHYjQl2rmdUu71mUzQlmH8vlrtaJvlaFTBUWucdrZr4rpVDE1oOuAo9si7J340acKRdTV+7gMap0tEfJVw1mMnFuLMXJeCJkXK2UREtTSR+ax11bwVU1KMRzuCsVTh49wu7RUcFBK/O74uksP/v4PCmnm1szcwxsGSabzZONL0sgbXG5+M1nvkRrOEwo4uPc+9cZn5wkk58lmZjl6OH9PHH8FNNjSziqHvp39VHNGczFp3j1zTdo6R5iaS7GgdFB9m4bpjXQglNkz7sDnD9/UV7b8AfI+j1MLi9Sc3vo7ujEWyhRTmTwC8rvqhO/xy/lkmFkePrEPp76wg5SN26QvJVkcGAj6fKiYNXho+kSP/r0EstkCLW1kZw3CHrCZi8F7eX4+t++VEulUnJDBgIBOegiBq0YhsxJsISw1sJQTIyYy5pbEAqYXXdyqWXKhRQdHRGiQQ/5XJYTJ06QSCR5971z9PQMygcuVcAwhMtegIJIbAxSpCSzF12eKj5XhZCzSofHy28cP0HE5WH81i2uXLlCuKudXQf2sWjkeO+zSxT8LdSyGZ4c7OTMY4eICOvQF+Lc3TneunCZvNtPbG6OHr+LkU0D9G/oYzlvcH5skpVskbZwu0V64Ua4n4pFIbhEyz/RSEJkQStqTjP5yZ6lrJUJ2+WB/PyrAnqzk+iasm4lCU+CzJ7XejHbk+Lq/ae10iopXC3XvLLQVy0KmxBdz0Kv1lzrxtDtFrqM+QvBJ9aPEEqiW9Q6/bz1sq1m42kHdDlWkjPaTFJToCIAXYYvLGpKnW7TDnDis1j/KoFIB2AdZM1rqeQ/cwQf9Bw04pvKilVj3Wxt6NdS/7dbu3ZA18+j5koBupl976iHhtT39pwIOyCqZDcF6KYHpMGzXy9LsioMdC5+Hbx1MLArptLjJ3oB2Bqk2C3DphvLOmgHdPtv7WP+gJX+kF7y+vrTx11dR7fQxTFVhy6TyoQL3mpGoyx2nUhH/n4NQK/PjwoJaHz7EkstQFcx9LVc7uJ6dkAXv60zEwqmOa2UTleoxP9VcyA133pOgkyXESE9DdDVOlHjo2LqCtAb81PFW8vSE8hwfP9uOlr7MZYylEQIr1hkdnGOqaVlEhUXjlAXRWeUtFGWvAdev2hKk6VaFtnuIeKLizKG/tjB/VSLIvepwJ37or96gngRVowC0Y4usukcfpeDgc52iRk9be20tEQQeTyXrtwmmUzS1umjWEzQFg0wunWEk8ePU0jB9Mx9zp7/gFgyRiyV4tDjT8sw9PVLH3Hq+GNs6hpkcXaR+1MxJmdizCVSFL0+8h436UoZV8AnvSTCLR2oQaDqpJgrUio7Je4ahRRb+8M8e2wTfV4Pzvka4WCYVGkR74YBXv3lJO/euEvOUyLY2kVusUzQE6BaNXDqXqI//vuX64AueYml28TMjBXWhbhpJRSUwNI3SaFYRsTga7LrjqCxFC6AIh6vk2rZbKwQCkZJJDLyvVxyUhTsTjU3kXCLLLlIZxMUBNuQ34k37CYY8FAxMiTm5tk+0I9fuOdTKbn5PYGALElLlwv42ztIlpw4Cxm68ot8/bmnObh7F4l8if946wM+GrtPNdRGb+8GioJ1aCEmuZRD0Tbcbd1kjSrZ5Th+r88MNbhEVVqNcqUoXfDis3RVruVyl4Qs5vb6dV8Ps/DlprfickrwSZeeZaHbAd2eFCc0dCU4VllMlgWhb+a1lAkFeEo419eBTMjz1F3uayXFmUhnapJ2QHd7/OvG0HUQbyZQ1wN0lRQnntvt9j8A6GI8FRNWXSBabkkF6MrCVs9sF3gPS4rT98xagN5MCVBzIYWvVgVht2BdnoYrffX+NC05PaPffi/6udV39Xcrhi6UWvP+GmVZCrBNj4fWTMXi/VbrU7rkrQY5Osira4jv7GWDar51a3G9vSX2q/6yK0n2KgW7wqQrtM3Wl+5BWQ/Q1XnrxDLW/qozNWpJcfpY64AujgtOB93joZRd4UlYpbhZGe/yeuu43IVCL9e/xctQlyGy4MJUepWFrsZRX2PKc7sqzGJdT8gaST1tZbmb69tU/NR4+HxW+1xRxKERzkjLvZqh25di++ZetmwewdvSTj6R4srVG0zNxiQ/eakWpEpYNtYSLN6lSpFSzcDhMnC4K7h9QbLpJKnlGL3t7bitsjphoXujrVRcISouN8WKg3wuh9/ppDXgo5BKkowv09bZwf25eVpauvD4vBiFJOGwGyoGqZVlTj/5LN2dXUxNTfLplUvE8xmRvk37hs1kjAKp+Cw+twtvxUklVybgChNtaSdbKHNvdg5nNCo7eHqCfolfpZxBqz9IxBsgn81TdQvshGx2mRZ/htOPbeKJ3dvxr7hILS5T9uZwtPfwr69+xLhwr0cCVB1+qmkv0UCEajWFE9MLKF7/DxzAqI2qXp0wAAAAAElFTkSuQmC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315101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au vu tru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57256" y="-571504"/>
            <a:ext cx="10287040" cy="7572404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 flipH="1">
            <a:off x="7812360" y="908720"/>
            <a:ext cx="72008" cy="18722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7236296" y="3068960"/>
            <a:ext cx="1656184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 smtClean="0"/>
              <a:t>Đầu</a:t>
            </a:r>
            <a:endParaRPr lang="vi-VN" sz="2800" dirty="0"/>
          </a:p>
        </p:txBody>
      </p:sp>
      <p:sp>
        <p:nvSpPr>
          <p:cNvPr id="12" name="Rectangle 11"/>
          <p:cNvSpPr/>
          <p:nvPr/>
        </p:nvSpPr>
        <p:spPr>
          <a:xfrm>
            <a:off x="827584" y="5934670"/>
            <a:ext cx="2088232" cy="4616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 smtClean="0"/>
              <a:t>Đuô</a:t>
            </a:r>
            <a:r>
              <a:rPr lang="vi-VN" dirty="0" smtClean="0"/>
              <a:t>i</a:t>
            </a:r>
            <a:endParaRPr lang="vi-VN" dirty="0"/>
          </a:p>
        </p:txBody>
      </p:sp>
      <p:cxnSp>
        <p:nvCxnSpPr>
          <p:cNvPr id="14" name="Straight Connector 13"/>
          <p:cNvCxnSpPr/>
          <p:nvPr/>
        </p:nvCxnSpPr>
        <p:spPr>
          <a:xfrm flipH="1" flipV="1">
            <a:off x="3275856" y="620688"/>
            <a:ext cx="1656184" cy="10081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1979712" y="404664"/>
            <a:ext cx="1080120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 smtClean="0"/>
              <a:t>Thân</a:t>
            </a:r>
            <a:endParaRPr lang="vi-VN" sz="2800" dirty="0"/>
          </a:p>
        </p:txBody>
      </p:sp>
      <p:cxnSp>
        <p:nvCxnSpPr>
          <p:cNvPr id="17" name="Straight Connector 16"/>
          <p:cNvCxnSpPr/>
          <p:nvPr/>
        </p:nvCxnSpPr>
        <p:spPr>
          <a:xfrm flipH="1">
            <a:off x="1871700" y="3717032"/>
            <a:ext cx="1404156" cy="20882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650487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571612"/>
            <a:ext cx="3786182" cy="4357718"/>
          </a:xfrm>
          <a:prstGeom prst="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12074912_Binhthuan_kinh+khi+cau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25987" y="1571612"/>
            <a:ext cx="3812169" cy="43374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ectangle 5"/>
          <p:cNvSpPr/>
          <p:nvPr/>
        </p:nvSpPr>
        <p:spPr>
          <a:xfrm>
            <a:off x="3786182" y="1571612"/>
            <a:ext cx="5357818" cy="4357718"/>
          </a:xfrm>
          <a:prstGeom prst="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may-bay-vietnam-airlines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883542">
            <a:off x="3850797" y="2090514"/>
            <a:ext cx="5356442" cy="3256405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 rot="5400000">
            <a:off x="1608117" y="3749677"/>
            <a:ext cx="4357718" cy="1588"/>
          </a:xfrm>
          <a:prstGeom prst="line">
            <a:avLst/>
          </a:prstGeom>
          <a:ln w="762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5400000">
            <a:off x="6964347" y="3749677"/>
            <a:ext cx="4357718" cy="1588"/>
          </a:xfrm>
          <a:prstGeom prst="line">
            <a:avLst/>
          </a:prstGeom>
          <a:ln w="762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2714612" y="285728"/>
            <a:ext cx="3571900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SO SÁNH</a:t>
            </a:r>
            <a:endParaRPr lang="en-US" sz="66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26792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15616" y="620688"/>
            <a:ext cx="6572296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000" b="1" cap="none" spc="0" dirty="0" smtClean="0">
                <a:ln w="571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MỞ RỘNG</a:t>
            </a:r>
            <a:endParaRPr lang="en-US" sz="8000" b="1" cap="none" spc="0" dirty="0">
              <a:ln w="571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6" name="Picture 5" descr="4189_hinh_anh_dong_maybay_truc_thang_31__yd5k_zps5fd3c672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68560" y="2276872"/>
            <a:ext cx="6750891" cy="2857520"/>
          </a:xfrm>
          <a:prstGeom prst="rect">
            <a:avLst/>
          </a:prstGeom>
        </p:spPr>
      </p:pic>
      <p:pic>
        <p:nvPicPr>
          <p:cNvPr id="7" name="Picture 6" descr="4189_hinh_anh_dong_maybay_truc_thang_31__yd5k_zps5fd3c672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3928" y="2276872"/>
            <a:ext cx="6750891" cy="2857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7489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lide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3306" y="-142900"/>
            <a:ext cx="5686956" cy="3857652"/>
          </a:xfrm>
          <a:prstGeom prst="rect">
            <a:avLst/>
          </a:prstGeom>
        </p:spPr>
      </p:pic>
      <p:pic>
        <p:nvPicPr>
          <p:cNvPr id="5" name="Picture 4" descr="image002(99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2066" y="3500438"/>
            <a:ext cx="4258196" cy="3661039"/>
          </a:xfrm>
          <a:prstGeom prst="rect">
            <a:avLst/>
          </a:prstGeom>
        </p:spPr>
      </p:pic>
      <p:pic>
        <p:nvPicPr>
          <p:cNvPr id="6" name="Picture 5" descr="Yak-13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54845" y="0"/>
            <a:ext cx="5441225" cy="3500414"/>
          </a:xfrm>
          <a:prstGeom prst="rect">
            <a:avLst/>
          </a:prstGeom>
        </p:spPr>
      </p:pic>
      <p:pic>
        <p:nvPicPr>
          <p:cNvPr id="2" name="Picture 1" descr="b3d70d39-acf4-4bbc-8b1a-18f3e2c2cfc4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14346" y="3500438"/>
            <a:ext cx="5500726" cy="3661039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 rot="5400000">
            <a:off x="1751402" y="3535772"/>
            <a:ext cx="7071544" cy="1588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10800000" flipV="1">
            <a:off x="-214346" y="3500438"/>
            <a:ext cx="9715568" cy="9524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1259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AutoShape 2" descr="data:image/png;base64,iVBORw0KGgoAAAANSUhEUgAAAfQAAAF3CAYAAABT8rn8AAAgAElEQVR4Xuy9WbAk6XXf98ulMmvf7r7fvr3vsw9mBgMMQKwiBIILKEphh/0gm6EH+0EP8otfzBd5CYVtmQqFqQdZspagSYmbAAIgCWhmAMzW0z3d09P73fe6te+ZlYvjfFnV04DkcBB8EBlza6Km762qm5XfyS/P8j//c47WCcPQBCw8Qr/DQPPwdI0OEKJjopENwNxogBvC+Bj+nQ8wlsdgIkE/YdBDxyJBkiyaZ4IPBMOnBRgQ6vKSp44qPxno0Ruejvzo4uPqDhoBgTqiQ0reH8iBYtAYQLoAQQziMep9sJIQBD4xPUDDITqKnDnYpNBJQChPCOVrNTkPF+gQ0mZAD5cQA40UKXBtaIaQHgNDp9VzSWZlAXKmAYQ+hC7oPk7QZ9BzSDsaYEI8DpaFZ8iZhxiajY4uK8CQ7x495ePD5/CU1PGPH8cSOJbAsQQ+URIQOyHqWBShKEozMgee6OmhmoyLQOSXkU2Rn0evDU2IL2ZE6f0uJj0M3wK3AJ6tdG3QqqHPiIXr4ftdbCMB1RA8F4o6mB5B4BLqBiExxJqEBFjE1QlpehJcDfT4Y90tx213IJ2MTjTQwJfzUQtyR9YNQg28EPQY6AFoAb76zyNU1jU5tLLKDCrTMDSR0TrVMYePoVy8MFCHlbPUh4Zl9DGt5vTDtGVjMhiezIA+Pm0CBvgUyWC2XYztOjQd0EJqe5sULizgJAPM+XH6mMRIECP+sUEfGi1fLoAJgS7H99HR0JXI5Mr50PMiQ5m2lNGX7xSDrzPAHMjPNojRLDcgkQHDgHwOxwsw42IyZf0DgqCLpnvKIYjkIG5KnMCLo4u05YPqKechF19W6Az9Dg1LDLo4AF0T3zUwUrb6vJy/IYcKB9EGUJ4B0Gzj1Os4vT7xVBKrWISMnJ+Or0QtfxTtU21kzEcXRv/4msn7x49jCRxL4FgCnzgJiKoexXij+E7sn7JqEggFxEQJRzFg9K885P2RBZNgzQBH6fMOJh4WFvTS0I9BzATNg9QAN2xiaSZ0XDp3DkilMzCXhExMGVp5yFd44YDA9bHtNIi34JuER3W0WBKSWTxNw0gauAFYIWgqUIyMeqgCSw9DWQE5dw31QTHoct5GZNR7OJhYKuiMbNUTxnwUfYpbEQSEYagOgx6i6yahcjfkBbGnkSjkNU3+cwM/NDV524dAYksXTTfVRw0xR70QDppQ7kO1hdNp0u23KVw5jbKBJwpIXG1gq6cYwzDQMC0x4iJoOZJE3eK5+GoJkZEL8esNjF4Fp9XAHh+HwsQwnJcFinH1wDPUBXBLR8RskzCmoc+Mga0r44kfg26XvtvCSmro6SiiVl+uJwhdA02kPdwkaANw64SdEm23iZG10NM5BnoGyCoBK8RiEF2o6NEHwwM/gFKb8ME2/kadfr9PsJjBmMqRmpqGYh5sC3Rxn6KL9HgTjjbjcH+Kq6I27ehCfuLu5uMFH0vgWAKfeAkM9aIYLNGJj9VkGEQBrSYKMzK2I0Mun5GwTMI5U/5Ig5ZeUzZGUGAdm0FXx635WGaCsYm0Cih1esq28+iA0tvrTC4s0Z+IYS8U0TISfYvhDQi7XbS+A5bgA4IS+4Qb62jpFCzPKzvWtwTXTWAFtjqtCIEeBcVi80Jl4whjUXQv5yn2KvDxQpcgphGz4mihFf3xY1sjC/VV7K28GE0jCAMGgY8uJk+LDb2byKNRRlwh0JHktDCUGDQAv8/A7WFoPrpEwXISHR/cGIRx2Dyifu8RnXYdL3RYWFlAv7gEsymw5Gws5c34gSxFVwY30CV27qsT0NRifRIK4Dag7eEe7NFdv4/X7zB+9gIsnICuD0YS7Cy0BlDvguPQLx9gxkJ808WeTMLcOEiyoJ2ESpuu1yCeS6Dnosga3QQ7CSKw0U5RHmEfKrvUdh9Rqu6TGMuz+OxzYOepOj5xO6cEY8v/BhKde9BvKtRfHefODtvfeZfETp/xmQnaJ7MwnyMtBr2Qg6RA7zEwrOgijXbocEOONu5wH6rD/sS1/MTf4ccCOJbAsQQ+CRKIDHMwBI0lwowQVwlyxJh/nKaUMFiMrcSh0d94Km1rYktAp0FPr+KqlKuH6/m4eyFOZYA+0Jkay5MuGJCMwdoOrds7OPdrjC8us1+A9Pl5MuO5YfQ8wGvUGRxViPcdtOI4NBvs37xOcjJP7tUXIKHRist5ZkiQRiNGqIyDwOjRU9AFBTVoNvR9/Fobw4jhayFdzyWZz2BYFhjK0oA4LgoliKJxeUoY/JPWQdYsJnz0kA8OA8ehuLTQc8WVINQGaMrUB9Dq0Hm4R21tn/07Ozz/8ufBTEK5DMGA6sE29UaFlZefhmfOKWeArsvA98GOYabjaGkT3xCfqYeGhwAFkofWAhMcHY46sFfh1ne+Rz6VYfFTL8GJFWj3FaxBJgvlOl6pjOl16bfL6FqPgdbCymrErp6CtgY7ScK2QV93sPI2es7Cj5toiQRGMh05GiIXkbdE2L0W7G3R3HjA0eE+ufE5xp99AbIF6LQJ0xmClI1jinckf9ojIS6I78HGAfuv36Ry/RGLeoHsqRNU4i3iK9OkFhaiCD0RVzl+FaGLLOVCjbzL4YUS12Z0qeRyHMPunwT1dbzGYwkcS+BJCfgE9JURlhSrILcCPhuYoSRmlfKFQPLP8hRdKuZa/lNJVkzBU4O00rOh0WRAl0G/h3PQJ9z2CMs+TrWNqflMnRyHsyu0v/Vd6g9LjLkFrGKBrWmNsedOk12cGQZtPTrbW+zevEVnfZunz12CoyOu37xG7sQcJ3/x52AmRzsbU8yrJBkVoCoYXNKymhjdYZ5Z2Xgdmh0qazvE7SSBrtMbOEzMz6IJmptIDPPygigPbY4Az8pGREwCSSOPHB1Za5QdkPfEzkhIOHyI/xB6EqF7DLQBph6iBWLQHbi3Q+f+Lts3Vzn3mS9ANgf1CjSO2NndZH9jlee//AW4cFEZQq/ZoBO46Lk4qekc+pRE2XJKklOQfIJgHbq4UhF8v9eBSos73/oOE8UxiidXcBI2tTBkeuUkxuIy9B3cR6vobh+nWSMMugzCLprtk3/5Odhv4j4M0fQ0YVInTBuEBRsjnySWz0IiGRlUcXcGoXJUqJTgqAS1MkFXzneOVrVBu+8wtrKAdfEk5GO04x6+FqNDhyI2cd/n9u98h4ffe4tCG04V5kgUsngnx8mdWSC+sgKFPMQMwUWUQfc9FyM2TAE8EaEfG/RjxXYsgWMJfNIlIObZoacMlxhzMecx+Ulg6id5RxJo6gJDC5lMWFYDsViYEqE72cggWu2IsFzr4G418R51Yb/PoNyg36kydXoMPv9pWv/it6luVVlMLDNIxVktdll67SrJ86chHuWlg7UNHvzwLQ5v3ePF+ZPonR67pT1mL5/G/uuvwUxGAb9tDNIkI8RZGfQokaqIahK4ii0Vu9PsUL73kFQipdDrZrfH9NmzkEyCZT7B75LoTsPTonh/BO9KIBzF4YKkP0E4V1FhHEzjcSCvhV6oEPI+PcLAJSFENSG/bdRguwpji1Fk2+3gb97nzXffQNMGFJMWl7/6C7DbIvAN+pqHnzAxJuIk5/Mwl4KiGDcHvE50IsKAP+jB/QO6m3XMdof+0Q7ZqTxuTGO1doSXy3DxxefQT52NaIMPt/GqPRoHdTzHV/nw0LCY+uxnCO89or5dIp3NoGVs+ikNYzJDQuD4Yipio0niQTOg2cXf2KT2cA3qNcZTaSjMQJhl4+3rtDs1Lr38DLx8EcbEcwpo4CvGehqTZM/lwXd+xOG1O4yHNpOZPJ5pUrx6ltiJeZiZjQRriqcVGXTP9zCFUfcEmeMYcv+kq7Hj9R9L4FgCkQQEOO9GKdlQwGQx5BIAfYxqqtTwY6b3AE3y5GEffBdd0sJOOopSkxI4DqA9gPUa3CzjbRwRVlu4/Spm3sX+hS8T/Mmfsb92SNovouUzdFZizLx2Bc6tgCkQqg+VOq2PHtF6tMOsVVQcrkG5SmxxGoQ7tjQBs1lankNGkGtlewVRCPA9D7/vQr+P6XjoEoV7Pu0HD0insjiOy1GlwfwzT0OhENknsReCQhgaoSlsNmHCj1jsguD60HXQ5DsklStk8WYbOj0ojkFS0t5RilfzOn5oJHQcRYwbEOu20XaO4N4ebBwR7Ndot5tkn70E03nuvfEtUkmDQtIkfeIyd3/7x6RSU2SmiyRm8lizGfSZOMizoEOsT7/TwHR9TNfAX6uy+e4j6o+OsB2XC0tFtDNzygMTL8ien2L8heegMAaNLlQc/O0ah+slBp0Qy5ALaDPz2udpvn8Nt1qmUMwQZuP0ExqxuQL26QWQXPqgGxlZEVqpyt77H7DxzjWMZo+rS8vEz12GukO30iBZLMDpRcjbqhyPgmAKAxxV2OaQ7otTo0E9iErbjCzk8+C1YVrK3KQ2L6Tvuei2jWEmht7aEyz3YfJjZNTlA8ekuGPldiyBYwl8IiUQejDoDSuHJMoUCHmIaAq5XAqhhoKJqto8CFxwehEXqi+RaCrS75kAYpK31mGnDu+s07i3Rb90gKV3Kfe3OP3LXya8c4+Ne7t09nxyM9Ms/LVn4aULUQA4EEdBAtAQyoLmdiE9Axt7tK/f4rDTol1MUnjqLIs/9zIoIt3Q4whNwoFHv9Ol12jh1uvQaTGdTYNt0ll/RCqTpdvosLt/yOkXX4KpWbBtMM2otlnXCA0pSYuKtwW6F5MRdLt4lSaWquBOguPCXolapUz+6gWCbAYjlVQ2SAv9MBTBdYVZF/TICBHgqAm31vE/WsUv1QhDn+ubtzn/qcvkz06B3oe5CXjrHq01i/3tNvNnl0lePkm/X8aYjfPexg0GaY+B2afeKJPQTM5Nn+RkZgmaEql3odWFrFyqLvQ7cOEknDsZeUmmeGsmmCm4twl7DX7873/ExfNXFECTXzhBY3uHoNnGF0ZkLkFsMk9iaRJTDHpKp3m0RzxhYonAYjberY/obx5idR3cozrplROgdQlNA+3ZVyE1Fm0IM4S4sBwFxjlgb+8Ojx7eIWemSLUyTHlTZNIX6W8f4F2YJP30GQXtu2FIELOGJQWyMaWWccTq/6myi2Mm3CdShx0v+lgCxxKIWNma60Vp0FgCjioRkjkrSGdks7RMxGYX1FoyxVJUxUAMulRc1WGnDA0dL/AwF9NwcjqqMZZg/XAARzUaN97m3bf+mBNncpw6twiJNJ27e5TvN1j68jdgZQrsEJIGJAQmd6nXGzjVJnbLI790Hjb3uPY7v4+ZTjBz5Tz63BgTwh+L6ZBK0W90iCfzKnpulWr063WCdoPK1hq21+XEdAG/3+L6O++SSqW59PJnIJVRDkxTt1Q6O1uQUuwBdiFNv98jHrdBeFv9AVIytvGDN6hv7fDUibMq2L33e3+IWcxgXjzJzFMXsCfG1bbSHC+UenpVVKYFXYJSCX9zH+5swcY+VsehUtljp33Ii197FS7M4m3cpFMvcfCwTPNRikJmkVPf+Hm4egb8Bphtqvt3Sc6l8e0BqenJCDcptWCQAWsC7u6z850/Y/P2dV75pb/O+tp97hzs89lf+jrpyxdAYAuB+ts9ZYzV780a9NqQioEtLpxF/doGcStHfGkBpopg+AxiAYHqBeDS6daZXpiDnrDtY5HBfuMdVm/cIZVJUtHqrFZKLF99jisvvQZLK5HX1a/j1za4ef8dJhayJMZSFLJjtLY79De6JA4Mfvjeh6x87TVOfuZFYskMUhjhotELXeJaWiFFkvtQxLefrkV/XEZ3fHsfS+BYAscS+GRJwPd9jN4A9htwVKe8u4eWiDN25SqMJVX6uSFs8YzQqaOqo7hwtvcO0Oot6DhQbrP57n1VuWwsZ1l4+iz6iaUof93wI2ja7MP9tyDXhcNVes0+icwsrIvFy9OvddDSGQaFJP54GsYzxDJJdCkT67hY6Tz+3Qfsra6RKWbZbdcYOzXP9BdfBSGBW6moKiswqe2W6XdcjIHHoFFl0ChR337E6fkxUsuz0GoqB2bQ99gv1RgksmjTi8Qnp5idn1MMeCOXBVe6ppkwGECjSX//kLDe4c0//DZx1+O50xe49sYPKZxa5PLf/iYsTkRRvu+hDcJwVOWHxYCwfER/bRP/4Q76foXK6gbhoE+YCpk6OYE9ZXLU2kEzB0xMnYGKeDhzsLIA6/cZJCA2laJpdsjM56i4dZKZOJZhofdCdCcBNZ/9D9Z5eO02l2cXKMzMsVet0dENJk+dJjM5geN67K6vkrUCTKeJ19klk3aJxTuYExJxd0GfgMRnoJOF3LBkrLTPYXkfx3AwEhp9p8HJ555WTEWkUUCtx4e//YcELZeTZy+Qmp3i4cEqmakUEwt5zLTAPA5rW9tUml3mTpxnduUMZqEYEeza1ccNAoKNPR7WDU4+8xKalVQVkNIjSJib0qlu2PzoY4M+LKccdYqLXKpP1o18vNpjCRxL4JMtAYnOB4MBVseDuzuEu0ccVqp0fFcFf9NXzkVGyoKOVGCpUCzEFksl6eCjOhw18Har6K0Bh80qm36FifMnOCnVUpLXPhymWzduQnMVTidobd9h56DE+Ysv4e7rfPDGA8x2ilR6kvhckeTCJPH5ArFCHNfr47TrJPExB328XovU8jTN/XWu3XmfFz73CumrT0dp2NQ0DKTeXMh5KSg1uH/jPfReA71bJmMOmFycjLqJSg6h0WF7/YCuZqNNLpCanGZueSmK+PNSNh1A4EGlQn1tg4QfYmfH2P/RW9jOgOL8ouKEqRTD5y4rBwiJ6CWHrgx64KMFDjFJzncd2NmH7RK0+hAYEXO732Dn1o/wUj2WnzoBRRvmTsKuDekFVXu98e0/Yu70CrELJ3Aae6zXdih1jzhqlkkl01w5e4XZ3By9Uh+n4iAx7MP33qZ8dIhvZ7n80qtkp0/g+iYxI05lb4fW/ja92hbFlIPrbjF/IkE3OKBwZgxSi7A6g1dOo1lxjFwOaYvXGfTouB2a3Qpe0Ga8mFEwzfT8soLVvZsP2N8o0e512O+WmJzPs3Jyjt2Dde6u3cHMJVi8eJELL34KfWI+avmnzLJcDYn0XfBadHcrJIuXID2JP/DpC2chJlsgagfrBg4p3Y5qzUd1lT8dmR8b9E+2djte/bEEPmESEIPuui52a0DzjZsEh3Vct0+pXqXSb3L6xaeY/blXVL23ZF27uIr/Lsg4DUcFZaztcnTrPlknYHNvi/f27lJcWeK1L34Zy7cp3d4k7Q1oHa7S7m9x5qsXoRijdlCisHwZ9DkaHxyhHcQIHYMwY5GeKaoKp07QoRt00I0BU/PjNMtbHOyucea587A8RfvD96i1KmSmpsmffRqsMRQkLA1ITSl/dgj299EH7Qix7lYjBv1RhUG9gxlLU627tD2D8ZXzhHaCtHQalQhwehhtlw5pr63iNBqMXbwMDx/hlI6wxydg7wAWltj/8BqDSzME0xkmZmZJzUygeWE/9AY9bKleE7ZWWdjte1G7VelpnsjC5i48vMs7b/0pS1eWmf7Pfx6aO9QfrRHUTDJ2gVgiwxuv/5AzF84x/dQVSGpRS72cEB08vL5Dr+diejZGYNEu92gdbbIw6aBfWlHwCQMbps7hl3ocbtTRuj5pX+Nw/T5W2KZYCEk/vQB6JYrQGz73f9zAd/Ik00XyhXGy+SJ6JonXrrO+cY+sXKB2lfFClm6rS+jFmJG8SCwLQQ1WeuDUYL3LzR/dodm3mLhwlmZOo5Pz8NM9fK1NwdKZyY+xMHkCsrNABkIh3tlRp59RtG3bSANaMegDf4BlxP5DuH3YLe44QP+EabLj5R5L4BMmgccdzD5uu6ny58qgdwaEd7boru3hdDscHO5yUN7j4gtXmfryK1FeO2USaML71lR9uip7HuiwV6X/4X0qH9wmGHRZ71Uozi9w6dlXoOZRfu8RdqeH1jmk5e4x83lhp+cp75dIT58hfvJV8IpwMFDOQb/TJJ6TYMzhsLqvqsEmF8cw8gZdRwK3WBQJ04apvITC3PzOt8nPzDO7fI5YYRmCDJRcyI5HVV2bq/S37xKX7qRz04qYffTRKp5nkc7OkJlegsI41BsKvvc8F3NxHuZn4IObrH14k0ImSeFTn+LwO9/haHeHSxfO8+D2HZbn59loV2gsZIktjLF88hT5pTm0IGyEqu2rMA/cAO/WXTbvPGQyN0nmwjPIFJT+j66x//AhO9urLF9ZYeFvfgV6u3x44x1W37vD/Ngsz33qNbxmh3bXpdXt0Qr6nLxyBvvkQkQ28F1arS5xO0usMKv641Jb4+YH/4rLzyyjj81H0EU/QfPQhbZF/6jHZLKoCBAHa4+YPj0HQRWWijiHD9G0BLVDHSPIYZsZLD2OLf3eJ8ej/r0HG7z95ne5dPks6a9+AR6sU76zyvjc6YhiYdVY3f19Op196jvScybFq1/6NZKvfR6SPo3WBvqYQ72+QdgqMxCihGPjdSx6XYulubPoHsRPnwJL2IpRO1pVf25L2dx/vPWr6nEzrMY4Zrl/wjTc8XKPJfAJk8B/zKh7nocprb2lG+jaFu7BIfc+vMG9j65z5uJpnvrVn1fRsPQyUVD0KIEp1UaGDNIyYLcEe4eqmRlhFzwPrEJUGr3aAi+g/tH75KdNWI7Ro8Nmd0Bu7gIzS6+CnoeBh7+2jt/pY0kfEadHZWuV9qBDaipFcjpD8uICLORgUKe1/YBMIQmTBWgdsbp+m83dA04uP83S5dfAy4Jvq7RA495H1Lcf0jzY4/LJFUgXOXq4S7PpMzN9luRFgey7sL1Np16n020xKXyv55+FN1/nw9sfMD09ycS5M6rUen9rg5lTKzT3dqhWKiy/+gKttIY+lY94alK+HYYHktCIIvJmn9b7t7l38y5j47OsCPNbcgQPdlRf9fbmGnvNPc68cgkuTdE+2iJeraC3u+hTy3BYZ+P2KvFECi0eZ+qFp2B2HFpl2v02RjyFlcxixNKQKkIxoPLo33Jv832mF1Y4+fIXoO5S2Wszlpqlt1lVrfWYWVG1gTIc5fa3/5B4IYWdT7HwqU9R/XCNbisgrqcppsbRhW0oxALNh/ohrYfXyUhOxu2yfesj7ESRyeULQBLMBs3wBtnTOchP45RbaIki1qTA7EY0SkeOI1C7lFhUqlBr0PjoAde+/X01q+Xs859h+eozMDkJU5L3ETKDA9Kl7kk4fTRhTXrcDHsDyH0tcPxxp7hPmIY7Xu6xBD5BEvj/itIVy73Zg1JFdSHduXWdD99+k2wuwStfeAWunIyo7bkUJCW3HMMLdUwtGQWEQt7eO4oMvukyaHeouyaGm8KsaITVNlmZ4HlxEVqPONhbJzNzitTCMxAsqa6k/dZDOtU9Ev2AZEZ4UhZUajiVA+p+h6nPvgDpEEfvMEhopIoJavUyTr/NzBVJNR/xwY/+lJ3NLpfOfprllRfBiRMcVAmbTWjX2bhzm6XJGcxEnsPVI9ptg0x2jklJ50oudj8y6OXyEYVijuznPkv/7TdZ31wnP1FganYcXQx2MafWGm484qO7d7j0+VfhmQuQSQ5r2VUv91Lo7B9gV5tqPGr/0SaPPnqInchx+vyzHNzfI2flSUwvw94O1278iPMvXyL1jc8pg8mbb6tOOKSzyttolWtkPvNZaDdVm1iySQb1OrVajSDUyOaKJOdmQVjp49Jf95Dd+2/z9rX3OH36NFeeeRZ6kqqWWXopiM9C3YPtmmLfHx1VcD0PI24RsywmT5yge1gjbk+gn5CBMTIar4T78BqbD67TrZe4+iu/Ru+9O9x9sM3pi88RSxeJ5wowk4RsDbRG1MdXHMGVk1FTfmHXZ4sRu15Y9tJYX9iHUkpQbbD2W/+E9XsbLF18kZkz57ELecyTyzA3FbHkpZ+7OAEy7ScahxNNzPmpwUF/sQhdRrrKU44vU4UE/ZdmDTqGwFNPTidSSXzV6Xg49EfGykpTAy86XxlL+3jIgPw0GoMUJQaiUX9Dtr4aGjDsRj/qJaymHgzPY8Tol0FDajqudDoanufIyXl8blF7Q8VRGMpoxB1U4wQffy46fvSr+ZMT7J6o7x/pSfV3o9d/QubR0dU4XFXnKf/KhDw112nIdZAoQDpTRYN+1edH8ow+TqhLpWjUTzqSfyRHXxO8K2pjOXpE64jmCYdaNBVJKST5u8cbYNhJURonqVkO8rs/fFt6HJiqNbSjRiEFJIX3K/WmQ0dRXXvVqCOapfD4sCP5jeQx/NdXn5cVROepqn+FWqw+L82bhvMkRjJ5vO5oVZpUoERbQ7WsjMYlRAd/PGFQBiTJ8eXWGXbyFBnIXjClY4jqdBW1Rw41GVsZ9ddQ127UG3l4/Ohco3NTsv3p6VvRW6qLmD5Meqk9LXKOLrgS12gokuK1yH4bfpXIQ406ji7T8LpIk9HRMqPjCPgbTYOM5KbuNflhVDAtLaMff0v0slwv9Rm1h6Le474m/dEUkKyOM5qfpaph1P315LCS4XeoO2m4nNH6H8/cfLzd/tL9oKaFSZmapqnn44esQSaR9aSu3IVeE7YeMagd4Ol9OloPayqHl7KwCkWsTBYrWVBTNP1ai913PmTjD/6EiXgSfX4Mc3KK/MwJxiaXFPS9evMjTl4+CyvTNN/6Hh/dv8fzL30Jc/FpKFmEnSZtf4NOawevViOLQXZsHPJDvd+oq/kcu0clCqeWiI/n2a4cEEtYTM9I8NgHfQvGU/Tv17h5fZPF2YvMLF9SqPLR3jb9ZomY7zJ98aKaX7L//gYxrUgxt4xuxqF2SFAp47faHG5vYlgaM1/5LLWb71KqHeI6XQrjBVUyN/23/ga4Lp2PPqTruuTmZ7GevwpxGQgme9BDC1uVsPzgHq2H9xns72BUypw8cZqDtV0FbVRaOgsr58kunuFwYx07HpKfyauBJKztsfv9e9T2q1z65pfYu/0O8WRI8dPi1ZgwMwOdLmvf+hOMisN4IkO30+I+MPwAACAASURBVGLiyln4uWch5kImGqbSdfa48f4baiLOi09fQU9MQEkENk34sI7WSUZF/mvbqhyhvbtFOiueW0p18vEz8xgCaxQhaD+g37hB3Cmh6wnY6nPne5tkM6fJjK+ohgC5Zxehsk353fcJel26Ugk3N874uZPELqzA4hQkrGHNmdxx0sbPVzCOTJ1rvP5Drn//LU7NnGdiZo64eFD54dCYxVmlIfuBg27Zj3XTiPX+eFa8UlZ/Aaa7GJFAnAy5+6V8AjyrI7xMbJkFPML11Xd4oLfpUI1aJg6monnBdjtSqgNBFHS8IVlTroN4VqKqpZo+JKeUvnfUIlWIg16PptmFaaUY/X4ZgdFsSZsMcwod4Q7mRDd5ZKU4VM2iHS5aGQT5XXVLUHPrRccPhrOFlYmXt0XB+QOIefTdDh1nQD4zg98Da2S1RsMMhv8+djyGv0djlyOjE6lgmXosIw4H6imC65JVPQNMqWEVuca7ShlLvYJMHbRVl4uhRRBf05I5giKZRDTBye8oJ6Br6jjYCBVSTk++U03vkzXoDq4mIyENtG5KLb836BPPxwm6VYx4hiCIMZDj06FLmSJx1WAyDFK0dahQEbol80wopzeUicYpCTaaxNMxmoGHradUn2tzEChx+80WRiYaOiTtHmTu0V6zTDafVw005TyzYlwGQcTU1U3cRFTOmxTfRkQ09Dc81S9JKk+kDaU4roGaJ90duhNibNWMqoFsRlm5jLCEhsxRUmfgIQWeWW+g4E6FV1kJPCMbbVcfYvJ98uWPaz4dXNOjHfYYdH0mU1NoreH7T94/MQEaq1I4qq6lKpFtyTyHCJCry6WVrSvf0/fIxExVGSuob5iM0LJ0NEtK3b+OX0MTOBcDK4h6bvc1Gbk8UNdXXhf3IS6GOlocpB1CTeZXRNOyhCclLl5SDir3W5BVJ9A3B6qBaSwaA6X2p9xlcdEv8llT+pxHk7UjmUbaQ8QiP9nyw/A8/8pCfHJvR36rmvSJNSQdDxrSTUX9vn3rGjFTo9tt06jVlAOdtJNUy1UOHu6TbKb49DOvEH/hGTg4UHtSjLNpJenXqxwc7FEcL6j5ZZVqE8tIsjgvbVdnoN+m1t6h6RzSqG2QSQQszRXQn30Ktg9BT9O6uc1hdUBoFplYPImVL6h0sp21yc+kISalaDWCva4qnNfj4xCLic9Bu7nHIKxj2z7JQha5sTsPK3SPAsaSi+iZcUjobP/g+6QOqnQPdkkWbYqnJmClwM0f/ymN/T0+88UvggS66agrXr/ZJdQsEktLqsxODa0ZzgzRwr4bcrjHYOsRlPbpSanY8vLQpbaoHTQpPPtpGJti9923yWbiZE7JIJI03FmDzYDW3hGZp1bY/Ogd+s0yZwXizqVhYV4V+j/61ndxd6tMJpPqFiicX4AvXIWJPJjjeG4PM9kDrUnr8C53b1+jkCxw+uLLBNs+h+ttZrKnYBCHchOv0cQUTS/92tcfKWShEhRoxU0yKynGLkn3oLv07r1JIpaHcJ76d0t4gxmsiWVKfoPJq3my+RR7//xPSYlSTKew54pYCxNoi2NwYhLmx6OBtxKdK10k41zF+3DpXf+QB2/dIN2zGC9OkZ4ex5gqgJQnLEyCreEa0TC/J2LQKBKSfTtytUVpfRzM/fm8azE80gZRBvEKmiHFCDExwiZJKaMYKuHHToPZpEVZ1BNJdzYil9hiaGQ0rCgWXQU0EgkaKhLsKV3Rcgbo9gSdjsOklEeIWjEc+tLm0MmRSkiXp/ZwmEKaXgP6NcgvwdFw6NyEOAiixJURFuMofyOT9VStB3hp9feiG1UkNQo+Bz5G6KLHotBNkILNnRILcwsKABIA5HHf5ycRiWFwOGqjKGZ8GGQOIyZpI+kMDXoMh2zkQIgWFQcn3h4a9KRygKxh5mVkoV1L1HFAAvtjgx5zaOk6AxKksEUnKxEru6QMeg9Hk0FFFkZXZi1HU4KPqgdMjOfo1Tok8uNq4ODAqJEyhj2cfYEYE/QtOFAGvc98MAlOTB2858mzTDaTUqWWY9kxNVbSb4eqdDOK+HR63RAro6kGjHJ7ShfEPpYKsgvyGXFYJWIyYnTjUn6JJLyw5BLJUxjH8SgCTcrnZH9JJ0Y1IXKED4guE4slBn2IElnQtEFssDyyDMi40mdCunI1IJWj6qaIxW11f8iWpDEauxW90IuLAYymTZV2q5wYX4jOSbyH4RKjxg8VQjqRQRXj2cqq7Srggz4O3QjIks7OCgkUPlJ6Cmr4xI2AjEyXbDlUO4cUF8dU93BZoCGejNxmhjhy4ghGjqlczbgI4LFBH+DiDKUqxOcIA0iJ4yLRueRY5T7Ve2o94hAKoiJuQpwA25Ux1rL/ftKgp1Thlq6+RlyJ+BOOxzDI//Ppjr8MnxaHtjkgoeaRi9/eItS6mFKOJRfHqUaL7UvQITVZGuHWNh+8f539vT1iXorz089jeUmlm3c31xjLp9G0gIWVpaiDpyPKXafb7lE+qhO4GsXMGFnVCEbHCVyslI/j7xNP9SEX4pX28Do+bluntCn7tIhhThLPT2EXi1jjWexinFhSp/z29zna3CQM0mTyM1ipAolijsxMBm0qxubWDTb2HtDvNxhLTzCTXmQuLyjwfJR7lUCgdAAHQsx+QNs9JP3SeUh77N3/iAnZXQLNj89CKgsxS4VkiXSBxOIc5CwcXZAeNfoMLZS7XEIjGbxyVKL6+pvkDQM9XaS+e0g/lmJaJs5Mz+FXyxipFH71ECNhR91uxL2Vm2dmMrrBJLKXfPzddTrNBqlf/QbN1/+Um7euoekuyytTzH/qPFyciVr9tbMMHI/YmHQJMsE9pHT3BpVSlVSswOLcs6ze2GRh6jyGb2Okc4StBlpSOgI11OQ0tg5Y23bZqlZUjfrzr61gTxzw6O7rLI3PElt+Ae5bUDwPV5/G6ezRnuwwVihQ+gffJrbbo6+FxGeKWNIHfiKLsVBUEXsg7f2GBt2QG00sjUQyW/vU72/QWjsibWeITxRIzE9GnIHxLMQNmSb7OF8+tC+RQR812JefRdv/jKVrAtOJchHlZYQymi8qqpPDJUee7+jYwy43XRUzWCQlFJfPqFmFwz8akfhGcJ46zygVUepVyBYKWOGAcqlCfkrmAguHpEsmbuHUqtjicYY6Uq0Ri0NPwIxhgDSnDIYThWAKH06o6NzT2gp2NKQns2wlecip2XJ60VwlI9SwJLQaWuRqs0I8L2ahiy1RjYrGEmIFQWBemV0vA+0Nf5hgsLBEmY7krkL4UXpC1GRMSKsfO1kK4ZYhEAKOm9EoRzXJaPgZsVdDJ0zZN3makaLvqlvLihyqUXg+wmQ1UfYCoxsYKlqTc3Xwui2VX3NbDlYmRdCTlJjIfdj7cuQR2tC1o/ZF8YHMUdboWg5Nv0fWSBCXuLQ5HGzRVFY6ioIzJvV2nXg+z1a7xUw6Q0bNZ+jjZlTsSFw2gzTKkAjR1GkY4uToyqAn5ftFPjGPshKUz7j8lYTx0tVDHiO0SX4eoc4jB0vWL9HzEP0WH1kdRkXnLZWi6JKn4XgUbRmJ6WOIczEafawcCVEvki7q0u22mIkvKCClO+wUmho5XHpTXQtXM/CUu5WIEIbDZuTF9LoQj0i6qhmHbFTD57C0RmYyiyXpNTUmZDgHUV1z6SCmNswwO+ThaXK9fXHN0FT6w1RvC+VIHnIUiTmUrz30h57sHCmmPkKSVP8zpTJVrN4dptHkF1GHo7nfKn0B3SiDQXy0X0X8P2tA8J/aqEvKwwnRpIe602PtwYfgd1k5PR8hvJrAEGKQPUUKK29vUTsqK30wlh8jl5yGeoLyjTUalQrZTILxYpYbt66TLmY580VpFLYI/Z7iYLVrLfqdgRr+kkmkiVnCz1qKvqOxGkXb0zbejXcwizPQDPCPQgytSK8fU452enIMe3mCkB61vXWat26wlJ9Am1jm1g+vUWr0+MKvfAMWiwzau8SemoPWHoN+C93TMbpyz+TBz0LH42D1Q1rbj8hXq2RiDjudHabOzLIn5XuLZ9GPTA7e3+Co5BCfXsA+e4rcmRVyK4sgSHlBxzVFh0U3lzbo1kNTJoLJ2NKNbW78mz8gaLQ4d/I09x4+Qs9kWDx3nrEL50AGmiSSHLzxQ/TBgMmrV6LoyJfONxVmUuPRUBfpdX53nUppn7GXL+KETbaqWzTdJitLMxQunI6g9h4EjWSUS0h1YCyARZlA49P+4EPeefN9nj73KpsPjrh49gWs4pRqQi+91QPbx2+Xsfwa7r0NvGZGgFF6/TrZyQH6grAcD8CWTjfTcFiAc5+GxQVIi8d/QEI0zw2X8Noam4cH2ON5NXHNnMzjF+IEwmbMiGceCcsIfUxJLsod2nNgv0awVVWdag0hbkzLUBjphKeBpROaEq19nMr+DyB3ddCf3aBLhChqJQrER2P0JIrRI4UyMsxPKNZRLlMpEwnchsZKAmZRgSoFOMp9qhzXULHEHapBnYKeotHtk0iOUw66mHqNJgcsskiCBPtHZRbEoxRI1rI4EkMIjMuxBOEQTFu3VM46UnRNbHSsfjryRuRcxValxDgK2iAQdYK4Z6tgTrdDgrRHhX06tMhTVNGwrUoIRVEP5woLfKeHjw16TIz2qLxgpMgkryqt/lXLxOhFsSEC+4u/G+XUI20pE3/lIY19RTGLsZP/VOQu7Rt0QWPEWEt+W0frP2HQhyhMqMkVG12M6DuatX2yhSJ97CiP74dYrpj8Iew8uobyggUSrMsRTDG8mk+lXyGdylHa2WdhfkE5QeJ8pRJZHL/HpJFXxijUQ9oEVOkprGJhqFAk/TTKHysLKeMqDflclInODiH0yNCHHCknK0BUmuZJo4yfHD70OKc/kvHIGRnl+p80PrqcbVfByF3SlJwKM3aSTnOPBXEOVeQVpeQcGyqDNlqsQSpywXD9EM3IKHdE4SjK1xDYxqVlJNRK5ZHFIy4zFxodSE1G0V51HyYE1erRaFXIZvPKsZD7SUxr4BkkzSxGII7XTxFflHMsnAlxOgRpMpWbPALERve52hvyNKA2dO4FUBAfRBgDkZ8XnaM6zDAwVd83NOiPjXWUGcJRfxRgi6Mtn5NgYzSi+T+1gf7zfr/inkQyam2t894b36d1tMfywiSTUwX6QZfcZAbP8Ok4fZXSmygUyc8tRI6YY8H9Ju4HD9hcfUQqbpPMxlnbXmNiboqFb/4ixLSoj4ozUK3GfSfE0KUJSyzSF8Y47O9Q372NG1SYlNbmXjdqIdsWp1WGjC2CJR3cXJW6YSwBXg13Z5317/4Zzl6NM+eeZveohW+lOPP1vwZzeSjKoPadKLUs3U37Ae3NBl7DIG1OYAZxNm+8z96dG8Qbh5KuJzFvk1saZ7/V5sSzX4B/v0njoxoJXYLNRSp2QLtgMHl+gcTSmEKRvZhBqEXz6rQgbAtPRzWjb99b5+b33iAVGDz1+degfMh+bZ+Zy+ejCFzwqfwEwaMtBp0Bdq4Ip1bUFdm48QFmP6B3e4NMuYV9VMb3m+xbDeafP03hnFwECw571HfqpIw8sZXL0BSBh0hKkJNZmDagU6Z1+x5b9zbZu18mExvjU5/7Gpy9SOv+TfyshTYeJzVpERhlwkYPWz8Fbgauv09z9T3i+QrWtA2JFLV3H9E9zDJ39iVYXITlJFwVZSFTcSZhrUx9dw8jGScj68ynCBImg2SMQOXAR1rIIxHq6KLk5UbtydQbGRIgkYb5mIWo7kxh98TUnJyf4KZF5JifIv38jBG6qzKtjhooOCLqiHFU5B6VIx6N3RtNXRdLGVMEJcmQj/SGnJLYUiErSSZTeuVXhms2BBEq71BcKqhhNTIwIEaGvbZLkA648vcyPPOLzzD2IMtv/Re/qSLmlJoULN9fxGVSOVoKypZvjPu0kBKSUQDbISNRdk+ip6FsRJmlJT3QoUmfBAWKrpSURIquFO7RsvcVTJnjNDb5yOESRTeKjkYpDSFkqfVFllG9L6wzZcAl5SCErABNQeIBHU3MnUSmAl9JKCkxdagibwH8ZV2yG6LcZkz1VZBIujzkaUkuWkbtKuhaKVyZwGcqzqIK2IVvoEluVeb4DYgz4IgWNTK08VmkSAaTrA/t/ZB0Ycgmkz0Skwg9MhyjdapfaoKvGzDd5un/9RXMzya4/uhd/tWv/jM+zdNkG3k0I04sHadJFdk3STdLwRx/TD4TgzISmUDBci6yzqycs4SZ4igZurTOVtcxp0pdh/DOMHgdBY0jH0Q+NwRDhoBgtPElDRK5NiH9oIeu29ztHTCZmFSgclrl2XW0toU1mFZARSjbQxnFI8psRSkNxS7Io1FUvAX5rsyQWCn5cpnjVcOlQEiesvpWWFCKLx42aQUV+oZHm7bE8TTdOqets5ikFHdCMtwjGkrMG/I5xPGVF59wPt14lJ+XhzAVpAGKcpJEEEPIrJOIzicy5lEmT9IiP0Gwkc8rDsdP8QOeQIY8S+TnY6tdLY+R5f/zWtO/BJ+XdYmRlIZmrR7B2upwmEpAYHo0/Q72VJb9bg0zl2Ll3Plo2pjcvzLi24+DBAKVDty/B/UjpXcFUHFjIfHZSXwjxJBSsGwWem6EsqRySmcPdppoWy717X36bpl6Z5fpuTTjVy9w8OO3caVEzjVZPHMFzl6ArAR3HTA7YPWjYS7rh/DRJkgKaKdMsz8ge/4M/aCBPhXn9s5H1L26SmXq0i3VTZCzJsjEJrGaBinhZFfK0Npm6/BDnvrqFbQLS9BoQzeBf7PN3rUdjK5NcWkBfzlJ6uI4PL8YDZQxM4RaHD8ICENNOsXVwtALiDkWwXqJxqN9chLjPf0U9KoSQoNTh3aDw3KZqfEFqgcNjEGcZDJFGNewFhdot1v0Kw26H63hr65hHmyjGw1mX1mmmXRJzU9iTizC3TrXvn2LbDjJmc99nXalQTBmk15Ioq9kYEKaB9Ror21QXStRf1AmGSQ59dLn1Oz1xo0fkVieQJvNYMwm6JhNMpKILGXgx6vsfP9H7Dy6gV3ssHhqnLFz57j1Rz/EbBZZWrpKN25SfGoe42uCOAikKZ6X7AC5QUSBC6YV4iVikJCbOqJNRY+AWBgSl9KGkfetqMcSdWrq84+hR/GSJOfzU8Za/fpxkBYd9mc06HIKonzFoEu7WlGvQp4RN0JMvUzPE0gwwvUFFhTPMsq7NodAQ0TJifSIKJqMkFM0g30Z/4riGKojiNKrUWJcvWLTROO/+q1fR/tah/3DdSbezfD9/+F17u+9zRgxxtR3CoNqNsrvDyMMyQNLLnUYEGPjkJEISjzhkTKT4DZxpIyeyF8MdqqfUHlV14LM8zF+4X/7LAflGv/6v3yDjFLAw+ujjLopfsNjUmDUbUpiL8ltRjKSfgfq5n5cNygtfQe0SKBLDlzkpEhHVXUgcSsETJc4+uOHWBiRp6mQCHlHRiSYkhsOZYqUwKdi8G18MerynoKuoaziZYej7Uc89dVP8ZV/9N+wXarwf33z/2CBopKcnKtS+iM4WdYhCMLwWiVkiw2nRlINSZ3WOfW/nET7Uoqbjdt8duU1Xn/x+7TXy5ieSa/fxhd0CpcZTmCM0i5DZ0GCxSFNDclYRw6efL9AGRLNQEuMtxj6Eawu7wspTvlIMsc5CmclAhX2SORcimM5YmpHGz6626LXtp1DVr54lV/5O7/G4f4Gv/l3/z75wGZOX8CQPPgQRWq4HbrxA2avnuJv/cZXaO7X+N2/8y+xmaaJzJoeDvAYGvMhYDt0bncUgnQo3IXQZCYVUGKTLXb5m//Tr/Lyied4+eSL/Nbf/z/54e++i0GB1sAgF4sg8ZFjoozxkwZdVMfQoAubfVxFSVLdIe5AiKYcWQNnyElQfz8M8COHL/IrPU1kJE7SUD/IyGd544koVqWJbLnf5V6Xp3hXslNG6NxfAiP95zkFRTQWIxtGiJ7jQa0JjnRYE8H1IGWAkHALGQJD0kk+ukJiZABJDG6u495dpd9pk714XkH21Y1V3rtzi6rf5/O/+DWmzp2GKWnPOohGacczhI02lfsHpHd1BuUW8bTG7uFDrLjP7GdfZvXffYu4aeN0QzX2dGJuBu3UPMxlwGhBfZ3e3h47f/xjTgvJbu4UB29d58HePmMnltAnUhROTTH9/FkGXpOBqWHoFtpAuDVC2AvprDYwHvYwK3Wc5iaNwR6nPneWcu+Ig2aH+m6bT3/5b8OtPcJHh4oUGi7GyT41AWeShCkbbeJixPgckeKcsBR2Wy3yiRkoOSi6t6r57kL7CE4U8NZvUZOuNM02CSPH3laNscwcYxNTJMZsLGk8n83DQSkyHJKPr22AWYdih9q9t6k7XU7MX4baGPvvHOI1ckyvXOUwbWEtj2FOxfDSfYrzGcwJoeGWqF+/T74X5+DWKtPzp6FYpFTaoHh5GfPSIn7KV9PzUkEO/myPgz++ibZZxu1WYNJh4fIivPoyvT95C/fAJJedwTFCwlmb+LMFODMJlvTBHSZ6BW4UaEaMs2UxMISfKrdZVNwUZVQlQjU/7v6mvGdR3EPynCJv/NSu/hkN9v/vvSHad2QZR2OEhyFFaDaVwVDgrcoB2uDKM7LvvkK4RYkI+U0UeSLKlXai9beSEaN2PJT+CRXik6ZqzJAScDNT4L//x3+PNX+Hf/3uH3DtH73DVVaUF9lJiqmXG7VLUrrxCbSrlJKQraCpR2SrEWYgSYmY5IQVzj6MRoVwR1tFku3QZUybx5Z9KRdB+vVMaXz9O5+hWerxb7/yIwoCbyvDLCG+fJeEsU/UKCmIVJwuAUblIe+nPs71yvv2kRKmy1jEaBb2kZx3uq3y3AzGPq4jGinZUd7C0mkMr3FOOWsdxQ0QqQplSsJLiakkF69yxzE4MiTJ7TAh4HGuwOd/+Kt8sL7KD77+XabJ4FNHuOomdlSiJmWcko+1xcnRiauSLHCEtR5N6qXdfIA5EbJOmQsvfppX/udvsmIu83v/47/k8I/ukwzj1LoOBakMUeHrcNqhynHbUZ57mPMVsyFJEYGIFWEy0JX/MzLoaljGyPqbDp0YyIokRSJpiaxCQ0YxvxxEroc4Bk+Ukqm8u8eRtsvk2WX+xr/4r1V1zT/8z/4BE6TJkaPr9shawt2Q9Q/oUycxN8nP/9EX6ZTqfOsr/5Skv0CoZ1WqRKXUJUIWOsAQypbb2W1skc6M4Tkpgjjs9g/pJo74ynd/jvxylszdPIODHhdfOcc/+4f/hvv/5B4F5sgoFoFsh8iI5hXYL3eGOHri2M8qhKajuCBudK1Ck5YqC4wQDhFcNBIz4sUrecr+FPQoJq54V6EHggFF8baYavmeYRppBPmrfSq3cFSBEiXaBA/7q2rQJcXjq0ooto8IH2zQ29ql16xT7TU58LssffY5Fl97EZIJleaS7ptpGYYiiNFOCe/2Ku//2Q+IGRrPfP1rKvBsSQ252yM5M056bhJbRei5iJOiUBGNdr1Jb6vBWMXG2W8SS4fslzYZG8+QPLnM4fWbqjNdJpWn2W7haT7Ty9NwWRqgDSg/eJeH195j8mjASnYGzUjR9TS6gcZBt01ueZqFb3wJeuUocEwKVi96WCIan+5hl9bDMmN7Jma9i3O0hX15AeId3vzBv6NjaqTjBa7MXSJ7XsaJT6lGNpg1mALmpIteEvpSOy+pI8nZaGhOuBPWq3UmM4sMNhvEjKJq/Xqwdg+ne8jYRIx00VRzwrdu36Fy2EPzUizPX6QfeMQmDWLFFKniLKX1fWZmTsHRIbz7A/a2rjF1Kcd29RGJRIKppctgnIRynP6BwUbbZ/kzLxPOpAlk/nhyQCwTkkzJrg3gqMPgT97jzuvXOLewQrlZZ61XI3dhgSvf/HIEOcST0IvDH9wnuH6ALos72mGtv0bh/AyFX/sl+q+/w/6HJdJ2lomFOfxxnf5CQOrZE4QJUTtyC2n0el0sPYYhM2qFeiRawRhlTSPYXW61kTFSpbTDG1fxyWRCj1DURjkt9fcKZP/4Mfz86IW/kK0X4yw2Sm542S9Doy6z7TvUEJ6sKsVSvGqJWxORV6siLVEkTXQFFgrMXCRLDEsmIAkBSNAXcWJUT4AWFPv0cZRikzUesKsY5z5ZCkywUM0rJ6gW7yjugNiYwPWwZViByi0Lq1f+n1KnK+8LBhBV4wovWAD0COYdyUTIfpL7jotS7USYtpORznwaV/+f84pU8p1Pv860PwNGXSm6qHpeBuNErHUVEStvTLxzYZuJIo1HjpoW5c/lX48tFcGHCl8okhzCMk7sUDko1mBGKQNB+dQ5jljGwsiVYEGOq6BUT7UKPqCuVjYu+X/y+GFCcfWiAQ5QjtVFPVH0kmhjaa68+QJHustvX/odZshi08CnTZysOkKWjCI/Rn0EbIyhQyKBs+jDlCmNm+T61GjJjAQGdNSZ9phRTAOdaaZwhQzQ00jb8l4AtpTnyMqzdEkO43JxRIRwKHx9cWKFyCOIxrD4ZSg3gY0JZPylrNdUxHR5CM2uqLgEUQ12JLGhU+nEo2h/GHXLW+3ENpnLi3zln/4SlDR+42u/wTLzKrKXnSGrFimM9kX81BgXf/cZ/F6H77/0fzPDIg3yw5x5S+31NCmFiirvUd0XwjLXCF1Tdeg0Z3V++Td/mQfP3+fD+x/yu1/6PbKk+O9+/7/l8uIl6u91+N9//R8zy9IQoWoiySJJKckuFpxJ9hAIE152cjsqe1PJmhR9xVkXdywKwiPPu4eveO9RMiO6faVTuezbUd8BuV8FCRJCn7jPQ7LokKsRDYwUxzNiCIhBl9TPX8mHcDY8CSL78HCb2vu3aa9t47V7lDp1VjtVfvHv/jrmqTm0iXG1E2QviU5TpY1th/o776oe5+lUktTMFFsf3WLxxDIszagUGplU9BSdLp7dQAZ2dum0Ohh1n0IvTW/7ED0W0B10KFy9qOriu+vbHOzuk88WiCcTxJIxYjLqeyal5655MwAAIABJREFUvLRWdY29hw8plB0mM5Pceu8mjfaAV7/6Nbgqdk6clR5MCsdDCLqje0BQBguqPZr39zG3ayQXT8PODlw6CzevqeY68dlxUtkCs9JbJVuAtU3KO+uMn58HmaUSNDgoH5ErLGFYKaxEAhJx6eW+KcAdTmmAe+iQcmLEJKHWKFEtrdFp77Dw/DmoH1Da3Wdy7ix7Dw7IJKYVsc1YMXFsncLEGWjbVL93i8MbH/H/svceYHaWdd7/5zm9zznTe01mJslMeieFUEMPUqSIgIiiq676qmtZWVbXjhUQEKWjCCI9tBAIpIf0XieZXs+c3sv/+t3PGYi+7v+69n33ulze3XMxCpOTU+7nfu5f+xZnLISJcRLGIZo76zi+fRM+bxlOdz3WGWdA51xI5BUcP283knJkSDuyGDTJUtMYRWVnwM+RF9eR6Rtj6mRB2pfQdXQfqVIbk86aQ9bpxFJSJ0NV2DQMR8ZV9kNkDL8vhqujDsvyhcpsxn9wmEQojtNtx1lXRKbWSKJIw1FSXpB3mBDjmBBk0RGtIgMiYUYPNQXxiYIohfy53KYTczZ5xvug8b9uq58WwSdGYoW65f+0466356QsUiAyGDfkkclzH30q8YgSxKPgQnJASFiXGiONAyfDDKsKMMEwFiXHVK4qspZ8FlvWByGhFIpITx6KUwRdRxgwyDX1MkaApEoY5PCupJoaijNWEqk0AYeJUYI0U0M2nyShxVXrNsO4Are5aVLnaz7qx2aTgaSDMYKMEyCufOpk3ukrHGVWzGkNqyhDSUUproiOKN4OF7Pemsvxo/tZt/hF7KqasTNeIP9Y1RBGais7VbgwiauTQW4kA+lgBHOpR7HmRgxyoAq0bpgwPXhUNSa9giLyqsaU1epVn7eFDnVw76RLHdpN+NACcaVqFQuFcDiLScfCGG0ZgpYEhwkpkFwTHry4yYWKcMvmkHPbBmGroAPClCW8aJNcdL47nb29e3h26WbKceNgVAVVAw4FDZSkSbjPJThUeI/4HTi9JiVtLXA3RzpN0pxjH2P4VSqgE9IqkdWQpMim2PEyty7CpxKlBFGG2EdADUFqyOClnzEaqUKuoiQBNgk/WQPFxgY1XkiLjYIsk5ri5EhoR9XfF4jpCEm1x0qw6TQ4FcAkvXKpzx4Lxqh0NulAI3lL2XahOJlqP+YZtax84jyiOzP89oZHqKJSkeoOsBs3NgV9dOHAgRd7exGzN6xg79HtvLNQEqAG9f7Sk5IKPkuQhUyjMlWqF9Ky7vJewo4Utp1FtlMfJ+lhOz2E1I0UZRZTVAImX82hEggznmglPpubofEwtlKNPg4oHQC36kPk6WFcrW2OEGWU4qQEFxVYBPOhzDoKP/Y4QXqIEVH3j+yxsArKcmfKrF6GZzomxq6+pU8F6gqqcCjAZ+EAUUDODJJeSzdEnqsj8j+EDwnoiRBjh49h6PXjS2jk+0fpOXaCUD6Ltb6cybdcq9ruCauFlCq7ZFU0na8vpumjwyqQEQ0zvP8APd2ncBZ5aO2YimFSU0GOW/KAAngwI1lphnw6g5bQyHSPko+n0IwapmIPeAVEmifbO8xg/xAuu96hMdpMOEtsaOVOcElqGSEfi6CZnGR2HeTA/qPkjRZap0zHPnWKDqYWkQgZ3QqeamK+IhW6ZHKhJETGITEMDhsMJgRZDX0hhqU7UOzFU1OKSSRmtSyxnl5y8QyuxmbCvf3Yq6oI5VNEtBCOYiclpcVoLhdaInckb8yaSY9nSQzHMceFo5knHwkQG+/DYohhq/VCYFRHwFY2wUgMXMKBs4M3SU7U06SVNQTR/X4SJ4fJ+aX1PYTFFaVqUgWhfTtw2Jz0B+MkqmuouuQi3B3T9YPWaiJtE0Syvqlle9tEOWQkxPjmveAP4ZNMRQBrwyeJOcDRVkvaaMLsKNNv2kMh6Aor67pMKky41oZTAvqUZrKBMIneEJlQDJvRhLXEAhUWUh4jObO0Q3WMuGiFqSqggGzWuY86j3wioE/M0iYKDykAJpJnfV54GnD9bwX1QoV+Gmbr/zygT6BiLTCghamu9XDT6i/zwrYX8cf8LDvzTPLJNDaDiWwowdrnVvPy3S+rzXXd9z7G5ZdcqqrEkXFpKRXzyuce49CeDVRRhCfVpquBqAJrmN6yXnV4LZ55Dmf+4kKMzih2g4niTAWpoSzvrdnEsZ3dnPkvqyiy+Hj+yodUYXbdjz6BqSTH4UPbeOIrT+JIVFNlljm8tLIz5PJWhrQg1a1VnP3zlTRWtjO0Y5Tf3fobObqVbok6zCQQSqva4qe8o4SmtzroGtzH4533cufD36ehYQppJcriwGRzcPJEDwd/vJbtO3cySdicY3ks9mpda98KA8jPKPOnl3HpE9dT6ihmtH9YzUxHIkFeXbcG3gyy8BfL0I6n2fTZTXz+5//MjinHODV4kocvu4vZtCu5yXKRMRY7Q5eJjDGCubKS6XddTHF5BfE3unj9317AI8I/hewvH08TKg1iNhgwx8xY2j3M2zGXbcED8MkYK79/HaWmMMHBPqpLmjjW3cs/XfNdhRWYTAUlVJDFxWgkQd4ldbgEzjjVja2seORajDUe4pEAxkiUNk8ZD939EJl34Yrv3khmIMvzP3qcsd4wJVVuLnx5BdsG9zDy/TFmf+c6ZrXOp2vXfmbXlbLh5Rd45Jv34VagQ0nd6kToAMIpKDEwkDpG0jbOJ+69Da25FntJKbasgVwwRmRwkDfufUftgQu/cD6moRQPfeFeigWDkfKQ1azEIjncNgNHwhtou2gJFz62lPE34zzyD3+gjhbixNjPPpZ+dSGfOPNGptqm8JWLvy5FMdXvTKM/dBQ+k+KSf7mCnLeYcWMMv3EQSyDFY2f9ghbKccYrVFcqHhzCWOVSH3+QIbLEmPqZTiZdO5+YlmZx8wJMIxp9W07y7i9fYceB7SotrKBOJXCyDU3FGpc9fT6Hxo9w+Htd3HDXDVhqDJzqOUKF0cnQkSF+evMDlFND5VCVztGXvVsGAaPcPYOME2X5N87i7HPOUfoVRI3YrQ6279nEprt3QSWs+vYVBPaP88Ctv6GEMtzSbTqd6iqXgLjqAEmL/0Md0JNhUgND0OuHoTDhE32ER/14a6rwzpoCnaL+aSRhERqljuRWuaTk6AJqTkV0QHI0RqjrFP6xEZxuF2W1tVBWol8D1VIr9P4U8Cijd4CFdTMe0cHRIvXtceuteTlrRgL4R8cx5gxK3c5sNWEX1lOxXTceE0xOKqrm4plT3fSJO6lmoKqmAYug8G16J1ThHgqgKaWhqADVBaRuxk8ifZSx3i7Gd4/QUTkL3JPh+AD5eJCgdDW9WcoaKpWGR+JEH5H+GA5bCY62OQz2HUGrymIts+ItL1HAPy2dO5U3CYQ/oZENJjBGZfiUhVhEabCTjoJXSKBxNaxLneilv2+EsrIGnG3T9OwoZyLhT5PyZ7CHjCRGQoRH+0mnAtTUuTGlQpzYvIWq4lLiRjvDLieOs5dQPa8Tk/DJldqUzjuWCk0Q2gp8FE/oer1CERM/cp+0L0SAJk3KY0KmVnLQSMPYOyYndJxYzyARsYJtrcLRVEHepMO+bDIbjkjikdaBoeICZ5NcWxi40pKWj1CozqWPLg9FtdEr9QkolAKinDZDlZnjRIX+AaK30Db+/wno/xktd5HySGSjDMaGMLud1C2qZdI9U7FMcpAYyVLpqcRqNBEYHsZhMGMrhjd3rke8cdoMU7CNOyl21BCIZ/G1N7Np9yb6T+7huZv+yKzYIuqz5erL+b1htrKZT6y/jfrGTrSUEVMghNOcJ5QfI+3I4M9GOdHXhbHRRaellV1n7eD4kd1c8vPraVk6ieGRw2z5ykEi+8NY/aJQFyKaj6C53PiJsORXy5i6Yib9B8fZ/413OHJojEmmYl20ZSKoOzMMa0EqOkupfWsavelDEHUwzdJGc7Aed7KIpPCnS4zszB7F7rGSPjDI40t/QUvMTpWphfDIKOmaItZxis+v+zLGskHK3R6cw+WY4hoWW5KoO0qfN8jxYweVItTMfAdbbthO47mTSX3FSL/gQ25McHTrMUopxZO3YMilSSWH5OOw4OsXUXvNMjQsrL3iXvbuPkZjrhnjGNjLC/1qu4QrSdWdOOvNtKydzPH4UaZXXYBrxEL86BGWdc6h63AfxloPR1wD7L9/K10/6FIdkaFEDLvNoaq+Yfr5/LovodWZ8Nh9xAMJUv4E9c1l7Oh5h8qGagZ78rgzDUx1LOKpy/+FnuN7qZvVyaSXqzmm+anLzqTRMo1Uf17pWmvjp2hvrCQRDPLiY6vZcs9uhdpuMNSoC3IyfoKmBQtZfsdcsnUWQtk8ZSWVeDIWsskk44kAphIHb72ymuUfuYyjT21g7Zefp1JBbn0EKFfN/LJ0npi5D985daz4/jRce9w8+MknsGVKiJmyVHyqhEvvuI7sgTQv/+PTDO8PUN7mZeF757HZv4Wp9nmURHyYx5LEYn58bR5lbWmIGNn4m41039uDNWGk3OZVvZhBhpk0o5Ppvzgbe4WDOpcNU8rAyIDYSGSxNnoVyXv7+rd46qMP0Kbq/1LihCjubGfB0/PYke/FUtSII+vCNxrDEU5TV1SOyWShd3iYo386wPivBiGgK4bFnDkOsZk5S85g9reXUj+lhUD/AMZYniZ3PUcOHGTeshns7TvM62vfZOaKM8gei/PAzffRQD0eSrDnTR/cCxLQDTKikgrdjOXDXKELgHQ8QK5vjETvKImBMSwGI67WyTC1VacD2A0kTLqu40QXVICJBpm/mwRUJ6ySDOnxANlEGpvMq+VHzLKEWaWwGhNnuyAQBXwomiIizCUAVqEgGnS/cqFQS4c6liQdSZKMxDAbjZitVgwuoVdbdLyOoOmF65JNkwsLvz2BphmxCx7LJTMdwXzooGhdz0KXRH5fC0OChjmmOtj+xBDRXUEm29sgXwOHelRHPGkKky7P4qqTuJcnvecw659eT3PVVBrmn0vfSC9amwVjhZnSsmJlH67l86Oq5a6DVgrauoL4Fh3bcT8H3n0bp9lMqdeLs7mZnm07icQT1DY0456zlNzuPgzGIqKpHDaTA6O1CIaHGBvpx1lkwVbnI9VzkpNb3qOuuBJ7RT1Rs4nxlioMVV6q6z26iEBB81yAULpyuPBcM/qAsKCDjVUQihqZXJKIUaZztgL9KkWNoJOTOcZO9Sq8iaulhqxm0cWs1MSqALgSQwB5PeGKG2X2JZZ5AnMrzLo+4Nz8OwF9gnZWCPR/hb0qrKRedf87Af0/qzkmtKcccTV/7mOE1o5pTHtjMn3aEBWBRg7ftocH335MiZfe8LPrmL9qCsfKD1LtKiK6Js/4phgvfnsNKcys+PwZnHXH1RzLHab7D7vp/kKQ8qhHtfLtTRrT/jCPcFUIxovofmk7b/7zWtUSjuHngjuvp/nqJmz1Pg7ED+LtsRG4ZJwDh99jasdcZt21hNI2jd1/3srWz+2hId+sbqS8IckAcWpaaln02DJyTgMDW8Z57lMv0UytkiZQ+ZiSCc2rVteoFqVsqo9JG+fQZTpFWbqc8sEi9ly5ia37N6n9MEKMKx8+h+IL55DqG6Wi28Lbl/1egc1kd9kbWlmx5VoO545QbIiy78lDPPXFZ6mlhl72c/VXbmbZnfPpSp8il8tS3VfNtqV71I1cu62OoD1A+IEwm7+0kUYmUyJktvQQOXMSZ307l9x/GQPOPLs27WfDP71BI+WUy0LKkHmiO+rMKBnR/lCElvmVXLznfDYMbGKScT6HXtnHi7c+qEuB4uGmpz5L5lwbga4Y/ZfsJ94nGHSZkQeomlfNyh+uoLtsmKKqcjb97C3++INnqaCYPo5y/c8+yfzrJnO0P4TP2oZpqJwj3/oT2ze9wZw551L9mpNgMdQNT+XQU4f41Rcepo06LIzy+UduoW5qI4GRGJu+spvDB/YqCpjMML3zO1jy9UUUt1ZjcNt57trH+dPGVykuaP5/7LFbqVw4iTGvRjaWwLZ9hIc+8mM6aUSjlH5KlMt1M5pq/FfMreT8386i2V/HdQtvotOxGG9VJYuevhBnnYc1P3iGffcdoVp4FjVu2tbOINqQwjlUyuEn17Pmn15Ro7o4YT72xMeZtHw6nnQZr577Gr3HRvFiVLLHFTNamPe7+bjq2oj3htl8w3PsO7BBkeWO4OezD3+N5oVNjEaOYemJsObyp8UoWY1vnM2tzN0wk0OeCCZLG4HXDvLExQ/hVSVFjq++9FUyTTkm52p5ZeVzJHf4iXts9Nj76Fw8mek/mk6Jr51AT5id336F9e9tJkyQcnxcf+dVzLvsDMY8afr6B0gfi/LwVQ9QRQU+StRMXeFBCgda2CxKhRlF31Mytx/Gh1K6TEMoTHooQD4QxaJZdYC1twgcIr0t8sIiniJICl1BX02jBWCqgLYirCUU0Ry5eBKDBGOZl0t3Vc4NAXuq5SkUaVIhqwJBgMzCRRRWj9CMZfwnQVip/OvnTSZLIhTGajKjyWtOOGoqVoJq5ZKXOXlexK/kbQoluVBfDTKmNaEpGqz+kK9ikGRCRJ3k85mTDBoEo2PGPW7CMe6GEauyhhWZaCpEZrJfR9VLe34syqGn1itOuq+uk6TIvrY6yZaacHvdOJ1OWROR6pGF1UlQCnWYTMDACLGBEfKRlDKF97q8uKZOJXn8iPKnNViMWEtaYU+cbEhjLB+lXIAIomk+0kciMKCU10SlSoBhud5RMv4YFs1FLJ0nVVVKpthMaYNTydcpdzKDhHIdaCaz9HwurWdhagYhIg4CLpAwIjMkmW7bFU1GJEiK1YRQRilB8kYDZocOOtEhOTp6tCAqVVhemY3rR6ZSKpNnnj7cPm3ArXPJ9cuidGDU8wo3kZrN/AfuptOD/H/k7/2tt5ANnUjoiPxUCkurk5W7F9GfHmLPyhPs2blXrZRDTVMzXPfYRxg++xSxMLj+5OHP33qJOmpUa1PAR5NvnUvd99oZ2D/G+hVr6aBDTTMuvfMySq6Js+/kVh5c8gc135QEqQYvSTVBzVLXMZdJ984kPCWO1pNlcNUxhk4FOSEtxp8to/5CA2UGJ5vO26mPZPqDZL0G+hxJ2j8/lRX/eD5hf5j3btrI8QOj+GJF+CTLFcW3jHD9RVPAQtSYxNViY8bW+Yxmhijf5uWnF3+PjmwjZcZSRdgTQNo+ell5zkoW/3o58b4QA68e5I0fvUwvg9yx+kd0N0WUa9LTi+5Vh+IUFpNKpXFZNNUanTRvPs13e8jU5HGe8HHwqm56hrqZ8mA9HZdNwXG0iLW3bGZ4/5hqe4boVvPRpf96NosuORst7+SZG55g74FuUuNxZvladYT7BOpPkNfJJAabFXOVxvzVTeRLMmz7Xg977t+smOAlFDGeEGUzO0tfOZ+zlq1k35f3s+f+rViJ0stROu5ZSPs5zaQPW7jr0sdJUkQDjYrbr+EnSjdN0+Yz6zfT8TbXE+nNse0Tq+ne20V9UxMdb5YQtUXouj/Jzn/dgIsSFZ5iDDHKGF/b+H1KGpo4uLGbB666l0oVGCOc8egq5ixdQnRjgH+7/rtKk7xBhSadYzdCnNlzZzHlTx9laGCA9oCNX13wTeYwCbIV+I3SHdPJB2lriOqFRax8YAGnNhzm8dt+j41yvvLYd9CmF7H6mefZ+p33FHOizdxA0RwfUx7tJGTx0/dwH3u+t44kUaooJsqoonVd9eINVNe0MfBsjNe/+xbjwVHMRRof3XsN45YIJb2N/Obsu5kqiUUkQtIlmAIxICqiod7Dla9eSToR5PnL3yBxqh9rthitysaibdMZ9CTpuuMwz/3yANVoVAnFjQwHOMTHt15PZ+tU/D8f4s1/XavwD/30s+L3c5m/8gyG/xTnj5+Sub+dYHaUIqNPAdx6OcaZ0y+k7ddzqWtp4MDqbfz5liepUa8u+AmnHtBl0USPwKJrwQt07kMb0NWZm1ZnWC4UxyCyty5voaoW2csouF06K6cQGybCpiZjYS2nNB3klJfual7MSZQAgCC+pdctAb+g9TtxfhZCiQ7KLMwsJRprgvTR1FRZnfMGffyaCYcxGaTglBa6vJa08CW50GNLPp9G09KqeyV/RwdeaWTyedJ5A0ajkBcLr6noiiLtK3FWdEpEIVn3O1BSvgcDMFows0j4FeIdUx9kx8A/BE6f0DMUCCSS1HBNbSVfX0LKYcZiM6NZTCIsk8/nJbvJRTCpQU0KQkHCfYOE+/xq1JkYT9Dc3K6rrIWlbyg6hVmwVcJbPSSODXEqMUxFfTleCejRELlYFEOxh1yRHUNNFWTyDOw9IBAl7HYrpuoycBjAJ8TiAnVMFNlUm1tnMAl+IZOKYFMGCbq7lSyOLKZUWtIo148PQeOK8pIcYvInevM7mU9jFs64mmJIJic4YZ2GpgdzmZ0XVLkm0qjTh9sFF6mJgP5BS/00eLtqwf+l69VEu/5v0s3/kzjo6j0Krf9UIIXFYUGr1pj2Zg3B7Dgvzn2HWhpwYSOVj6uE0NNSzqQNVnJZAydWxonuTRFNjOK0yRQiiamliY6tc4lEM5xcsouB7gBVNV7Of/BTHDet5tgPe9n6xjtMohVLMItTDHRkJOPMcYwxFt1+DnVfmMTIkWF6V+0jMpynlzjtsxzUPNyA2Z5h8PFxtn5nPZ20qEPYNqWaBY+twFVlZddrO3jjE2tppBFf2kl8NIKlSq55BpOAjAScKEl7rcbcTbMYGB+i7yP9RI4FcYpoekS6OTGCpgABj4kTjHDWty7k/I+cT9+Bw/zyhp9w9txLWPWH8+i3BNl68xa2r32TybTipppIfxJXqZ2UJcR23mH5dy6h42u1jGyJ0nvROOlIHvMMjak/rsRs8TK8Ocjb39iowFA9HGZG51zOffQsIqEwoW3D3PWVX9PEHAXQKxXsdyxLLJ/GbreRFoCmx04iC/Y6jbO2TKOrZ79C7VsTLspspQr+Y8TOCfpo+5cOmpfOYF5oKf9yyZfxhfxUzZ7L4nebGEz4OfHJIN3vdOGlkUy4IA/qhvHcEZKGCJ3/PIcZF8zHkHXyzpfeonf7GLW1Jcx+azLj8QEemv47pjELp4LCafRymDBJZn1yBSvuuJatb+zl1zffyXTKmDVjDtNXn0NfzyhjN+7i+OFxdV850Cgjy2iwj3yRhS7CLHnietpmTyW8/hCrb32QpqgHa8hHqrictGC9wuKhkqaqw8K8+2ZgNCf56oKvcsXtt/DRqz7O5vf288jNj+HO5Wk3CPI9ja2ulMWbl3L81EF+v/jXzES3Q5ZDXRJNP/00f38RrQuaqRuZzU+vuUcw75RP8lH8ShmReJDUrSnCW/y4Qi7lp52wjukU8LCDlDtN6/crWH75GcTeTvHwZx7HOeijaKGHOS+3srvnCBtX7qORVsUMkXMhSoaTHGf2z9upOLuUjhPz+cGqO3FiZ9rCJsofKcNlcnHioi4O7jlFvaVKFQdSZfcmTuGwaQwxxoqHrqR2SiOR/YM8e8sT1KgKXQCrLt32QH6UjILOC/lQt9wVvbUwv5bzTLqnclCJeIwqgAtulYWY8EFN84Fzo/BS5FzX62qRgJbCTypbCeofMGFPD6qFHEB/OWE/qGRBF5QSGSmJNfIJZPSbTyd1hzg1etURjnlNGDIf8DcEPKsJP/40hpMMjkWk+XTslYR71TOW4lmkh8VIJmFUaoTxfj8n1+3AenwIbyKFf+gUCXOExiWTCSb8xIcGcGtWKhum6SI3EhPb2/TOtkjnqlxChGVy4msnsUEar5ImRCEeJjoUJO1P4skXYRAJxqYWlKvDyEkC0RESuQBekwVbyEhqxM+wiMwLHSmSxZk2YzP5dEpZTSXUlZJ0wK4DW2mq8lBeUwTlNv1iSlJg8YK0WuRC6LRNlf0ozZZMVo0jJHeWJZcpiiZPKFiUKzfCgtiFgPNMQg8QXrjIoU2UQ2pDpAsACUOBpqTnDsrzQ22e00rg05IKaWrrOaAulKFf0oKLiPqD0zSeJzbeRKJ22su+T8ea2FmKE/Z+s+A/UOJ/8FRJbPpDQUo9RUq7XWvXaHm5htHxQbYvPEJLtpmkP4PVoxYQbbJG7SYnoWiG0LIksZ684u4KzcgUS6C1OHE/4MPdUEL/jcc4teMIDW2tXPT7WxkLrednK75DO4twhMqwWgtoTeEmGYUfnMJe76Ll2WnU+Kp5Z+4b5HukXQaHzV20P9LMnBtmEN5j58jHNhPZJzzzOMW317D8y+cxerKX/bfsond7DyVxHzaZP5ZYiFr6VebszlVNCFurxGXB+mkc7OlhzbldNFCMKziCQyS6RI7TZCBmtHOcKNObq7nx2dvZuOs5vnvjV7jm3I+z4nMzGRtO8/itT1IrVWWm/ANOehBCoRTW1gi2qSVY34AyaxW98wbp3ZImXX6E2d+ZxrTblpEZNLD5grcY6guynwNc/vBHaFnSQPz4IAdvO0mgazcBPHioUkjzVEIqcp00ng5msDtMSpfG0arRsb6OoaM9vHfGe9SPtEOZhZFoELOwB4ryVM0oYtFvr8ARr+aOZf/IbIw465qYsa6VvpER3lzwDNOZAaFite3DdqEmJtAIM8YJOlsWctVPl2JwFPHH217i8OE+2ubW0PnsUobGenl93gu0i+qeuKjIpbX5OUEPU5bOZMEPr8QWdvCTld+kgQwV9R3MfnoORs3FU/Mfxpvz0Tc+TlNJLQ45UEP9UJJXXZLOzy7nrG9dz4HXN7P65kfppAxTRmQhvaqAklvAb4GS6RoLH1vOkOMEXU/20P7xqVhHvOz+1Eb27+hlSrpMsQooi6E1VLNk6zIOHznOuqUv4U4U4bE1SQcT+0AKGmNo831c/PtL6X8lxe8//7SyQGmY5GH6sQWcOnyQg22bqBqZqtDvo+EQ5gr9HnfkvAwZBmk4s4pZd8/A2VXGfZc8hDtdQsMUB3P+PJlkNMiV26MhAAAgAElEQVSLi9bSmJim1kq6s3Ik9JlP0HROC9O/XUJL31J+dd1vFUmzuLGcs96byeGdh9hy7j5qaOH42DBebzElUv1pgpEf4hR9TL91HpfecSNd7+7ml9f8kGlMxksplrwIYH3gQpd0CCdENwf68M7QC+M0CUjqLBSeuS6gazQKol0vzdTiqnNz4pCW+1zvvQrmSqbTEh9UXFBnsi7qJYmPxJDT1TonZvBKxU9V2HqsVoaV79dIcs6LpJVQRAu8V1W6S7CRH2GLnG72lCafF+vSgv+CemUpHPWgPkHclO9iUYVlknwsiBZJQUA8SZQzDdE9++F4D+ZgmLDsj5oy4j4LB04cxZTUSIRStLV2UrJcWGKNUCEGKKfFEMk5JKBPfH+Tsv2Lkk1GyEXTGBMa6YD41Rqw1k0ifeQoZtHVjfkZ9fcp5Gij14FN1HyKXYS7B+neegpftojqinbVOslV2jG0lJCvtrH1wDZqK8upqfRBmbhNCWihquDpZFLxXS6coaAxMtGh1FHkkvPk0dJZzKIYNKGeJess6ZR0aBIZbGK8ICsolDjlHXka9LxwNXWggv54X0r9ryvnwmxcWvp6ITwhY6kHdX2fFSQxT6/QT2up/rv0tP+kKn2Chi4fxZEEW6PGjP1tdHV1sX3OMSZF6vQbpUCV0po1ijbacHtK6J3aR647r+Q0JSYLjUir0Ziz7wyOhU4Q/MgAvccOUdvRzvn3fJTR2AbuueBOmphHebpZf13VLsmTt6YZM4xRtqCa0nsq8BiKOHHeET2gi06zawzPvFLK7qvGUdvIqddOsu/jb9PR0MqiV1cwkh+h7/UTbPziBipT1VRSrr+2OcGIoU+sTvBkqnTut2BcajXmvDOF7UePsumSEcpTXpolRY8G9MzXYaE3GiLrLaGxycWqh75M19B2fvjRb3DBzJXc9vC1HN57kvtueIgWJmMMnWaCItdPnMEcY3imlWJ5UfCTFYzMHyLRnyelDeFprqT9yWkY7HZyz0X4/bf/yOylM2j85XyMWobUjgF23PIszowTg6mWrESNbErtW11G2KSwPuI+Kn7xzgaNxm31jHf10r3gKJ5wM9FsBLPXhdDcDyaGmHZeJRc99Ek2bdzFn298mFm4KapsYOq6KYyEx1g39zmmIHzWIvCYybohqElTdpQQ/UyePZcLvjiT0oZJPHbrn+g/EqS6qogZ285j37597Fn5HlPyVWgyY5GPa4srZ7faqXVc+rtP0n+kn9/d+DNKxOlt2kzOfXAZff1DvH75aoUEFxyKcIMNwSw4E6TMXfSbwjR9czHLPn8F+9a8x59u+B1zqMWTrYC8GFTok7SgA7zTNJa9eTHv9LyCvcxBW/EUDKcs7Lh+Pfv3nGCqKA5G0+Sc4xhn11PzSCPplIF356xWOIZQ0kCp3MxCh/Ml0TpszH/gQtxDVXxr1deYRjkV03w0vdxCbDTIu3NXMzk1R2exKNR4mmguTJmhmAEGqF9ezRnPLMO/Js3vr3latb7Lq4wseHcy0eEx3l68npLYlPe1H8RnIOYboWhWOR975iwG1xi4/1OPKhpcUaOP89+Yze79u9iwSjo6TeTVkNCk3ItVAuYYo5sBOn68mM4Vs0ntGeSZWx6hjjI8oj8oAX2i5S7UNbvoSMgoUTqMH9YZ+kSQFoVBPbJOVLQib5tLZ3CYrfqIs1BWFcLw+8WQhEfxWhePDaX/UWipq/NdCtVCODj9yH2fiSQdYEHLix3Baewj6edKIJeg/kFzXU84lGiVJpGoYIby/ueSru2ErKMUpbo+onwfPXKIeqJet8soITU+ijaaxBwthr4xZRWbCgxiCQfJBcYY7e+nvKkBXEVseHcTrXWtZMRfwOvD0d6IeV47UZcFp8up18ESzCUvymX1Cl3PhLJk0zFyWWkh5JSrjZbJk42nMSbz5MNxsoGQUtAhlSbqP0kgeYyaqeK0FiAxHMVmaiPVkyI8mqKkpQKqguzr30rHtRex4dU3sJibmbdgpcB99WxHxB4EkKCpKfZEPqYOO7WEhSr2fX63SqsKOtnqW5yWoUwEGfWc034mKufTZtYTkqzv/+pvBNmJX+mfS//f9yvtiaAua3F6tV3YSO//8Wkfb+J36v8nXvz/Yo4ucVpo6LpkK6pynXWwmcPHT7J77iDlo2WK4ih0crVUDRrl7wkH2U5fRz9KgkASH6FhyD+NGuXb2shZM4wuPE7g2DDeinIuv+8qeiveZtvtIxxa8x51NGImqns5x70kkqMMeQM0/lMHtm+4qaCaUx2HyXeLsHaalDHKKYLMunMZlms8jMf64OvjWM+GpvOaccWKeO+SnUS6EzhFG11sFbUEwdyg2uhOSnHlvKr4FrVSc73GrD3z6BruJ3BpH8OH8pQJJUwCvvgwZIYY98bpYpBrfvUJaibVq9HRd6/+NufMWcKy2xdgqoG1t2zhyPYTTM42/YWGdsgapMfURcfts5h263Qy/XkOr9pLZiChREXGGaHljrnMv3EBoXAXm752DK6HmRdehuFglh03v8T4keN4xeJUaJnqoJKrJR9PTg/dEU2qAtmH5lqN9l0LOLRrO73n7KQmXU8gm8ZmK1FaOCE7lE/XuODZS+k7eoL7V95NJx3KsrfqmXImL57MOzM2MLCnl8psjQ6+k03hyJExdjFED61fXMHFt13A8e4w27+4npED45RV+Zi/cxnHjnWxZclOGpVIiuR/glJJKUZ7y6QWLr/vWnqGu/n1db+inloqKytY9MAs3BUeXr9qHWOnwnjyLkySDMgNko/jL+5mN4e5as3nKGqsIXUgzYOX3s0CJuPJFhUUDnWB+7A7jOdMD/WPdipQW7HRQ3CHn4WtCxkZ9rPhi2s5uf0IPmHnJ0domTmLKTvmcXD7YQ4s2UZ7ahI5i1hkjuNWOIsQrqnVXPT0Z+nd28O913yXyYKor+pg6f0deNurePG6N9j83kY6aMKZLSZr1AG04iQ8aOqm/p4Gppw7k+hzadZ+bQ2+jJmSllLO2DmZnVuO0nXBXspjbWTSKUwiXJKHYWM/FZ01LL57EfZEOd87/ydUSPiu9bHkyUUYq+Osu2EXWza8wGQW4kuV6QmIC/qsfeznGJe9fBP1TdVYtvt5/Ia76aAFoyQ/IpglF3VCGnbCpfH/4vz4i/Po7/Ufp52df30E/8VRqp53eht1IrTrycz/do4XfvGXZ3gBH/c31Lb/9/dWE/W/gWyeEAorJFEKsP1BfChkH6oA1Jv3AuSTzrLgneJoqgjMw8AQ0aPjOKO1usaGOwueDKnYAH5/P0V2C/aKaugeJdQ/jhUbsVQWZ1kxEWHPzZtC3GnEXletBBgnHlomnxcjptNwXfqEOp9LKoRvKhnHLh7YsRSBrn4MgQSeolKIpBg6vJ2sZ5TqVjfkwroVVKwaIsLlc0FnDQy9wr6+9XRcupR1r6/HapvOwrM/rryKE9EMNpfuM3z6wutggw8C+kTzXF04dWGl3z4RKSdwj3+vHfn3e98J5VdZn8ToOCVnFDNzTT0Dw+O8MecAU3O1qkkhN8LQmJ/KhWU4nrYQG0rBVyG/Jq8LbhhgLDJK6ZIyeMYHY+PwTRhcN4jR5OLqn12K42q/qjCePX+jAuiUFRzdiiglSILijiZqfltFYGEQR7+bkXlDqkIf9/fgLHaRM7ixt5qZt2EpQ74euu86yayrWwmGA6S3Zdlxw27Cu3I0tdWpQJdW/teiYpcjnTHgzpSpcVEgH8W3wEXdH1vRasxkXkvy28t/w0JmKXqSzWZmjDEOcZRly1cw/1eLqbBX89IPX2LjgxvUTPPj915H8XleosEYd82+n3zCSJttmsJZhBkiRoj2hZ20P9CGVuRhkrGVFxc+QaJnHGvWSsYYw9xSyvyH5jJac4gTfRHstRXMLlnOnrt3se5bLzNLONsipexzgVnCuQ6jUQRJkW0tHGTjwSTF5zpofGK+0qF+c+oDNCt8gU0JiTqyGvvCw8xcUsHyh84g1NfLj1f9iCVcwDBjLH16HnVnNjL0boKHPvJ7amnGhwuLkpYZpY9DdC65gNl3TiZjF4GWOt6+dTXdW3uor62jRVgRXUNsvXAfbck6klaRIdUldGMkqG6o5ZoHP8ZQeohPr/wHlnM2MQJcet9SZl/YyXh3gq8v+VfqmYZXfM0CIQzeJJt5i5X3fJTyi+oo8dXT8+cB3rr5DZryJXiCVsxFohgHjOWJVYRxLixixssLycRSpLoT3H3GL/jSA1+kcmY1wYEAP7j0O0ymRUh+lE+vxf2HKqrcVbxW/zyN6VqS2TBWW5Z4fIQBe5iWRXM4585PExkb4xeXfoMmpcYPtz78T+RbfWwYPMi9H7mbSfiophq/oKPzZooNdrz1Ls7bcT7RbJINF7/NoW0naaEUc7OL0icMVFXW8nLTGuoyk/WbX7V2BQg4QvWialb9ehUjPeN89dJvM5WZCgmx4mfzqDnHw6ilm++1f5/6XDuzDQvJptNEzHHWsI5rH/oEFRe2osXT1O4x8cdLf02jdCayXvJG3SRKGcNIZ1P2z+lKVn+/Y+i/7ztPdA7+ojjT50jScZCgns4nFWDOlFdXT7dyFIR9zyDZA4MYA15GTvRRNrsFZjSSPraDkfAQ1ZVy3aWZVwRjYTXuTkih7TETt+cpaionYjHintRWQNzrl0FL5MWjRQ/oOs5vopedIZ1JYjYZyKaSGAWhJg41w0GMsRQGASGlwmSzwxiL5d9F8aaMyK4A6ZiXTNpN2bQ6BsbeJmYdoOW8OezZvI2BESPnr/oEaJIESPUit9lE/a0HctX++KvMc6Kp9D8B/YP7p8BLIJ3N4RZUZrnG1SfO48VXXmff1YM05CveZ2SovSFo6i0zSUbj7F56mHyftIn0xD9rymCqNzN1y2Li0ShdK3YT6dF1t2pbnMx5oh1buY2ygVm89sQ63vz1CwqsJqS5c795Hss/fQZDrm76jQcx77Uwuiquv76SARAhBxOD+X3M+EUnVVdUM54zUlVZT+B4P4c/10VoYz/uRJX6PClhqTmjJPJjuM1O4vEcrlyZwsqEshGKOtw0PjKZSEccR5GNxNEIw9cMsnv7ZrWL+4VK98R5lF/cRrmzlH2PbmfnJzbQRA1hUtQ11NP22HJGvcN4DXmOrznEn774ksqCUwS54kdX0HZDAyF7knzOzdjGMOl/G2RkSxBLWPzFjZxijOW/Xkb1RywMZIZxpuqoCDXw3tWv0X2knzppkwqsxGYkbxTZF71CFx0yTSp0+U8NAuEovkUuGh6ej90Ib877HdX5WpKamUjOiBcbI4YMVW1mVj1xqdKq/t6Z/0ZFZjJ2kxlnWwnz7pqM1tiG3V7Bup8/zpqfrSNDvzpQLvj1lTTdNJ2RwCh1WjmWbUl2f/Ug2w+/x5zpc5n/1nIlVvF651pqUi7FKhCMuwyaRPGvqrGRW5/6R/688QWe+eKfaZURBUkq2kto/bEL21wn/kCC3i8FefO1dYQYVuC4y1dfSa4dTPUOXKEqUn/KsfFTG2hKlWFJm8g7JcXJYU5ZCFr8eGeWcO2Gazix9xhbPvceW9/boFD2X338a8ydtYDQzgB3fuxOdSg2NTYz5U9T0RJG1ix5japkFalcCItdVDtHGLXHqZ/VyYof3IJ/cJAHbvoe7WhE0sNUN5/LqnsuJNtYRDQTZe03XuD1117FQqnS3f/Ylz7K4ivn8a79bXoOnuSN6zcymUmiNoCr0salxy/m9TfWsnnVfuoDjWRDKRzlFqI2sZztpX1aA9fcv5zoYIqfX/kb6pjKaHCcmmWlzP7uTE40dbNo6gJemfIKe47sUPyS43Rzw8sfwzm7jLArS6WhkuQTfbz5qeeZxhQsWa9SNpSHSVwBRSVNcEKCqjYJ+vpD2nL/fyEVeL+0P61SVwWq3H06+kqK4rR0tpNpHBLQU2KQEYNgnNF3NpMOR6gS19LqKmKjwyQ1A76qWr27V1KqKHWjp45gclnQvEZMPismr5mU0Yq7tEXpqLzfqI4UArrOw57wFivMAnKCQDSQyyQwSFs8nSPWP0QqGMNrdSq61KnNm7AZkxi0AGWtUzn+bhcmQxXJlJuqxkpGkvspqs9Tsmgy/mOH2b7rOOde+lGwSWko7l8ulFuCyirExEBHJ06MhU4HnX/QWhGQRAFR8z4z8f+F3fEf+w6ylwKJKG6bU3EctWKNi9YsY2BkmOdWrsETK1V66iKMYLJYsNcYWfHqAjKpDO+u2k72ZJ5kNIpm1cjZczjr3SxavZxsMsvWVeuJ9sZJm2z0cIrOuY3M/fl0qg3zGetJ0NjeyPGho5jLDQyn+si7pSIcwuVLUX6sjLfPOaAqdNFel164VUTQXX1o7bWsXN1BX7GT4cEw428d5qXP/JFlLMOaKCMrAnKiY2SOY7FmSaZiWM0+vdcunRtzBkOFmfNfu4h3M+/iarOoblFjdxUtpmaisRxhT4bR+hRdoz0kT4Z54tzfcAZTZQqqauRh0lQvKKXtruXky3uw2PNY46WM94YodjqpbCxiU/e7mAUfYq6kMdHO2+e8wMiJGI6YpsSQuhli8qxa6p9qwVKmUZ9sZv29G9hzx3aqxFokaSMf1zAW2UlpwsMQNIbuBGeRgC6tU4XKRCVii1ZfykhvLztWPYs7XcZIJoTDXkZsLIe1xERRo8b1j1zDkd07ePQLj9LMNIWvHqeLkuWd1NzUQe38NlKJID6nkUxihFxRju3xU7RNncGuV99m8bRzqO1y8tT1zzPQ00NVcx2TH5uCIWbm+WUv0pYX32cJFLpka5AoJVWVfOKRz9KfGuL2i79NAy1K6LSbXcy6bDkt33fgqawgcVxwDsUs6JjJ1qPr8Jf3Yq6zsX9vP2W2GiYfmsK9l9zNdNrUdw+bI0pFwR6xk3El8cxyc/HPzqL/UC8PfeZhpYIu44n2OTNY9KV5dPims2/tIZ776fNUTC/lsgcvYPDEAM9c/QLV0Wo0cRZSIAuRgElR1FjL9Y99A//gMLdf9VlmUqSkjXuI0DR7LrP/cSlNCydxdGgPJpGutpfjyXhxhp2U1BfxyI77uP+K+2hV+6YOZ9aNu9TKBWsuxh8J8+jyF6kXUVrxWjGJLfcgtqIMLW11fOnpqzm4qYt7P/0gNZE2pQPebThOw7xJND7ahNFoYlniTOJ9ScZ9AcKlIcZ9o4xZQgyv62bBxSsZffgor98k71GHKeciVijKnYpanCpo4YsvgWygD6n063/suPuv++yJccDpwV0f/KuAnknGiY2OER0aIzXkxxxJUmpzYHFZie1+G0dDLfSPcaJrCF9ZI3ZPKWmjBXd9gy6sU1PG/r1bKKr24asuxlkpstzCk5PudpmSYXs/oIfy2bz0+HXpUyF0TXDSJWCKAk8cLDqnr+f4UdKRGI21jUr3vmfvMaInApjE2cYTp3rRIoK7e3DY6wiF7Tg8DozuKBZfHKrNEB9j3+79dCxfrsQCiObA1Qw5sdA6fbL/wZDjb9qP/gVA4r9vy10FuMK2ScbAXqFxw3NXcqr/BH+84XmKqVSSOUJ7VBRKr8aZd89hUutkfrvySXLjugSBaouYE2heByt+NZ+pTdO455yHyIfE3QS68z2MmQ7LIIb5Z57HjXd8nWA6jq3KTtQ1Qig5wLoXVsPzsOwHDVQPNvDWzYcZPDVItrgwK+4dwlobZxdbmPXgNTiXtWDLehn72Ha6t+2lPFOGNVmhC6/IlxLwZ2QEq0v8qnTHuGQ0RTTnp2JpFVf86hrWHl/DnZ/+V+578RdMrm0iGoiTzZkxmJyYrR7++JUn2LJ+M8XYqFXq2ya6TvVT09DOoNI7H6fz3Mksv30S1WUdCkk83ieo+iivb95E6hWYd8c0KtJNvPTxlwj0RyiSGYU5Q7cmSuAjLHlqMTPOW4z7AKz/0ka2vfYWs7xzifrTeLw+BVhJKU0pfaIm8sLKvlXQcEDfSA+1S+u58JGbSI0FeXnV/VgSPqLWBDnNpshYfeExGmaUcvNPb8KSSfG1q75KvVTKMeFyx0g7xJQlRtW0Fi686zwypRk8FTaG+3spyjt4+6XNhN+BMz92NnX2STz22fuJ9Q/jqCjnhjcuIZex8m/TfkmjsZqoXXQfhPopTYQkRcVFfPneL3B06Ai/+sI9FOerSWpJTnGEo+ynhnKWf/wivvzPtxOJpzh6bB/eegcnwnvZ/YODsBJWXHg+6a1J7r/xHpqpVtiLwVwQh6FIaaaniOKpcfHlB2/EFrfxxVVfJZZNYTU6GWGI6e3z+eeHvsXJnX2MHvLz6hMv8IWnb6bvWDePfuo5pdgmrahEbATNkCLkyFA+qZlrf/K/SEUS3HnDtyjLJXAaLByJ92KylypX+Hmf6eSy/3U50WyATDBJtbWGwJ4Iq+94ifXHX1YFziSmYIt5cBkr0FwaVz18OcORME98+jWKMgbS0Rw+l64+lrAGsZ9RwrW3X0d6OMsPbvgBLTSpRG4/2wkqnbpTXPmVz3PJ1ddTam4kGhoDT4qtvW9x8vEuOA+mTJuKZW2MNd98hVJqlVufv+AbIYbOuhGv3BUaNtWz+J8K/e8V7d/vtk+03wtBfGKWnk0lSMdj5KMx8sEYmeFxUsPiOZLAJliP5pRSLU3u6eHkoRHKfc0YzT6i+TzeuioyHgPuWZPZvuENfFWlNIuCnturo/2EGWbwKCfHiYcWzifzMrDXJzQF30HlgpNRUHpsEniDDPlHSCRiuN1uisvKiY6OcXjzISZZJ2GIJXH6Ymiz23VNXlMp2VED8WQGV4U4osWgSHhVcY6vf5vKqjKcNaUgGtjuFr39LhC9iWpbAWsKY0bJTE9rv79PY/hAf+fvdS3/S7zv2OgwJSU6KjxsyDDAQSUQJKGgnFriQiuM5qiocBI1RBjimOLtF9OCm2ISwSTJeITySquajY4xqvjP1blJEBPbTjGUyhHWjnMwsZ8SW6ua73YxhhcvfQhYSfy4RF1cjpYsJdTiPT4Np9fIsFhwlohBR4pxuimbM5Xz3lzMsNPFrp+8znvf3KYMVKpl5px2KhvxRCKN3StensIrF4esNJoEdmWRmuRk8iRxq5jDppUvmVhayN4VLwDdeUqEgsT9WmRSitQBmMoH0DRROROpYCvplI28JUkvu5Qxhl/UmijHoDzTJXUJqKpaFA5slFBKPQTF2MSKsSjHKEOUtddxxppLiWUi7Pz6Wo4+uZU6aomNZvCV1hGJ57DbZUVUnq7a2MJVlaBulJGVPMxp9qdOELKIR5eJ6bkate4ZV4bBRJAqWwmxXIJhw6Aic4iIklCVxBJHS9v165PIQVmc7vwJxjW5ihElc+rETJ2SWhVPrlpyuBkjSSUl+CRXNw6qoCy18lxWYkwaCIizZ8HPXKxOxER3LN2nNO6lJe3MVBI15TjzzhW0nzmJt558iSfvfAob9UqkSa01YWIME2CUK++5iitXXsmL3/8zR393gHKhYOFgKJ/AqrlJxdO47LLqvcpYxZJ14TaWEo6ksLrE8KVbCajI1/RSTiqrUWJ0Msh+0d/DQy1aRPDDCSxOqVbFejfD9mQvPmsNQQK0UCa8CXLRCBmnTfnY9eBXJ56I88gekvlIMaVYKcGLkxC9yiRHOOBEvcqYRmBOfq9oG4pGZS1O5fwlGMAYZoMDrEneCW+jzF2tZK48FME42H1WLvjJWZQuc/Hsmlf587cexCOdCuxUU6YSyDEG6KaXGx77FFecfQV77nmXjd97m1IRgs87CUmndoLHXDDmlS68DCz/UjDrv8Sx9N/iQ0gMn+ggq4nI6TN1BeDLk45HiQVCpAJBbMkMbpExDcWI9A0xMnaIpkvqCR7ehSNfjNlWQ2YorfwtLCU+ErkYQ9lhGpbPY9M7q7G7PcxcdI4+Vxe3RYNVSWkKJ36ipa2l8xHFLTIpSdTC8DohxigjhIMjuJvqOLpnJ4l8iimdUzGV+iAawT82Rn7ciHXQiyWdx1IehWYR/xAEgAuEzxrKkRUJ2XQco0cT1xcOrnmFeMTP7DMWwrTpYC4Fs1snyE98sIJ++gRHUK1VIaj/T0A//V7RRw+5dJ5kxoyYkkVVCA2roOFUodarA2kES2NMM8xR5Q4l9o4uVcHrikgaIfKE8TNOsShTBXxgEv4g5EIJDJXiBhQiSERZQugeahIqUkrex6o4oSkGGKeCyRRHipXsfrYUhrQRNW8/xlFueftGYsVJ0qN5fnPWvcyjU7WojXkrmUgak2ghG2C0a4DSOn2mTkyMT8SvO0coPo7RKcKkYpPppkgsXHLSdc9gtRkY6umhrqbhA1KpJhL+OTK2FEZNIxz3U24vJRtIYXWKj3AcfzBArqgKs4wkgWB4FLdbuPUR4spVy4mA/3S9f4mhcfazk9vu+kfsy6rx9w3y/IV348Oi2rPgZiAYx1cksiMT9pkSDiSs6wIYFqU0mGMw0I2lWBKjqAokdWG30pLOiEUjCczJLLlcGqNdjG7HlYecpCuqsh3LYREzdHFqlCLRk8RPiBjimZ7GR5EiPRFTRgnq9BdzEqG/epUtcz8Z46A6DMpyM9VzBpQwgy7UIamSgOuUr4KEyRSEBy1Y60twXlPGin9YBEWDvHXbdt7duA+X8g8XhcYQB9jAlcsupuHn1fhMHrQNSZ757DM0CbUu6VIucfIjhntiEGRQKVWOfNqJwahcxEka0oxwXNFV/UoNUgJlMalsFI8xrewuS8yNaDkDuXgCg91ILDJK0g5Js5OoCrziNmcidqKbytoG4uLuRRSTx6cSBaEnCSYgxADFKv1rJh/LYxX3DxE2Ccp6OPTxiMR9Z0hZCIuhay5jxJSO4LJaMGgOdUbpBsNR3UY1Z8WgmRjRklT/Qy2Lb5vPoNbFkc8dZNPbb9DGJLVeg5lRgqYYHXNnUfe7FYTGE+Q2BNn2rTU0Cr1NmB+qyBH9cemcCtVOVk3PcT/sQPcPa/SX+P0X9Oe/DugSwKRCF7vW4VHFEBI+FnQAACAASURBVPPk5My0CHiGcOA47jlFhAaO4/G1gKWU+LF+7EU+qCshN3iEQ/27mXrBEra9vYZ0zsrii29CwdzN4qlgAluGvA4sU8uo5fPBvHKfEZUtNb82gT9A4thRuntOYrSbCcTD+GrLae6cAkVO3cNWvL5lQNonN58BigPgCivVMHV4RO3qZsj0R+k/1oUlm6CyvIgT+7YzNjTAvLPOhs7pCJIl63DqHuQiuqFE7QtWd/8uzex0+sJ/53aTDo7JJDJkDTY1e44lg9isEjpkDmoiHy/DZTEQCWZw+WRtBeaWxZ/LYjEUk8yYsJsgnOzBa5WmtBhr2kmFbVhF774A3tJBOOPg0H3Rs7iJpVKUWYohYyIbDGMskcophJ0yigQQJrtdtojWpwxYpne20/nIAmoaS3n1Wy9z+N7NVNOIK14EZk0J/2RyGibZh/K+MWn5FzaBTWZG8sklXUkUjD3tGCK6uvBfcB5lZ0+I+Ft1C3hhtckvpZYz5/MYxUNTOMCylcTu26rM/SgRUPrECWNKk9A0pTku1VFh5E2Iceo6ivn4XZ8mUJznhd88yvF7NtFEGRoewtE8eadHYV9E+kEmVzoq+f9j702gJLmqO+9fROSeWZW17129b1JL3U1rF1pASCBA7JthDJgxMGYY++CDbZbBK2NjDMMY442xwWCMbcAYDBj4gBEIoV3dakm9L9VL7WtWVu5bfOe+F1GVnV2VUV1Jjxij4Ijs7syIePHivfu/y//eW1LkJslN1VZVmZxKETNUN+1KoUB/Ia69LYG8qgYlvQAlfWY6OUMgFCQUiFEuFwjLyxZegaSoiZkmzyldj0mrfuDSgUvCb9I9UT28zJHMiTR9k9Q+1Zxdkh6n1EhUdz0b5oL6tWlFpKTun5mdJCKdpiQHtxRjJDNNoiXHm774GsLbZulb389X//CHfPcThxRASc30u3/3Ju543Q1k/WmGnzjDP77288r93J7uV0RYO6QBXaZFim34RftTnahiwrVVfFnR84U7Pl0aIeZrU6WvpDSrNFE1VW9yH9msj4hUzZKiY+kE/rioIRUmySqfi6znbGKePimbKQ8m4kLyzg1dX8JfMghLKoiRUn2qM5MBIkLvkS91jRPtBXG5uyEpLDtPwRJyiEWgUiRo+hmdnKO7q1MVxtXMTklPFG6QQSYAB3ic93zlPST7Fti6bj0/+ZPv8cAn75MKC2q8u995Na/+zTfz4Nwp0pMF/unFn6WbKFvEEyOLT4k5ka1OdQ5FhnsWzZ9JZWB5QHcULyeurkrHRoStWVSpavastBSTinZSGW+GbP4M4c3rIGNx7LHDJOazbNq8jmjcYGTyKOGWAgN33cTpH/+IqfkC17/sHTAvHd826EcPyDqWbHzHo20XZ2zSWZidJzsySX5qhhapRfzggxw5ekgB+pX7dtN06w2qlrLObw1jj5zHkLaKpY3Q3kzq+HeJbTBVrLxwdoi50RzFWR+tdjfDT53l7MEn2btjK0Y+ozZAwIqSbWlirL+Z9qt30LVRetc69owD6LZdwXBqpV+QGXBBWbdnAV3iKaq4gFtAySpSMsSlKOKsXQOKe4jVYZXJmeKyFgGpI3JSq0qKKEgTCJFeggGCdWKUSFhVXUOIE745laMsVaTFkWuJySeCT2gWQZgRng7Q5vaVjUoY4Jxyir/hk2+m57oecqOT/OOrPqYdoaU+HQ/yi0txKVdbVXJy/5PVKgBklp0OpJLbKYwP5QRQck18Q4YIO1WFSAs7ATh5Dh2Sl3KO0q9brqto/UsEBMFFySZxnlcVvxNLSPjedomCT/wPBtPJPB3NQaYZ5/2ffC/RdVFm7Ty/8qq3cZMKYUj38Bh5guJpVXPXJpcRgawKHFVU9y2ni6rTlFeeQNzyMRSvS5QM0aNi+ndR+X+V6+q0D1JcE7cWg9SFlvdZIWeK21pgXJKkdCMIqZIlKa5yyLVD2vevOAALhliSAnrSfztKQHKinQJEkhW1mFWiTigqD4usFUpB0d+YYIoEY/zB997LyfJpArv7KUht/olh+ls6WTgyxd7Oq0kfKfDee97DtewmUmyCQkC9m5Q0aXTmSMJ9qiiHk86nCj851BifAsiUU4NGwFobEIvNlGRaFyVrSWjgyhOSV0EYKbriQxUQdBubqLWEKiGs1oWsU4ez4dT/uLCGidzIDfupCqDCzpfggBx+WkStcApHyuqUfaTnKqqru0meuTxCR56kf4RXfOEtxK7r4/xsgmhfJ/N2glJ2jh6jTChdInF2nk+/8q/ZzAYi2Xaw4+r+OZXlJ74iaQbiaCai+DohpmcS2H5e770soMs/urnp4nYXK101l3Lqxck6nJyBU2eYPXcG085gBfw0XXMLx+97CH9TM1bYpr0nwELqHD0bozDYQmXkHE+dHmH3ra+kHByg6OtVBkNE6shL6Vndyw3DXhixJdG9fOos+3/4E1Lnxrn2yqtJz83z9NNPsmnHFsxoiI51PUT7u6CnXQn24sQElhnD7H4Op3/yQwIdCwzcsp658w/RHA/xk+88zK377uHkD8/SabdRmZ6ntU2atVdUP+XkaIqD02O0v/R6mq8YZEDqxKuymNKQQ8qBWVQqNqbU5F22Dkst//3ncVk56Stu7bpqq8I/q+ocSeKTAmMRZDJljtVRChQpKHGnRbf07pKUxTARVSNJBJasPcf4QxnIKiIjwlUEl5ScjGnEcFLfRFanxdAWw9zRCOxQmpSK60rNsgV1tyhltgiYJ0IQiOrWuaqSrGRZaJe0ROOXBLUD6IZESkWwWcrFL4+1CFjMElTwLneQiH6LE7vWjx5QzydnC1qIl8khkoii4NMxdKEbhbQRiyVeK2XCaetcQGYuWaS1WSAwzeHMU3RFelSkeJ3qieUnv5DH39SpIs+zlGnGok3m2wV0PTTySplSETZdQ19A2A5rS8x5PwXtSScivxTQrsh4fUtIq3avtBIWDUBULOlmEFTeFakrIdUfc1KBzNk7oqTIc6m0J0vqgMv/5IlF8Yhi5aVyo4MP1dWTlBUttC6lkaj+0KI8JhHX8yzzjHHlNTdx++fv5FjuLJ19zUwPjfPKq1/Mn1//ae57+n52spOOSgtMFCEqoROYFxKmL6Di0Oo9OzU8BMgVT9NZRz7h88hbFmVSeUp0b3L1+K7XRABbeZJE4dSALmwFNV5Rxdx1L5+ule4GnrXrRgeipUa6q8g6e0Y8KrqCgFYcpUyyJCEm1YXEnR/UvcpV+dAsRZJONkMUq+gAulIaMtCf4zGOcu2em3nld97FwcnjVJoKhIppBrIlvv9LB3ly/1dopoX15c2QH9ReC7+OYMpzNZFRFcyWktCddfHzKP6e4WdeGdCV1eAo3lJbXjak67nOwuQsxfMjZKdm8OUyBEJhfNffxsLx09jhMBNzY7S3BWhpKmG2ViBuQXaekeMn6bniOuz2QQohqc4o3CVZD+6iFkAfP2KrWOnQefb/nwdIDk/RF29n24ZNTIyOEW2LE2trIVXOYcWChAf7oLUZZmY4fOBpYs19PPLUw7zmXS+H+ALnzz3ID+/9Ni+59eW0bbmdoc89QI/VgzGbICRx8nU9MJGEfAtJyya3uw3fhnZa29oxVKu7AARUw1mnvNmSIeVuYj1TzwK6mgPRBhXjsQqwFYJlnXK1USfF5UJAX/QruxaKuHhF8gnQWSZzjnVbLS6U5adijlJBWQScgJCu1pd3DHUNECXIOqk04TRpbCYKCVoDnconII0yDEEal8shXYdUJpdY0VILQawrrWgoS0wJfNEoJENaf6fG5bqyfUIVG3GEqVhvLcSELOV6CeQ+oRmpS+qYWy2qwp0GbGmlm2FBOZhFYJvKotOt+iwnBKRXXClnq3bJYtaNVMYIm1GlWojrVyXP2z4qwagKCMyWM3RZksrlXMvxYsjA8z55Dg3oAthyBaPg+LqdYiF5Z/qC0q9ZdWeSkpOOm9XVcE2B5KQauVEWDcBRv+TdyZAcMJfvhdwmvhhdj3HJ/tbashQkd4rdOBbpipUMhawq8W/SKlyQJaGCBlLK1FbhGlHGJPZ9RhqdKp5FRDgIhRDhtLDRdY3teTtDqDmi51qG5Fjlgq9ulEd1SFRoWtSILbFjn6hAF8YulQVeA+iK+a2KxTh+fXlOt8SGGzvRNAZtvltCpjPIKHVTrzv3a/mRXE8wP6QUjLJKRRQPmEqvk/urkIrwLmSeK/jkfUqHQGeNLrShwk55pp04u3D7k6o0bEiRWLPMMkueCN1soo1+oqIEOesmo+wavV70o+hCokpheZbl/oxA+wWkOGWZO8Nw3O36RRV09zcF6LYKZzM1R252nnI6RSWbpKmlHfZcD+Nz0NbFzMgIYbtIJChhzrTinolrffh73yYdCbHh2hswewcxolEsw33/TilaO3feVqW5khk4M0Z5ZJbJoRF6b7xZk6ImJ6CrA+ak3qxoi6ZWVUslHnnwx9hBkwU7zd5bdxHttjhy/lFiER9bt98AiSjphxLMHZ9i9vRJOlqC9O3awtDBo3T3XkPktlugp6I7rinrXHxaulSmK+1dwe6+saWw+rOAfoFi4wquapaGWDVOw5vFFV9t3oiwcAHdLy5tpx6pz6dkkYgOwS85HNtWW69KymiLTdLJZP1KPFTeWkjOkgwJYXOK1RIwSZQLRK0m7foUlBEw16wrt6IRaRVblvN1tfOCzrlQglWV6nekvMR/5Y8K0OUPihlUIu+bIK2gRQA9RjPdqjWn+l4uGJwFS2BUVpAEZ5sd97w+P+NUd9LudjlPF4K2i0UMidHKmnc2rLhV035JRSsSzvsJmyEqCmx8ZBU5sEK+nKfNCgtnRQ+4yjIUq0+6c8k/ynypMEfWAdSggIvMt0AjBMSiFuq/TJjpp2zq+VbKjCUjSSkAiUjrMgEROUs4A07vHPEniDNe3pkEKkSrF1qOELZcq3hxbTj45zp01C50LGe3sp2q6mjqZ5e0NskDSFXylPIxYkYzgZQqP03ZKFD0FZggoUhAcXHsS4F5R8nK207TINeQkRCJE+5337t6x65WohpfyD+YKuNvKZQC4UVAl1em2ylZqlHHUuMkmXOJeKj1pxQ5x+S20wqIXTe9zLvMkRxuiFqvQQF0Q9pTLlb50zjq3EMpBhUVKlDYm3eaQShlEiaNiqokVyjP0Ws1qV720gmxqdxMcnyCnn7xKElZYYnCm7TRi5H3EXO6hhVMUSqkwJcTfrGE3ayn5FlS3DOC506oUt9bGR0XALqzHsoFVXdAWelF6f2eppyYp5TKYhYLFEoLRHu7oWcQez6P0doG80VdrXN6AqalYJsJ3W0MffWLDGcS3PKLb4B1/bouejgMQox1LDTDLpyVojYwm4GhUeUuO3v4JPtuvh2izRCNgAxgPoFvoIfi5ARnzpxm4/oN+JoNZlNDDCeGufqFd3Dwifvxt8AV19wIkzkoizXeROHwOeZGj9DdG4aNTTzwze8QiG3j6ufdReA5m5xqYlqTFq3TUL1pTUqlCpZPu0YvsCnUxFUXlnlmXujPwl3dpjGLi8mdqQvolzo27bqIVG8i13JcMuO0W1P6E0tQMKTTv5SUlcxFzTuiadH/KJ045PeagStkNdV4QLUvFGtKzvOTE8EjrmzplePGMYuQiWusjTvarAgxOURhkEMYyiJkRZiGxQoRASmxZQeoFONcznULtPgg56T2KGPJUQTU6lHCVsYk0U0NBtJHSewr93kEALUT1QF0x2qUeLECuIJ2HNmFPGl/gZSp7aNOqaEg3vmAxiqdnCZ5ABY+8RvXAqLMleLEyC+liW8Rn2KIaXd6OZR0bLBm1aHYEs1e2HtSDcy0VNKaUpxkmi2X0qbJd5ZLfHBixNqWE0AXMqCuIy/5CEpfcUSAOGbUIR4WlTO/hFdqjl03tTMf8g+2WVZKi55n3U1Kasslc/OsC3VAModVtJR7vRCSeZEYvGRDVAgLd0HIDeKJc33moqQ5967irSlS36K/W60Th4fgk0QvlZujQwbu2hJ3vWoaXnHG7ZB8TVRhFjVv1bXQpXVmJasLuDutmOW9yLrT6qpb3sbJEnAlkUy8uMJVv23HsyUpROIpcxTPXECHg2bKc7RbEexCgnhArH8hO42xsatfe1X0onHWcRG7XXj3NqnpDG0t8SVfv3q5RVQ3JTlP5kIe3nVm/iwIo5/DMbgYrjw07l9kHtTa1qEq5RMTPli5hJErQa4A2RxFu0AukCXUGsMfFJKlrCk/iZPnCMzn8M0scOy+h4jm82zaspnRY4eYSEyy9yV3QWsTxEOU+tqw29vxB2Nq9g174Wlb4tXF0VkOP/Ik06dGiZlh9l6xFykKG+zuoZSYp1gqqeZiw2fPiVxh63U3wGAM5g6QT54nuGM3hx59hCuvu4pyycTKi6u3F2aE3SMU1LPQW4bWLNOPP0qi0EakezN9u3c5aO06uXSTUtFHF93u1YC+OGlVFvrPqYrqArSwoC0hyhg621lgySdmjOtSNqUvk05zEbEgtKmQsHDlH9zFt6jqp7SAk452CqW0dZp0Sm+3yjmOVaxMWalUpQ4RjlK7wDGXRPBLvrcD0WIISZ9uKWtgiRKqgLJAXHG+TTKqMphD3DIgbUpcWNtKkt9uSOqVPE9EA7dubygL2Pl3B3DEMBPjWsVhlftelAKxrvR8iFUjc5BxctZb9LSpkIEcyhvggrAAgbO2RJ4K2NuFNGlfkVTYT7qUZXOlQyG+eLvnFXAKccmnOHxSKplIUAG4q1+5aUa6WYuwAZz4uAC6T1LQJ5TTNkC7bomrniupvAgyGykF6H7Vy0GExrTzmltFvjudHpVioJj9WrkQmz6olAv5sakUgQXt+SbqAJzyuisoWcppVTwGdz5cQLfkNzosoouYm8zl0+SjwgfwKcqaJez7vLicbWg1SKu4uIQH0jTbMnpxRQuZoAxBlbemDFqNhTJeCb04mo/7Ltz7K2KmZB9UFDfeJb0pZVE8B8p1USKgCIAOdc5vqmQAOeKugiLuHSGXCPlR1pDygMg10oojomfCImhH9YISy1zuLR5KzeCsctcLD8O5hoxDQgpC/FsMq1QIJlNEw60UUnkCTWFy8/PYlWZ8poEpXlkVynEBuios4kxzwZAEyjLkZM51C95F95Vr7fwcAuoz/chKz3TB3P10ZKnu6imQrrNzxEOkK2FLOluBsp2n2CSqbk7VjJD0zPnhM5x+/Cn6w3FaywGG9x9jdmiULX0biLe0qWqSvqCPVH6BwJY+wrftxRjopinephaeYdundGuW+TyTR88wNzzN9g3SFrBJNfpVzRZMH2a8hZkzQ4yPjnHlVVdCdy/MHoXOaSjN8v0fHOAFv/ifdT55OcjCcJ78lA9jLkp7SzP4TsOmEgTPUbGzpIxespVmutrXq9iboUSpbjWnW9M5K9nJk1600Ku1IPdt/pwCusgsbdFU8IllbUgsWXwbEUISRFXYLq70jJpjATKhtElaU7MgmKS1hpd4bZqzldCWtuuWFVewz2Q6KMqCjx4X0CW4KWlkUq1IGU5OhUFFDio5vOQgvnyQqBuMdHS0sikCUxKL5mlRhTWEyy351RBw8sMyfkkPkoQxcZBLipnjIojojCBxI4v+K0JdADsoaZQinJUsFLezX7UZXgpdV3S/YgUMOitA/ig6iWw8XbhNQEkG4MSVDT9z+YLqLtgkPRaVd0IARbOO1UwLe1C6w7VqGS/UtID8RiZ7IQ1dcRVhkL/K44serqxeVbpYV2VTOXPCYAsIWWxYOcjD0kPdBQ0roQrQiK29oGz/sCoMIw8gKXlKEXE9J/plKCNY47upiI3Kda21HDV+uaWbzaZfj1SxK2Koxh/iyxXym8zykt6nLq1Y8RUMeQmiNThE67QhcfSsoqzlx2cIxiU9LaiAN+sz8VtulEVfUZSC+WyalrD0Rvc5nAKh9ekYtNKCFG/A0VgW972AZ56S8hLIw4erLPQKeQfQxbuhrmFa2D6TGccD1KGuLa4PmQwhbjjvddEDoIv9lJRv3odPQhlK8RUwL5Px68aaimDoWvsqJi+2vc7T0KaGqKk+SuUyoUqISgICEs+RL6VCZndFrU+hNMkOiiwsaL9tUDxRQUoJyVLwY7ZqI14UUOFBdMil5eVJ+WBX9/o5lX/PNJhrOeGMohrUHUAX48H12Ams66JS4tmTd6jdTyWVziNrPgXpKU49dB/+zAKD/RtIHj9H1GhmbixFxNdCZPNVcHqUhclZMqk00e39cNNmGGwj1tyulE7DtoftzMIcEbHIZIGPLkDXRhiehIDkuuZITM3SMrgF5jIwMQdd3TB6liPHf0LPxixHhw+z7sobGLjpDiXVZkeSzJ8v0hUeID9dId5iUfYPEdgdg+IpiEXA7KdcjCmmPEYA/NI0XuJXwjbW8VPXdaoU56qYltoVrsbudGrTRCqXULX6zyXqi4s6l/L5zMavXI+zAnQldaTxpUiyMBGR9PIDkfRGTi0jbZnqjl/NDhJIjqwmaGmFP6hissJ/D2CJKedY6PPKJe3TrG35T1DJJxW/NaIYytIRFyTkDVvFiGX5ttg+Hbd03Ksih2YWztPaJOQ6uavYdBEKSkdVhb7UbwsBsRe1FS71xxZ9/iEty2QT6Lin43aV+tbi7hcrVNJ5ZD1ZEs/Wx1JqlFhbDonQEYgC7nItQ0GpY0srgSl/8ynDTKU9pSXMYCqrMlXOEI1FFNFcHqMQ0dMivY5DuSJmoFk/c8hUzH8X0MUxtpiSJ2coSrpT213yo30TSnEK007I9X9Lsr1f4EKEe1gR8aIucrieFZcgKCa9VaFs6U7Osr4V8cxlm2lUBlHQpE+DMz9CltMhEwfQBUh9pgKdRWPUyRkXnoNy/co8yn2jMJtNEo8JQczx0kj1Gr/ky4YVIEk5AUW9Sacp2xn8MRFtAnmS3+6joEBJpxYqpUnlrTmA7gpON9Qm7hJLbB7xhwRV+XmX+C1NhpTnw1F41FrwmSopU45mJTtEkZKTxNJ2afWLE6E3grqOxAEc94raSxXSKgolKjMqJLIoh6wSZUMyB/T60X3KdZqfSr6Qa8pX0yAJHrnKPHZMsu/9FCspusXtWS5RWshg+KQuh2QEaeVVlxIQqZhX6ZnOir/QxbtWdFuUn0uhlrVe6pk4bzn77v/WONSSdQfgepJUaE8bDaprpBO+kbUk3ie/YscIL0aEiuQVuftuhplD+zn75AGec80eGOzj2Oe+TCkVJh7uopK2GVy3ncx0jogU32qKqHS2Qp8P/0AbhrjsFaBLHrrSarOUpqbwCVmoqVe7oVLzyooK+6WslI/C42cIWD3Q2c3EA9/m1NTTRHoq9F3ZT9fundAhK9WkMFGgNAb2gk0uuUCyOEF0fYmuvYPaKkkI42+Q0kwWX3ccOlspLuRIVUyiXXEleySkH4loF6jaXy7jWe0gAQ/ntSm3hhvLc7vPrv6zUUB/JkkpMgVLgQe9orQX3SCg3IjaX2o7cKV1QnElGgRdV3UVCVgvUNeMc1y0IlhdVrB871ol7oO71kGNu6ls6HegXMbuIN2YqVr0jn+4IgnBEut0TOZF1652oerAf5XP2tXu5KIKaZ1NpchK7rrQlpkmV1Yd7jhca8z9yrV0VP5o1TVEoLvP5wKme64zvYuUbJdB5b6UJaTUoTHhe9a65qrHtnhdHR4xVK68u8YF+F2lSLvNXfb04vNXC5fad+O+g2rpt9TgcGkUav6cBbH4rqpYV4tz7QLukqKm8dKZO/c6Mv/Vr2Dx/s67U6e469QZhvsO1W+d+a+V2rKoFCA7c+HOq5yizB9H4Vdz6lzDHcei4HXOd/9evSaWog4XEgerrQp3Tt2gvyxURXd3Xrw7j6oioLNG3XEqLoCj2S2uL3EVOfOpymI68+Ksd72zxcvkgohL+GvQ3+4spWozpnpZLhr/KyHnM+gdUKLB8S5dCohr0pg+pB7+Wg9Rgg3JwFhcx7JPHe3NblZ9ygXQpQ6iuwSs8jhRq0R2cpRwlxQkFu9citzYCVUDJh7sVF3XVNGn0TlOPDhDdipLX8yio6ub/Y8coWfzJvqu3wp9ceiIaa9OHvLFMoZdtlWHjtmJw7R1dUIuDOdnobsfKinmskMqfzxx/1HO/+goTdMh2mLNNG2O8oP999Lc20rLhk5aNnUTa28n0toLZhucy7IwNEyxkGAkMcTAnk5a92yDmSxTxxOEEm2EQ82kIgu0bOiCdZvVGp7J6LbqQnZ3ZahMh8v9kD2j5JXTZlVIn/W0NMkYWOmole+L+8ndV7J3nPvIPWv3vFx3sanOWldFg+epar1V43Vl7mo+1YKW+awzgaoab51DwkH17i9crpW+V4tcm5FrPoTXcdGerHoeMajrHeJ9Ve+x6jmr/9xoZ8qSC8prfEKnDMOKZ19QNGiZXylO3QqHW05ZzeEKh9f7rz5N9op6p1XzX7v/aq9Xb+3JtarHX31d9z5e4/P6fo2vZfG05dZP7Xqqd49Vja/O+xHP7Vr3n9I9HfnhjrH6Vu67WdTZq96r6C1yrrzfevK33vqTe652fy43h3J/NyKj1kPVj9w/L6tPVv22DjzotVxz4+o17jjgNM9EIo6iZ4pjT1ztQhszIZHXpReEBxcX2yW/QKgyj08yZ9IJaJJ/XGDo0R9hp0psuv612gU5flwThqbbmDkxRHu7lFbv48S/P8hENs/2W/bSef11UKgo8rp4A6QYnXHddW+w9+7ezNt/6eV0+KEl6ydYMnlk/6M090bY/bwtGMUFmKmw8PAJ0odnyadTrH/RHp5+4jH61u3CjDRTChpY4TCt/ZugpQeGxhk9cADsNDPZca66dRe0tZA9M0024cNaaCbe3wc7IowNH6F7y5XkAi388f/+B/7x379PigCZsk1Y6m0vRter07CcPFOJ4YqFt8ZDNaJ3rCevT0kT0Pmm+lOBaT1puMYxVZ9m1NnxakEbRt3xi6NnpedSlTYlJHMf9QAAIABJREFUYllXoK/8pbqu3L+OQmFXNBt6OQVDCz5nTtcwV7ay1JYTJ0vbeOn9LP8ctuizVXPs/tn9lO8bORo9v977l3H5ar0QNYOt1JGo7pPVdjRc6/O6z1r9zKYjsavntfrPdllCHSsfZRcxnbVyqWPzmr9LvV7t72vn91Lftx5f7RpztDDxcl2AeBdqZ4rnWNZ1GVZS4EW7Wmn/iQwThV6FgJyj2kBRVnvF8QooRU2PUz5VpEioFh4ap9d8XPh8l/o2KpRcr1rN+NwrWY5GudzalH/zstBrz6t+HtWbtGJRKhqUpa6/ZRMI51T9fkpxyuU8weAcxdwCZtoiWMnz5tfdxjve/Gp6muOcOPkgyeJBrNA0mzd009mxieJUO/mEpTLVTAmLChtZinYMzkCbReHwBIFoP5VAK6dmbT7z7ceYLUc4P73AY08cxHjFPf/d/tVfeQtXbYlTGDtLaWgKf65A70APxApkQhPsf/Q+nvviN8CZBTg0Dek03LJF5/Fkm3WcNe3k+DY1QyAIE8NMnD1GsZjA8BXpv3Ef2VPnOXNiio3rrsZfbsPqaoHuPGcXJli/R+o+R/mdP/07/u7r36UYasEMx0hli1RcgSsMXaWSyafOE7Yk/q4k0vKxb2HqO0ypiz4FEMoKlRxFYZlPYboasnrFhWaI8BFXrv7ULEaF8Je6Elf9e1X6ts7hJYzrCTQ9bY5bVO1Od5dWfcpzL/fv7u9V/X9Hu1nuU1TVet8L2Uy+X+n+Xv9eC+i1efeqhKscNfPo/q5aF3TXWbUSVQUoq35pF2pkazpt8SQvhUJCC0rKrqA1SSiinrtm7R7Hi59rORPdVShkTt3/3DUtf3ffz0rjV81I5FayPh1zUj5VzQrZ0l7PV+W2X43b6lLdXWr8jpksn+54vMa16O5znkPFVKvdgM5zuR6oxXFV/84JU6n3v4JVorJOVtifMl4x7USprTnfUNaCja3IW7bjdbGdiIIejOIsWT7dHGRFq6HKnbrM7wwP+WF6yhft8l4RsC1r8bvlfuflYb1AIblofcvaEq6SkEObdJ0W6XdRyEMugK+Sodk/xuvuvp2BWDf3fuNfeeeb7+b5N1/H3Og0gxujPHLs75kpnODaW/bQ13UVk+cDkIzRXoly7tAZ+pr7CK4PwOA5SA+RSfiIdF/FmSem+PjffJvHEyHOZgKMTsxCKIIx9GTF7uswmDj5BJWRswTOzzF78gzrBvtovm4L+MZ46uEfc9Vdr4WjU/DEOAuZAk137wPpvEYrzFcg4/hg8mkqmSnwL2A22xSSoxQLGaJbrmD+8ROcPjrN5s17VRFDWqNke/z0PmcXhWCUz339Xj71xX/j9HQWM97NQrGC4Qs54K2DSRrQnRiT2tDVmbPL7EZVH77OLl3UkJff7YYSmGLFLTndtbwXioMMxdmQjYntlc+uFzNw5Fx9xK9jYSolxQUCrbC4isvip6PAXPTvChCdWKWmli+vOCmyZZ3vlcBZWaFa9r7Vv79I4XGBuwapFoG+FtirfOLLAfqqfKJ13oAU2WnkUOlQdQ5X4VjRDeICRh03SSPj01Jy6Qq1Qk8AvRrMq/9cfe6lArrjKfMEdBf4LxWoV/t7V+FQU7AGQF8WqF0NTT5rgL4a+NWsu+t5hf0nCnO9/Ve7b919vfjpGETq7xLnd+5TawittP+9/t1rfEofryM/HLJZNVg7CL86hfNSHHAXAXoFv6rU5sP2xRADsZQfVWVapbZEX6jAW++5gt9771thLMf8sSPEd/Rw9v/7DsmZPIEWk3TTBHtecAVml9Bl/Zw9WWHuZInufDu9HVtJnj5Hc1cerk1CW1azb4sdsNDH1LDNd85M8+3Hj/KPX/0GkZY2DHvUts8ePotvYYjMicNsNWKqUct9P76X7dduofuluyAmqUtt8NQ44wcmmZxPcvUv3MXo2Hn6Nl6lO1tIelMJ8pPnGJs/TXzQpnVXF2TGSQ2PEmvbCtM2s2eyBELtFKww5c5OjC2DzIVDfOcn+/nbL3+Lo+MprHgvOV+EiiThC9PePZSy6HRiU6k1ohnmdOrPin4lDw3dS2BXA0atwFdguHZ3/6rkaD0LfTXWlVcQyytkUO/+6n147AivIJnqkbuqmVj+RxcEuavA2gVw9fzV/77MzZSu5rLWZL04XhflOahvYXjGa+pZSPUsG3c8XhaKY0GtaIY7CmldM70BC2vx+avnSZHjqubTnV/1GmrmVynnddDTtYBdYK7rbljmOlWK+NrZJnXGJ5Z49fhdYF/tOC/YPzWEB7e5xyKr1NkCrlmpbt3A5nEdm8vtLHdbL3pHXUJR1Z5Xt/bY/17y1ev7evJFvZYqEsByHqLaf6tVPqufb9m4YJVCXO2JUY8t6akZnVljNmmiZlG6F+Zob2njqi4fX/jjt1I4vZ/5p07RG/DRvamXxNFjDA3NkSyWueU1L6DYVqLUVlAWdthaj7kQJ394geljE/S29GIKkD8nB/5ZcjNZRs5l6Q1cQTkyQOzaHv7h+yf4/Y9+grHpOYz7PvmAfcudNzL32HepnDtNe9pm7vgJSlaBocx5dr5qD0237NPpReNFyrMB0v4gzddsZHjkHF1FP4GECfMB7ESayakhEsWztO6o0LW7HXITZMYSRPwbwOiX5ti6v3BrC+lIMwcyFt949BDf+uHDnJtJYzd1UQ7EyRYdYarym4VNWMayhTldxSKV3FcrpypXrUY2LucV8sKzuvFVYY17xDAbgCp9aqOA6LEhzIqpCcMrHF4xLp8bI13B6yYx0rrcBC8PRJ0JVNeVsoqLCl+19a3/XFIWcpXQq3HJqxhbTSjF9RhIqKVYcCrPOCEXT49Bze/cEM2lnuf+XnEA6ngwVGqUR8io3veqtHKd873uX/1ckk2hwmGuJWdUsBRLaClUVTsPqmphHQtM66NLFlq9ENpylpxy6V6KheplUdZ8Xy6L985RAJ371P693v0vjDE74Ogy5Z0Y9lKayMUb1XD290ryr1Iqr7j/pDqfMLGXVagXcbp67zj/WCtT6ukUXoDt9X0d+Sf2nKq+5ujcwtbROrj+dOVO9d/Fo6OjsPpZXPlWL6roRv0kvKqqYzufcr7f8qkW1FhxCEiRpASYOTa1tLGvG770p+9g4t5/oXRimKkjR4mYZfr61nH02Awbt12PL97FgllgYG8HbOyCqQxMF6iMlhh+aoSw0UznzvVwRZDK6FGdpmvG8LdsJruQgu1tnEzNcu9D+7n3vgcwrtv8Jvv33/ervPCmrUzd9wPsw6cx5+aYTk4ycM0A/qsjBHf0w8BOGJUc0U7o7WUqcYq2jnaKJ6cIzfthykd+YpZkahK7eY74zhLBzT7KyfNYkpqU7YZMO0z7NGlufS/JhTxv+O0/5enpPMlygIIVIys5a8E4ROOQE+vbwLSL+MuSkyygXlpklouLo2jnlKtjpcPn4bLUtbRWl7wm7nVtbOhPnbliaFLZGgW+13legFCpwxFQo6sr0FxCzMo7sl4MXjaNl0DxUrRkLhsyMiy/s3ElHFMdLtR/lxjhhf++MkmwmuzokgldAeD1HGsRqHUVHUcg+aQwygrh0YaVRecC9cbh9fy131cLTLmuNI9YTrC6Rqbf5QDUUSir46PLxUrrzYOXQtroHNaS9hTJ0wuk3JtKjHpZC31JninS3aJ8u1DOqTl0PHArrb96pFhV+MRhqddKAPf9VFNUFIFU1qVLjnNIsWsl1VYD6krvoR6p05TxiOxWxDgT22kr635Wy79qRbD6e0sIbKtQaF3FtlrBlXnwW35SUqvAaoagJFnPQGYGy/SxM5rit990Na996U3M//u9ZM4O0yu8sc4BSMUgOqgLZrU2UyqP4esKwqYBOHyIkw8+QVu4jUraomP7TujvJvHE46RKFXyBCD0bt5I0MmQGfDRt6SNvhvnzT38Gg9t+w7ays/zWG+/ktbt2sEcKGuRzEClTHnqA0vo8jx97lL3b9xLesJfEj44yvZBm421XYnX3wDmdc+4rdcHkvNJOuFrKZj3OQ0e+zcBgnIHn3kXuW08RKvdw4vA0ZqSDYH8HTVfs4nykl1/64Ic5N5mi6G9ibnQOOgYctBTEEJdKAX+liGmXsByGpdLbDYOKbS2ytGsZyl4LRu8HYUovsdbdDVBvIyx6Ey8gWi0fw2rUQvA6XwC9ojb8pd9fnqPk04Cx1sN0NF1XkCu+rShhzqcXEObL9WPM9QSyq0jp9yFur+r3qMvWVHt/3d+tBki9xn2p319gGbiuPYebUW889dahPN6qwWOFFyxCqZH58AJ8r/GrPVrHa/vTeL56a7vR69cDHLX8hCXukUWhPBqucqXA0gX6C89dDthVU5A1RoXkPNWwpmqCLnoXzv6uFRGuRSun1nO6e82vFwveSy5pc6yiypRXf7oAb3lweCqSd1vHpKuWv9WKgNxPvMVm2aZoBClIqrb0l/YnVU0Xf65IZ3GE9ZUneeBrn4WJFLmDhwgYRcyNV0L7TijHYGRGF1yRrorJESiO64YZxjwLk2PMjE6z4Ya7qRyeZWo8T6Zs0b15IzQHKffGGIuXMfo68Mfa+fX3fQCDOz5ok52jJT/Cyzav57Pvei/mQpKpo49jteZo3RsmVZklZkQx8mL2V0jnC+RbbYxgjPbBGzj/3acIZ2J0NHfrdpTBeYZLT5OonMcXyrPjmpvJPzlJesIgmw1jBOMEezop9XSR7OllNhjlZa9/C9MZm+bezZTMGKlMUSfzKe2rrEqLqsKwi6tHp2uUVYEUc3HT1G4erwWlk6qWjuWUgpUWlYzFdFy4K0UCTY+0Lo8IIl7ne6Xd1ROo4nIr+XUZ1DVJdUUCcra0G0MVKFe0Bf1Z77rCjq0IqaseOtaLIS9aOk6yu8uCruY1KJe1G+ZsIGm/Thh1VeHSldjPXqQtr+9Xaw2utIgXY4wrkeY8SHWrZXMvN3/VY1phfqUIUqMKR7330/D1q0lxy23m2vmp5gK4rl9t9urZUJwSt7iGU7B/8bpuOpvLqq9C0zVMkli4vop4QC9muZsOt0ENR41ND6KWDS82suxj+fflPqW4VL3vtcK98vkrXdf9d6mSrqdNz1+tguAl/xezLFbYH9XnV19bpe5JrcKSVAj0kzVbdLEgn7QNyuEvVOgojvFLL+jjf3zg3Zz4l++QG5vg9MlDvPx1b6GYDuOPdureALNJMJogOcXY+AG6NwUwN/tITx6mkE3Q2rKN9NMW5WwnVrCNQjRKNmYw3xoguucK0k1hfvldv8n+pw9hNO1+t93mK3DP7vW86qoruL25l5lDR5icOsdI6TxtN7Wx73l7wYxgj+Uwopu1NViagrY2GPcxcv9xmux2mmOdlEtlKoEsSf845VCaQmWegat3q2YNMwdOY5otlM0I/pZW0k0WhQ1NdF+1jje87bd48MmTWK2DjA8nCPRuoJApqZrcF1TDqmqtqquLVS3uNbGUqwB9ufPrqYjVgL5CDLna5biGPefJDdBM+/qYuNL3Kh3Q55IG68dSV2a5OzFeN9Yrq1qp+Rem+60UWlBpMfVY7vVY9otmg2gObrZBVbUJAXhFGnOPOlVuGgXs1ZxfS6pR4/dioXt8vxqORd017ALJCoDuVlpb6fm8AL3e917ml5qeBtxHLkDWu0+j1/cinVa71C8i1brA7VaHqWXJuxkCzu+qgb3WLF5LyE8sTFUqWQylCz182lDRlq/qgeB4ANXvqvarwJqEPOXf1/Ip7tW1nOfeT6UNL5IEV4jxe8jw1SzDRWXL/bEAeqVAuJRWykzObFLhCw3oeQJFk5bSNN/74u+ys8XHqZ8cJD81TVO4wqadV1NOBbAkHGyJ8XyO1vIGCqkcR888yIY9TbTd1klh7lEMcxJ/qBeGBpg9ViGVCZMNN9F/zR7S7e08Mj7P1x/Yz99+/kvEu7oxtu56m33tjkE+8JZXcGVPDzNf+T6Zs2MMbB7gwOhB1t+9hfZb9sBcjuSB8zRnmnUhl74w7L0aHjrM6fufIOrvoHvddmhqh5A0fJ4gbydZyM/QsWcndPbAk0coFnxaMwk1Q4uf8dA00U19HBue443v+HXKoS5OD88S691M2QyRlaC6SzxTG0JiHk69bqXeuQWVqzZ/9Sb12rDVebLVAsTrvMUXW1U7dbmVsdrrrHpVVf2wQVmnrqTSRuoTjVeuWlHFeHUFl5OWtNpYorbQV76/pAvWjfE6mKjLAYjw0YVuxLMhFErpX32Rq722EIcSSGtXjFajUF2Un+wCnQdgelmQnoDnlYXgLKd6Mdh6pQCW5vfS5696yV/u+b9c1/cKOSgLsEpxc9/nhRwNXVxHwZFroV+gCLmAvwxXqLbuwqXKkVoZcpGioP+hNl/bnc9GwnUXgeSljl0NzCVJ14D5coz3RuVzLUNecbuySuYUjKhmufukx14RqxgkWk7wwHc+RaeZJ5o1mTh9goGuEIHuLpjJqb93x0ukT0/hm19HMW0znTpN744gwb1hKB9i+NwPGGhdB/atkOyGDXtU06L5iXH++Atf4QfHp3jkyDlaBrbQ2t2LcfW+V9v/8/fez3N6Y4TOjBIeKcFYgmw2RyKYofcNN4G/AKMZOCP/lZkfmcGMV2jaNQjr23jk7z+LP9LG3nteD5u3w2Qehs479YozsL4TmmyYmyKRSNPS0kN2waAUDZLtNQn0dTGTNbjy+jvo3rKbjN3EdCKLv6mD4mJtRYU+GsyVVSLsZAFz3d1arzpndV4KiFanTa3pfI+iMl4WlNci9hLIqshGnaPe+RUTn+1TBvVaBV6tq8sF8lUDegOkHi1MKroEpUNOFMvCVkRKTVgUd6GyL2yzqnaN6dTKqdStmeNV0+ZSv69lyV447uVr6yw91/LfGx61ab1ivNXkp+WeRwDbC9DrfS+V7Fb6/ucC0BcVyqUKk9VcD7XvTK1QLrGxtaWuLNdqXXcZxVPHy9ZW2EpIcYrlXn16LaC7HJm6gfI1yh9XgfGSgXW/1zH0C5SDapnn5UHxylJarsbC4rjduZfiMkGn7bS0X5R+ytI+PE1nS4IPv/9XueWqK8jP5nn0x//CK1/8fMyyQbyQxTp3DOn4Y4+1kssZhNttiKYo+qbwRacwtuRgJkX2cJhTJ7IMbrqSWPc6ZTh/+b7HeP9f/ROl5j6Sed00yNj83FfZ3/7SFxg0shSPDhEbN+DcNAupHE1bOuHW9SycOUbu7AKd6RiM+bHPjDA1f55scI71r9jH8KnH6N60Bf+u68DqhIUgzIjlJS0vUxDLkwvOEuqJUSoV8UnOXipM0QqTbI/yN//2Te5//BA/fOQQOV8LRrCFsi9GpSgaj1OYxNXEZIWr/xzXj3qZDrFqOUD2AkQ3hr4md72jZNRbcJeiXCx3nXrjV/PQCKDrzk2W20BiDRvL5SC4wH6pgC5pbfWnr87zSeMZEXK1pKNFToUwX6slUdW1XNfhGp75Uk+pjb1peeBYPh7vry4p0CHF1bOSvABdksbqHV7ne33vlWVSa/nVjqVR0pRXDLXR63udX/uelyPIubSyReV4kSQnLu/q9XvxXllqNX2pq1IXiVNN7VYD6Be9mBXS3S5+gWs3ODwfyalC6Sod1QrCai10ryIYdQFdXObCbBeck9BwXleKU22ao4rMTfkMPe1RclNpKguTtIZmefVLnsur7rqTmzdvZ+HeB2kK9FOcjVCwLaKDEfLJYYaHzxBrLtC9NwKZNNMn/UzN2io1ruS32LlrH0bPRv73fU/wyS99k+mFIlNzSQzrzrfY73jDq7l9Sy93bdxB5oHT+BcKdG7ZSslaYCQwQjBqUhmaIfvkKPGzZcyZJIXytEp479wXx+gPwO4rYb7I2PkCve1XgbkeMjaT40MUomnMwSJ9V/WqmO2pp0+xuf9aiHTw9QfP8l8++BHGJ1MM7trH8HSGSqZE28ZtJBIJKtk0prgwbOlZI+y/smJ1q/xZ1TcsrLp6ucel1OKWraJLt+pj+c228qoSQVp2XMIr/cpLoHitWS+BIdevC4keCo3huty9BrLC94udi2pc7qJoeD27NrDrqf7eLG5buiLUvD/NTJWjBtAvcE8uOjnX+OSXdtpyoF675pa7olfpXvX+62Cy1NKvd1gePlOv9ecF6G4t7RX3h8c0et3f6y14rcFGr+91/+rrr8x21+9oydtVw3pfTFu7eK9INXItC9d21C6d2nQ19/26v6tlwdc2d6kdhdf8en1ff+2CvyaVrnoea/+83LUsj14S1eu7dg/LvFdMn+IP+Mom0gzXNGewBKfK0j65TP+AyVW7NrF769UY6QlIH+HB7/8Tb3vVy3npjS9i8kuP02UNUIx2YraEsZrTzE9PkR4tEvEZtNyxGWZnOfbIGKG2Tjo2hAgEbfzhGPRvZLSjhRe964OMTqeYT2clbe2Xbbnx7bt38KWP/SadKUiegqPHh/irf/gUB4cf4A8+9N940Y4rSR44gnlkguy5MbKZWZrWBWi/Y5BE9hyh7jayRT/pRDN9LVdhVjZA3sf4xGny8SKxXXGKrT5OTozxJx//FHfcfDdN7VfwqS/dz4FTs/Rt2MHI8TOEB7eTnRPqv64oZaie2Hksu4DhtNwUGaTJ1X7dT1n3TFyW6e61YKTZ3GIa2jLNV+q5ogXMxbitl4fulUfulYfuVdhD15RfmZRSn3QidAi3RagX336571eOoS+W+/SSMx6FMeqnD4qA04Vrqj0VWnBqIaf4PMseK5TKvKTCIl4PV/P9claDl4fF63sJudR7dfVY2HrXXOJDXPhzccnXO7wA1T13pUeo11xkNQP3ur+XfFjNPer9ZjlAXxqT9i5dmKcvIaKlwijCEVrkI16wz90icR6lgesOTvNXa0G62mviApqrMlR/5+qC9VRGr/n1dKDWGb+kMPslfaxOHnq9CiNiCnl5iOoBuu5xrmdGkrtMI4NlJLAo4CuFCNg5PvTet/HiW57D3OkJBtqCVIpnKGRGicQswlNlZr8xRKTQSmDbDvwbOshlz5FfSBMv9EKxDHv6VIn1hUcPC5xiRQo0xUyMTA5jYB3T29fzjadGeeevvZdQLI7BS/7IJjlDzGfzmjvuYLCpk0d/9BCnz5wlk5qgKZzgT3/nv7CvrURrzNI9TYenoLUfps5AR4qTZw8QD1t0DlzJ3GMJAvk+KvNxQtEWKjGbYnuYwNaNDJUrtO/ewrUv+UWM9iDpko+pKT+m1Um5bBBsaiU/No3R3YVdLGCUi/iRSkASHdCWuQJRsUrEsrSlypn8t7JQ8rJw5GXUVhaqzqP2ykeXgnYaOZZniavOO43UKvdgr1akONeaWaaiCzlbdYX71FVIVlF5st78V2+mlQS6V9qeFylnZZe1vmOltnTnqnLQXBG7VGlqrYK/ujDJcteoZ+G6grSRPHa5/9rtu8Y9LIvd2NZQaXA1c+4FKKu5xuX+jUrbWoEXekG3wmUA3Uth8Rr7coBWW0zG6xr1vvfy4Kw1/q9UUVtChjJ3uhdEdYXC5QrBLCeHxb+xWpVW1WyoTo+zTUL+EIVyibJdomJnqZhJmkIVynPT/Ml73sXbb70eTh7HPzwBuQyPH36Ips09bHvjyyk8dYpTf/VdupvW0fbSl0F/J5XZ05ArYs9Y5PNFIjt7YFs3DJ/i7Lnz9HZuVLUVTXHnt7dT3tnKg2fhNW98OxKhNrjtj2zKOdXkJGKUaQmGSc/NU0xmuG7nJv7He9/Kwqn7mXjim9y2vY/1O3ZCKQAJP6ceuZ/NL94K4QyUcuDrgIMJyLaQTxjMppJEB8IEB7oxezdi923lf37p+3z10Ue59qW3kfMHOPbkFFMTWc4OT2IFw2Rmk/ha4pRScs0MgYBAquSg25RNAXRLgTqm02WtosvxrXR4LXjlMqpRE1cbB1b2oaRd1FnRXt3SGtksSo/wIn143aC6dOoyv/WaP03KWfv8e22mugrZKhQKr0ph3gKn/gSaHpXOvKa/EUDXymiDR6Prp6KtybXuv0bfj5cy8rMO6BUPE7H++nT5Iw2vghXfX6Pz5y2f1u5hkHQ6Ufi1hX6hHK8l6y77gA7J0K12udxvlstDr56TQCBINjEnNWAJtcbI5ecgN8vGzij3fubjtJ0ep2loCMYn4fQJClaFoVyCs+Eyd731zZz6y8/T37OR0IteBV2dMH0G5uYpJyysmHQuLVA0kvi7bFXQrSV+BefOTrBxoIdKLM4PzkxydDbLRz72Zxh+P4bvpg/bpXIOf8SgODykrMnuljb29PTy6295I6HUGKmRp9nQYbKju5Pk0BjpoSThVBPjcyN03BSia18f+aHTlFM2lGJENu2ETeuhMMXYifvofc4OCMSh7wr+8uP/TPvm3fTsvIrP/st32X90kpHJLDNT8/jjHRQNH75glFI2i+WzMGyxzqXcq3atComjrKxesdB1679nEtBtYU83AGgNiuOLlJFLvp4HIF1uQPcar9f9126h6zs3KrB0F761H14KhSfgedza6/kaG723he41M57PV0fhUIWdGnx+r/Fd7u//wwO6p0/dA9DrnP/TAHTN4VlZI61dn9X7qUIZf8hPIZEAf4iwFHzJLMD8FL09LXzl43/I4HyS8NEjtE9PwplTUMlRKKY4nZtixwv2MV8cIb5+AwxcA1khgRd07ZURMWili+k8hPNw3UYIhpnPNBHv6Vee8h/96BC/+tHPkjCbOXf8FEZrO0b7bR+1ZxbmCLQEsawi9sIMV/a08Y4X3sk7Xn47B773Xdr8ZdZv20BpZIrhg2eJJcP4xk0y5Ul6nxfAuLaf81//IaeODtPS2s/gjm203bILzGke2v9NbnjF88EXgkKQhbMFmjZeTzYX5FW//OscmsiSJEweP6F4NyUrSjpXws6VsGIR7LKUfC0rLUyR4RwimgJ0RYqrXzrSa0M2aqGXG7RQvcbn9b2XwPY6/4LmJl4/Xu77y/z8zwJ6fcjyss28FAYhBTVxbNI+AAAgAElEQVR0eMTQva7dCKDLtb1AvdH94TX+Rr/3AnTv8VelbTU6mGXO975//ZvWP38VKXcNAnrd0RkVpHlNPUBfKeSl3O9yPlksf0DQi1wqj+kLYFCmnJnjrudcyZf/4K2kHh4mc9+9bAmZMDrE8cOPs/nqrVg747DLhoE+mO1k+tgkHev7YdtVcGqauXMjtMaj0GxDn0Eu6OMDn/5XXvO2X6OQKfDlr/0f/u6bj5Mx4uCPYQUCGB23fMyezyQpVjJ09LWQHDvFLTsH+MsPvJt1vhzZkVO0RqOqYcr4/uOEMk20+HqZfeQUJWuarl/bBZ0+7K8/xaHHzxNtWUfGbxLf0c5MZYJwW45t+7YIHREmZ5g9PEy60ER83T5+91Of574zw2QicRJ5k0TOwBfvVrH1SsVPMNpEPpfRJV9V8F4DuhQMcXVzEfj1LHSvNb4coLsM7dXkUlccQp7XfX5mv2/QZdyoy91rXi43oHvd3/v7xgDRS2B6PX+jgO52y/N+zhV+4QHoXs/30wD0emP3uv+an/undaKHy917/F4roLGBet+/set7+VjquexXY6FfLkBX+9IoUczNEYzG8FdCpGYyxDr68UVDJGZGIZ9ge2uIf/jd97MvYlJ6/EE4ewwfGdgxCM0JJtM/JNrZSXRyE+eOZ4m09dPSs5XRyTKVksG6jihWSwG2BBgvZ7nhTf+NbTe9gLRd5txkjrmFOOmUj2BrD/lCEcN/3R/YoWiEhfEJmtvCFJPn+MWX3chfffjtlKeHGDv8BOvExA/1Ujg0SmHGpDhTJDs2R9+Ng3DFHLSE4ftTTB9J09GzlRlJmB+Mkg9l6eiJsjB9knBqguCmAR76zOeYy/q4+e7/zGPDszyVSZAIRXji+DDf/cmTEOuh5G+iYjZp17oUllFtUyU9SbOa5ag4rk4RCPUAvd6CXEy5qNUCnZSrZwF9FZv1/3ELfRVP6PGTn21A9xLIl9tC97r/s4BeP0vAa/5+CiyKuuvb+/6N7qD6HqhGAd1TIS4XL8nlfkHqoSlGZg67VMZXCpNNl4m095MpZCFYAStPvLIAZw/xW3c9j/e//mUw2AEjp+CR+2BTkFzpAFJLIMx1kIgxl8gwPJ8nWQyxftsWfMEM4S6D+BWtfOeBh/njz91L+xU3MWLCsXNzzI1XYKoAbV2Qy2Nw44ftaLyDzNgcbT6DqJngjts38dsfeh1NwTna/HmM+QwkQzBZpDBXIZ/N4QvbhLc3kxr7ETFfBM50M3MoTXvHBnLCUO+JYDWFSMzOM3H6CLMnHuWWu28jdfoweX+U9utfTso2WOgKEdm0jgeePMvvffyvOTVTZDbrp2LFIFeGaExPuK2bsyy5R3SFMNMjj9prQS6WW6xel5cA6LZy/a98eN2/0e3gtWA9r+9hoXuOv0FA94qBN/p8XoDR6PU9Q4QeL0DSJusdjY7P6/03CuheLn2v9eP1fryu75V25HV/r/m53N/Xp9R63/1yP1+j1290/arS0CscroXuKjXVY3X/7Hn/Sv1ujyvXDpCAb5lIwFB9yX12lHzRwN/cSnZqDLpiEC4TKSVYX0nzG3c/nxvaomRPPEl2/ByWVeD6a7dh7FsHx85AdhCMGARLELZJ5HNkI3liWyL4Ok1mUlP8/Re+R3puF3tf+E6+NjTOvQcPU5xJkZiaxwg1k0+lpNvaR23DisBEnlbDImwm8PnGufmF/bz4nj1ctWUA33yabU2b8YU7YHyWqbkRhhdOcuToA1y/o5uN4V7M0A1wZBaa41DMQKgMwSATT5+nI9LEY//+r2xd10bbbXsgU4BAP+cKJQ6kznHjq1/BeAre+/uf4PGTM8xmTKx4n1AOnCJwbs12AXU5tKXeKKAvitIGLPRnAb0xlvuzgH55Ad1LoHmRyrwgxQtwvQDhWUCv//695t9rfr3O9/q+0et7rT+v+9cDdB18FR7Vyix3r/sbqhfI6o5qj636s5AyKyXsQoWgP0yuZBPtbGd2ehRafJAcJVJJ8bVPfIT+2SkWDh5gXdBg9NRRsvkU69e1MnjbNcx/7z7OH0lTtoLsvvNKeOnNKiX8/vu/yvWvvR5/e4yinSRxPogx+RzM9u288Hc+w2NnhokaJdKpFFakhbJknPCiP7Ep+jDTYcIFGz9pDP805cgohn+G592yj99857v4509+gSYrwOYNvXzjB/9MLjLNu9/6evrn8ly9bg+Zh0coziWJr4/BnnXM3/8t4s+9g3Nff5QIzXT0DUI6CXPn4dY7YKLCPCY/mRti1113Emzv4L9/9PN86/5DTOd8VAKtlEsSp5CSehrQDWWla0DXPcClnojT93p172TZX3mBSr1LW1aw7p29BJ7XsD0XZIOkJrtBlrZXDN3r+STnv16lM/2Ol9za7p8XPxskZXmOz+MHXix3L4FoO4VF1joO1Xe+zuF1/+qUneXm2ev8xVz46vxcZzxe58rPvADdHZN7repPVSuyMTz0nHavZ/Dan143WM5Cr75mo/LD6/6Nfu81P17fN3Z/YTDpbo/LrY/VrC9Nilv5qFcHQvWLKEnaptsbAkpWCdvMYxhpmspJ3vvql/KBV9zN1A8eoKdYJjUyTDo5z7xdYNsrXwgb2kh+6V8Z2j9J77pBMvEE8fURWjuinJo9zuZ7roZYiczoecYO59kcvIdsZTsv+9ifcXBmkmiwxPxCQgF6Oi81W174EZuyD3IRjKKlqtwYVhqCcxhWilImweaBAWbOThI2KzQ3w63Pv5KezRa3b9vKc1LNpA6c4dQTR7FzM+ze1078RXs48c0vsvX6WymO+Bg7PU95vsBAVyf+7YNM7H+C7h3Xk4u0ELpxLwcmpnhqaJq//uLXeWJohkwhBE2dYEnHGcfNbuvUtaUdrAlyqvDJGo9GgNy95bOAvnYbT70/j9KltQLzPxKgKzD0aq7jsbYvB6BXz7mXQK4H6DJ0r/O9AL32GovXcxQIyUO+nKDuNf6fNqDXXu9ZQK+3AS4/oNdfn9JGXFKrTZ1WbRYpWUUMM03AXiBeTPLYFz/DunSRysEjmNPz2KkMc9kUrdu3YDx3NwTmKf7kcQqnyszOzGOI3csCXc0xWttCFIKzBHZ2QXGOB7/0Y4onurjheW/mc0cPce+p4xR8Bc5MTjA0OkO4uQ3DeP6HbduWvO4QlKVrjNsft0DQrqhKPKnELM2d7aRTk/j989z9gt380pvuYGOhQuf+OcYfPIg/UCFVGmHjDj+db7yD81/9Ap096wl1XM1TP3wCo+wnFg2z4bqreOTr/0pHaw+b7nk1x/Pwwb/+HI8ePsPIXIlA2yAZQlihdgxfkFJeuqlJiT7RPpZKfa66fvFqLNgGeE2WIcX5Vz4a3ZBeAsPre09d5zKz3Otaj6sA9Orza8FcvvMqPer5/A3+oBEL3QV0Lw/FSkMUC8Hy8LB4rT/XQl92bkXZ8ig8U82xrrWSVjO1Xut3ubioajHqHFaj3Qw9Bnk5AV0UEa8Yutf867rHz9zhNT9e3zemjS0V1rlo7bklpeusDzFFLsHjfvEkC5CLMawc/wLoecqWts59pGguJflf734n2y0/1+7cS/Hxg2BYVOLNFNrifOex77JtTzstZQv/ExUWpnL0Xr+Vpo42iiMpAgWbyScewPQnad0WZjYxz+zRPNvvfBl2q8Gw38ZYt54HDp/ig3/4cRYyBYzIrX9kF0yDkiXtSKW3dwApUG6WAoTKElMPkskvYEg5O+bpaiszd/5JvvOPf8GeYJz01w5gTc4S6DIYTh4j2Jph0yvv4Pw3v8aRwyfZtuMGNtz8AkZPnKFvyxZoC/PYN/+Nvngr/p71HI/08Lbf/ijHhyYJdw7Q2ruZyfk8pYpPJ9b7xQKXNpdLaWsKzF1B5uVy8wL0BveDF6B7LmiPvegl8Breys8woEur09UcF1nmznt9pgG9kVrojQK6zJuvweYql8vlvtp1v1YL3b1+o6Q+r7Xn9RyN7k/dYkoftfeSv3vd/2cd0L3mt1FA19e/2OXuKn2elTqlKWidQdadfzF+bb9uP62siyJls4BtZRSoS/x80G/zhptu4rff8xbKpzLMpzNMFQv84MjTfOLTH+H2Wzbwof/0n+k/14xlRBgOJIi3tNGUaYLheTh8mFMnHqVpd5Su63bDWBmamskWRki0NGFccR2JcAf/9b0f4uzoBEbzzR+zC2aZXKAIiobvg0oAXyFKuBTAV4R8Lkl3f4ybbtpBoDxO4uyT/PmH3kdPuoRxaA7m5xlKHiXln6d3XTsd1+yDp47y8L0/Jl2qsOf5zyeyfTt/9ZUv09zexVv/0y+QOD9ES/8Wvvz4EL/zF59ndGYB29+k8t1Ts0kIRHSKogmWA+YSK5GWf7pxiy4sg1gQ9UpPemjwjSq4lhD31rogPFe7d7exVVyi7k8ud2GZunMjhf5M3ZxiNcdFoC4b6RmOoT/TgO73qJXmZeHVWuhKLlUpwV6AogJizvu7HBZ6NeAve/3L/P69nr8RQHeraVQD+kqx4BX3h5r8tYe9VrPvLp98qw6hrmUkrn9o7YBueLjHvPaPss6lpnzZUm+hJOXJrSL4s2BkIDvHju523v2aV9Ebj3Pq1Cl+8MgDPHzyMG0xi7fceAVvv+lW2s5WCG7sodQ1wxOH93PNtlvJ/vuDhKXPeiFBvr9EcOMGSDRBcwv5kSd4OpOn845fgHW9vO/3/oZDJ05jxG/6C7tkZMkEkthmTpddqwTwl5oIl8P0NLVy/OCjbFoX4uV37mPoyR/wa295Lbc//1aYTMM5KVGX5fzMflrXtxDr7YFkAUbnYSHFvd//N668+04eymR4zyf+GlrW88tvfxcvvuFGDhw8yt9+40fcv/8oVlM7Zel0IkCeFy2kiWDQTzG3gGVLaoFmtStAFzBXzVnkH/5jA7qXBeMlcLy2yf8rgL6SS9gQL84zeqxSG1lmjDJyw5JmQ2t/gEYtdFGI65EO662vKnG6+ACXCupegOj2U18J6GzFsbl8h9f+8hp/vZEJAKj2nRe0TtVW+arn0V47h+inMWte81P/Hs67WzMJ4vIDer3nk0px0qlUDEp/MYC/7Fe9RgpiuAeL4JNwcVqBeosftvZ0MHr6BCPjI8R6OviNN76W1/d1kX3kALmT42y7YRNt776R733uz7nz1teT+9qP8CUrVJqCTPZUaOnoITJsYa5bD1JsJhojuf653H8+ze9+5E8ZnZ7HiN70edswFsAYwzbnqVhZbGGOG8347ABGMsOewXZeft1m7rlxC2OH7+f2510HnZ0wMgfFZmj2UyodoxzMEYy2Mv3DR1l46Gk2bt9GIXuO2Z42Jrbv4U++s59/+NYxurfegi9ZZuTkWcJt3WTTGSI968gkU1ixFsq5HCj2YQHLko6/uqiMTGBRel2L1S2x61UAuimhhHoWtFiJa1zZuuzs2psLrOa2XgKjsQ0lgNLg+D3y0L3mXrq9XaqFXm1FmuW1vr3VzL73b7zy0Ou9v59Vl/tqLfTqbm/Lxrq9p+8CZWK5nz/TFrqXhealcF8KoLtA/h8J0OvLr8YBXa+7y2eh13t/FasEvqwKUfuyYYLFMEY5TNH0k5fkJ38RBFsjNoycJlxYIJpNccs1e7njebfwvJ4++h4+SOHQEbLlPK3XdNH8q9fxzb/9X7x00/Mg2Evq+DmOJacp7Wxn28btjHzlcTpDYbpvG4SBQX7rCw/z/eMz7H/qFOGWdozIcz9rm7aUV53ENuYpW1kqPtHag4TLNm947nP5jVe9FOPkY4wdvI9Ccoynjz3Jm/7rrxDfvQ8yJkQrJLOHGJ04w45dN1M5fp7D//Rv7Lp2B0QmoaeJ+4oBwte+jtve+Gdkx4KYHesImAFy0qWtUMIfjVMcm8Lq6EbcgNKcRQG6hAGkD7qkJrgV4gTUETKaASW3uP7yDQhNBViLHYWdiJX+u7QtFDRRn5fUNlP/XpFaDGE5rkJyrfgT113mikcXYHWNZsMsOWl7Qk+U53b6eBui/UmnGpkH5ezR2qI8hwJZx4Oh0E9aZOrv9VhFhdSKjugjpm1j2ULrMCk6IQrp7ys/lR68mM5fnOcUVqdP+v9KY5oGFCIF5GsA9EVrXV6fR3OeRt7Mas79aQG6coxJoaRL+NRv8qeTtracla7WR50HrAb06t9eipLppbAup1xUX7+xvef9hi83oEvpXfU8jlVeDepe87+kCf/sutwvL6DLtDncKiVMBNj1p54bkZ8iwGSlOnLzgk/vkF298ZcF0MWrrYrCBR1Aj1Iw/RQDJvhE5qYxm3xUJs8QS8+wNebnLS97Ia9+8Z1kH36KTU9MYJWKTKSP0nxtJ+F7NjF++Gnm7h1i564bKcX9PJacoPOWG9i8YRuPfPgzdAV8bHjxHk5kSrzkfZ/mbC6OP9xGWnqkh2/4qG35TfwRP3NjZ6CnhUCgQuHMYV558/V87lfeiXXwAPYTBwhls2QjIe47f4boTdcyGvJzaHKE9/3625jZ/03OnjrFjfe8g/xchtkHf8xgaxZaxyhGc/xkapb/n70vgbOrLs9+znbP3ZeZyWzZSUiCCQmEHZRFEGVRpAjV9rNqa6nVqrWfdlM/rdpqq6WoCGir9EOtaBWKglaCsgXZAoSwhCRkTyYzmf2uZz/f733/58zcublzz2QmKbaflx+/ycy5Z/sv7/Muz/u+p176UVz/uSfwg//cAagyoMuAZQB6HIhTQRoFGKuBrGpNkWHWxqBkNBGTIFAJEchTIHkC0CdLAzabMEKdyQmVePeL7xEQT1kATSfcCyrRTb8ghHCZ/YbyTAeZfB6SbKM4WuTWtHoqy3WCzcphwB1CmtwyFQmuq0OS4/DdGvS8AbNqICkvgmMRGJShaA6oD7DryPCcBCRfY5ZyTHWhahXIvgHPtZmZKflJgJQdzUS1UkTKi8PyZSQXLcTowCASlgQtEUcxTd4REzAsIJ6ElEzCLxpA0UEukYIVhEKiReOR32BVjGgQLTApSuDP5r7/ledEPj8rlCIb82h/zuQ95mJB0vWjAC3qGY4G3JtdK+r8yPGNeMCo60e931yPT5D66rgAU7wdQUhhOgkTFXA43u/XqvVoqJBMS2ilGgwRGnHr4z4cbp06nXyelPPTAXrk/VtmeQRGF9klnjCSKC/MI6Ix214k4SzArQHFAbRLFZy5tAPf+MInUD7wCtqHfMx7QQFSCnaW74O8xMPSa67E3js3oO+e7eia34PcZfOhrT8JX7rrUZy37jysNw1IlXF0nHcmNrywD2/7y39GUekReOhLkDKv/Zzv+gpi2QLGxoeBLOV+F5Hzx/D5d12HPz7zVODhR4B9A8DQKIZtIHnOWcDrzsTbP/NpbBk8iCsvOQfvPm0JDu3chcf2Grj2qquxRi9Dqb6Mp7bfhTPfeh42bvoVBu2FePHAyRi1F+Ou+3+KfsOAkSrAp8E4NM64kSr0wDVdGNUykoUkan4NPmtCFKugQaO4uQrFIzKaDJcGvJWRUkeKaxaHjZrQKIEoNMJZfnwZmqLBJG+EZEPTdUiIwzJtKBKgp4HO7iT2HdgNz1Q45xHJAuDXkGrzURkcQTq5HHbNgzmyF4j7yHV3o2Z4sEo+CvN6USlV4HtVeF4JMdWDHotBlRLwrRgsz0PJG0NnVzviRIfY3wd05pDKZNFetjBUGka1DUBbErLrwhscEfyGRA4FOwmjZEDOpies+maj0ErgCmdBdGGZWY7ur8VpkYAzl/UzgzeMWr9Rl/gNoEeN0NyOh4AeyiFW7OpALuQINAJ6qAD+ugN6/eg0k79Roxcln52IvLOo/Rd1/da15ImwPfkGxO/i7Uyk0jDS61GteAeaMYb5KQ9vWr8cN3/uepQPDsHZOYjCYB4jh3ZjtLcPy646B/f/4F6cmF2ExWNx3Hf/j7Dm99fgJ3t24BO3PYnFvWtx84eux8qFPdhdNfHxr30bP39hFK7cJlLOPRlS1xu/7BOVXomlUKmVgRg9jImzVi/Atz/7B0i+eBC1J5/AcssDehbwE5e7e7CjPY9r/vLj2F12gHIJF518AsyRIezYP4TP/fn7cP1V6/HwXV/GsrMWINUjQ4oZeO6Fg+hdcg2+eus9KNseHnn2Fezod6F3nAAFCVRL5GJPQo+n4foeTMcUnnVFuFWEhS4DZKGzW1mGz13YWnzC9KaGn3QGTXaUwIoWiLO3zuldYmoctWKJJz2RiYMqExmGAZlGJJnE+PgIUBxD56rlcDwbpmmiZlpIxNOojJcB00NbvoBUNo6aZfAchsxji6xqSYakaNCUGDwXcChE4SpQlBigxeBaRSARQ0pNIJdNYsAcgbv3FUg1E8tXzMfBWAnV/t2AEsf8tk5UCdCrPtr8NDxPx5CswaBrTfOJ2lBzJYVFCYRX+3jU+8+YQDDLF4m8f8R1owRe1GPN9fyo/flqv1/U+0cdnwwfTSIDjVkYSmgk/TVKm/osg6h7Hevj/IwRdQr+2wN6Cw8Cp6v5EqMQfWgu3DAPkbuxiZCi4tvwK8NoVy28/pTluOXz1yNP51qAv28fiuVR7K6OYOvgCP7ha/+GFV2duPE916Jv+0bIvVW8bCv40M3PwdRPQFcshlPWnYyHn3kah8sGkOkGkGJA5wI3bZf+k1+pGZCVBEyywlRSEatYt7Ibn/3Au7DMKuI1Cztgbnwah/sOoXfdGRjO5nD781vwsa/eDKV9ERJaCmppHHJlHPb4CJZmTWz87iexZ8/jOPkNl2DUGcC93/8qFnb2oqfjVCRjCxDT5+Ff79iAe586iG2HaoilCpCSBfQNlQE9Az2TReXwAFDIiBgyF5cJlwdZ6iLW7AcM+GkBpYmFHoK5OH+utbTnBuiS6yNGfWyJDmCTpe5CVxVWNEzTRiadR82owJc9WI4Jz/eQShdQGTMQi6vQ5SJKBw8g17MU1GSnb+9+KNkkOnraMXBwHxBPA54O+AlIUkKMG5fSNQR3QEtB0jT4AwcB1IBODR3tCcQGDsGqHEZ8QRanrV+Ld7z+Mixd1AFHB2Jx4OmNJv7xxq/jYMmD1aK4TiuFiLRZUmBaudyj5udYC6ljfb1IwPmNhd5yyI/3/B/v60etp7kAeiOHIepex+W4N+MSX8fl9m5o6M3y6lHz3+r4BKAzpSoA9TC1muqkiOR0SIoH1IpQjDEsymh43zuvwZrFXTh5WQdk/wDkmIZ7HnwJt3znp9gz5sEZ2YNv/dmVWFEoQ9dtDMqd+KMvb8IhfwlGDgyisGwZRne+hLZT1mFkcJBlukQea/qpnv95n6pdaWqC48VSTEalNATJG8XpK3rRYY7hE9e/G/M8DwvnL4KbjeFT//x9fOMXD8LJF1CpWUDNgSwl8JH3vAvm3hex4fa/w6fedz7OOX89agvW4oGND6L40kO4+OSVOOO8i7HjF0/jlWcGMG/RaZAWnIxv3L0BG57aAivTATffhcOmB49UnUQyKCAjCsuEbVKpdaoX5spGAfo0lnk4/1ETGiWQRSx+9h8q7E+ArqkyfMeGTZwC34GiuoipEsrlMXR0dePQgSHk2nswXjKQSCTgwcbvvfMKrFiq4D/u+nc8+dheSFIBarydcwIQcyBrKjQ9g1LJAao6oCahZ1PQdAs1uw9usYSezCKYxSpXOFLywIh3GBjegxWLevFbb7wIF11yAV5+ajMSo1Q0IY5H9h/ElkOHsWekhPKufsjZhVCYmNf809LlLgGUlvQbQJ/9+ok6M2r9Rp0ftT+O9/lRFnrU/aOOz/X9oq4fdTycn/A5uHpZE5d7I/kvZAyxUfIqclCOd9pg1Pj5xxnQW2ubEhODRbaTx93XKBNLpFdT9o7MLU3JSqewug4bzvhhLO5IoyefwprXzMNHP3Yt7v7ZT/HlW36OvYcofz2PU9a040u/vxILcBA9iU6MOr244WcDuP3+bWhfsgY79x8A0gpgFAFdAekLoHx1oshqb7qB0+mcmsvspERCh+ebqFUHoHklrFnYhm/c8LdI2C5+8cAvcff9j+Clw8MoJlIwXQdScRgdqTxULY8zTlwG7HoWH377a7G4cBjjcPH2z3wHsUQez/3gZtx325dx6f96G6oPbMLujfthWHl0nX0B+vU0bt/wIO7e9Dzc3qUoEgiNVYFCJ2CRZe5B9YiDLaaPsJ4BnRCe2+tNH0miDdOMwdu4kaIWzvSANTdA1xUZlfExaJqGQi6PWtlCaewwuucncOr6xShXDyKVyuGBX7yMzo6TMD4uIZYATj9vAT7xF2/Ett1PoC2XxR3feQw/+tETKLStgCRncbj/EBLt7bBsCYqahoQkTEoHtA4DygiQL6EtHUN1r4H2VAGeVMXhsT5c+pYLcfbZp2B+JoHdO3agWCwh4cbh9Jt47OmX8Fh/P6SlyxGf14vagUF298Ts2aW+MQlMndv4zXbe/qvOiwTU42yhR94/YiDmCnjH+/zjff3jvU7mCuhRy2eu8x/5/kdR2Cecq6OZs6jnf/UBnQjGBKVUmtwVJWDZSpfhSiokCnUaNa4xG08muDeKWxmD7tvo7IzhpLVdeODRjbC8TsybvwJnnH0OVnbXcPnKg+h/9hd47Kcv4c1X/xn2uQtw5yNbMVxVcaBchZWLY2TkMBTHgeoSMhIpToEUu/om37VduCNVUDhajenQVA9xnVwIFYz278L6daswcGAPlFgMh8cqkFI5eKkCzP59WBN30CEDF150Ja6+8EIY2zZBq+1EufIc1r/pKnz8ey8glezF31z3BgxueRg9a3qBwyXsvOknyGd6sFuVsejiizGYzuPr9z+C7z/9IsbSbfDS8+CMVrnQDPHhdIc0IB+e7MGmbC3CAVKN3DAVK9pCnA0pLmpBz81C95CISSiND0OVFeSS7bAqKmSUce758/Hm31qDpSc6OHBwELf+06/w0nMOPK8XS5YXcP3H1qCtqw9f/srH8L4/+gB8cylu++cHsPUlCzFlARwnDs9PoFSqIpnKIB5XYaeIntwAACAASURBVHvDsP0DyM2r4MSTYli8pBPrVp+F0b4RLMrnUTl4CCfk2nHfvT+Hn0gAmQI2vvQKRsc9aLUsvFgb9hPzo0Ltb7NAvsCxdq3Fpo7avP/TAT2SgxElkaMWYMTxKIEYdfmo+Ys6f64WdtT9o45HPd9cz4+6fuTxsPRxA8s9DOQ1WsCNljotn1fTQserDOhRtfCj5jfqeMv9w4Mf4xwnxbeEFxlOkMorw5FVqPEkDOIdkTFFNVEIzFwDGU1mQ7Nq2XCMEuIL22EUB/BbV56PC9YkcfK83bAG+3DDF+/D1Vf/MboXLOZU7cc2PotE90J85e6fYHR4HJkC8dp0uNDhQw26rakxwJSQoiptloNqcRQ6k+Ms9C4o4LwLzsKzmzfh8OAgDvcPA7E01FgK7bUiPnjmCrzvijdAVzO4547vYb5mYfvLj+DsN67E/LMuxHV/cxe+cuPXkenbi6d//j285aPvgffwwxi48wn0LF4B5NN4avgw1l7zDryipfDmP/8Udh8uouP012Fo224g1c6cOAJ0GR5c2YMjgzq+io/buttSMxCvn6SoCY3akHMDdAey7EBTfK7JbVZceDUdy5cVcN07XoO3XLEUX7j1d3DNb70din0+brt1Ex59+CAyHQZu+vbluPfBL+LF7b/CqpXrcNmlf4xDe3T8/Wd+iAM7bPT0noXxUZdj8GNj/bCsw+hZIOGMs+fhrHN7sWylhmSbCqpAUBop4/y2U1AaOYD2UQVfvfGfseTMC7D+smtw7fv+EoadgT2swpFzQO8C2GoCTqkKWCZUjUgf0xMTIwW6Mrd+6lHz82of/w2gR/GwW89Q1P6MOh41/3M9P+r6kcfnAOhRYE73nqtCF/n8EYBO92+0zOt/j3q+yOMRZcGi5jfq+GwAncaMwsKOpMI2HKj5NjhE4q5VqN8q4NvQEzrMcg1Q2oCkBhivIJMtI17ahdtv/hiG+zdgYHAEN371cSyYtxx/9vtvxskLuqEUKREujT+/5Tb0m3EcGjRhIQVH0rlKnYSrbqBkPoDKrroydC4a4nHjdlcykczH0b2oG+NGGft370I8lYXiKqgMl3Dp0iW450//ENjxHHa+9CL8Whm5pIYtO59B5+ndGMl14Kaf7cZHPvZpGDuewfjAdlz3od8B+vZh7y23Y/HSlSgPjSN10mtwMJlH+3mn4n03fg/f3fgUXL0AKGnA9ANAp+InBOiUru4FgC5D9sjlMQdiWuSKbf0F4h3M/uPAcaqY155DZawIu+bCM32sXdOG//PZK3HnTz6OkvUozjj9PJyy8npI9kl47NED+M+Hvos//vMTcOeGf4KSVvHaCy7Fc08dwOnrroIx2oVv3vIAtj9TwryOVbCrFnStBsN4GV/80p/glFPSeOyJH2LlSR3I5zN4cM/T8CFh0wNPoq2UwNvXXolCdhmGs4vxQp+Ff7jxh4BRQKKcgePHMRLXUIspcJm74ECV3SAQMjkKYZhjJlkEURs2ChCjzo+am6gNHXX+0dy/qYcoAu+inq++X/NsXJpH836zuX7U80fdv7FS3HTgEHWd6Y7P9fmaGQf114xaH2EdhvqeBHR+aIk3S1erfxfKBopSmVqFHKPGzeWQZvMPP9tRWOhR92p2PGp+ZtjbaTa35nNaGiRUQwIxnistsNBFVVMqyiUsdIsyrlMZeFUTiMdFAbBaGUoiBteWoOYWwBnuw+9dcxqMg49h28bv4wMfeAsWn92OW753J+6+bwAffNf1WJfYj3eefxrGnz+IzU/txbyTLsSg3IF/vONebBusYLBsotDVEwA6FS+gmtiuDJVyo8n17rrwKXVMsqDn4zBVH3aZipfE4Y6V0Zluwyd+62p88OwTgGcegzWwB8ND/Si7MhacehISpy3Gn3z+i/jZSyVc84734rrXn4NtO57B/S88hkvWrcbv9nRj7JlnkV96ApBpx7aKhfwZZ+LT370bdz/1Ag5VHGDcABJ5DvrrNDBUxISGRAEsdrkToNOAHj9AjwKUuRSVodi/onqwzBriig4VLhZ0Z3H99Rdj/qL96Du8Adt3/QwdHfOQUtYjnVwJRelCtgO44yd/hWFrFzLze5mpvn/3ANaf/Hqcs/4adKZOxb3/vgX/cccvoHoy2nIeTj81j7f/9lkY6H8KZ5y+BFuefRyprhQqaQc/23AffnXPi7h0yRq8/8x3olzOwlp3AW6861E89OQhwGpDopyC56kox33YKoU5DHiexS1uuVpcHZGHxiwUIlEWetT4RgnEqONROzlKYESdP9P7NxOqvPHnCOhhrXO+VjAH9e90LN9vNted6/2nA/Twfed6/bmePxdAD13ltH9mA+isDHjRgB6u4ShvZbO13grQ6ftUWOZ4VuuLmp9XH9DJzQ1onsMu9xDQXSowQ3XdXRlaNgO7SOFjRfRrpcqn1XGRr15z0d2exuVLc8hXdmHNAhWrz1+KkaUq3vvpz+DwSDt+eMtNqD12G377igtRe+BlPHz3JiT1Veg97RI8H8/gWw8+jA1PbEIyPw8S3nyDz7mElKTMklmG7gIxm1aLC19TULarpIKIGAA9xHgJl5x+Lr73t1dCfqYPxvMPouCNITG/B7bajmpbBwbjHt718c9gp1WAp2exoD2NgbFh9A0P4/WXXIAvv+0yrGlP4/C2F9G58iQYyQLseTLe//nv4zv3PQTISUjZdkiOz0XiYtyYh+q5k5ddgiMT6YC8CWHp0yjRO7vjUQJ7bi53D3oihtLYOBJaBrpaxrvf/Tpce80qPPfCv6Ja24r53RnOtX9l+yEsXrYc23ftxAknLsKegzux+3AfRiUFbb09WLK4F/37DmPntiFccs616C2shzEq40uf/TvEUMQ3v/FJjA6+gLhcwdLOHmx6dhMODQ9A6pCxdP58uHvKeMuqN+E/338z+sfSWPvpv8OTch4f+Ifb4Hk5wIgLbVy1IKGGjDkOqqNuaHk4UmwCTOqt82NhoUeP/xwK+xyTtMXoddXKQooC9CiFiMiU4ed4Avpsrx0lkKNGLwT06ZSJqOtHHY+6/9EcbzZGrdZvPaCH5xLPd4qFH2TVTldYhr7bSiecKIzSJNuH3i1KoY5af1GV4o5m/Jp9t9X9mYw2t+0f+XiRFjrV+SBoJDD3vaCRmCDEkQvc8SToqTTM4jgz0mHXkE6qKPftRU9vDilvCO+/5GL87vyViB06ANvqxwF9FLGrz8C7/+aTOHPdRbjxIx/As7d/CmdeegmwqR8vfOdxzDeXwulYhMqV52CTb+DejU/g3gcegKRcdoPPuXw+VbShjwrVkaDbPhRHgqrHUbSrcBJU9JvSxzzI1SrOW7kaX/iTt2F+5QAWrmqHu/Fe7KE89bOvwmiigJ/8aiM+fcttqOYWwUvkURkbgk/07PZFwOgQLl/ejs9c/w6c9poC+vaP4ScPPYX9VRv//uDj2DlURizTBjWRRrVc5Wo8SmgBUs1xZhASs4+0o7AJYeTczOoLUYAyF5c7py+qlPqgwrdUxJRhfOe7H0Ys9gKee/7b2PriQ1i9ci16ujqRykhIt8u4/5G7MTRawjVXfwg/3vA49lbHESskcfLJy1CrlPDExmegeTn05lejM9OLQiKDZQvmIa6MI6Nb2LZlEzKxFJJqG6xiBTnFhjM0gtd0LEPtyUPoeN7FnlIC591xE76+o4L3ff7rgJcFdxsgQNeqgF9C0hyH4kqw5Q52xdd/6kE9SqBGje9cj0dN+lyfL+r6jePCVk19e9I5WuhRgB4lkKOeP8oCjTo/anyjzp/u+Ezd/8fr/s2eazaAHqZsTgfoYa3+6QDdiSjsMqXSWRNQ/3UH9Kj5Yw/BbBfRDM6Luj/dnQEdlFY9WSvFB3Vek7nHmKzH4FVKUFMxOOUh5BMynOoIrr3kdPzhG9eisP8gTtjlwth5AM/veBqZ165B5x/9Nq798w/jC3/114iP7oP93M9x9pVvAQZiePnWn2NV29ncwOzxhR7yV7wOrwyN42++eAOk9Bu+5JvUxUymBihBa1IXSBoyC2yj5kDNJCHnU6gY48zS0y0L8XIF6xcV0Obvxqf/9HeR9cpom78E1e4V+Nuv3Ykf/fBu6B3zsd/LMIkqrlHpcLpGBqhW0a4Vsbjg4x8+9UE89MAG3PGjn2LcklBxdcRzHbB9CcVKFTqxrbmwjPhIHsWsReMRyvPziXRxHGc0akIVpXU/9FZrhgDdkXyoSgK6n4Yi9eObt/0e8oUdePzxb2Dntk1Iyj1YsnQRlq3MYvfBpzAw/jLGisAFZ78fP3/0RcQW57B//ACqlVGcvHoVFvcuwovPb8X+HYdRHCyhLZmDMVbCh//ovXhx87NcWe7SC96A73/7Lvzea9+IwnO7seuBR9GzcAlGX+7Ha6xe7I3lkfzMX2CDlMT7//pGwC4AtSDXXDcBrQygCFCJfbsA2UtMa6FHjV9Uc5GoPRcF+FHnRz3fXK8/sW6nqVj439VCjxq38L1n+r0o4J5uHqKuH6XQzHV+m3kOpljYdcpb4zuG8XPRR6SuwNWUGPpU4dYI7G7gtZx2/MIYePgcdc8TKt4tZVRU96HjHUNvobAwXL3qgE6wSYbu5E8yOH3qo0H1UqgbJLnZ7SryhThqI/uRUiycsmIh/uqdV+HcVA2DGx4BtowjYarYXzqA1W+/Fr9QkvjIP30Bj/3sDmx54E50WkNYfea5QDGJF3/8BFbbbUB3O/a3F6Gc9RrUUlncdse/Q5p30Zf8muSgTK3euKA85YTJ0A0FMVuGS7nu6RTMpApjpB9ISMjl0rD6DkGpDWLFwgT+9eYvQLXKuOeXG3HH43uwfd8oUlUbnpLAWK4HdqkIkDJAYOx1Id7ejmSyirHibswrUKMVC05NgqamYRqAbfmo2R5X0JF1auVKyfqiAL8gwSmQuZY74Kgi7+/V+swV0JVkEtWSibZUL2S/D5ddEceH33MW7vrlpyH740jJC7Bk8WL0D7+Ijl7gyS33wbB0vO3Nn8UXb/k2SvkScvNzKBaLiMfiWLJwEbZv2wZdVtHd3oP9r+zDisWrsObEddjyxBasWLySWe2rlq9Cbucg2u7ahNee/QagNoL9m7di138+hwu+9X9xhzmAP/zRj1G2ugCjDXopzVwFI2kDsaro8+u5kJ0MZKojXPept9Cj5iUK0KMEdpSFEXX/KIE/1+s3jgsrpcfQQv91J8VFjW/U/EwHjjPlaETd/78zoHM9kShA514Xk0pBszj6rzWgtyq9Sg/uUTrz8ftEyR+BPcIyZ2UrKEnuQWNiHPHQuDmLW0N7RoVf7ENKruAD774OH3jT67H3jm9jua9BrSSgZLJAxgOWrMS7v3ovnj88jHe9/VysXpJGaf92lEolJDqX482nnQ/9sc2AU8HoQhX2km74nd245fbvQFr4un/wq7KH4RgJauoDR4CuIlYTgB7X0qi5NipxGaiOALqPZHsG8VIZaUXGvp17cOYZ69G3dyecWAb95J6VE+gxaiiOjaNS6ECsuw25WBFazYY6ouDw4cMwUlXkVnRjfGxYMOxN6rymIh9vQ1zV4TgOd/sat4pwJZ/T1bgSjqdB8RSobkwAvebCpRajx+kTJdDnEkOnlO5YOoly0UJa64CGQcT1Tbj1G+/Brt13YHRoB7J6N9auWYeXtm3GZWdegJ+9cCe27zyIa676KD5z4w04qGzD0rUnYOWJZ2DfngGk4jmMjY8w+3zJosW4+wf3YN2qs3DZ669Dd2YRXnp+K1auOAG+U4Hy1Hbk/uURrLJ0pJZ3IqvFUdy0F5VVy3Hr4iw+t2kLgKVAtROFsQJUR+dQuq/ZonMbLMFloEq8wcZrBPMogTlXQI+6ftSyiNqwUfMfdf50FvqEBTtHl3tUv/C5jk/j+TN1dR8rC51IWY0chGZhgOnmOZLU1cKCjlo7LL/rq7o1ISVGxdCZtsSdnwMLnVsQTlrrClUbm6wsOvFIYaW4SECvu1YzMJ/p+p3eA3B8jalWzydY9scX0FuvgUljcqItNbemprCw8Gj6rguVSMRWEQm/jDalgva4ja/9/SexLp1HfPMBoFTFy8MH4OYkLF49D7vGYnjnxzfAzS7Atr0bcOll6zDctxMv796BE04/FV/867/A2ajCeGUr2pefwJx6p70Ln/riP0LqPf9Lfk12MKra7MnmtqbUsN1UuD87NUKp1QyonTm4ug+f+pdTybnyONrynSgU5uPSS96Ip596AvuHR3GoTGkOGrprFVAVtGE9hrJbgeKNImGbSNXiSGSyKGUcDFeGgUQq6M2tA2UbbXoeii+zNqLpKlzF5zS1cIlLPnVaI0BX6wC92aKa6pyianNHfIIe61P/PvW8+hjl5PdIIyN3P00YTepMtn74HVHKn2viSFQIz4Kup+FVgWTMgGM/j7/6yytx3rkp/OTHN2Hxgnno6e7AHlKYHAtdvR0YGinDdZJI97bhGz+5CW5SxqUXXYOnt7wMJxZHMp2AWSpiZe9S7N+8B88+9Qq+cutdeKVvBM9tfgnLO7qwQlZReHobruinmvBZDPe9AsNX8MrTr+CCv/4kHl+3Ahd+/LMw7V4otXnIFbNQnQQcXYKvUlUkE7ZkwVZIoZrsQ8z94SVf9Imva1fbvH0h1RYQbWynOz7R33ia9rZhG9zpzo/6e9T1BUdi9s/X2K63/nlbkgaDRTUFMBrarB5h7TcBlCiFJGrl0vlRoDUnCy/iAUJArgej/x8BfUIxbGg9MSkZo2Zy0jNUP35RHoyoq4bnz6b970zaBXMoghWeQGjW/ySpEbjkj0oER73UUR2vNyYDPhensxE+URVvF8mUBq86DrcygPkFHQsKMXz3m/8H1a1jWDrsYKjvAMa744gvykHL+Lj7l1vx9ze/hCGS8V0Ghku7kUkpqHlV+BkNa0+Yh1v/93uxRFGQcFTcfc8GjMsqvnvXf0BKX/pPvuO5MDzqzEXRfSoqL4Pq31CPV8swoWgqu77J7c0T6FlMUlPgoy3bhkw6DclzMTxexHjNAGmVukvpWAakZIotbKpPTtaYBkqAl2FKDmzKoQz+rkCBIqlQJSoyL0CVet16RGMMXOq0EEVBfCBsO0hV4zjtYyJ1LdRoxc9wwTFhgTvgBD9FTzKqvst/p65fLGADlim9Jgkyvqcsc9lZTsdiBZrcKOLcuBYTz0nuZ/peoA/QmJKXIZlOBV3OqMqbDwYQqiBEKXd0PdmBZVY4DqPAhmdWsKBbw7XXnorfufJ0/MudH0EyOYp5bXmcdfpZ2L2zH7VqFa/sfAHnvv582NkMbvve93Fg7z7sHR+GvagAR1MQG7aw0Mkhv9vHNW97L068/Hdw7+6XsG+kjLZ9JpLffBjvyuVxziIPY0//AvkLLsaPn3oebesuwFnv/Qh+9+bb8ejBKkbK1Mkni5ij8xg7igVHoXCKyQoVMd1D7bRZv/koQD3ex0VIZHpAFvJg+uPsFapTTEJADn9GKQSt329yfR5hPVHx54bPlKec0CLFgpsA3YmYJilZPtSJ5kTNmxD5M6QJN7PMw/1R/5iN34v0ENRpw0dr/dcrNM2UjqOSy7P8cqMFeTTvEMbQW926UXlpZMG36oPQqPA1u89cLfQJM8UXcpier/4npeO1Am6SqM3Om+46EwAfrPMw3W+61Lnp8vlnOd0Npwl8CEuPh620aUxDv0GIHRRH9+0as+BTcRWFfAbzdQe3/fX7YBUPQWprg51I494HN+Kr37oLBw5IyJ24DrZioFocghwDMmkV48N9gDWKt158Ht77v96FBx7ajF8+8gRe2L4TqUwakn7FV3zSgj3XYQEQgpLIL/Rg2zYb7SK3eCqjUJY8qL6PbDrJIF6ulLi9Z5gba1oWkgToocZCdbsljave2q4Pz7GgsVXhgavXMyCqHHsgO5/S4yc0UwY88ZEl+kaQk04WBAldFgyhdU2/B/8mUgKrdx4kWYAPC2jR+4+BPIxFkbZLkxIyF8MNwaDONeGDnvWkFBDwS0A8psOipiq2DY9yEUmAUrohT2qgLAhyAsCNXCQeD4l3ooxkPAHLKkJVi5AlF0bJQTKm4tyzV+HiS5dizVoD/7nhZhzatxVLFi3EeWdchBee34wFC+NYvHIJXth3GFu278DZZ5+Ohzc/gSf798Cydex/sg9XrX8b3rDsciTyJ+DeoX5s2rcLkmPgQ6vPRc8378ObC1nAfxlbH7ob2xHH6X/wQSTOuxx3PLsH37rvGTyzexzJ/AnwqVMbj6cDV7G5kYutEInSg2oLxa9eeEQK8WOzm2Z0lfoYc7MToiyUxndpBN65CkS6/1SXMnk26omegWJ6xMMLm4SaQ4QfBtiJtCexeULFV+yBIz9zAfRwzltZ8JFroQmg03VnOq7NrPWZnjujBTSDL83Wg1Gftjbdbeb6flHjf9zHKopUN9OQx0RIIgxN0EIXZMJ66/zIJjbBPmkY4PB7R+PhaDZH9Y/fTJkLQ5B0Lhl4nutCVhTE43G0x6r4wZf/FKozhk3P78AP7/0lNm3dD1fvgJKeh4qtwKFFQsQyxUcypUK2KzDLQ8ilY+juXYSxmo6+wXF4pRKQTEKKX/lVn4sTcCwiAHSCIpf+Rla1xwBKglFTFMQUlbGXP2SVwkM6FYemqAzmBGyhm8+yLMRicZHeLqnwOI9dheP6MG2XvyuRIgEXHrPWqU+3IBM4vg+HGZohWNDEkVcgsLLJSpalIH0tiMROgLrIDeQPFzoSwk0AOgF7ODUC0H3SnnwC2jDpk7wFwmKfiA2z6R7G8zwWlHRVsoAodYSBgSxWUnyC8aHr1Wo1fif6X6b/ZVUQWj0JrqtB1+bBdorQkgehxWqoFk1YZRe9nQux8sROvOv3z8aixT62bXsAd/7oX7HmNSvQ1hbH2rXz8bMHf4Jlp6/FUGUYm59/GuvXnYY3nXg1vnPvBmy4ax8ueP2HsW2gHWNKD14eGcaCnISLCzX8Xo8O5/av4FTNw/D4CJSuXmwu1dB90eV4bMzFl+66H1LPaoy7pIwR6GvcAACSA1+mrmsmHArR0NpwqXXfZCGZxnjnDOThcf1KlMv5aATacYlBTnAPJi3yqYAeDs/UUFCwosmvxV84wjIOgL2ue3DzcT6KqiDTCazwwlHHm2sUQuBO5wGIWhxzDQlEXf9ojh+Ndc7vHCBRlJXdanyjnu9/PKC3yNOnsWnk6DRmCUQp9NHjO/mNZvNP1yfspHVK/yZQp1RCAvWUVMYJ2QpUr4Thso2Rmg8p0Q49343xmgxzcBTo6BLVpyjUTZ7xmI+Y7MGsjsErloFEB6RUnpt70bUZ0OlBWLsnzz+hne/CdW34ro24rjGQJ3QNqUQcyXgcKrX6dD24noNMIo54PAZVkRigCcT5eo4Lw7agKjEGXdICfIWc9FQOz4NhWbBsG5VymR/EdkTbOVnRCSbguB5s12EgDLQHnhxWOsiyDlwdFIem9LUJUkIA6hNuYI7BBOKPPQyBZV7vKglik6QgiNivcLPTT8cyxdgEYxS63kmpoeOmIRQYRZV4UGVVuNJdcsj7Ph/nzUuqiESMfZpcFdSyFojDttKw3BpiiX7oScH2r5UcqEijkNMgqX24/PJTsHZtJ9avXoqyfQgHDj2Lhx6+Azv2bcbq00/FyWevxw/uvRu7XziAdW3rsXrBG7F4/lvx5e8+h/Lyi1CL96AtKaFr+CDeUShh0YEHsNLYgpULO/H1b9+Pi9/xPiRWrcZPt+7CbQ89iS0jJuT2xTCQguQnoXgalwOm4gkE6J5MbndyuZPCRCESASq/bmBOzzRXCz3cro1gHv5+NApBM+Ewef5UL0co7CfHtF4Uhc538veIuN3xBvTG608ouvWM/SYEsShAqSegHC0g1q+5ZlZylDA+Fsenu+9M1sWxAPTI8Y14yZk857EYpzlfo5mFThcNvLjN8vR5/09ab/wIR6T9tShtO5NnjrLQCdtIBtH/HNL1RCiMMEKXavjY+38bjz54HzY99xLXY/e0LEpVF1ASSLZ1oVosipKxlPpWpkwxE3JSQ0wjvHXhWkAyk+PrE+9M0q+4iQFdWJ8IAN0GHBu+5yCViCEZ15HPppHPZZFOJqApEjzHZcCndqsxVYNC1rJLcWOLf7q2zVa4qsUEmEsKPPoJBaZLgG4z4A8Nj8IwDNQMEza5T+QYA7rr+Qzoqkq/C+ta5PpxMoAYawLqwD3ZyDIMXe6TlYxEzJy8Dexqb0jloIkmVzy73GnwghgNjQEvBFmAvK5qDNz0Pw1itVoV7nWubU7hf5+PxWIqhx6oex0pOtRxxzQsOFRil5YVgbqsoWoTMY68IA7iWpzbnDpUANi3oGkVlCo70dFBCoCF5cu7oKdqeOe7X4ef/eIf2U1vlCRUHRUDiKEjtwJ/+bZPYXR3DJu3WLA7O/H5DS/gxNVrsIYUn4334UJjP3IjT2P5yRLkdAaHqyfgQC2DXVUD97+0DTsqBuLzl8FW01D1LKqjBlRXQsyjWvrEsyBAJytddBVyfQHo04H5XAXOTDZVq+/8ulvoUaWDm4+fWENMx5A0wcsIPkcAe0uXpvDKzfTTygKfDtgi57+B/He0oN7MJc37MMrVO9OXnuH3ZqNQzATQm123/m+R4/s/HNBFqHXy0wjYoYV+pCtenGPPFdDrbjidhR663euNApJLMdnFCYs6MDLUj5GxMpeKlbU0bF/m1G1mTdPzJZNQk3H4rgO3VgZscsETWGsCpwThSzD+E1d8zScwYq2BiG4ykd1dAfCujVRCRy6dxLz2Agr5NFJxncGbLkSWMoEWXVsQvHyuScwx+cANTfhFFjRb6VwOT+b4uWk7MBwHA8NjKJWrGC8VGeTJgifgJxe8TVahrE2Q2VjjCsiOgqhUnzYwGT9nR0sw0RSrFt8VljorAxPEOECTaVCENc3/e05QV1koOfR+pMAQSOu6hkQixR4JXU8woNO7klu9ND6GUqXEv8cSMeRyOaTTYkUQ5AAAIABJREFUaeRyBZi2hUq5yoVyqhULpmnBdXwmC9rssqcCBOQ8TUFGVpD0JOrEMwo9MQwXo0inVJRr/Vi2oh0f+t/XYMMDt8IxBnDO6tfC8nPoOulC7NhnwtgZx313PYuzX/tWVFJZ/Hjr43jtaathPnA//F89hLXVYVxxyanoumQZXikauPWbmzBs5LB7bByZxYth5/I4MDzGbnaMFKF19HBtfyI5iq5qodudmveQ4iWUtfDTzC09Q5l4XL52rAC92XuFGvdcHrwx7bFRgE/1MDRmasgM6CIOKBKZ6ok5rPNGATqzhluDeitQaQaoRwU4x5gUNxtgncv81Z97tMrIsQD0ua7v/2rFZ9ZjPZ2FHlRqC687naXeDNA5gzyi0l7U89Y7AKZTeCexJdi/Ex5gH/m2HGMGGbVG1WCyNQO1GhMeXVokriNqCaiqYPxbhgBwVYamyLCrZQZzJZGAlHnz13yX4thkJfoeVGrlqUicwSZ7NlJJHW3ZFDrbCsikE9A1ii8DMVVFTBWuBPLxCze1IOGImDSxGxVYlsPWNhHhiBBHddjpmcntTpZ6/+gYRooVDI0Mo1w14FE6mELEOOrfTcxxAgwxrAHHfCKOLvwtInbNFnmQ1C8APThHJHlOKAUhoAvlwEeMmouwt4Ge2WVlRVcV6DEVGg2YJgBd13UG8ng8ycCuaXrAehdW+tjoMMaKoxxy0OIa8vk80ukkMpkck/vIMq/WTJTLNS4CUy5VUbEMWEwI1OB7Glw7xoxyqhwHxYGvDKNrgYntr2zASad24qJLTkWlNohtOzbjxa2b8Ifveiee/uUjePNb34NhfyHuf/gALr/k93HDDf+GpSeuwOGhXTh5XQfeuHYBsi9uxgm2hx49A6/QgX1LOnHPU9vxvX95AD09J6GvNA4/lULRqgHlGrLLV8IzbVijFcQ8D5orut0xaMguZzwwoItIOg/2rxuY8xzT+mzxORqB1swLcTTnN32MOjY7X6uBpU7hrsnPkYDO9Ff6MJmTtecpxUbCZ6aqVY0f2u+CNRxtpUdZ4M2EWehabDn+Da90tKAYpVBECeRjdXy692/57jOIoUdZ6L/ugB7lQZjx/mkB6Cx7GpbwJE1q6oHG7wmcmv0qiHK50/uHgF5fX4D/TSebTlBSOwYkE0y+9owaJEVCMpnkcLRlE0PeEqSLmC7+p6ws+NB8G64pwsJkdEr5q27yKd7tuTYTxtgapXgwKQTwkMsmUcgk0ZHPM92eK6grxM6OIZFIMLiThkHENo4l12k9FCcmRjcBOFnq5FIgkCdwd10Ppiehb2wcg+NFLjYzVq7AJT8uaSjEhqdzgrGeAIswlSwE83pAZ8Em2pmGLnd20wfpagJ6wtQ14cLXFZ3B3LUtfpdETEE2nUA2k2LvhCpLUAILPUZArsYgq4LkELr5yaVeq5ZRrpYZ0GVVTEYsEYeu6lDYPU9kOAmViomhkTGMDg2jWKlgvFyEouuQpTgcW4PnxCHTPajGujyIVesS+ItPvgNZZQwbnv8+vnfH7Tj9jLNQKlqISTp2PLcZK1edi8ve+lH82w+fwXveey1u+84epPIpXHjePGBsCNnxvUjt3AF1rAg11oYv3vEfqK0+FVt2DyGGLsTVDNyYgopJXgEFciIBz6E2fxZXnCMLXSO9I8jlD4thkEeIrEMOiTSpRjX7bXLszjwegD6dm3c2Ty2R8lqXP17PUudNyoA+iXq85sIUC1JyVVIGp7rcRfc7wZTnZw0k1pGgTm2Sm9VwaP4m01kgvO2a5MDXK3nTjk2ggITHjwWg1z/PbOZkNudM99ytAOv/Bwv91QZ04nrVf44A9DmAuVjfk1dvqtSF+ytMfw7qOohYOrm2dSCZFc3ROEZuI5YkPACMinCvxzN5aPEEh6Wp2QvUoK8GHdco5TrYf+RyX3jd131mx5E7lfKpbQu+ayKuaQzgmaSOzrY8OjvakGSCnMRmfoxy2YJaugzkQWqbEo6YT9abL7QLSaSpmdQ5jtzpsrDci6aF/mIFh4ZHMTQyCsO0mQ1PgO+4gsEeJnaHC0PEuoNRJBc6xa4DC10IL4o3U8H8MG1NsAzpO0T0U2UFMV3lWL9ZrSGlJSB7LuKxGCsv2VQcCU1GKhlDNpUSHguKhasU8/Z53KkHsZg8GboW4xi5bZgwHZNdOATo9H2Z2uU5PiRVY3IgRSwpjl6qVFEuVlA1ahgdHUWC+uW6CkxLeDpMtwKoFaQKNXzsk78DJdkPxPtw8PAL/Oy7dx1AuaRiz65D2LFrJ970hutwyso3YucrLh59agAjZRV6rgMJTcHgy5uRMkpIlcbhGQbKnoxROYYhLQlDTiAuJdlX4VKRHQLoYP64IQ4VDiTL3JO4QQ6NKSklXKM40GyJM1APOEdYgRE066gNPxvhOmUDzzQtZpY3muvzEyALUlvQdzqw0CmcRWuMlOyQoMmJkCygKNQVC9izCmeDuK4IGfGeZO1dAaWk0dqcSEsh5ZpTMye/q9URQOncetIO3ZfPb/GJsiCjxkeQ+ppXXJvJlDQC5lwUgmb3i4rRz9jCbHLxekCfzsKfy/XplqEFXz/nYUw3VLjCOQ+/H1qVM3FHRz1f1Pw3KnLBYpgcraj9G675Bgt9ArgbFNYZOKOmXXbhuE1dE60VYsLW6T4cqpQSojcJ9Un3yah2oPg2t2Hl1HGWr4JU7XEwnOrBiNRuMX8Wfy/8SOd+8E6fwI1u7DoW7FoVBjVgJ2tdBeYVcuhsy6GjvY0tVk0iK14RAEe54J7HeerEJgxd7uEGJeuciG2CtU7kL0IF4XanePl4zeLqcgNjRQyPjsGiL3GeOmB7RPqh/8mqFx1txECGyfyCFCd5Ih+afQM+MdNFzvcEGYJAiVPTKA1OWOGqJrNXwapWoENDQhOJ/l3teeRSCcQUF3GVvBAqZCK5KWSlCwFJ1yFQE4OpcP10ClmQ4KNxFAKVwh0qC1ZiIvJCoCnyfdiWiyqBf82CbTmIxchlqqJaFYI6XdDgKWMoGbvgqkO4+E2nYGff0zC9gxgu7cObLrsIuXwbnnjseezdX0J7x0q85bJ3Y/uzA/jql/8dI8Uk8l2rMFj1YVdt5BJJaLYD1TI5sd+WJFiyCoeAhMIZFB4J+AgT2QATjQYox1yk2ImQBi0qkTxIcyty+4OwxzSrNsolONMNPxPhHiWQZ3ONuT5f1PmSEpSInALoYRAj6N5E88NFiUQoi/cbp0DKvM5oDxIngwoc8YfUe8GYg2FYYv9Q9gYXT6I5rMtPJy5MkNHBa7uOhUvPHlU69VgBej2oR4FE4zxGPUOreY+cnwgW/9E+a/2zRAE6fXcmoNrq/X4D6K0t9CiZ0Lg+Gn/nImMtPq32zySgk2xl1INMYM6g7pJZCzKQxR1Ef/UQ1BkbmU8myN4TgH7d5x5kC10Auo1auYRyaRSuafBFO9oL6Mhn0d6WZ4CjvGuKLXNuHQG6Q652kY9NP9mzHxLMqLSp5bBFblOrTRIWROIh17NhYLxqYt/QCIZKFYwVyzDZda9yaXfKgGfwZ1c9uXtDEJ0cPbaYmYUuYuhisEUaD/3HwyCRxU7CkNLsRFiBwpZM3DNtaK6LfCaDBd3zsKC7E/lUDKrkMH9Ak1xQ8RxKSeN8V3YxC5KfzDnzChdVCYXgJNM90IxZu5I5jZAURfJSkCVFKXmeE1hJRKh3yWORQFd3AatP7UK+u4KSvRUVtw8H+/di3alr8NyLz6JYGcDy13SjVBuA79t46IGX8eE//A6+dev9ePSRzZCUPAw3i7GKAi/RgVi2HUY1iL0EbEjNc6HL7KmBrLgw/Qoz1rmSXjC0RI6kpSK4hMymCBoNMA2S34fGQGCHGP/pPkcjMKM212yORykUs7lm/TlR7xd1fQL0MAmNAFu43Km+A4tzru/gE2mT0kiDOgjkDSPllWYjDCmEljfzSIL0SwJyUh65UBJpmQzc9JPsYvE39igFXhTatxw+C8JaoaUW9Q7h8aO1jsX6IaVyUiDN5hpzuX/Uu/1XWej0HNNZ6VHP2Op4+Pz/0y30CUBrpINMeLymjtKEIznC5X4kgE+9QRSgt1bIyPgUHjpOS2PUE4BO/m3u4jYB1oGBG1jqTEknvb2hNY30B1/8lU9Ax4vJc2GbNZRLRVi1KpdzTSd15LJpFLIZ6DEFKhWY0ajIjBD4IifcDyx0ArqgA1BQKc2omWwJksVNaWlU783xwQQxKhPbP17GaNVgprvhuGzJG47P7VOJHEf56cK9MBXQ2VYP3OgsGPh4ILCoElsA8KRoCMFEgopAKyB2kdByHaQUBfNyeSzsmoeezgKyCZVLsCpkzZPGRKAu0uhFBjuz9SUoWpzd97ZJYCiUDsEyFgLRExVtRIyT2fMkPOnv5C0IBCy9oyPBsSUYVQnZNh1LVurQMqTkbEGxOoD9fYPIFdpx7W+/Fbv2P4ddB59GMuvhYN8eLO65AMbgefjW1x/F4eEi2nsWY3DUgKTnEO/oxsDhISCdESuZAd2H6jiIE6izBWfCkktcMCYsqTuRxhS0pw1d7AQURFgMFaZJY/B/toUeJUyjAL3VcZ4CTtMUbSBZMRJVh0QIjCoVaJpQWgPFlUgzLPwD3otQpKmYUeC6DvaJz4USFE4dDVnw4ebnAk5cGEnMZ+hKZEs/yFDhtRtZlWYy/NUMlKPGjo4fS5f7bJ9hJoBYD7iN/57Jezb7TisLfS6KTf29jjegz/bdG8+b4umoTzmMcrk3XCjwUE/8NYyhN2O/z4QMV78HJgzVKQrozDkoR7wz7dWga6ggd5McFjRj6q/OP+tC2EL2hvuWk7D5m/XvIb3/Hx/xqUAMfbQgl9yoVWCZNUicNgZkkgkkiSCmCMs8TsxvotDD41g6aREKCxZRaz18cbIaqjWDrTlKzSJwdskqYAvdxHjVwLhpY9wwUaqYMGwHlZqFsmnCItSXRVEatgYb8lUJeJjRH+R/C5c8oW7gXmRFSobGue+B27uhsAxZqV2ZLNozaXS1ZZBL60hqEuKyg5hExV0cjqGHoXxhoQsLSCayG8XmbUGu400OF47viHz8QDCGwpI8E2FZW1FUhix3Bb6rsyeiUi3Bxji0xAhKtUPoGzrAnIJkqht79m/HFW87CxdfthrPbv05DvbtRj6zCG3pc/GpP3sIvd0XknMGBw8PwaRa+EkdBjVNUR3RQU9yITkueyN0h5rbEGFKgy9ROKTMrh2R419XE58AnOrkk65Iwy8I1EJRonoBYSmAiA03F8A7FsJiJqDU6j5RLuewzPF014gCdInTzsRWnWqhC0EhOO5iY3PJY043FSUkibiYSdG+lCBRBULPg+WKalQcFuIsBOpPQApt4JxjhTQISRGfhXxZ3IBGuHdDQG8WL2z2jvWA0QzoolzSIaDPFTBnC+aRzxfhcp/LGm0kxR0PCz18vuNloc/l/evPnTWghxZ2I8s9/L2hX/uRuR6t/IsNrY5Dz/OUGgezB/SAtDSRcipCnoFiH7RlnQgd07cCTJvkAdD+JkCffCvpozc96jPxhQqHkGuZUsosE64TuGElX6RwMUvb5cIznIfNsV8PcVV01aJ0L9rc9YBOk1QlSj05EjhNjW0PtnJN00XRNFCxgbJlo2yYqNRsjJfLGC1VYVhUlUyDpIlCM6GFPjnxwmVNljDXcp/Q9oWVHr40udwnXJUqWe7UEMZlME4oEpZ0dqEjm0Q+k0RSBeKSg4TmQVddaJIDXRUsdy7dx6SxgCtPJXBJgbDEhNL9SLkg5cjxKJ5OzVgCl6hMsXiFS79Se5qwmAix/8vVGhKJHDxXg+1ZkLUyqibF0KtQ1STGix4WLp2HJ56/Ex/7xDuwdfeD2LjxIVx79fvx2c/9CHsPLEF5rIC0kkRHoYPbmQ5VirCSQK4zi+GhQxxCiHkO1EDZIeKhS+PCzXbIxSPc7RQ+CPP3ae1wWlqgS9F3abzJHU+AzueQxU4EuSPqL01u1ShAnyvgRgmUqPtHnR8Vw4xi0bd6P65wKBEfIaS4TLXQSWl1LBuaIjxgos6DUE5JuSYg75lXYG8ZeVBMx+EUykrVYGBn7wqtS9pzFO4ShZzZ3cRWPf1OVf4UQSQNa0eE9eVnMnatAD0KLHnfNJDiZgvM9QrBTO5bD3St1kCUy30mYzTd9UNAJwnW+DzHykI/3oAe9f4znYtXC9CPFo4b3yeMcEfJkWbHGSu51wgZrcGTCCATH5HSIv7N8laAemh80Z+PAPRP/fNTvmkaDEAcE6aNHhRaCbx4TCSjTW47VgDootyrKEITWA4hoAfsXBYgngSLLAlfgmlRIRmyqonRQyxzoGSZqLkyarbLJLlSzcDQaBFDYyUYJuVhBxZ6AOhTF7kfgKvI5wubs4RxdJFARzF0Kv7isNJBZDhywRB5TVFlZHQdSzrb0Z3PoT2XZiCPw0ZCJUXFZbYhldhTNUGK49rxJCBJ7sqilKsXlHYlbwaVe+V6vR41agkIg+TJoO/S81D5P1ChHFFZjWqiW/4QNL0dTnURbDPLyoPhEJ9gDJou49DgGDq6U6h5e7F0ZQomDqCrux379lRw4233QDvxtRjYV0VPWUHGUlEp20i1tcNMx7F3924Usm3cAIfmyVMAQ3NgqzQPVGqXvAQaZE/hJh9EgAubfXAVOJp37mZHjXAIFlwoLo2Lw6VgqWiPp8Tr2uYcuWyjNnzU8dlslPpz5nr9qPOjjkcBehC04nAQh68mYuiCfkiAHlMF6ZTc8GRn63oMuUwW2XQcvV1tnHVCa8qwTJSKFZSqVVBjJPo2VSgkzoZFxE3ykBGHI5RiZKF7dHEB6KwgN5DiZiKQm4HwTAGpmYU+k3s2rovZWrdR9/qvAHSRZngkqNM7RimUM90fx8tCj1r/UePbVLE6Gpd7Q7fARhb7dN3YQps2CtAbx/+ImHoL/lC9ktka0ANOEoM5GUn1oM6B8sBFKuQDheco64jXB0mJegv989/c5BtmVXRV46poZE2K+BkVjgldjrZtcvMVuhflWBOgszubGrhw/2vRjSx8iVAw0NwQAFJKVs12hHWgatygpWpRrrWCquPCslyUqjUMjRQxODrOgojo+XSeS9ZxoM4SoPIiIaIbaSj8/mFsN3C783hwGxdBZnOCzmBheVqLOsLJyMQ1LO7IY0FHO7o7ckjFZMQklwGdXO7wTega1WkXbGKKUzpUCY8KxdBdiZgUaEy8YQjSgzKw9fEW8eyCHEfuTVFVTwU0E36sCEnKoDbWC9tsQyKehuPbMJ0hyKoHShpyQUVo+vG616/FimXtHF354Y9/jo0v7cb9z7+MwqJVyB6swB+sYl5bD4bKNRyqGVi4dBlqwyVoXGvdg6O4qKk2TIU4E1QdkNj3VCdYC6zzSUCnTARKYQsBXaRVibxllVmYYU94DR6nC9JEkF9+6k9WZJr8Pfxe1PHprtv4d5oLUjwaf1L9vWZ/n/ze1HaPjRsvygKvzwGvP3eiGFIQh54iaEJtnIookYcj6OLHhY04thFo46QqcW0I4qZQfwSx13KZFLrJs9SeR0eBij1RKEzj/ggVSoms1GA6Nu+ZYqnGSnXNMFA1LWa9Uyoph4V431CRiqB5BJHimBxBzyVaCk8VaEc6LBuBNPw9zKefKtCPPF/sUvGpt1Q57j9NkLNpLnHQppOzAer6xjf+HqbwT4QmI0rEzgTQ6+9Xf/2Z/L2+MUszpeQ3gB7BWpshoIdrrFnaWqt5ItL3RD/2gEzKpNOJMGtrlaDV/E1a6CIeLpxVdT/ZSp+00IVcCEC9bn9MAfSbvv2MT8VQRFMV4YpmEAzKoIpr1qWKkVAP0mU4lYvel27KFnp9IIMzaUWJU9dnC4FyuEXcW2ieFME1JYX7opumg2KpgtGREkbGSihXbLbcLZtAhUreBbXgOY1NFDThNB2VbE8xEGxlTBTTCOrKUT14TvPhzrtwjAoX0UkmE+hIxxnQ27M68pk0UrqChApkdBUxhXu+iTK3Qe47kYoIyEkrCq2cOAF0HW9AuDbrSslyWGCykhrFz2n82HJjxYlcoyo8JwXPIQKUiKUSQYLoTKSx2Z4DX7URS6mIJVXUzBr6+0dwYKSIrf3DGCtZcMZrkByKpcZgUQOcIN+f2f4hyJKVTvfjGvgibk5xfJGzHwjboCCJsBwBTxHV86domwGBS7h+wriPSCmcXP1hiiFHh4/4e/g9ypVodVzIW1p/4nvhz/D8ieP83BTbn/qTGR7cbleMNx3nxrvMCRDeJfJW8NLluZ7sHMd3DiRuCDaNQpc8QGzZ0rojJTKwlsPvhxY6ZRGERY0obEEZEbxWFFV4f5i06ECllrxUgZHmyhbhEMo4od4KKV3HvPYO9PZ0oatjHtIpaphEWRhMqxNhLdOEYVHYR/RkJpY7/b1m2qjURJVCyigpl8usNFPHPyozqVFJ55gGR/I5vZS8M1TgiVoDs+ue83kn13HYjZDbQQZKCykJoo0wUXUE34YVtolP/diSx8GDb5Na4QtSnywIP8EO4rEPMX1StIiwXv2Hx57eN1CMOAg3TX/u+r/zvm5kRTdodPUCuanXgZ65SR/w8D40Aq2OT1ECmxTnmamF26iIhr8fK4VguutHhcyiOCjTXTf8+1zff0p1tibzzaGmFvPHLO3mok3gQgPLfOJ5g7mkrmrTjh3JF3eyFbcwCoNGSxMpR0E20YSsbb1mpa9/91mOoVuWwYJpEtCF+3iSUBawa4NCF2GxFcchx55wR0/RZoMHo5KnVMKVgJ3d0CSoAvKN5bmo+mSJUxqZhGrFwPh4GWOjZRTLNZgWUA1c7wTq5CLmKnMslH1hnRNwsYsiaCMZAnowipymJoHjjJSKZnMdXAfZRArtWQL0DNrTovkM9SFPqBISmsRuThbCE/EMsqSCwipcoEN4CuLkcagD9GktlkDTCsFc5P4GaWDsxgh6qDOiT1oypLSQhUXvqmhC6FJTm9HxMQwXKxgYq3FhHqqJX+PWtQn4mgqfXOEyFR0RXexCQOaUtIBwwSAyUVJRpOWJD4vY4J9UL1DEeQRDX1hAfBmqDhgUQJhu0Ua55OottGbXmLD4gvGrvx7/O8LC4k3XcO7kHFE8OgR0ASj13w8BrN4lOnFuMKjh85OXgu/D4RRBNqNxY2U4KDPMbYh5IkSvhLA4D68FWgIU0oIPnUJf3DLRRoL/7TNhNZtMoKu9DT1dnejs7EQ2owNuCariCjAkT5hjswUueihIMKjegQ+uh2CYFsq1KiqVGhc1Iu9XueLCIEXAsmB6DgwKrZEbjzoqEm+GOweGqagBT4Y7B4p/e47oNshtgWl/24IUGipGxB0Riy9c05PppQLQLdEwKUinC3JQeJ+LtRYoESEJM1ikIahHWbhRgMF1Flp8mgF6uJdC46FV+9Oo9V9/69mGDWb6/FFjMZvj/90A/Yh3jGLRRzRvYYOhWbjkKAE9XFPh84XXjBrfxveRvvWDLXUWOgF6kHMdxtMmGOKT7HVhoQs3HwE6Q0CYHjZhzYkEqJAcxilrtOFd8TfS/A3KeyfLnaxAT4Fp2igVyxgvVrnmuWlRPNmDpOrwFY0FE7ntKb2NQYbi4yr3MZ20MANgF8JV5PFxW1gCf9eCY5ucW15IZ9GRS2DJvCzaUnF2YxKQxxWykCRobNCxWBFjxq5RkY9NFgu9NVkFGgmzBi2/foIbAYh+D0GdAJ2tEE4ZrKv5G1rLVBjEttjFT8oPxUI8qv7lOqhZJiqWi9Gqh4ODQzjYP8QuVSolSMVjbI88HyRHRTubEJTCvEku1cuEyvDhJ5WI+tzG+sYrYaY6W59BHjT5LOoLGxyxwCI2DAFiK6das7Gczg3aTCDVg3n47/p4Ig1C6JKnwkFTAD0AoXrP7+TzBA2KQqsqzOUO139djXZ6R84EIXBnSzdMSxOUTm5wRHNE5ZddImOKtepaFhc9ohbFHXkq8FRAR6GAthzFzzNIxGW49hhkJcwlpwJOBObkOhexNZczS4LCSh41RXK5ORABODX1K5YM3m+DI8MYLo3z/nIoNBUoz7R+SFkh5SNMCw1z2EXcXVjoYZOZUHHnvojsuBMM+gnlqI5AyT4XyxLVsCj8QIWbSLknpX/CUxRsvwlAD5J3Aut9uvjzTC27KECfTkGnp2KaYUCWnQ0YNp5zPAB9puMw2+ePUljm6iGY6/mRCn8UoEeURg7ro9QDcv2YtwJklrhhV89pvDNHDej/90cvMqBPuMrCqmgUTwvIXWF8PBSEdBMCfhJEZIETMIUaO29MlotCiLA1zgQxsVFpw9O9yDVYcyyUCbCIeOX4nKZVKdWYpWvUHPZ2yLEEuwQ9WUPNclGuGcyIJ6ufAVYhxvakq5QZ7/WlYQNAZ/vSs9kKUmQfHbkC5uXTWNKRRVs6hnw6xVZ5DD7iGvWFF0zuMA+QgU0WFdJIwIk2q2RxBVZXsCMmxqHJDpkK5gLYqaa9qAIm/hexXUpXEhXyyJJiZj1V3aOQgUs5+h7HOslZOVg2MVysYnS8IjIFDAvjFQPFmslZBfF0jkdgaslPulcgKBvSOo4QMnWd1Jq6HCdSLY5eJDD/IGJDNVroUwB3BrdsBejMNQlAJHS5hzFQLpDUMnwXHCSXMYWowhrNwUnhOqBwBqecsRJEa5CKx4jaBkzUVFXE43HoMarJ7pApza53zzBhmRV4lslW+ZIFvVjQ082eJPou5UqQMpWIU2opeQKCfstUlIlvFXixOBRNSm+QpUGGPxHjqJgUhcIcBaNj4zh0eACDI6Mo2zZb5MRvqZgmE1X56ckTRe0dQw5IcL9wfsQ+DyeEOCJB6G7CcxbIg4bwjVRXa1uE44QHSHiFJj+CDDQRGAqKHok5akUqi1oiUYDeyuU+Ews96v71x5vur6O5QJPvzhkQI+5/vAF9rgrJXM9n4GrxaQbo9eAeBchynfxtNv9R49v4aNK379oaWOiTLneOjRPBayKXWrgtBUBDpGXcAAAgAElEQVQLARY2bSdTNRReJBxFjFMIlIm0DHKtkYAJgJ3cghzrc2xUyN1P8XR2BxqolWucsua5bNMglWuDR+VgKQXOcrmBS6lSYYFDsT5HIle8cHXyp8HKIrceC9I6QKfmMwTonYUMlnXmUUjryKVS3J82Rml6ClVSo2IwFmKKsDDYeuO8XbJYJi1rIohxzd3ABTmdezcEokZQpzGm8ycWHodDg1KrssRpSCAvBGUGsPudsg2ohakEV1ExWqExpE5uFnetOzQ4gv7BYS6rS8f1ZFYQr4KYIglKvldofXK98CNXbGiv1/MimguciCBkhECYKaA3AvnRLPRmShavZRp3VZRCpfeln6LgyuTPSYia5kUI0LnasGiyQgoaK2YBT4LSJjl0Q/djC5wUSiDGBZo05AtZZFJpZFJBoyPHhmvX4BBT3aiiNDqMeYU8FvZ0oburnT1J3OmQCDqSi2wqJlzWQYU4UjSFAu2z0kugTYDOueakvHjE/whIcZ4ELZbk2g/DoyMYKZbY+0UhHtpnw+NFXk+cty6r3JOA2hlToyG2vGWJuTfkbaOfZP2zFU8kPq41L2pOC6AOrO9AKIhiOiIFh8ctqCvBim0w1BzbDH6bBPTJ9B0RAguLOs2uHnwUoE9nofNzBm2jW7ncjwZQjgegH83956g7ND19rvefq0Iy1/tHWfhKsJ7r71P/7yg5FbLVp1tnUecfAejfvXvbEYDOFkeQgsXV1cLqVAGg0++CEa+wC70ezDiuFoA/u2XJCqXcbzZEBZhwHXXLgek6MHxyv3vcU7xaraFWpY4yRFbSICk6Utk8u45N20fZtDlvm4RNsWIwqBtk+YdgXgfqAqSEk5jcnCT8yDKi5jMxVUJbPsfpast62tCe0pEhC53qtvuUg04FTkkRcBFjklNQJjNwPwq3u2COK1xOVoigeuCoH7Nw0MPjEy53mZjLgj1O7Wsn3O8sFgX5j/rkyiQYVdHshghOZKFzHFuJoeapMIh/YJgYGBrF7v19ONA/iKrtQkmkuOKeS5FZ7kkv2OihVcPCN9AQBTEu1EYnM8s5BhxK2KA8nGC8T8bcW0F61IaaDaDXL/KZLPjpAV2kH4au9nqlIVRkSKBwFYQ6T8KE0kbr2bWDMJUAdMcW6YocllIUxMiSZWWSCsHY/JNY6elUCgk9ht753Vx6OJvJ8HWoeqHrGHDNGldtLI4OIx6TkUnoyKaSyKbp/xT/jOsqXLPKYSGaGla6CeRIQaZ1QoQ17lxI3iDR6ZAAfxLQgXgizZY1hWuIHc/KteczuA8Mj2Dg8DCPkSLrkKjhEJVSJkDnu8pMtKsaBirUA8KwuLwxyzjiEXDuPDX+EXyCCcLbRIc1ei4xbqFsEJb5JO+jEdBFC1+hCLBlztcOwlazaPIyU0Cvt7omhG/A1/kNoE+vCkTt/yglYq7nz1UhmCmgN1sfjUZIs3dl2RIy5pu43aPG5whA//6PBaBPuNy5kIpg7rL1GHgWRd10IaxIcIQud3KVHwHooRYeEmeC5hGhxS6uLVzHom67xxo+EXjIcqf3kqUYF5UhsCargfLSq8zWdVGsVjnuN16toWjYsLleO0sRIdQa0vhoy1NckrrZwCbmOtCWz7LLfeX8HrSn40gnqSmLxy53YrhTExoizxHrOAR04XYnYBSAznx3l2LyDe7BadzIjdY5X5eeiVzuRF5jhnvA2Q9c75x9EIAnjRd5KjiaqSoM6JavwPRVJjwNjY1jz4FD2Nc/gFKVuAkaytSPnoWraMZCJKfQhRp6UoSAFLk+oSIkOO6TFlLo5RDPF6Q20Tw26bNdv8iiNiSxpVt9wvVWrxRN2SgNaSvNrjWd14StO1bSSGkT415P0vt/7L35kyxpVh14fY0tt7fX0g2iGTFimBljMDCBfpDN/ztj84PEiK1pgRBoBAgaeoHuqq7trbln7BEe7h5j59zvun/hGZGe+fJVVQOVZlX5MjPCw5fvu+cu556L92Ggj6k16efW4E6YytHuqXwSRMY5skscWKStjtTMB8DD8y0hzCRy0O/Io6MHcrC/J+89eyL7+wPZ7w+0Fm7OJ1JfZS7L6UiKfCmSL5mowYCk/UFf9vf6dAhW0ynXj9VzQVBlB0heENC73b4qG4K0RsCrAb0s1pJ0uhKAn5KXzJBxflIYy2i2lLOrK7kaTpluD0IoCzrCHz1CAHfAMs98kcloCkGbmczJss/obK+KUuKkowJFbEsDoVXZ9wRxKDkmXW+CIdo+FcztedSAbuJHJqyhQjlsaTW527cwiG2A3gQEP5K6Tcq9bf1v2yt3ifDaDP5dPr/tWNv+3nb8tr+3feaX/f77Hh9iXbvAHMduCzia1u++WZrg//rdj2pAR38xWLUVoEOQBa1Qauy4CQnoyoaHljlYrRXgOaY7T6qqpWNymkpK6jQ0bXEjqGPzWl0a7FqMIUXbC8VqYgnjmPVgMN2nS0T0SCMGMp5lcjEcymiykNPxjOpoRsrx22ToeLhapQJ6TuYwappHB/vy5OhAfvXb78uDvZ4c9vsSo//cA/TQ67FHxGGAzkgDETranQr05u+us/g1lCago7BBxjmjcxAG2c9X1dNxv9gKhNICyU7Kdkd6l8Ps41hGC7D9YazVuL58c8oo/eT8UlPxbPtLZI3XhIkK4li0RklewlRF7FN3CClipjYqUiFTozDJ1ehYbUHksJYbas1tHnIboDc3XBOc6zaE3abhpghdn6l5rbhu91ydU4b1baQ/fy+QGEaHLpMYbWZghEN6NcuZdcH+SJOI6nxgqWPML6PzKJKjw3157/EjktsOj/Zlr9+XXrfLfQUiZprE0kVvebiWIpvJCv8tZ3RIkW7vpmh1CwTzDvcA2JRu1lHDzJrhKHlO8iTG9vK80UIGMSNkbDhuVR0PRNvonoADAO4KuBqYvbxEeWsE1UK421ZuCqXwSmdK1lyzJQ5lsMkUojaaQcNshsliIUmvz/cT1FG/h7YB0+zaopakvUrJjnLJbv3pvVabw95bF5Vbml4ZAtsB3TewbYDRBuj4/G3pVP7+K4jQ2wCh7fruC1j3Pf59P//Lfv99j38ToLfdOwYQls12L743oP/fv/uTNUUmnFSpGr+a0W5zwPXzFLhskbNv3Y029WI5d2pKwiGQV8QqNZxG0CLRy9OPwPEsC8DpZJBGnS5oDBaFyHS5knm2ltliJeeXQzkfTeRilskcRnQdSNrtck60OQY4X6QmUYtcZytKZQLYEemAXPRofyC//OEH8uigJw/29wXjyyE0i0i9A7a/CtXq9bhWJBhNpi5pTgFnqKHrzOgN791rZbBWQGYPnIEguBtB32IMjCl13QCM2J1SFEAXYE5QhxPkIhII7xSIDDEnd60MZjhAb05P5YtXx3J8cSWLHGpuCaN5kOiyQnvpYcghrYshMxjjiuePc0PfPVvkyRhTZTLKHjiAJyfBqznTSXB1Trt+H3TbAN0M9G0Wf/M1THU2ORON7Ij/+f552b9XOSSGlaAIrQL0leN66WCVeLaugwPlEbYX6twDKCoi2kb5RoWYHNfCKSmxvxSlIwrDBGyJxEyEoz1daxphJ3SKMeyomyYUcsKaQFQah3gWeC8oIBnJnFJiWBCIdIhsI0lD6CZAsRHCMyp8pKQ+114IRwJrBK6YA3DTFOCSZooe7Hrdp3AcOYaVaXc9znwBxwCyzUrIBKBzDbvhL3jPEqWv5YpaE/h+OZ7I69NzZoxA0Is7XYm7XYmwN1k+y9grn61KibsDfqcjj71JASe1E8bXUZcT/qVOoyNnhTFGKEuvtc3WR22f2iOk2wD6rrWp7Zva/77zNV7WwN8ftv7uCyht7/cdgrcBi7bjv82+9d9jAc82p+k2x971Pvu9H1Dtcsx2ZfDoTLbNqqhkF7efbZv9a7tG//5ooGxsZl10zYAx+H/+00cNQPcmKAEqOISF26sCLb0xIKdsI1TVA98qpjujY+3z1c1WE2EAGQaGBug5gV1bV8Cyhe44ovPZIpdZVrJ+fnE1lHNOasPvVgQ0sIXTpFtlEtQ4old2KWtEKzTU2jt9OIB++x4B/enRAUfEQuY1WReSRCDHoYqtBt2yCtorC3BEil9r6OE6o9FuLnx/8xiJUI2UvtaivTQFX9n9zrUoq7asZkOQNoWBZYkCdVgATVU7DCW3GjmH0AjTnSDHvTk7l4vhpEq5L8tIpgvI62aygFIYp9mlEqcDGl1kB0yXWEepOnKXS0Vb/3qVknclAaas3xLQ7wPmvJcuQrJIyUDKNglT5rllkBS0mxu0drAcD8JNEORGdBPPcGf5PkbQWm5Kk0Q6cSQdaqqH0klSSVI3sAfZJ6xJ1MzXJYcZ7fdSOdjrydGgL4NeV/rdjsQgNuY5eRpJigmGyJ64zokQY34DSaCphOdeoPRC5WaNzhH9Syi9pEM5ZqSieH2ekAvXoNtz5LBgHTX4HlbmwfrSoUK61mygy3zp2PAg2RUQrNH+djq1VKWMJcOUxFw1JsCHuRpP5Pj8kqQ6OAJRpyfd3oAlNPTIj6bQmZjIZL6SEgOYkIJH5O8cND43KhmumYnCd2uxrAik5H6EkjmmjA+QPqC3soyppf12X98A+tvdt28A/fb37c6A/h9+72cK6Jy3XNfDDWRU+rIGc6RhffDSvlrvy+sfrVRvGA04ARjHgCewuRSgbgx2n9IrZ0qQrVlon8kYDSyLkIA0XRYymS7l7OJKTocjuZqsFNCLtXQ6HRoOGAGWBBL06WJIPE2GlBlIdxPJlwvppSmFOr7z7Q/k/SdP5P0nDxlFgeSGqBuRPCIkAKsBOoarYAIcmNGMiNAulCHlrqDhf9nPuBYqZlkK1+MhwNh2+l01SfgcB+gEE8eWziCPuwPQYVQzGF9OzFJ2Me4ZaprD8Zh10Dn7kGOZZiWH3pxcDhlBYbJdsY4l6Oxz8po5KD6Q0Zlx5Rb9VvW6OXU51Xtvev53idCbPfy3X+pOstXNqffB3H8WBujNLIn6qEqUBHBXwI5w1SJCJ+cLUDanlkS3NJG9Xl96aSIP9waUZu13e9Lf2+caxNdyviCpDUQ41LoPqHXQlwO2qIUEcyoXLpX1DseZmglsQVMhJAI3mze0b50peafayMmGEkgHA388bYNaD0LP2MpnTHE7Z9K/x9g3jDLdutQ+coC/9rIjmoZ/CbIbskSrqq1My1x5oSl8OuAon5VCJxxqjwB2AHrc7Uu3P6Dy3GyRyfnFpZyeX3AdzlYIy5U9j0wJBaOQIXCfg73M8h21GhBAuEwJavicHu10sH0T5E3FagN0ITN/99dNEdq7APS29f4uI+RvIvTaefPvxZcZod/3+TUd1dYI/T/+/idrGD1MCTNAJ8vdGTmk93yPV1XG9IubCyQed5+q1JMRBVw/+obwi5dy19Y29cxtuAlYw/DOYTzAfMVAF1U8C2WSgRxXyni+lIvLsZxfjeV0OKUYBtLG2Py9wZ4MBgNG60hLApTSBHo+JQlGV5cXMh2PGK0j5fmdb31bPnz2VD54/4nsdVPVKZeVpDCSqJHTGdE+X2heA9BBGkLfMYO2bKG1VE+NrAlofmToz5sGoCd9AIDT53U9OJruVZA3QFcNef29RegA9II97Jr5UNnRQDJM3WJPOiRjlRA3z4WA/hrM5bMrdgvgd/OyKxKhxcgN6vSMvnU74FnvBl5tOSLce9GfAWzbgr4PoPMzrY98Cwsdf8f9roV86mwQwa3IJUGGxUro7jkilY6ZBgDVBCEy9gKnl4EkGUqnk5ClPkhTee/oAdPmAHJddz1KymaLpXBGApzHjorDDPqpDJBmZ/3bZbkKMOIVnE3BD88QYA5Hgcz3UPvYLavD727PUX63Aei23vD7NE039q/tZdvDiKwNLP1yF1hseK6Z60snyKLsY/vX9ZOXpROvoWOpJMlFVnJADKYnYm+GSYdtbPgbSmin52dyfHwqp8OJjOaFhN0O9y4yYBBQYh+9a38DX4QiNY6XU5GIPEDHLvWBd5vjsgs411DXueHrJofgXwKg39fhaE1Zex1U9lltNsM/p21pdN8Wfd0p97tcy7Z7fWdA/w+//zEjdPzH1BZJZHW0iZ9pBDx9cjXWms6m+kuDFAbWMG8qX2f6z5oS9p0DxM1oT9NBDCDfaGqRYF7mZMFDKU49/0jmOerESCuLXA4nmlq+uOQkN6jM4as32JeDgwMaVxhD1Ph73ZjSmYvpWIaX5zKbjnXISBjI+8+eyQeI0N97Ivv9VOIylwT96OzzdWL4pkQHy4++d0cqY8sBUro3ALreU42g8e8moIcdZR+bahBAXBnvGpGYwWX9ku1/rqWHEV6k7GFXHyUwkPW7lmwJJT5EVDhlMI0jEgvPhlM5ubikmMhwuZaTUSE5I3Rfqa5W/kOUdmMEQ8fPy+A0pFbbFvTNR7/ZnBDTorp9zl+3uzImVSQKoC9X0o/Bl9AIGZoDILhhXHCv0yX57GB/oM4t2slWGYEUmR84jHtJRx70+pKgPBMmknRSJSsGASVYi2zJWfTwCSAG08P7EJ0jxY61BeCmXH9dq7N7yQyTU23U8cT1M6kNVu1IGohbJsJ+xnXpM6jFi+j8OecrdxFq9RxctwWGUhCgSVQTihrBweb3ujgjadRVoSi0rLkyGers7GfPtR0uL6FuWDKTNkKW6EwB/QKa8kUkUdqVCIAeAtDR/aIqkBSN4qlzp1XkWz5bV/IxzXr/eVvGwTfsu1ZS6ezGrr9/2YDeBnhtNdi2928DvLY92QbiuwD1JkDadUwfsP45AnrbvWwxr9Xb1aG9XkMPnEKlYnIgwX/8A025+4Be5+01XUwj6GpaFsUboKNvlqnixpkbqKPQpjVOFwF66TBO+0Iamwp4GFaRcVZ5Xiy0fuyEVABGqyJgRLkqY/oQk2lGNu3pxViWq5x97DCi3U5fDo4OZdDrE9xW+ZL9u700ljxbSDabkGCE1CVSqUcHD+TRg0N5/OBQeh30Da8pMIO4AMxkSsa6LAIJRUHCfm67Hp06Vl/8tg3mD7wxQOHrUEON3f1xZB+AuabbTbjfG3KDMoQT4ODDQ5XfOQkCgHLAhL+pvC5akeY0jOJAfZ6JXEzGcnk1kotpIZ8ej2W2EjpEqNFzYdi8bBzHq6j4U33qaWcrJ2e6PUJvW9D3BXSL0G1B+9+J943Mg0VvdLTKlTzuRdJLA6bMEWUja4NJgoiou70Oa9QYZINnAmEY3GfcX9S8MZjnMO4S0Cm04jIkukl1nC7azIKglBitkCBdRphiCGImlQZYQyfHAkS2qnyBqF2nHvI5M1ukjmG1vtzAnQiAXWWSallhO2Z9/xudKrYP3fM1PYAQkTZV3zRjRyeU43PXkhPIIeZUM7+jIqJOPNYPSHEFInZOWAzpTMIB5mCYWSaT2YzMefBfzk4v5HKykDzuiKRdRvC4fxn06B0JD/X+2bIgOY+DbxgcOF0IJ/BkpMYmyGxkFW9YhG0R+k2A+S4i9DZA/gbQW5x6j3y8zXn5uiP0Nvv3zgH9//2jTx2ga4Rr0aTV0C3tWkeWGk3wdYiwUYf0IvSaRWtSkxpF1PrgTgKSxgKpRQV0REFFuZSiwDAJ1MRBdNM+9VUZkgk7LxygSyjzuYIV+q3BssX0KIhbJElH9g4PpN8BOQ69vGv2++51E2Wtl7mk6BuG3GxZyKDb5+S1QTeRJCylA+ZypGMrIfAB4hPP37F6yXbnFCklC2LWuA/oTe/XIvQmsPCYUSAlZrTbsBMYQIA5GdJa84wCUyBzPbquJ13PKZB1DhGRXNYAGhCqkKJ1gI7fI1JiNxxq/h2V0Z1npVyNxnI+zeXjV2OOW726GnHEJp9tklJ9nBkBk+pkD5HLvBCw8D/UoL9+QPdb18xA2ndEzHUquSYkYv0mspKn/Vj2OhFZ54i6URfvdFPZ6wLQU4HBDyNIAeu0Pp8oByAflIi8U5IxsahwzwCwAGMQ11j2ATMdx4ACYYRoe03nixPVslJb3AjMLktCmljNu2g6KwryKP+sJYxV1tdKF9XeJE+uno5mLncFdIzEcZ4QGYbD4FL3NnMBU9aY/3HtiQG4GOBMlNp6RjZdICvoHWCNocbuonukzFFbR4splOhmyyUBHfVz8DvQ4jZEjX2+FEn3ZJ2kbJ2Dx5OXIXUmriZz1uIvx1M3P0FnEpDMSSuo14bP9IWB1JbU2Yg2wGyrod9kkN8FoLfV+NumlbVd330j9Lbjtzkcbddn93dX6rwVEH/OAb3t/rUBut2XW0fov//dT9dMcaN9J1AAofSzi7oBfDTsBAZltmP32/hEG3hoN77WGNMNx4hI4z6X1nWiEg7QLSXINNk6k6LIJcNgCujIQ3nLaVODbQtvHRx1NItBaAY1uhU8ejBnRyMZT2d0NAZoQUu7dAoGvR6VtQa9lAYU0VEXqdEoYAq1m2KeNHrqUZdERF5KykEuOSfQdTuaQqWhBAEJNT1KX2rGAc1rvtLPxgMINGVZyeR6xobHhMF1KXfeIXISNDK3fnQ8D9wHEherWdVeyxFeioEaBdqaCmYU4MSYWFDa7bBFaAXVvk5P0v4+4WI4ncvFdCU/ez2S44uRvD45lfFkqjKhKZr3Yq3Pk83sKpeetoA+UZwsyJQa5lWqcz6fYGv2RleLXz+39XbX737KHQCzFdCtBl6CIOlY4nEsnbCUBx2Rg27MYSeIzNM4Yaq9j+g8TTnMJ4lDMtURVTNfgugebHNkUea57NMphI5BrFoBAna2gjkyRCiFMCpPsG+EawzOpsJSwFQ/HI+qLOMBtHWK2P6qARudFoiWlWuClI5lz9Qp13uB6+GzaWhJGOkSGTKUpXSaL9aygjVKDDTW7n0l1jKcYEbprktivZZsmnmOHiSRhfLEOTScIFNclGS2Zxna3rQdDr36cL7Bcl8lPREw9dOuxGlHlkWhKnWn6GIZypvTCynW6OZQx14VJ3UEs05dVB6OfhlHoi4f1fPsa4U53wPnXjOvxYT8ve9c2lt+z8yja2W8rkJR5518e2D/NnvCPeClTLeB1zeAfjOk73IE7PdfdoTuDTDYeqJtgH5bh+XWgP4H3/3ZGu0oWLNRgj5WiI1AzhQ/Y043gF5BguMg2S2iJB7Ok0afrO8lOWZcfUO1rclkTWvvuSYo4aK0N73uQ+e/OfMc4m7ok1ZSDti20MvG75CGX+YqCwvNc0hXzpYaZXa6aJXpyNHRAWuRMMgU7HAMY6anRWSQ9pyIpRo1Gnww3Gkk1mTJk5Tk0p2olfqkIxufZy1fZlRpXpwAz+ZDq+uedHgQ6ydJ1Z6D9CVqkozS2QWgMqL4D4BuHQA8hyimsdT0MWrvEC/Bvx3Aup5fNqEFoWQg0YmKgSDzAZW50SqUlycX8unnLzmCFUI0mGxXhB1q6cMR8LkPxhdQdTx17iqwcdrctWnVjANJfO5FSuir74hP7rppLvGu+daInG2GAKJacz5s/cFRQzkHWmVIsZcFSIy59Ac9edDvyuNBV/ogrfUH0u/rkBSk3Rmpx5HkqwWdPxDlyAJxUshwnODUdsLU9ZInTMOTrV4zt8hy5zqgAiNY69Y+h1uHaX31KNKNze8keW2tmfys7R9O5wtKEiDpiLv1aWvFQKNuO60jV+KX27NI2fsAw63uevDts5gNcs9MVQkghKTPMVup6iPlnBmpYw+rcAyFkUz22QknUS3OzU1Hjf0KGZAUREJMigPxM5RlnsvFBbgeF/KTn31GbQW0WoZJT8JOypQ8lO2ggYDyF+e1u7IHFO046te16fH+IWvC6YI210GJcLy+SiNDpY81+r/+vVb7N4lkZNZ0n13rQ/fGH9tKNxOpx3c+BJ2wmmW/8Ry2kMX859bMBO4CBn9NbQQb7g1tgNP297bz4NrxMib+edrf2kDtpr/7TpLa3MYY74Z64F0zAW3Xd59zv8t7N87Dw1u/hs7r/4PvfkSWO74o6gAQcXVCnaamtTR/MVVREEta9TAFfd3mfNiNYS2N+jk3g2NV28SkKj1qQ0RAyPGEb2y4CIGtDGS2RO/rmjU8eP0gyOFYiHjiNJI9DL0ACSlB5IX6ZSQYzkLSEWZPIyJ1C0HLCI1BK1ThUoA3Y8nv1j4UaJ9sE9Ar6UpP20+jcpevsA1bqjKfRRJkEqPrwJEUEX2x9cjU9SqFL4RUMe8NnCVkFOAERI4dT6lRjq/V3uOMMIZ6aCw5sucYfRvEnNT24vhcPvnitbw5H8oyD6RIYGC7Qg28deR6kq2di3I3LkWr86pZKnWr04Q6bOhAReIDtrsXaf+yfrXNQ29b9By/SsABkMLI1qUBsMYB6GsMRKGcDoajANAL2R902Bf+wcMjGSQxI+w+I3Ssj1C6IMkBtZH1oBQwomunWoZZBg6YkbDG8wEjnWNQY9dCyCEHrnuhAnRkglwN2BHhUFP3DZHVsiuHxCYZOjZ7tbGd/jkyM9x1HqCbUcN3a1vbBgac6sfOje0scT+d2gQGnAfb2nJ8V8cNDidJnS6Nj++L6Yy/h3oeCZYAY2QxskLmJf6DQ5bwGHBmGY0Xa6pAXg0nVD28nMzYgplRiCokoHM1xgmFlVB3p7Iu8mXgMjjNevhE2j2wlpACV3B4c36vymROqdIH2dsCp3ElNgG9zmb5a3cboKv9U/vSzCxtA+Lbnpf/uW3HaQPstr+3Ad5XAej+Od4F0P37ucvOtF1fW8q8zX41VMN3vvzWgP7731WlOB/QtbamIMhosSF/6Bsgp/jgPFuvJ9mtcs783lBL2hykgM1rN5ZkHI+N64M3gcvrk6fnv0aLDG0EpSuXYNuiv9qdP9KxrJc7QIdwDOQ4MRzDAB05QKrduf8QnfsGEbKa+Jm+i4uUfUCP0JfuAXq9OS0Sd9GycwiM0Vxt4EJT9xplKuIxgoGIBxwt79zwOVSKc3r6iNDJ8l07LgPqiXgPWqFKd78A3CWip7UswVNATR5RNUbSxqm8Oh/LF69P5RSjbOgAACAASURBVJMvXsrJ5VgKSaRMIdfZkTmPjbhUB8Nw9jWr6uiH1rVn4LwL0HHOZvC2Afp929YM0CH4o6Dmpu65+WkAYfAyAOgxuRGZJMmagP5g0JdvPXkkgziRXq9HdjvAnG1rTjaYQB2C1IbvwAY4MxpZa/SnAM6OCsoh253QqBDtb1pDr9XoCLRuJ6Mt1NYbj+dtadw71u65/vQvZiA1aYZhPUvXTeLKQuYweGWPJlhV+80D9E3waTDiGxoLfKYUqQnoQNOJInq6UlwIhj5EcmIZD0fateK4HOzcgNOaFao+F6WstYPQCkBXBzLkzIbJIpOzi5GcT6YUSbqApOxsIdNlxhY4CNWsow4zdVjfbF9D3g0yvFi3sBcksq7p6IKjH1HvQjOQ/KIwkuOGNAIXBdzdss53AfSq9a4R8DQjdHsO24B0W4TdChiNSL8Zobal/NuO3/b3JqA3I+o2wGw7vv/3JrDbOm+u/7t8Zttr2wC97f3vHNB/74/+cSNCtzqeAbpFiv7Nqb1JN1mpbryqwbtKvde3XB2DzVQ7Umd+SsYA3d5lwNYEdCWkgM2tNXWNGBCto4fdCWVAWYujH5HW1ugcAI++dBhkBEeIapsRukU7NKAuJWaATuPqInT8PY5USMQidDO62rsO58VFtvY+yr3WDkRQaBcBgNocBlwLRlKaM2UTcniNXuZCdULVcIGdjJQ7a6NI8zrSU6c3cIBeyBJDbngMaGsHkoepvL6YyPM3ZwT0i+FMijDFEHXKyc4QPJDV70mJIgpzfdGwimYXv+4IHRoBFPtxc7ppq8m2Xsq6XHGSHtjsnTSQXidg58PRflc+OHog3ViV3tIO6uqxRuJOt5666aFIAtAOVZeA6XdkVQi2mjJX+VcVjNEv9KNphoCAz7/7jqPeOQP0KsL2wBPP1RwWElD9FhU6UzrUyNaHH+U1I75toM7feW1/TeNp+3JbdG6ZNfAz4FDWnJuQXBPemyiUxWxRATpHuZJBjxo7hrcEDtB1Sh3GtnK8K0o9uWpQoG31arqgINKb83M5vhiyuwX7o4QeRNRn1F7CW+R+wDQGlKoiRv2VI0R5Zh24BKVIHS7jZsU3AN23dTcZ5LsAejNCr4+73WG4CdCbQHUT6G2L0P1raovA7wKo2177VUToZnN3ff6259kGtDv3S+NDfu4A/T/94T9UgO63V5F560Qp7Ib43pUuBB3juaEk19gcLvNbi0O4G2LAbil9bHI/E2CynpaCNq35Su6TBDL0p2NXKqBzRCiiWAzJQNp6jegbIxxhkCGjqRF7HCNlCoOsqXQfYJsROoRuCA5eWp4G3CKsBqDXx7o9oNd95KEEmKKGa2DbGdj+6hCQ+OR9qa5eIFGS6vkVawmQjodRBCMJfcQggaUdGlw4OeAjANDRL4yBOdk6lNcXmnLHlDb0qAPQ152BitHgoyPoBADQVcULESoBz56/EeLcuTVT7m0R+r1T7gRfFf3RCFcjdKt0rLI5lQK7SSCHe6kcDnrS70XUUz8YJHKUou2sJHkMGSmTcjX5W2Z4qP+P76olTvC2iNx1aSCVrg6ZW0/UJvCV3RR3db3Vz7ISjrH3b8TobrIY11stXcs15mYg0Onzjtc00G0RWE0ou24OzRj7xs32KEspLoK1VLqx7euUO2YToAe9kIIAri2ZlDBe5ZI58CZT3Q1rwZoGmIMXgxQ7ovDpquDchlcn5/Ly9EROLq843W2+gv3pUhA34LhliD4B0LX9DXyban1B4ZJSzhqpW2ZIa+ibZULf2H/ZEXpTw6MJJPb8mpH1bYHW1kMzurefW9dHw+40P/e2DoEftPkAfFtgve317rp/20D9NsdsO782QG/rAnjnEfof/PFP19XoVGcUGRk4QLeIvXlhClyahrWL0tdsbg5ISepXk/mpJtfAzAd0GhIvmrFolXVzV+PmZ6HeBuY7ZS1VXYq93d6ISJOupbwm/wOYa4oURpgKVY0auh+hNwG9So+6J4GUux6gro3bvTHQs+PTEfAidP4e5CavCGe1cuMSIEOhOgCbtXcCOsRx0g7z3pjoxagD/cNIb+aZpkURpri2uxKJ50AH4oDBviSgT+Xl2ZV8/vKNnF0OZQYmMdKYEvPvQdx1c6ydGp0jhdFQoj+ZNcC6KfGugE4d8nt8kdVPBEd0rvVz/Arrg8Yb09CCUg4GqTx+sCcPD3qyBxnWvS5njHfLgi2KcAUoLgPyJNYHWd9wXhTMq3S7a9FEGYcReYyxorqW7HdMv7spf1j1mq1xAeSGXwa99obSW0P1jOUTRviuNm8dFySlotQEQK9v4PZ96hEXm8NrPIKcHcV3cK28Y8etOC/OAcf+Yquek4a1yBdd9pzDjvUGQivHqYLnoYOGQDbFGiSowxkNdGIdQHiWFQR1ZIaiTl+WpchwvpTjiws5vryU46srOb+4kssxtCd0UBKgG9F5GEGRTrUqcCzTsteMCYcWaA3dkQ4N0HcZ/HcRoesxaga+/1m+c7cNtH3AbYLybbbNfSP0NkBrA/RmhM592chC3eY6dr2m6bD49xb/9jkkbwPqbdf/cwfo//lPPq4A3V88Buj+DWtG6IpDWiusepSrOpQuYJCyfEPRnLWJyBHHNWDn0nfRiIE6HA6Auj9oQ+ViAynQDgNFNLBenYANanfKkNc6NqdeOUITDKimT12KNK3b0vDabTV04oW7iCagQ+muCejqEBi5bhOIm6S4kACkIjO8m0YSdPeBxs+IcByDWbcDwjZpNORkaEnChtFcsWapgM64SUdUQlmOSnKk/kkexnI2XsqbyxGns706vZRLMIrRQxwmTH1K1CWdzA2wrGqPmgrWVsOfB0Cvh5I4jgZ1vzE5DxPRhOn1Z4+P5MlhX/b20GcOGdZYulh/IH7mkIiFTLCy27k+bEywq6cjagdjXqN0lwJ337WOjpJOwvIOQJ1dE24t6LqquP7V1CTtWa/B2tpBq03juh2QUfI5HNZtgjZPY1v7Ga5twG6Opf/d56zYZ1bpf6wVr4bMbIvJD3tDhgj6AGZwV1gKQFeAEjmxTlDqgWY9hGdgKlg+I09ER6mqjUCKPiG4zxdoR12znU1JnKFMs1wuJhjGtJDhZEK1udPLiYynOYmciOh18EyHqXhyRbDencUljY43TSN0exS6bjZ5PnYf/Pu5DVDeJuV+nTS8SThugraRZbeBeRvY+M/Zv6ZNh8JnbVy/yrbPuCug+5/QzADdB9jtmppOkXV5vG2Goy3C/rkD9D/7r59xHrp54nZjcCNMxrJ5swzUdFBLoaQnG6BQefxO+KE5Xs7dAVsInEPi2rFsA4GKb0aF7TDsCc+0D96BfeUkQD0OSlWcow4jHEuA3lu2K4HhrLVMeOYUliFoI6JyJDfocm7UNhs1bq+GbufMc7CI3AnMmIWojaE5Jo1l6lpdeAyqwykQ4H10QtwYWx7HqfSpFK537chCOJAvCyfww3SzDvHg3xygx2migzVyrVFSmAORLIxemMq8iORkOJbPXr6WL96cyOnVRCbLQpaonaPnPkylRLubIxmZUpemMgFwXyeg62hS/dLoXDM3TEFQBAZTzlAjPzroyvtPD+XJ4Z7s9SDtGrGVcQ/OX7YkXwGArVG6yq7C1HPQD4AZ3AXkh1zfMvwvPCNklkgGAyGO/IxE0hQSsrqGcSxNtftlCjeIx7Vm+kDNXnCv9UYdDY3QN2RdNRnGDInySWpg8IHIDJJ/TH8dk4HeIL36Dsa24xqo428A6mrfOsEb69rg55Dngv2b64hU52RyohvWtESywO8LHUELQIdcbIk9ClEa7IcAfI5cxuhkyTJKyJ4gUj+7lPPzucwwUnm+oIZ8joFDcYdkuTUmucEJqcib2qEBQCfYYf/dAOjmYO8CmrsA+i5SXDNCvwug+8C86xwtw/p1Arqd57auiTaH4S4gv82hbbZt3uae+Z/5Tw7Q//zPVSnOAGNjM1rqspGmM88PC3q1WlbDS7CBmxvWUu410Gl7kaXVMVTFbjJTdyZswY3oJkG5O2wPjOIWLkIIC+tz1FQ7NrCqSWmNueYNI3pwqVU385vnCzxwBlmJTpua2W2kOFk7lrpLxdbpSovM6zY4XrdH61ZA3+IVW89vULNseT1e2l2NMkAMw0MscgLZR1P09XAdiMRoXy5kYnVqls69XgWhLCXliFUIeHz+WqP04XIlM+hxw8hGXaY+dQ52XR7QlCpqmDen3GkU3fVsY7lb6tOPJtq8/vqOlYyGCefEcdwwl+1ZIepeycODAVPt7z8+kkeHfRmkofQ7ofR7ieylsayXS4mdk6lpcr8lDel2drerI0mNAuVk1E6tY587rQIOdYGoTKrtbOhn53RT655wYiQYicryEUhpxkNwbHbbH/wMNwtAyZ21o6s6EBBpWaguhCcL6++hXZHJbQ1pM0JsRujMCHmRO+6Wnqfu8zpF78SRVpo10hp8QEfdsiucS5CDEIquDNTawcnEDPVQFkUhi1II5uM52tjmMl2u5ORkImdXEzk9u5LxbClFkEoQ9+isorQUxV3J1to1osEARHa0AwTnkbBktruGflMNm8sN+20jyL3etqb32rp7avlejVCdGt8OxbO7ANq21/oZ1iaY3WYN3OY1N52j3b/mnrbjtgLmPWv4bce/7/1ti9Cb96/psN23hm6E2CrA/Yu/+GxtmxS/bAJ607PbvAFQgsJGcdPIjCRDbXgHum61+4Begx7aTerRldxkXsTACADSsgDeBqjjdTZOkaI3nAseuH5UFarxswbEUbCO2X7m2K/oUWaopREWa6JetM5F6LWtWXbAjLtGIK5NqkFM8vvQ7Xq3ATrO3aQq/Hvr8xKsR58OTUM8IXCEQLLbMdzGiYLYQoZh1bhE7w0cHqY6AfCcJ92R8SJjffL5mxN5fT6S4WIpw2UhU4jqwDi63l69ViXI8d7i83SA5c4+9NsCur/h7w7omPinRhkZD5QcKMxTZPL46EgeHfTk2eNDeXTQJaD3EpFeN5F+HEvMEaquNMPUuuuKoFCJqsohujaWedRYHxR2cFkXyr2GCubsSYegUYp2OhWhsXq5jcvVsSeu9c/VFi1Cr0Dd/b4J6EqKU9lfP8NkRtuc322Afhcj3QboyIL4IE8OgwN0BSwbz6oACsCuymvs5nDCKu75gaxJxrsNFgoTAvMSrW2FtrrNVkuZLJayxEjgUSYXw7kcn5zL2dVYJkudGl+C+4F1G3ccCVSVMDlsyjlVOI8YGT2TNN7StvZVAboPtnd5Pm2AdBOg3yZave+5/EsH9F1OlN3X2wL6xnF8J6cRbAd/9f89ryL0JqDTQLpN2TQUaqjRi+rgwr2OKXRPCAaAwujLaVMbKFrq1kRtrJZXefTupOEwWPSG9/qjOnlTKJPqRjeC8wJSF8Fd05BVytHNNecwRmegKYrDVhcF9NtG6D6gm6Y7Qu1NUNLQ27TVK2egGaEjfvaidN/bx6/NINp1VxuYan2RoO2Nz4YRTw3o+r5Crw9tPYBcKnet1ekxQF+HnMJ2cnUpL08v5Gw0Zp3ydDyTy8mcBDkdGavfSe6h8dXoosDQHjLN9atJimsDdDy/bWB+O1AvJYq1LuoDOqNa6OBLIY+PDuXhfk+ePRzIw72u9JNAekkgXaTc40BSzJI3HXM4dA54FViVHErJEgf0BqzmpEEBTh2JWhkQv4OcK5V9ydHQ41CdkK1uulYop4p6MktXlgXY7Log/8PmJng95tYmxi4Ib1qb74C3gTk/swURDND9/e+n3E0BsgbpzfO3yBSvI6BbdI5tK2tZ5ks9A7em1HYoJ4bVugDCMfg3CHRO4RAdGiizFZjmJjKeZRwJ/OLNiRxfTGSyWOm6TfoUUOI8CNgpOvC6XqoMH8DcJ6U2QP3LBnSbmeE/N994t+2DNsD139+MDtucgdsAftsx7PN3Reht598WYbfdn7b3t51/29/bInT//dvu/20Afds+bs5Ft88J/uavXlXT1gx0/E3cNBC2EfghYDmzHaQGHgP0uhVLAR0b1o/MjWZmbVk+OYdA7DaWGqzaSNjeM6CjaLRr6wKhHqIUMATaFqdGBK9V0FRynA6jUPY3p8LdEdBpYL0aOq+rMXbW2lGuCYc0AB0Rzi5A1zPWe7sL0CMobTlw1QyHpUA1FVj1/as0Du8P728BcAfjHWp7uZyORnI6vCKIn09ncow05tVIZuzvBSehIyHSmSABuqwEx7SW2jb1toB+35R7GLn2MBdlhaXTS0d0HIRyuNcjkD8+7MmDvY4MOiK9SKgaCDU41qYdoKtDV+ua4xnid3i+VT+5y+Ro6t0AXwVn8EX/kI4BUrsinURTzxzGghnnTpAGbW847srNLLB9Bla4v09wf7gvt/WhqzhxlbXZZjzaDEplGHZYrjZA5whfstzVuUcGGVuPGQS48Ui7w7lkdshep/oPeN0iX3KdwiHTcp1F8rp22bFSrBmdg7QOgiaFpDCJsRSZ56EsVoEMR1MKJH3+6lSOL8ckdq6heAhyJ7gObpod7JWW8nRwEz6XWZ0dKe9mhOuD3LtIuW+2/DpT6Ut7bil3tj1n/++7IvQ2IG06GG3Atuvv9wX0257nrs+/7/vbrrsN0Hetq7tG6G3rswL07/9NDeg0SI5801w0BqDN79ggOmu5jogJ5tjYnpBM7UlttilVsxEMwP25zf5JNOQp1YyVsl6BlIW9GbDPmqxZsr2h642anA1f0EhYud41oHNExj0AHSx3GlxnoOuNYOp7DSWwBqBzWp3rKfYvt3Jc3C/tvlsfvt7PUOJ1pK1viJbd4AzU9cwBoANGFrxLl9MB0B5+9vwWpcxXuVxOp2QRj+ZLuUSL0HAop0NE6Quy3csS6luo17NoQUUunEsGQdl7ALoNN2hu/DbPW28LRG5Qkqln/MHBQR27nyYkw+13Eznsp/J4ryNHg47sdQLppSI91Lmh0gbGugNhEttcBG3PQlPlpvJWy/QSsFlvj6qUPd5j5DdG4Q7Q1SFQQKfTAC0EaLhjOhuyKr4B90oqBHYP0HF8/M4ia76PPIbdamb2+qaBvq1BaQK6H53DeUdHCZnkjKLJcFVuALJmgWY89GdlwSN7gi2Jv2OwTLYGmRWZNuXfsKRM3XdtRUUggGEvGQcQ6ehWbVMFAS6Q0QJDY1KZZbmcng/lkxcn1FU4nyxVRyHtSsmaB5jvWorTsp7bn9g/jZS7D9pfFaD7n7nt898WsL7uCL0Cmi1qg21gyR1+g1Lfbd7/dQP6NsfIP6e2CL3VIWim3P/ub19XEboBuqWZ/IVVRcReNK4znwHmbn63R2iz3mr2QW/0um7KLAKI/b83leJM+pRev5f+VyOB2ekAdJyHeu5KiAOwQ6BFWba8KRZBOWIchUMYISkxyRyZbaQ4jZC82dRehI4+dAN0/76RfQzpzqa0ZwPQbZ5609PzU+9m8BlZu/tA8GDDGgDdtf6puSJAWN2dnQGOycv6N8FfU+5U5WIqsyTR6Go2IyFuAoCfLeRiupCr6VIwQ306z2W+yAX+E+4rHZkIpDrtcvi6InQDdA7TcREXJFwPen3Z62A0aiL7nUgeDjpyyFGpGNSzli6cOKCy58RSm6DRF281cyvJaG0cwK4tWeYUmOFUQHfllwDT/SCBqlkhvofCRnEF6Hg0jGCN8NjgSNhy8UVhdT3r1DO2Dvrqgc6CWJTvG71tKT84LLf9qpxK17rGzFAEJ8/Ib3XbpWaNXMmOa87kZOt/A2A5Khnrlt63i/C5kZ1dKCPyBNj6BvVDOu7gDuho5SvIGcap5JLI1XQuL0+uGKU/P0G2aUF54xKdLJCDDbHfbQyxOtKdsKsO9Zb6uZ3/LrB9FxG6cW12fb5vU7Y9pzbAa2O5tz37dwWIu1Lu9/38tvNr+3vb57f9vS1Cb9t/bYC+yxG3NdlcH8FNgO6DeHNR6wep6pMCuhmleiPjFSC46Htr4NabXPdT8+/uzO0BVIDmTfPiJ/oDXgT1Nm2bISHOpehK0yBn8K0scIbumnTWSXLuE2EofEC/KynOAN2Gcth9sslxbTV0i9CrB+cVNX3w3jD6TngH6UJG6O6+aIyusbkRrnj3GYE4MhvmrEOC082VxtQ6tLHNsqVczKcyWRUyA5t4Vch4VZJZPJpmcnE5lbOLsUzHGHHrAXro+v/dBdy1hr5t5Kq/CW6O1FmFVdU29nApcPbSjhzt7clBvyMP9wfST0o56iYE871kLSnm3rPujIVgAjEK1LpBaifUFOBqQHdDWPBajD51kwdteI8aaOi9a5UbSnMG8CTNuSEuHISk/XDqFhugu41g110BuqfJzb3mUtasB3tZLdy7zdJWfTe3efvUmt/SabHLkPgROn11tIcZ+c0Dbp24ZgeupYOdX61ln2Ati0ABnVkmArmNDw5Vujd30Thr6krmhJMKkEcXxnCZc+paKYnMV4WcjhYE9I9fHMvriyHVEIOkI+sEEsYYwVoDOp9f0NkYf7zdzjUmShr4vwOW+zZhGf853RfQb8owtIEV7e09I2T7jK8L0G9zjfd5zW0BfafDeMPea57XtmM072vw999/Q+lXq2X77S/bHujmAUpZ5pryrheha+PxBo1YtF576QroG1F/Jd3iUve++pUPcl6LDIEcNdyqVU3HjcJoGMDHsVNyQyQOUDdGsjPa6I+FYUWkUvf5etOPtmm5m9rbGlrcKWejU8Mbx6EKOAqGqs+OVCsMHiNI1FE5yrSeBa5TyeBk2DjGejyjSuvC9UDUrX3fNsax0hB3EbpG5DpyVo2lG+1YrbhNQDcuhHEUMGTjaj6XMRS9gkAySWSB29Xpk0X88s25vDm+kIurmah8OBheiSyiWikQ10CM9Mao2qIk1wIG0GmQ2+9R8zZ+hYFRBSYNZ05/r2N7A/bT41pXmjJHGaVUzbBB2pGHB/tyNOjKswdH0ovXstcNZBAH0o3WkmLqFkaOIlXPGrdOGrSUOzXqndE2oRfrM+cUP4vSOaRFI3VmabwpfOoUlNKhEqHW+REMI9XOCJ2AzjQLAd0cTosKraRigG5bwI+S9RxvBvRNg66lMT03TZMnlA6u76fe13oEuDkOFFnD+9AW6GrhnEUOqVVPihaLm84nSz2UAqjGL+sSdqNYcZywZMmGa9aBOQEEa4Kj2ENG4uzOoBOK44Y6qhXaFEUpE7RfrkMd8LIOZDgv5PPjM/nJ56/k+fGFzNDHn2LmeipFiK4azHpwvBpkWMLkxpR707Hxbd3dIvRKS6gigdZZlGYWsx5g9a4AfeO8W1rBfCD5BtBvhvv7ADqP7ALN2zgV2xzya4D+t//j+ZoA4Gmpm3Hy03bbvAOcBKQnt31tpjr89pWGZnsF7O41znIxvU7PX39vtXb8HucK9jvmosPgwiHhxvf6tAHoPAcHCk1HhYaTmXg1xkaGqq/dQiU9XzPQfK0Ro0Kdh60peTVUIMvhPBR+IWajNXo0ebECgAsJMX1Lh4nULHznCLDebW2AEDrBNDedMa0yqwr4BFTXf4xr0Fo5oo9Nl69uO7quEYDjrZZznj9KFTCSiHLAHobaVolJWFEqw9lKXhxfyucvjuXkckq5TkpsRpEsQq1rmkFGgRSDYWCMsVjRwkVjYgRKfse9UCcmKdSgEmKMpGi1Yqwv14eN9jADORL/OC4TM7JjCZmCLiQuS2qx73dTedjvyl4aybOHh6yhI1pPkT7IM85F5+S9TsJ55Z1E5xYwm2LpVxe2ItrXcoxKwyYEY+f8GaCbapzLANnrce8VoG0tKSgZ653lGHZaKPvdZ1TrnlSGu97AulRlexXobPvBbwXTfevY8b5TBCcPx/G+RyGka2uHkvVk8FUcrwMAr0COkhbD7uo71nkI4SGKtOgMBb+GjlyR78CquqOWgxh9h5CBVfa5Gjfd72htKzF5rQQnASOctZVNRZeU6MrWtjVq8CLLdclBLrPVWq4Wuby8GMpPX7ySL47PVfWQqnUJOz6omuieMfNWpiPhpdw3bZe7/VtIc446cH0e+i7r3JyTvov74L2u3r92HpslShu/uusj2yL0mzNgm5mJbZ/R9v6mQ7QLR24DaLf5/Hd9/Lbz2rZWbsLDJig320K3gXbbOfjPIPi7v31ZAXoFLh7TdtcDMY8P0pO3/dqM0PVdq4o857xUV9OzkzQCDCc6uagf50lPO88lWie6wR2bHcekkasi1UYK0hkPu3EQpsFX3Sdv/3b1P528zLJCnToNWX9FPJ6iluxmVdOQuh5XY6/Wx3aRM6RDXTTHh2l95F6Ww67TnIeqlc9Lf/E1uBbUL51S2LbF5YOEsohrSVjW+VcZzxn3F/3pGD+bEdAxazqWlSQyXuTy4nQonzzHzPQJo561pJLHkSwjNcwAWBK4CujKa3TF++JCTAjQaJSu2YMa0JHydKDlRp9SG8C5UHDatEbvze32niHU9Ki5jsllUgjizb00lINOIntxIE8fHFDHHUNZOjHOrSCRDlPUwECPQk2LY9qatajhPlIcl46egq5xLKq55xyVipPMqVZnTp6tEVOKw/3WdWEkUf3Z+tQlUMlZ7d2u69nmyIZIP+wAdJ6nJ+ZUAb3TWtD1Y/d2B3GuSaqpftb32fhja0/zHX91TlT62A8K/PNo2gZ/jeKMqBIJmDUxKHRfkFTrHPxC6/PoyuDnuQgd6pBZWcgky2SF2rhEMs9FzmZL+eLkVH7yxWt5fnImC7DwIQPLscEJAV3tkDszUzvyTnSXkW6CxZ0BfauhbD6XTQfuXQG6PSP/u9nKm+x3G2B93YB+X47AbbFr1+va7s9N+GnYsOvZNJ/VtnO4FqH/4O9eV8IyfnrFAM7/3TbvZxeg3/ZBLzExySMFoZ7rZwYAMvy7l5Jnys0BumB8Khiv1p7mjOIuQPdTJDSIhbUJWURjalybgM605Ebkg9a1gDVsX67TV4KzaMze51+ntjEhSnfz1BuRtX8PtjlC+DsjUPWl1QAAIABJREFUfkTnXlZj2yb132+gru18BeemkyktYaUiBzbxKoTueyrLMpJpVsqr06F89PlLef7mXCbLFXLxsopDyRJIyDoJW86/CCtAx7no+lH5XQVykOg0/c7XFomEkOskkOizqEyck7ittAecs1aXRlCm0Lo0InOMSAWgd8JSBvhdsJaH+31G6AD0bgf94cLhK51uIt1OrO+JI0q8ar+3G+xi99Sdjd+XTnnYWFP1ZZHRIYA6XA3q9TjVvFhtrGfcc3PUuFQxwc361D1QN0DHwJLbALpf29Y1oOs1jk34aDugN6f41QZKgcU+v8oC+RwWrlk9Px/Q/fXWjBB9G2JCrOzOcO1qWEx8jZMahq4Ej+1+vy40Ql+5eepXcyW+FVHClPvpaCqfvDmWj754Iy/PL/g7SBizGOMidDYHuCjdlCyvGcYdA0T88+f+QwajrZn/RtS4GdBrh9wtgwaJuC1CbwO8NjvdBlht798FaHbc275/1y30378Nn+4L2G3vv0tJYtv57SKgt33uLnAPmoCuIFRHw80H0vQafEDftimaC6L5miyv65V8Ldp5vM/fBejQbmftf6mpOaYDXaRNIHHysH6bl4Ggf011hO5H6QB196pKe90ifQV+RtkNQK/S+u49m4CurWW2AAjoIUBER7/699WP0Lc5VAba2Nu4P3a//LKCHcO4EWZk/Sgd5wOWvQE6av4wnGj7g4ocop5MYpmuSnl5fCUfffZSPn99QiEPpORzsIu7Oi/dhsxoHV0V24x9rwZPo/Iy0DY3XgOmxJUpjbcN9agWqovCCfBuXrxmSVTJzec7INrudaACF0k3EEkxDhU5hKBk+n2vG8lhvyv9biwd9IJjLnonoegLRqci6jZAx7kbKY5pazcmlqqELrPC1LtjugfFimUF6Ldbz7plZ3jucJqqcoEnIEPwxiflqiTnDV/Re6BAhmlubYBuYOpHxpbmbwN0m3LoGwhdj7oBOE2OAFtzXmxN6ppyJZUG0Nt6455rpLPtZ5aHQmWto72UHTFMiJF44mbNR0yvIyJntob1dExrK2W5FhlmIkuUroKQY1aPr8bys5ev5bOTM7kYz2SO/ng4HSHaNOEAWnpf1yAcA9tP9t3ff9uMcPU7pSF8rYBu7Xe7AKDpUDXtdxugtgH6bYGneR+/TEBvXuNtz/FtXnfb+7Pr+nel3G97XDvnas3+/fdfbUTo2Kz+gt7mAfk3rKwHnm8AcRNQmh9sP+fOva0uwAN0HENlSsuqhm7Gi/POEakDXKiS5lKkVPZSNjzfV0XW6qQ0I3RIkRsgqsFupOgrWc+a+KTXpkxm1PgAR2q0PY3vOs5kytaAyTxqS7FGkRrMbY4P3mOA7Bsd//7j/tixmjwBvM6U+Ow9Fsnp95wkMmXGa78w+tMB6GhlW60Rfccyzdby8vRSfvbFK3n++lRG85wgjig+62AIhg5GYeocnAQnJEJfgTdFyVsK6FpPN4JfVHRowI2DUF+nOWiOH0CxoVw5D5UyWiloUet3UtnvDzgOFXKuvShgdJ4GhQy66EmPqduOiDwBKY41cwxhQT94yQgfym618Svq+eOOtMjzAvfBkScVgBHtA/Rq5rtp6NOZc06hvdbAjZkRJzYDJ+U+gA7hFls//ndzKuD8KGK1R+j+OrSulG2AvgnQ1wHdX5/bwLxyLvHk45h1dNTJtRxkfAEFdPBMOHxpuZJ85drbsF5QOw9iGS4juVwUMl4sZDibyavzoXz25ljenI9kgkievoiCOcfr4vDggLisAgKDbfauDQh5DV9BhF6fhz5Gv1tIf3bSuTvQqM1+f92A3kb6awPZtufU9v77/v3nLkI3QPdJNT74tqUEtgG6AWQTULZ5Tlr99L4coBs4YUgDU2zuuxkDSpiWpSynSzVoIJG7KIdA6HplLV1rxzNArzxERwGoN7WLHp0nb+Bh4zL9ayOjmwx3F7F7oK5XVGuE62Q6VcGiM+DSqyaN6xtT/zOqGmwja2LnT5EOj6jnL/D682pyiw/ojNCZezQWvfbxE9BzqHMJ6+jzPJCz4VSZ7ucjGc0WMl1mMivWMmVqPnZDcBCVqyBIicwL+E4AHGKK1c43AT0sOmq4yYrznUmNlAmM7j5qNwCeuzpzGAzS6aTS66ZyNBjI4aDPiHyQJDJIANKBHCAqjyH3itGmocSR6rPHEJaJoBanveFQcENUa8/Bxp4aD8DusZLX3CQ9ZAMI5kqSY0+4I5eaFLBPkPMNMJ1HLv2aJOfX0W+bcgdJz/ZVE9B57ywdvIuAtTOCVkfBavh+p8omYCvxbxuIbzsv/xyxh8GB0L2s5RnTR9BECbJXAWVe8wzsdGrPVRmPPOjI6/FaXl1N5Pj8ghH58eWVvDi7YE86yHDoxIBnRV6GRzaj02lEPs/87AK45jXq7tb2zy8z5d4G6D5XZxs4NQHPDxz0+d6sQ3AXwLoJHHetkbbPbwPcbQ7LXaPbts+4zXXd9jXN+2DEWXv/tnV2m/Or8AspdzP8JpOqhqCWoGwuAn/zAtD9124Anhdhbnr/XpodfeINQDfwxbGWq4JjFxfw0NEzXfWAOvb70vXwempvBugky3mDN3jRDVJc4I133bhOR4azc/GdBYu0qDJGE6M63WaQN3lGNagjwqykaB2gI9XbfIh+xIBrrlL8G6QpJyZj07g8ZwbHM2DxI/wqMqqEQdYkdBmLXo0UpHPXgja2BdjFYBlLLJNlLleThVyM53I1nsvZ5aWcjadylkE3O2XpABFQAEU5GmdXi3akLo3Mjfho6n2I6iElq7Ipqvjm7hfDe5XoBGiizs3JatDzXmUc2wlRIWiG9DsdORj0CeiHvZ7s9zuy3+lILwkpLKN1cpuiVgrEYlTcpWSUjtazyrC4VjB9llgumt4H4FfATc6ARkc6hrcu1/BZOoa5btbCG3jkZWLcHHQuyXuQ4jqpa8v0BJ/0ObvWrJYI3bhhPtDqv41N7TbntfHItmnrkpFvF+yvfnre1mT13eVpmAr3ulkU2LVuToY7snTsYlEWvJaN1jIvY/nkNJPPjq/k9ekZo3QMGjqbINVesP8cqXiy8J09s8gc66hqo2zwV3YBwjVQ+goi9NrQ67+aEfptAX2Xw3XfCP224LkL0H0lwtsAV/M1bQ7L2xzzLu+56/U390jNkai7k257zG33IvjRD46ZcrcI3ffIDLj8NzYfzC5Ab0aKBAuvNa4G5u2AbiA2W2QcsTib68xqczZgBXl+yKnhawugW+0Vf64cjWss980afh1haURtddFdgA73nFKyjuRWOzR1pG/1TBoqp7VuER/apW4CdIvQ/ejNFgWB21M68xeHH4n73p8P9ki1I9XMEZAOYwnoEO1Y5bLIkLIMZZ2kkq8TWawKGS0KuRiO5SVGrZ5fyKvRVMq4I2GkfABIwpoGN400P1yjGP4bIM3vQHyw/FPW0pUTV7KmT0IXmc9IhwfS4cjTDtPrMGB5tpDFYiH5KpMwKDiidL/XlYPBQA76PQL7Ub/PVDsEZGK2CTo99kidGEbOgUgCRyxC+STWc2JfaJ1BAWAiou/EiSR+nZwiJzqu1gBZL1WjHmOx4/mpKI1+ZuXYMhuhWaW6xaxuTTPgamO5dzvIcGyKNukz1tRTG8vdVyHcBHU3gtj1yVqE7q8l/Xdj/25oUtQzHvx1VzmbiJDR5cI9qa2LOgsCNXX0u4ssFxCeCUTyWiFukS1lPlvKOAvlp29m8tmroRyfncsSxaMo4ez0PIgk6nRlvsjc8V1WBXG1tawyQ6ADi/w91TS616/ZXdc/UUD3r++fM6Dveo53Aey2194FfJt2nrDVCNLuc87Enp/8wzmFZXxxGTsoNp5ftL/uxQPwNoeu7EqB+O+1m4TXIrXrv4diFV6EOV+uXFuam0xlU6nIMg4lX2T6fqf1XkX3rl1ntlhsPJOmEECCdJwnVuODv4GuQpKS9TY2NwyBR5aqojqbiuValZhedf82Y2ZGnAIjW9Lp/kKpogtv2lb14G/Q8cZr8Fybx/eNlz8cxRw71OWh8Y6WeQxvWaMf3Ql3LPNAxvNMTk7P5PhyKJ+dXbBPfbHMJEo7kiZ9GshspZrdaafHW4Z+cpZBTKiHeetQorAnK8wuB/DFgSTs1UcrmFBWVdYrOeh35ehgT/pdDIgppcwzde4IqCuCej+BOtxABt0eiW+opUPPvQ82exIT9GMcXN0LR3ADIQ5LB1kmrYlvEpbLCsi7aYcROr7IM6lAQEso6Gnvdrv8G5wNTlrrgB+gGu4G5nDo9HcAeeVeNOug+rx0vQHcFG02a+XVHmoow9kzLArdN/2+3v+ad7Apc2pxga3t2hHU67TPt5nlTRtggO7vjY397LVaNjNEWCeF69KwdjJOAQT5zbI8QSTzZSZBGUmWr2Q0mgic/NFoLM+Ph/LRm4W8vljIssglTFPJkOOJoaGQsCwErXl/oFPg1p+NzKX6nGchdK/WNs3noDSNO9VqkT24geXeZvCb0q/VbPZmz3q1MjdT5G0s97bPbwOstr9/2cf/qhyOtut827/7GdJtx3jX94+Azhr1arUh82cg5+f4r29mDiy7lnLfAL1rqcA6tcAIG/2hRmBDipyRTz3ecJEhenRpNxfhEzgdoBdooYLB8hwLej0O4OdLN57RnVQT0BFT3hXQNzwt9ix7SmGWqnWeF8xFVb93LHe836I6A3ReQyPSqoy2pQsrtrRvgXYP5ngbQOe9znOSEREhAcjXMJASy7JYS1ZEMltlMhrO5HwyldfDiZwOx3I1nMoKdfMgoo5+zmljKY8DSTQCl2VHvGlcYdCVLEPmpSSAIw0eFCClFUyVoy3swX5fnj46ksP9PekkAaN3gD4yDNl8xl7wXpLK3qAng7RLOdZeFEsviRnVd+KIhDik7FGrR9scnTWw4XE8F1XTmLvWRIeispzPSaDrd3tOfMbGoMIR00iYTpNTm8P7AKbYNwB4/NtAwubV42dVi8PQm1rHwRwvA3Q9lpNO3tBDr2v9petzt0wS95SL0PEs8Rn8fFcSspVTZcvcL+yza9BV4IezZQ4F/YodbWtvB+hu+jGzN5p2L6AgRyIsRGewdGJZzLGHQwGfZjgcy2gyltOTM/n4+akcT2I5HeUYESRBkpDpDsEjSTqcnU5RHJaDnNIibQgmptNw0XElD88TpfId4JsM7jeA3i4887ZA6Nu+m47RBohtf7/v+bW9/2sDdIvQfVCxCN0HMNvQtrmbgH4XMMdr47SnpLfViqn1LNeZyXYjsInxmaij2Xn4gF6unFJdw7M2QIf6mf/VBPTQHdeciHohqZceR1qjrA2Wnxa1OdgO0J3RtIjc7hEIdVUE5FLuBvL+8JaN8/Tqes2owX+ddm3vBnW7j00jVRmwqstAa64ACKpwclwl1ONKCeMOxTmWOUZWBhxhucpKmUAudpnL8fmVvDo5k6vhmLPVCexhKnGnI5N5RpAPY+3TZtTJzAa0uQNJ031ZLjHxBTKp0EbHPzMJCjTMIRqfy+OjfXn/yUN59PCB9FOMOEUexw3XWS1J6kPpYK/b1Yg6EPal99AvnkQUkNG2MgVsitoQuEUBPQQ50Iht+ntK9Uops8m0rr8CJ0IAdSq93oCtbzjOMltw/eoxdZ1q2t3EWSiRVq1fROYm/7rC+Tei7Cagc8+ZGmBD1dEAveZvmCqj6cPruaC1zu6/nwFrRuj1/tXjGKCbsIy919b2/SJ0ZIAUzDllgRkcjXp1cqLWzGeLJTMWWJej8VSGw5G8evVG/uGTF3I+jeVyVkoQJ1ImEEHKKF0cdvqyoiR0KUGU1JlGMukxPxBOTqSZKM9J2dhbW9p3m7bk647Q21juXzagvSvS3C5g/Kceobfdn7a/tzkMzb9XEbrKKm4CA37eleOvQb4mffnOQL3hN716Hxzx+qTT12lKy6X+hzGJ3rnobPNa+hXv3wXofoRj5DeQ4m4C9MhlA4xlWzsNyr7fBuh+lGJTsAx0EQnV56HZBjW2mpdjZATJUkeK84e3+It3W8RwPXKwISA3A7r/Pt/hIvBUqVwFAGpwu/uN74scqXBMswplkWEYD24K5EITGt35OpbTi6G8OjmV07NLObsay3C6kBIgnvSYsgf8as+xivAYKMBAx+mAbUmYnEc5VmQhyoWgvzsKVtJLAgL6B88ey8ODPqNtKdUBIEOf6i7QzA/Yi94FeU4CAjp01HudDv+G6NxS39U6RRaAgL52gO7aD910ND7/MJJlNpfZbCaLxYwRfq/Xk8PDQxns9RmFA8w1Nat7Ac8YQA2nCK81MFegdxKyiYIMjmnPx0/16rhblEy0LQndoT4vwiJsZeNvloL0dUogrT4vrcVz+HydYmDkWPK2X+u1rcdEhsB3KKrIvnI4tYb+thE6nMOK7OamALIvHYpw6LjIC9bBqdcgoUwXCz6LN69P5OPPX8tnb6ZyOVnJGqTQblfm+VpyvDZJuHaxRgOnvc89xXR+3ZbIjICp1FmHgmcwfPvXNJ63idDbDbLLwFT304R1PGdQ77A71L+slHvb/fuyHZb7fn4bYL/r8w/+8cdnTLkbiDaNwzaQ2QSFzb71pmFoArttfjNiUdLlZyM6N0D32fZGQrcxqwboaHeh8XSRkWmB23GpRIZosJrjpmfdjNBrQFdiICICvWan8R6qsIcZWN/g0WC615kyF4Hdgbpeew3eNpXOrkHToNtLFn42onnPameqEBj0myJ0W1C7InQf0PlaX7UPIA7iWZQwMl8sc8kw0QwDaeIOI3W0DqGmfjEcysnFJVvbELFP0H0QxZL09mQFvQCkQiEk42VSijXS86pQBy4yat+cM15AsHPFQSofPnsoT44O5L0nR3I4SEnBKnIAvnInOF+uKBg5DzpdSZNYEgkZmSPljkiYnQg2ixzpWFPXhORIBA6HckUYVbuSid7ztQz6fe2ymM5kPp+q3HAcMgUPMO/0utVwFxvagjT7fK5OQH/QrdLUymi36FydB623m46B31lSA+ouQOc6aki31utTHTT8mcp26MF3angK1CpylEJHwIv6a8Cu+t2c9Gr9nk0jdT9AR+aHUxKrUpvOLEfZhnPWJZDpbMGJgCBsojyDCYFIvT9/dSY/+vgl5wsg5u4O9kiKQw19KQEdS8sAmDyyDWhSuWZsVHUc/DKfb2RvihB/HgD9n3uEfl9AbXv/ff/eBshtf28D/LueX/DjH55UgK4GYNPbb095qIfZfJ8fxfqg3gSnIEpdRLOZcrcLZQ2WQjH1efGzjLjisgoG6HZ8A/QmYWUT0EvBvA4/YrEkBVuwkHJzffLY/PZw1OhppGnTuPyec76vEpPRtrOagV4r2oEEpkBbq5BV5+88dj9q8/+m54IWrHZAv0uEbiLX9jwBxLiHqyKQebZipA5AR10841S7lN8X2UrOhmP54tWxfPH6WEazFfvT4+5AQGxcZGgzA+NcI1M6Y4jAHEtaGeehhDkIUEvppsIe8l/68D15cjSQp48O5KCHFreVrFdL1W+PtK1RAR1Srol044QROb4jJc72JLeubRY56/lcU5lEITIoblIame/Wm6vPKSUI6vAUHGflCHkl9Oyh5JZGjML7/T5r7JCAxbXBQQWogwSn60UzNXQwuHZ1XW/rYtC9Y6lz3dKI0A14/SjZUu51VmhzTUHJkW13qU55s3VoAAZAt+Ntlp0qqUTlsKzU4TVnuzY07w7QeXxkc3jrFcDjNGWHC5w/TElDPR1cDGR1kBn6+JNjeXM6pBBSuncgkmKgEMSQCjkbjWWelcz6zTPVq6iG4CAyh04C2kZdOcPug29EbzLItwH0dvtpsyKs+HG3CP3rBvQ2wLorIDVf33b8tr/f9/Pb3t/2+ff9e9vnN/8e/PDv31wD9Col2QD47Qe/7gTcGswBZg7QjWmPGrrV87HBLB1mLFg7B5NwTBygGYBX5+gck5sBXRjNsT8cE55c+p3d5SbzhR5pHstYxpssfOsCqA2qtavVrTAEdBe1w7DTXLlI0MB/M91atyE1j19H58hPIsJEanZ3yt1e3xqhW4rW0yAgkIPTgJp5jn+Xso4S1iThZ4HZvipjqsYB1C9GU/n81Rt5fnzKCD1IujI4eCBTgNss44Q8DNfAOSnxDkp+iYQxgFgHz5ZMa2dyOOjIo4OefPu9h/LooC/PHuxLvxOLFAtZrxbahgaVMdZcMdUuIgGuGwHQhcNW8B/S8XbPGYW7cakESdRSYyi6lTT0zK44MqMpyqN1DpEtGOuYu55nK2aS2DaX59IbdAnmiNbxftTN8Vo4dDivy8tL5whqC6RxJri2XUubfa7tO12Hjk3vqZv5+8r+DUBvOsnmMOB45khUswMabTKYYtfcr3o+SiRjC5mbbubvy9qJvx+gcwgQpZv1flnt3AAd5FdoIoCUCUCfzxbspsC5jaYLOTkdy8n5iO8Le31ZIpO0DjgG+Hw8lrPLkYymMxlOpryncLqwbtb5ik4BMoT+4Jm7AMpXAeh1yn97yr0N0N91BHiX+3NXMNr2+vsCYptDdd9zbLu/9z3/u54ftdwt5W6RDCMYl3r1b8ium/PW0TkMB8eD6maGwafM4wqbTVn3qL/iyzYd/83oVI0VNqgipJKYmoNKbJ40DTiiLDeT225Uiv7jsqBwBaKZ5nXrPXHtSlWtreYF+IBbG9a6Bx3XQCCxoVlO6KZOswJQ6gi9CbybgG6CH5ohUEC/oWdmC3vX7p8ttI0auktP+ACDqBo1TUzJZYSdpgR0OF6T2YI19RISsLnI5Wgkn71CxHQu80Ik7Q3kF3/5V9hmNJ2BI4F0aamAOJ/LdLGSRY76tvaYY6xpNptIuF7Ko6OBPHtwIL/wwSN5sN+Vx4f7VHVDdF7mC6bYEQ0jPYsRvnhGIL8lEaR4A0nhJLBtTDsm8GWACoIeInc4cglq625crQrbePczUKBnRwIFeNYEdKxNTVnncvTwAcEcx8bv8XkE+B4IcyLHx6duUp8x23Ut0aFZrRT8vTIEmd4uEsZ5+33otjbrPaApd/4eLHiIIcEB9Ra9ORBblQ6DwM0G33QKtKXOMg06ppg8ARel+2Ucq1/sshP62k0iqTnOcAoN0CEkgwFL7EOnHLES5ZCBgTQseRzIBC0ySbsd7ns4iZNZLpdXY319nMhoMZfxqpDpKpfLyVRevDmX8+FYTq/GnOyY9vYk6fRUa2GxlCRGyaEmEtp4YnXqr0syNw0sunJ2fdkciZuMsmXaTDCmeraube06oNvRNDPXBhhtgHNXwPgG0DfvQNv9bXs+bX+/6/Ph+FQDdAOkOj3cLg1o0qX+B2+kBBtEu2ZqENYS860J6GUt8YqNgotFJMTIJ0qZXuaghgwkmVDBHAY3jmS1LiUDkSoJtV0oz2U+mrAvGfKYHOaQrUic6e4NWFubjWfSD1PJF0tZLZcE3TRFSjkkqSnLFjRsVTTkCDzayawjQhkNXQPOTaU9M3bXrh2tNg7M7W91pG4gr3eWD37bPGuL4BoO2LY0+/bFURtbG6ayEQmy1GAGTyV1OauD2uoBhWcWeS6zxVzOLq7k5asTuRiNpTcYyIMn78kH3/oFEuSWq7XM5gs6AaPRSI5Pz+TsfCiTVShxgkloEWvo6/VSuvFanj0+lA+ePCC7vZuIdGMMVgnJYOdQHDx3TolbiATotdc+cgC9ARLKIbifvigQ7yXqyiDooZyO+j0rOHh/UEnQ6j1Q/gNq4mg/xD01Bwvrg/V0JxqDtQhwxn+I6DleN8Q60lkD5gA0o+Fut6+RKUl1Ot1MI+uaUGmRMZ1LJ31aGwIjT2mmRh0CdTjwGjhPHCaTJHpeDqjt+jg6Fw4tZzhoFsHngODz9PzhdKvgi2UQKMDjKTdznTsg8rMN9fqp2+0onMPWsYRAzXvA88C6AkhqxmQJUqAjCKqinB1DVdPWq5DiMyhvLIslnYL5KpfRYsEujJcnF3I2Xsrrq6lczApZlLGs476sQ8wgiEjGxLO1+6HnWuhwIQ/QKx+pofvAee47vqy8h+vwM4X1NdTdL75wj2/kd5Py6izeXY2+//r7AkoboN1EKsR5WBfO215DkxN11+O0XX9rhH+DQ+dfn48BhrO+Y77rvO19dp7N7833VYBuBsBPO+LNbQ8kEG3dsa8NMHBGyf/QjQjUzQ5H4hVgjg0Ng4FInak3F92iHllmjk3v6l1sO0Gfcb8vBbS0McYzAGM1J7Grl3ZkL+3KcjLTdGoJEZtCcjgFYUhpyOV8KfECgzwiTb2yP3olRZmpdCblX91AETfClTEceq0dGY5SVzv6WP1rbYK53jN3f10blYG5X2NtTn1rPkCLKJuZhbcB9CrS2xgWs73UgMoB4BTGE6lzPKPRZCZn5xcymc2l29+Tw6OH8uzDbzOyhy78yukJoI/4+Rcv5YtXJ3I1izi5rQPt9WQtnXgt+71E3ntyKE8fH8ojF5mzpxztXmgvA6wFkG4F0W6CeLeKcg3ADcSbgE5QdMAMBzEuhcfT+6VcEA6rcYCu4ApQqZ00BVt1Qm2wCgBda+iJ1qpdicXEY3C3EOUCYE3xEOeG9jddP65V0AGxPT98lkXseB0U7WydqJrcplCMRb/mVOOzzMGp6/cGBnr+ysI3YFKQtjWI4UE8pptTji5QPbbdF3ZxezagkTGquijMKbSoF448Mh8dZoCqKWprdRjtCwQ4pt952Nr5hGMZrEGATGS1RLQ9kzzPpChzWeYrGSMDtCrkal4QzD99M5QXF1MZZhgq1Jcy6rGdEtkZSh87qVzbR/W+0v29C9B3AZrdzW1cHt9Gwn76trNp5Nvsb0O19q541hrhtx3wG0DfnaExQG9mr5p4edM9fmeAbp5Am4fiA7pFFrZgt3lgvqcCgQ+y60VrZ/CuzVNfuQgdKTF430WmhgnkJ0Y7AJJ1KbN1IXOMsMSQjgO0QC1lMhnJQbcvHz57T+YXQ4kllm6SStLtSRGGsoRzf5aTAAAgAElEQVSRxLHQYz7N8MFM2+K96IFW+U5loNP4VjYKlHSkIvWPBPZM+4j9+3U9Et/OZDfWsx+lNyN0I0/ZtKzm87A2MN9zazoSN2/KzXTo9SEcdXRuUaMCvwI6InOLsEA+mkKiNy9IhusP9sk8xs9gyYMtD8AbTafyyc8+k48+eyEn41KWUAsMRQa9SA73OvLwcCAfPjmSxw/35UG/x4lmvRQzzyNyHhB5c3xpWMoqH7mZ4q4rwbHVLRI1MGsaRv4+CAUceAX0+i4ZoNcTy5gI4lfNs7AWtbyKgK0+y2fonFUotSGtj+OjnDSdTrmeCRLMMnUrshrWNVjcRpTDOVpEbJFMnQ7XzBG0zu25GHPd339+etx3GPH5KqjDbkJmJzQSx6x7LRNZrzyvu3B94oVNv1NAL0qUGXwd6s3VZqTSmoNiEbZG6FgTvA7nwNNZgNPujknehbUlOGCvnNcCnQx9ydF9sUL5x01gXK1kmi1ktipkIYm8vBjLRy9O5WcvL+XNcCnzIhFJ+tR6R8XKInRzgtyT5jdfSXHjyrwRydv2V+0euUmL/vry+t7DoJZ+9u2I7eefd0C/b4Tb5hC0ORT3jdDbPr8N/1QqevfXZnlKX/cuAb15fgGmrTVr6L5X0LagMBGpGQ36BsWkR7ddCElXqIk6QIfXzWgENVuX1kWKHcdAZAaDiUEojHIWS1muC/nrH/9QPnvzgizWh08est94fHUpyTqQ9x4+lmBVSFJGsj8YyMMHjyUZDCgRuffwoTx69EQe9g5lMZvJdDxiv7GmWW0SlkZVSC27eFrb2cB8j2JqjRt5aheg+9d9HeidVryXdvcBXY2+WyzeJLKNY7r1tOH1O3S6XZReAzoNilMksyVqEaClTatyiosMoatts+dBYORI6zWyJx3yI7QGrxLpqIOC0AQnABH6py9O5PkFBmrkUq5XcjjoMtX+9NG+vP/oUI4OutLHYBYAOgRiMOYUveEAdDK2UXedbQC6Rd92H/1I3RxOA1Ok3SH9i+jLIvPaqFp9UsENZRgFUGWtk/kOwtZyro5mklSEK+4ZZ/AB6HoOGoFj7SKbYQANQDbg1PJOI1KXaDNCJ5myTsurqpojrrlz842sz4exZ9rMBIGLgH2D1DuzYWVOVryl6Xk8Tj4DGBvjXgF9lcOh9echbKqHUSNf3ZcqXa732JWtwogOM5zCulSHDgg3fAgZC0dYxAs3ZFzLSNKwK2sMcEEXRam8m0WxkiXmP6D2H6ZyNs3ks9dX8pMvjuXT10O5nK1Ekj06+Lx3bmqav4eqrpVdBts937YI3cY6b0+5o9yjHCD/mfn/bgOUrztC/6cO6G3n3+ZQtAF68/jN59n2+W0R+jVABynOZ6/6qT582F0B3Y/ScTOsNugfxzaOEpoyAgIT3I7dS0B3gAEDiC9E5jR4K03vEobSWH73z/5Y/uKv/1J++tFPJO6mcnCwJ0WeYf6n7MeJ9JGizJX1vL9/KN3egKD+6L2n8uz9D+RXfulfUyTk4eERjdpiMWcEhfMywweWNzx1gNUaA0VQ62Q7mw4P8ckp26JzA2D/b/o7l9q8A6D7GQ41k5upzGZmpfX5OUNbLVxvqhZ+B8DQ57XJ7keEzsiQpQnX+sdhMRry4Tt7i+EKhRh8EikpUdDPvpLLy6EcD2fy0zdDuZwsZZXNZH+vJx88eyDfevqIrPaDvVTKxUS6oUiX41BFOhj/AiB2Y0sLyTYixE2wqtvR7D74kQ8i9JRiN5viHlVWxOkIaF3ZkeLcxD8j2M1mkyqa9evUlnLvdrXP25+6hp+xhuEsXl2NdD05qdhut6e1YxAGFwvW5NXhVnKfriFdgwYmBuh+hG5rDse1rIK/NnA/LK0OQMe5gySoNf+ce8HKBzxWlRoOXJuXaixg4p2l6xWQa8Io12cD0GsD6Q1F4ZCTeg3ZYBoCPWR1sdeotljPXifhrAglXacqhoQMW6nZjWWJiL2Q5RqM90gW65DysD99fiI//tlLeXk6lCJIJOqCS6PZAGsLbBrYNoOrZbnrXxahU6luZw29BvRdoP7zDuitgNfygrb723b8LztCb/v8NkBve3/b9bcBetO+b7Dca4NRg0QbIKxLZcNui9JxMSaJWdf9FCDwWVSEKlYVoMMrJ8sVv3dPiq9DHc2UsjIl8Ax6PensD+QHX3ws3/3z/yLf+5M/ltWbV8jNStjrSroOJSnX0l/HEq4KWaNvuNQIMkwTGTx4wBrv0cNH8uu/8X/Iv/vt35EPvv0Bwfzi4oIG18hEBl4opeJ6Yd4Y1VEyXuvsuyJ0/N4H4c17tVlDx992pdz9tLwZa3wHuNn99DMjtpCMxLVrYfnsWr6mMRTCUrpbAZ069eqU4JmwrY1eSsz7DNleBDhx2uHvaGSdtC8IiuOVyA+fX8rry4nMRpfS7YTywbNH8q33HsuH1G5PZT0fc545QB3fU6gLRqi1o1aN2qqOwfS/6ntYa+w3NwYj+VAkRQmFAzvqfn57DnpMJ5zkzUo3AMa1K2mznrBma0aV6SLOa8f6BfhpFF9PJwPr//T0vOroAJlzMNjjustYF1ZA15ZOY+tvlkgMCCy6NZD316O/Pmzt2D3Cz4zQqRhn0wD1uYLYR2cmQEZAhXe0u8QDQPINjFSG/VuP7uXadzoOlZqPe1C27ii7yuyTrmONlnF8m1eug3NMytnWJ14XldjjMfkxOppYFfswqAUCSNl6LeMltN17Mlqu5bPXF/Ljj1/IJy9OOFCIE9kGh9BtZAoJdof3zdsDbQb3voAehTrAxz7H/zzfduzev22QcfPf267vfkdvf/d9P/++gN72+W1/bwP0myLy1mM35ntsWyfXAB196NYDboBub8QH3hXQm/WBbYBuEQPboVhD14lHuqE03WYKb/iZdWyTjHOGjRF7P5H1Xkd++PFP5Ht/+j3573/532R6cS79QV8OOl1JVrlEi1K6YSxRAcY86ru5SpcmieRRIJMsk1/5X35N/t1v/7b86q/9mjx69EiZzSQJoTXMRaeoAYP5yhWkdVc19tqqdBOgmxHdlnLnkm+Q4vR1RsJyLXANNrzdZ7RpGZBv1gB1M90V0GsDrO9H3VePvyVCR4YCjHHMKReIyyB1jlZEBS3Osi9KiZIOI3PU2E2bH73H03UkP3o5ks+OL+TszUsOWXn66FB+8VtP5JfefypPHh5IUiwljUrpxSAvCge2ENgdoK9dKtzWrN0XPyK3aJTw7LXmKVNex7SqQmDdPui/h4RRF8X7v7fnbrPHLd1PcpwTcgGgK+FUx6iqmhzSz5pan8whKbuQOQRT1mtJE23JMoDTcaIFuzt0f7qxwdbVsCUlbACuz09nHfjG41qWhyp6+p86jrxTfJ+py4EcZ4DOvzqhG2QiDNB1X/t6Dvo6/dqULLWfwaPhZ/nRN9PgWqsHURY19CogMDIDDlkEEpcROxXwfLC3qTpZKKgDqDHudyWxjLO1HF9O5fPXl/LZy2N5c3Ill9OlxEdPZYUsFXXka8KenbXV8puObtUe66a3NaHLInSe/w0RugH6NmPdPOa2n7/ulHt7BuHmGvNtQO2m+/DzDujbMtN2Pbe59rYIvWnfKSzzdQC6ikhojZoCDUzXKnD4gA5AYXuQqGAHSEyUiJ0tZVHm8uDDJ3K1nMr3v/99+b0/+F35yT/+mCIlD7p9CdE7ezGWh4N96Sc6BIYjO7sp29ZG2VzOs4WEna6899578uu//uvyW//2t+U7v/TLEqUJe17nk6kaewfm0RoRC9qmELVgs74doOOhssvHtaNtRue3A3S8Zxug+87FXQCdi6cRobcBOsAQsqJMEy+h6KV95WgDA6EJAA7hGA56WSlpCdEWgGqSx/LT84V89OK1PP/ic1kuJvL0cF9+8dvvya/8q2/Jh08fSlQsKQGL/1JE5sHaMeI1TUzRWLuP3s4350nr3bXe+SagawMideOcZcBrm0Q67g83Nc3kXdU5UEKcMd7ts8h4x3Q3totZRF5Hsfas+VlpQonY8XjK7/Aj8X60s7HXGipp0Ccn29syDnpMAvcKDH91vP3Nb86dEfCaIN40kigpIOOB/wykcV0U1OE9UUCvNBkA6JAFwjMAS72aibA5LRHnvg3QNX2ODpJ6FgQfwdqR71xtGyUfRueujQ3XgddhT4bwA5aqcs70P8A8X1HHAm2vuGNFmMg0K2W0KGW8WMvFeEl54s9fvpbX5xOZRX1ZBgkMUJUd0DP2MiHuvPx79mUCetMBuxHQbsbLVp/gNqBy00G+AfSbH4DyYmqRsbs6bncG9L/56y9IijOSjp86xybVVJx+bXv4RupQgNLcZ/MhW42v8nptRCd6QN1EJEi8mjcMQAfLHecUof7qthczBk5pDCnvIhSZrxZy+PQhFbn+6I//UP7z974rFyevZS9O+V85nsqzgwfywbP3KPgxHE3kxekbmS6Xsu51pdjryfHVBQ3nex9+IL/5W/9WfvM3f4v9051Oj6l6sOGpY7YqJCyQqgXDSQdwdDpKDrIo2a7fv4/NyLz+m0vHe72t9WutvcqVMxoRut1L1IFvs+G2pfT0mdblEgN0/7V+D7pdI78zgbGWJERvupKR+D48r1DrrHDSmG5mylTr6nW9t5R50JEfvR7JP37xUl6++IKR8nuPHsi3338q3/7gibz/+Ei6UHFbryQNIO8KvXf0pIMUp8NWbDTr1hp5JfZSdxn4z4egXGSVsIwBuQ/o9RQ1r2e40j7X4Ss2QlVT6+sN7fTBQLXgOTM9TV1vuk5mY184xXFExqMpSz2TyZSPczDYl8FgwAiXg0nQBQIthSX6351QDjgA8abCHa/JGz+88cyujT7VconeE9SQ6u4OqOdpNkKj9IROmmYWuA/BTYmsj7guK1mEbm2wFqFbir1eW5rhYpbDV38io8ER4hyLX88v4ohkc1CRki/ztSSlpsv1mnNm1tACq7LCgcyyXKbZWibzXBZFxNr5cJLJp589l49eHMvzYS5ld8CcW+YmPmp2UMerVnV7B/A1uc2VaLzxtxuA734wUhzkaumMuGdg+8W3n9v2cXuf9s3CUm2Au4vU1+oJfEUvaGZ8m3asyqDsOJ+2DHPbZWwjdfvnsCFEteVgtl43bWoN8G0OVdOuNXH4Wsr9r//ys2uArhtXN5UP6NsuHgvSv+lNULf0n79wzKhj4xmrfRegx5EbjmLa5h6gMzILhPKbmHv+o3/8kfzZf/me/OD7fyuL4VAGYSx7cUce7+3JowcPaXyhC30+upLhfCbzQGSahDKFRjSkPIu17B8eyb/+n/+N/MZv/Kb88v/0K/LsyVOJYEwgqgFhmrVQXhTjOumCuJ51M2C4Rz4gNB2lTaB3zs8WQDd2O0ELDo03xc13mu4D6LqYnGa9OWNSC+koOOhTb4qD4Mbj+pFyr/TKfcKWKZ5ZHzUGsyQqu4l7Mp3M5SIr5YevruSTN2dy+uY1RWMePziU9588ll/48Km8//iBdIJSkrCQbqTDW6AWB6E3vBbp4dgNHPE5GrxfLmL1y0hNxwqljtAZZP9vAFBLrVsLmf/cfJDEKFVTozMFOdbOu8p6T9OEgI7nyQyTu34+w1gZ3jj2KisouHN1NeRajONU0qQrh4cPdCBJpoOD1EBA7MZp2EP/3ur8jXnl/ubfBux+GlyJgOhBB4+j5L1Ft4cy+FEqUGfkOqCrBoB9AdCNnEeQ3ZJyt3WnJYuCn1XLs6jtqUA9t/KbG28L4gMdsbWsi9IBOjI+NZiDXGsSspwzkKO9EvwNgHwik+lCnr88lk/fXMoPXl5KFnU37qmq1JG24xTr6u/XAB21o4bYDM/vG0Bvw8pb/X0XoNva/qoAvekY2X5qA/Rmyr150W2Abq/3X+f/+xqg/9V//3SrUpydcCWtuuX208g1hGWagO6Tdfybgk0PQM+ynOx2etVMfaqHTp3voqgcCpMorb/rCeGCsMmSTiyzBVLv/0O+90d/KD/9hx+IzJfyZP9I9pKOdJ3+cx6IZCWkIZcyyldynq+ke3goSbcj09lcpuO5JIM9+c53viP/6hd/Sf7Pf//v5fHDR/Lo4EjCcs12uSAvJEU6NQplvoBGtA3g0EjFb0MCuc4AuBm1m7CMEWs2QUUNvQF7U1HOjtm2oJobwjfy7g5uEho9lruuARMhqaMLHsNF6JadqEEUE9RqMRRE6bgHCCpB+oJThVT8+fklBT++//kxv0+GI4mjUA4HfXny4EC+/cEH8u2njwXzVVA376UB/wOgc6CKG9+BASx1b/YmmbMtSwJDnDhhEf++MBqssk016VM9G0+hK1iT5GbPiClf97wB6ABw1MuxjvEaXDsA3urnWLfLVSZxJ3VjWnO5vLySq6srWczBNhd5+vQ9l25WIMf+sLopnMt1uZJgS+Rt59+MaHxgV2DUVaBysQB0jdKZxo/WFdPd2v+MFGfrz3rQLfqkhGuupRU68VUJ53oNHZ8BItuGQ+DKJ1XpzZHj2LPuTaVDJI4BORFKYS5Cp0ANxYsKRufaVIohQij3oDsGyoaYr57L2dmFvLiYyX/98RcyKnTYC9YqHSZkkyiEpCU6fex6703gho4YuBdUsruuFucLy/D9bnwy77k3ptUXltmGcO0R9M0Rehtqth+/7Qhf7t+b67hpv9oAvS1D0Xb22zLXG9nYlpLHts+/yzk1Sa7N678R0HGiCiL15gM4NU9g4+f1zcMZ8FpbwGZgLWrHhkGd+iZAt5SFD+g0JiQDaboNxJPeXk/6ez159eaF/OmffE/+/E+/Jy8//VQedAeSYpOWmLq0kjXqgYOulHEoM5CSyoBtbL3BniqfLQuViOVkrFR+53d+R/73X/01+fX/7X+VZ48eS7lYymIylvz/Z+/NnyQ7ryuxm/tae1UvaHRj78ZCgFgIkeJQmpAjPBpHyH/a/DYRE2H5D7DHtkRSCourQJkkQGEjSIkkBGJpoNfaq3J/7+XiOOfe+96Xr7M6WwQhemyXBGZXVVbmy+993z13OffcCDO5ESUp6ci/vAYbRnj+u0WAzrU0g+C/1+jS66K2Y4Ja4xzwh9rjC3bnsgPhKcX0nqbKXlm7mgN/uJFdWExFOZT4g5QoUrE0qhy+gjYoJSoh7Q5AA6gjbQzp1ztHHfn5J3flsD+SaDjiaFUowq22W/LIpUty5aGL0m5USYqDglytWmS6HURxJC5KIMhVIPWqTpSDiu/jcJ0W/RvSsWUWYrOZ39m90hap/PpkIidactB+dCVtkWGNUs5sRlKc1p/V4PrQFqSvccsx55scksmYiocg+eFOD4cxAf3osCP9/lAq5aqsr2/KxsYWgR2lITgNSIE3a1UZ9Htk6XuaPdyHfvZCIzAH8DM4Gz4tEZ8HkwGBZ7ADAHRkFTQyDwE9fL05QR6WIgJnbgJCm2vDemrfAciiYAJ6ZhWVD5E5Zrg8XDNK6W6b8EgCLcoRJkDFrJ+VGki2RUmOUs0IEMoUdExitMbqhL5OZyC73Vi+/96Hst8fU/AHpSII/aBTAwCPrg3MUmdbps9zsOmA6tdNpQBP9QEAPeR5zKVsrQ/9LGD5vCn3ZYD1oBHiWa/zef9+2fUte99/C0DPnPt5uV3amSWA7rZIbUlWtltkl+/n0D1whP7OW5+SFOdylOGhwRuEpKpFFzQZZxfpFx0+hun78OdOiiPpZ6resGo4a18oZmhrZGM1dAMaRiWo4ZnnP0PIjdRgvST1Zk2SacSe9B/94Lvy1huvy2Q45AhMMJqhLIdBIkCEcaXIQ1+ut0ncoiwsSEdoAzPmOKczlSvyzFNPyte+8oq8+KUvyZULF0i6650cy8nRcaqN7QYvf6Pw87MdoqyG7s9xR0CjJCXHKbJkY2rDe7RsQ4XvvWhT+Pqm123CMhl42zjHgKXM17FIdWIs3+yaNMPiRMtBfwTkTYVX8FHYGnhyKoe9kbx/61A6UPpC5gOR5mQqjVpdLl+8IFceekhWVxpSAkO8mEi1VJBapSD1WpmjUVFPLxfGAt5ZHtDze3HeWcqkXktoOywoB8JJZ/ws1j+dtfUZ6SzgHOA0w5kBWOM+Y7+6aAy2Ga4JgKgZm4xsR0CyDBXGrwKA4JzyM0iBoH54cMoe9f29A+onANBbzRWSDQl4U8jfzmScjESCDFHembmvh38PoFsbYgroqPurtPM8qGd947lx7HOAznLHGW1rKcudg3WU6OZf1KP3WrNzAnCb8GaWck+zR5NMKY9tsJzQqNPq4AQg0zcr6ES3cYL7VZLxZEpnaX8wk9d+eV1unPbpRMHTAm+GBM4YRMiZlKrV+wI6J748AKBnXTvzCPBFR+jLAHfZ75cB7uf9+wd9/bwN9b9bBujLXn/Z70MSbfjc9HMvUYpbBujLMiT5DFvoTOPf90ToIaB7vdFBKA/giwAdkpD+lfdk3CGYSzEZMcQNWjRSZbizAB3sWsUzqyWHgE7jWlJFMokxfFOqbbCGe/Lmz34qP/2HH8lv3/8NqsKqs92sU/K1m0QymMQynZWkWmqybEBxGxgAnLeSM5Qr0j86klqjzmjxqy+9LH/6tT+Sq48/JoXJRI4ODhlphdGfL7h/ZkRpZ325dngI1g7obCEyQKfxMgELN65eI/5dAD08hPnhOq4UFwK6Xn8uZepRFKfXQVdbHSt34DztimEs3puN38FxRI14MIpkkMzkVmfE2dVjGFCkrEeaQt5ZX5eLFy5Iu1WX0gxT2DFZDlF6SZr1sjQaNQ5tqUicAnroPPpBCgHO1yxdO15yXphGHTDtvVY2vt5Tux8B5wBBG0ew2r1iJGmDVlw+FsIyOitd2wv9jHmpqFqryGgck+hGB6AMgReRbjcm8/3T65/JCEp6E5H19Q05f/6itFoNGQ3H0uucSLNRZYQeZk/C87jo5xlyIqugPfhKitPSQBahq0qeCyB52x0B2KRaw5S7rpMS5TxjkHeMMgNl0Q6kXecAXR1IB3Q4WRzaYqUBJ5dR352o7UpvOq1NVSZt/OwMJQ3N5HFE61gzLvizQX8oB4OZ/PiD2/LJ3qkcHR1rhF6p8/3wd7AJ5VIN3XGqdMe9bh0G5oAU0H2wBND5eYzolzfwUOC739cyg68c/7O/vmjAXX59yyDz/r8Prz8Edf+3thd/cV95Dk4IqLy2JYC+yBEJf7YsA7Mokp+33/N2uQBSHIysE3rynrhH6CFohcCtQiv6tQjQabjSOeP6vJAUxzTYQkBX44gUJY+TT3HS00WjTylIKXMwSzSNJZ4l0liBNnZRPv7kt/Krf/ql/P33visnx4esVTZXV2RWr8nxoEftZ4GW+whp3paU63W2V0GQAp65jz6EAhUsQb1YkEs72/LSl56RV196SR6/cknazRWSlcI0oxtQX6/7kwrnI/T5SCiL0AkEGDpjaxzeI0S09/tykPPn5D0+d5jS39vwm+xzzKdM0/cCoLMlHwaXMy9ZJww3IO4zUtC8BqjEoXsh2GvxrCCnk5IMx4jMRabJhCA27A84XGdjfVVW221BFI30OlLtmMqGCL3eqEqtNJNmdcJI3fulHTTzhiB0hNxp4lARgRKhC8tgzY01boDukqXpmFDriaZTwLNkfdTB/qdjkui8dLStra6u0gHBZ3fBIqbjkVooztg3jfYsXCOmCiJLj+4+kON37+7L/v6xHB4cMzqHXPH62iYBJomG0mygkdPEbxaQ4vIe/NxemRUljn10KhPLpusOUhzq6WklmPfQlfB0T/k5zgbjmBWYY9mHgO5OrkfXBDdLpaf7L1A+BAgCgOkkWS3dz5VPXsO58HtOMhzOLyN1BVEcXzDeqXg4LUq5CHtSZDcBUu6vf7gvH+2dsMMA3gzWn8OhpjrFUWZgxtMCzQM6WfCIAFT7Pv+V/sQ18kEhDSazpfY0GM6y6BwvM/j/bwf0EFDd/oWAuCxC/7wOjb9/HphTR3kJoIfnb9G1LHOI/tWA/ubPAOiYAKX1YERsiDhULxokEaTc9GDlH88CcV5E0M/sgI4DhpS5C8rgkPm8bXr1QcqdU9emE2nWwEDVNDt6wfloOx/RZIzzBGUyxOfliTTbdanWK3Jyeih7d+/It775V/LBBx/Inb1dqbWbUmmuyGk8pPdda7SlHBVkEqPea/2ulaoUICxDOcgJ53RDNlbiWKJ+X1q1qrzw7DPyZ3/6J/Li8y9Is9nmjGxEnWm6FcbPxnimTk7a9hcefh2fqgI1ur7Z+mtd1sVL3HDh9UIWveta4GXghOjj1B51klj2c+Ue0Fmxx7MAPeM9ZIA+t6kN0FE3B6DPcP+COtFcHZSz7n2EaJYiRfA0RIzNQ4HCsjDNDFlYeL6IbDc31sikr2A4C2ro1TIBnXKlxYmst6DxngN0M/IOFm48s3KGC5XgXVHz5qQZZZxj3zJC15Y4dBGw9Qh7D+uLaBY1ZQA6xFiKSPFiBBk4BKjtl6kpDk7AMBoxr7GxtSltRNXQccc400pF2q2WlCsl6o6rUwDHV7X0AdxljF8tiPR6MxLl7t7Zk6OjE0byrWZbNjY2ZGVlRc9DoNRIQ2Mz4MkCp0OsgL+owXE0xPvjU0GxbcaMdqE05WhafJ7ZFPyHmQ6yqVZ4FnyePKcjok7OlHxWWgqdqlJRh6+4nKvbgtBhpF2x9fWznqozoi2SdkKzECFhkXLRcAaNFU/mvwM6ZwoARIs2yc3KGnDiRaTT6cndk0je+GhXPt49YdsrWyArFVM8LEqxWlMhJDgZaQ1d6Zi6V+B4RSYd7EqDxsJ3dEYLZ6CM6ecU5xLjW7PzqQLE4avgez9X+Z8XTdd+/tz7+c8e/Zyf9bz7RgMP8MtlgPQAL3Hfp+RT3r7X/Y/+nw7oy9rWFkXwixYkdAbuG6H/9KdguUMD2ViubNlRjxSGQA2+brUQ0Ak8BHr1stNanemT+wAJPVQ6TxmeL5ipMATsU6bXqlmL/EHnwYYhL2UiGlm05IiOwwqWM0QvUC8bSWVAzhsAACAASURBVDxFRDiVRrPKmvrfv/YD+c73fiBvv/U2qPCyunOBko8Y+wkjVYjHSmyA9QR3DmwrplJVOQoL3qjX2bo26o/Ict9Y25RrTz0tjz1yRV5+8Uvy8KULsr19jn8TDUYE+DEi0VFEUOKsdRGpVys0mNCJZw83epBtuhUcILYKFco6S9umhrkWvtcY59TMpIT8BBeDmu5mZCClSYU7fhT7uXX5o9kse15G9sm3pXnq3Ulh2SbLpXiQgUGVMZTOVAjhn7hjgO2Ff8OZozG3iVpoK8IgDb5/oSQ9jGA9OmTPNUh0WH84VWgPa9ar/HfDhFugGLdSm0kFynE+tpTRo+kqQKXOOAzahoVJbYG+Oy/QxmNq/cOAXIfxwMADFMN15J5BPzR1f2HqoXSIeBERHf9Xkkkiw8GAAA7HoN5oSKvZ5D2Fk4jthutFZ8YMs9zLWjqi4TeJYz1vOtsdf9Dvj+T27bty48YN6XUH3Fera9tSXd3iPHnsJTqAuO+gg02hk1Zgv746LLrPcbfcscHaJpHdjwk+xYTKeQDyMnPvuJ5EilDpq1boiHB2Ac4KdfpnEsU6M95LFA5efp6RoXLw9p+FZx3EU3VA1YlOI3UrsWk7qP5U91IwuwCpdI6QVWIsXxfrZ5G9RvEFqVRr/J2q8en9R9//raO+vP7+Z3LzsCcn3S5LbVKsygBdGbOilGp1ArpqPENHIUVpCzJ8xLI5pN6/HljkbHphdj7VQVT7pucTJavMSXDHkmfezjFKjuG51efj79wRXfzo+/es54VrvghIHhRwzkJld/h4nHI6Jfh+EVD9a6LqZYB+3wzVGdoq4WfxawkdiTQ6V17sfb/C9fO/Owucw/cII3N//qJHdNGEXwUFdD0M+IPwsOP7RaS4LCKYSQnGItS59pQlDCsOvik/MRVm0ow07HY6wELNGwGCufedB4z7e1YOOu0FGH3ocSPNFslEIoENrDZKUqlXaAC/+8O/l+/98EdysH9E7eZyvSFSULLPLEEN1ZjOlKpGRAsjbtKXtboOhRkXyMifYlJTqSobq1uytt6Wl168Ji88/6w8/yyi9aYMewOJRiMOb6HOOvpjwZqfTtnmNpNEphOtu4LY5al03/CeTkcUiH97yi0DdCXKsVcalKMZICQre8x1wAY68llaMDCawLBUaS03r9qzISbJeSagU/oz0+dHepPG19IoHmk5oHstke1XwIXplNPXaDiLBRn0Izk8OWaU5PwDKqfVKgT1RkV7uxGpVysFaVXh9OnwHVVxs8+ByBJsc7DTrI/fAT0tbeD+T2D2M0GkMNrN77d8pK/ZFdRQdU3dQOEzeQkLez5MV3tpgGskE2m0qtoq5lrmNj3NI1GQyrRshWi9JwcHh7K/vy+d054Mk5lsPvSkFKpNqVZsTjqInhCD4ZQ6SJo6kGfOtw+j4brQi1WRF9oAarNbTV5UCa9k7WsVa9HTz4mMTIHscb/G8PM7aKdCMGZfQjDnogUGSc+8kzB19T0CD4e+pBE/wR0lH7DXvXZv+9G4DuCsYf9g/VTJUO8TnKK7aJv8ZE/unPal0xvJpIDXKsopJKKnMylWGxJBcpe+Xgjoem2aDdFu9Xu/jCOQNq5nnys06CHDX1/DDXSmVKdvNt8dkL3f/Utu94ugVXFPM3ZnfX1eQM+XGfycLHq/PGCdfVXZb0Iy5aLnL7v+Zc7D5wX0/DXl329RBiJco9B5SPdcoPfrXTT+PoU33vh0rg89qy/qzc7X0P3NdKEgzIETjRpvdulaM83afkhUsd5UDuwIauozEzIJvXe/cH8MPbs5L0YQMTQsnacjOAtFsI4hYlKUQkXT02+++3P5u+99X9569xcC1nWpvSrVWovXweu38TAc9MGeUYQy9p9HSoUye69nE4DsjIpx+LvVlZK88OVn5Y+/+nV5/NHHpFlr0kCCVV8G8zkZywxRDlL8QB5EyBQzmdLo6g3VQ0lv0sQ8MlKWH1g76KxTB4A+dTjKH2z7/p763lmAnulYh5sonJY1vzmtDYmArqInntUIDRN7gY157IaYhh/OHtneM+n2ezKAsyQziaOJdPrgOKgGAf7GAR0OUL0M1bIyAR0l6GZllgI6x+saQQ1hHf4W6XruGYvQsVpKikN6XCPNRfsrH02E+z5zet2g61qH+9qfg1KM66kj44B6Oq4TjloUD6Ra19GqTk7MBIqyWj5eu1RCCQygNCagY/zsnf0jkcaGVBsrstJuS7NZlzpS4oyYtbwFcgIdP2+zMlKp966jpuxnWc+bzjjX6zDp15KPeMXUOb27fs9xfgHofi5D5xz/zkcaYZTCf1tbX2bMM3Tha5lmvAO6Bx7ap66kRYA0eS82rZF/Z5YegM5JclNUzbDH9PUhbLTXGcpHB0M5HCbSG8QSoY11EMtxty8RzFoF0fqYUwKzHvTwFKgDtAzQ3VHJ2zXdU3ln4PcL6PcDrN8HoC8DxC8a0JEtu9/Xsut70N//rhF6/vXzDsai9VkG6OHnzXeZFH72s0z6FW+uxi7rt1tEisteECkfdHvCsGVRDjeuiXPoyNFMbCIEdLYEGVlqUco9PAB+XR5dcYEN0AEKmrqeSKkMJ0QnRSHKhlb2/vGJvPXuz+U73/97+ef3f8vLrzZX59vCmDhFzIT5y6gfqrRoPIpJlqmWofJVlTL6RiciE8xpn4wkGh3JxuaqPPXEVXnh+S/LM9eelYvnzjNND4M67I8I4ACWWr0qVaiDYf57ZKQpSHda1MDPhF5u3AMzktmGCADdojakc8lboscWDojJIsZ5ws688aDNy82Yzkt0giQUAnTgtqkjUsz61VNjq+6JgpxP54Kxpbtkw0WMQBfFYzntdmhgdYRuQUZJTED3LxhkROi1cslS6yU6R4sAHU4AW/78qm18pYM6U+ZMu+szSt4VGNShF6W+/JD5PtRHJSvy0XrvtdVS5w7gP0TViAzxe2RwMKq32UQKWCPGWVF7v13z2dfQ1wnrzwFGUwUmED61re1Y9o87lC8t1Rqy2l7ha6+ttFTffzyhI0FFQ/JPdH8ofmiKm+fc9o4uV+gE6p7ieuI8kVdjGhXet885BGWCXWioHNTzEVfoKPrvtGVPvxYBn7PbkVafdxYU0Hn2Ucu2eeos4bEnXV8zHrvapXZYuD0aDiI5GiSyNyrJaTyjgmRvFMvBSVcOTrsyTKYi5RrT73gfqMfdm55+MEDXzzbvqPhn/qIB/YuO0B8UEDO7Mf+v/L7J9oE+b1mEzfLPfb4+7/X53/+ugJ4H7PB1eOIComT4Mfxz3+/+2amZ+/SFN9+8mUbo7lF73SEEeL8QT6vpB6U6d7rw+J1qeGVfnmoF6cyjdCXAaWoUrOK8V7/Iq3EgDw0qWj5KxbodYJB7wIY2OXFEjgVtacEM9M9u35G//c735Ht//5qc7h2KNFak3moy0nDjjJ7q8Qw10UkK6Almr5cqTJ9rcZ2TZHRYS3Eq9dpEer0TsmcfffRxefGFl+T5Z79Epblz2zvSOe7ImKRDROmoo2taOBlHEo+G0mrUGUH5+qbkImf1pynvTJjDU5wAdOifIwrL1iy4H3Ma2SGY63PUxqR3MFfP0oOSAbrf01zNxsotdMhsuA5fO90CNjzF56fbbxhhQXp3MGKEDkCHcS8UK7xnSLnjNbEubOcCObFcYtYDQkGch15SBbkKBGZMZpX66Bz5aVcwwWtkxDFGroHT6k1D4f4ODUlYg8vuUTZLHNEsvtiGCcDA/IGSiugA0D1CV8Z7haAOcR0FcPBJsL8yvYcU0FFK4XWW0nOjqXuNwPE+o2QmH968I93hSEaDAddqpbVKshwidXxfLarQD8lVWE9zHivkyihXQDk0mUiSXo86tOQgMLsBv9a6GAzQtWxy70CffBQeGuk8qDug3wN4tv8B5G74PAL3NXJAh9PogA6Ad0DHI/xCl8vVTJHeK8yb78QzOZ3VpZeUpDuANkJXdg9PMkAvVWWEMqG9PvvjWZ/34AWBDO7/2Sn3UPo2tGsZUPy3HaEvA5xlgPp5AX1ZDX2ZQ7Ds+r5oQD/r/fPOsJvT/OchPyb4Krz11q17AD2M0Ocjkixy10M1YdoyNJiIzP1isNhk7kL+c6wsZ4021IN2QE8PaDBUwq8xVYozIxxG6qwzSpUEKxUHoTaUttyAWIZMWUGkvb5Bo/f6Gz+Tv/m778l7v/xnDnZorK6QSU+lr7J64An605ESL2q5YYIaaKmkA1kI5nBZdNIXo8TqVI7RFtcbSrnWkO3NHXnyiafkG1//urzy8qskQyFaiqIhjTscShCY6PxMIk4PQzre5037NCvvEtBUrIGoRUJ4DtOqUpAylXacA+EtSCDVhd7tvWDu66vymISwOUD391wG6CkL32ukQV8sM77Wvx1G6sqOVsN7ija1aCRDKAZixnVRWdQgO+F5+ELEibXGfapgWl4JYI4Wr5n2oqOljbPGq0zHswsAkTgn+LiDYyqIwX7FaysH8uwaeniA7gV0RIgJo3SQ+MbYOwCQMshoNarFoa8ZLWyYb87pZOWaNJo1qVUbUqygjS9mVomlDQClCfvQ1bLaeXiY4fD5GZiCQV0WubPfk+vXr8vB/j7/HpH6ztaWrDRX6QDxfDhHxtruODoWmYRqiUOGkI7GdWZOlJYC4JSo7HDmCIVpPq5uTi44NDB5cA+/x/OcJOn7LTVkaWE3Y4mHgM5/W8rdAR1/q9k6bXNj1gTdB8GMAefyoN10MC1Jv9CSTjSVo5Oe7B4cyu7BqRz1+hKNhZoVUEAAvcOzAAw+vIzDEt39AT0kxYWOjf/7XorQfMo9BczfsYZ+P8D6faTclwF6fi/k1yB0mBeBWPj7OeSyb5b1of+hAX1RcDoHwMFhWuTwhT/L2yJ1dLNMJq3422/fXgjofvBCQGdtPCRATbHdtQ4EIA8X3w04Djv7Qa2G7pFXllrMpGHDtHsI6GH0NP9vpK9BjAPgIgUXyxSNp2izqajyFnpTodMOxurewYH86MdvMEr/+Pp1nQqGKKamDF4c1HiMcZVgoSOdDI9AWcEACEZIqI3jP5CFihjl2me0zelTxTJT7JgQ98wzz8lXXvqKvPLKq7Kxtk4xEPYhjwbpbGz0VhcnkDzFeyipyckv2qKHCMmH0+jv3Dh5VkHL8jrtzA8XwDyLQs8Ac3w+ymLmUlY5lknW1pYXljHSDmuISnJM90aQWufsCmOWa5sRNLVjppvRynbS6RG4YYDx+0q5zvYo7Cc6fhbxusQr1h+RIgC9gpJKCVPYlM3tfdLlsgE6W7WyHm2C0pz8Itqx5tm3+Ug99NAdZL0+TqeMqfY4bfv0bhDvEoHy2HDYN4b1hG2Oq6ttTlOrVovcO8j7ezeJs7j9OvD64fu5Q87DDb5FtSijqcjh4ZHs3t4l8RNnrdVocVrb5voW9xbG/eo+RurKCFqFqTTrFTolqg+gpQGcH71nSihzMHcn0csVmq3TVruzIgo/x/ksnO/VdLrqPU5BRgIL/xYkOd/rnhGiU2oZP7a4QfnSuTreBcI2XCXQ4bPCAeOcdGnIUT+R3b0juXl3V/aOOtIdJdR8TxAwlGsUm1LinbLs+VXSkssyQF8Uoc8b6T9shM61vE/WeimgQjDhAb+WAfay3y96m2WkuAeNwM/6CJ83Qs+/bv56FrW1hU5PHtDzoD6BWlLwVXjnnTspoLt3HqbV84CuXoEaWr4Z2MTWbpUaIUu96rADEFL0+RRsAGs0AJ97a2NOzrJzw+lSi40uGbECQ16Tso3xHMeRTgFDdFStUqMZkczm9o7U2235p9+8L//HX31TfvzTN6R/egKlEgJ+rV4nu52CIBx3Sa1JqdZrjIDxxX5oyoNBsCKhIQewQ/95a3NH2u1VOTw4klu37vCaHrr4sPzH//7P5erVp+WJJx7jc7vdrgxHA75epTCWVk2k7K1Exjug0bBTRkNvs9h1HUzJjG2DiPhUfjS9H6b57gpf2b3OkeaMLKcBbFADzZ2QTEluAaDzNbQ2GwI6N6T37WIZjReAn0fJmJkKyL9C7AdCMgRvG1dZRGRbA7mtwv52F2LBmFCAOClYAHT+x9iMjw7o6WAcA+4K908G6mzLClKmcM4cwHz/+n5zwPY1dMckfGRa18RyNOOk1tEdWMw4xx7Ef7gn6B/f2dkhOa5cA8jqhLPwYON1wkxUCIo+F5yGtihycHos65trTK1H46l8+slncuPGLb4f9sqTjz1J7kejisEwKO9oXzavb5pIvYqMWpKWvcI+HNWh0PVzpyJ0FmknbJ/mI+9sjfMRtrHpLTBATo37JUAVNWIPAug6bpEJCCNlOqDTQaQ2gnU5mMMMYKZeBKa4FavSm1TloBvJjTu7LMsdHHekD00OKUuMTFy9JYlnGNmd+fkBPTTYX3QNfVmE/kUDumPJIpDCtYVdVL8LoC+roS/LIDwo4Ie2wfc67cTnbFvLjyfPr0E+oAjPFd7/HkB/7729dHxqaJDcKw7T7+Gh9Tfy8Z7so01TUajNlfSgQUPZ6otaY3RylII0+tJDDzyL3NWMufFkdGG92XMGrlim2AZq50wPzqYSxSNGHVCQQ9Q2xGjUmcja1pYUK1X52Vtvyl/99bfk3fd+zgh8ZWfbvPeJlKol6Z6egs0m9a0tieOIM6cb9bK0GjUaziQaSefklOBchzgNBmisbbIXvSBlCoAcH3WoB335kcfkqaeeki9/+SV57LFHWN/0GqjMIqnM+lLExCzOx65RIQ3/xt8m0VjqNUjTansZfo52OP9iPbikEXJe690zOXpPFSB0QTNhF97DQABIn5CvkVvt3t4321B2HSTFqdIaXi+VuLS+Wdx/ZnbMEYyiRABy3UGfQ3Cof4DoieNoqXxABwBrOtcyyfo6WOsQdVHWNnXYZ2OpoK2qpPcaaW5mTzySt8+t16jpdR5OSyPrQT3LYcwyHWHkHh6q4VBZ7PhvkUMMYNX6tAqwoH6OPQBAbzbRPjlm33fe83bxIP+7zInIXDT8azgZcH2R2teRvojWT8iC39s7oF+6srIqW5vnOeQFOvkuzzoeJxLFfSlyLawbwRx1lA1CQqzW0DM9enc40JIZBgBuQBcZQD/noUGEuAo1CczJdwff7YvqY2RZgMxWaG8Kx6gi0+b7L5dyn6SRv5ExIRSErApmy08K0omLHA50e/dAPrt9V3YPTqQbxTIt1aVQqZEcB7b7DAI50D4yxTq8J2yftp0+WA19Eah90YAe7qt7wMJ8k7SVNNha4f2b33Hz3z0IIIZnx++93+/7XR/eKbQBi65jWYR+v2v/ffxumVLn532PZet7T8r9LED3Bfc0u2/GPKg7TiAim7s5RuYiO9QMGvvQ83XyHHv1foDuUUK4SFQqG0MkBpEyhluoB64a2yVG2AB09JVCk73SaMju3p784LUfyQ9++EPpDPtSrtSYAo7GidQaCiRIPyJ4Y7sPUpPVkqy0W9Kq1ySJR3JysC/HR6dsf6tWG4zQt3YuEnoxWAOgjpGNELPY2NqRJ598Ul5++WV54cUvy6VLl/ge0agjcfdAqiW0FqnEJWq+AKRGvaWTyQaQJlUGGwHdIk88v4CUc1lhENeYAU0m2p9OQgumuoWGNVeC+VcCuoKsKvxl5RgaCIu4EBH53oFjh15+AHpvOJA4SqRcrVlHhDqEbGOkGl6FDpl/wVGDkBGBGoxrFFvga8zieUAHE7wSlEjQi219m1wL7ygwEFP+h/k6OaY7/Z8FE5LCn0URdNh1uNEiQPfslOsJwOlAKlzJcTUR3Pu0bS0TcHJAdyd7EaBPkZmogDSnWvAKuBWC1QCjgHtDuXPzjsCJguwpauvndy5Iu92mI4VSADo1WMJgd0DW++wz7j2CCHky4edHxiRvG8J1y9sLP9/6cxUTmnfovWtC940DupcJMuBXQPcI3QGdbWwIICzljhq63n/vEjEpWQL6jIS44/5Qdg+O5fbBESP002EkI4xU5ehVpOZqMivpNDzsZ167KTYuA/SsHDHfV55FXl9syn0ZoLsTHjobocMa/v1CQA16os/6fd45CPdA+Dd5h+P/B/RMj+Usx+AeUlwe0P0PfdHd+150aHVjz78VyExzm6OobTNIv7uADUkrxCA0u2UR46IbnRmyTOFr7h2Ramdch9YyALqmE732CJUuCJdQlQ4gUK3KytqqvP8vH8i3/vZv5I233mbqV69Rr6XWaDDSG/X7jMxR56yVCrK5sSLbG+uUxTze35P9/UNJJkWpVJuyvbUjFy48JKViTQ6PTuXw8JS91aedPg1Xa2VFnnzyqrz48kvy/PPPy8VLFzgaNOocUOnMBVCoDMX+aat5GllNx8VqhMlaPqJapGtRYp8brZqBkLdT0cAa410NaTbMY5YWMRfXyJ2klx3szHGj1Ku1reE9AOxeA05bfMChgOgPlAKThM4V0u0AdqTfAeiI0JVtj5qkAno+QlcuPkDdI3TNPJSgO4BaL/vTlawIMER6nlkPFn4zkIBj4ICj67Yc0MP9ljdwGA/raV4HdH8+1hrX4iDk36MUhP9I8oNuLVnlqnboNXgHdL9vWQo+i+aRD2lUMUks4vx0/C2yVNWythpix3z66R05OoRW+Qkj89WVddnc3GQtn/tjYnyROdnebAQqnMoQoPMODvgLoYPon93XySP2fHTugA57EfaYe9tZGsnZlDWvXbuNQCTvSo4cTZqL0B3QwXL39+IeNV0EkOIA1v1JQXqDSA5Pe3Lc7cpxL5ITMN57kXRHY5lQz7cs02LF2O56Dn0dVPB40Ve+lLBYWCYTgvLX+NeR4u6N8OevZRmge8rd1zv8bNyN9xP2egCltfx+yDt4yyL0pe9//661M+7N7+/Hf+gI/b6A7gZp0QHNe0/p97agfqP0gLoXqypSepBMlcjq6QB0vB+U5hYd9nR724YKa4q+CTTFr+VmRAqMUOzAemSD9qFur8dIHYzaeJzIhYceIoj/5PWfyn/5y7+U/cNjthk1Wk2OUUS6HlHUTMZM5Y/6HdZqz2+vU+Z1tVmTXgegfSj7hyck5q2trstDl6/I6sqmdLoD2ds9kU63J+Vqk6NZk3hMp2JldV2uXr0qf/THr8rzzzwr5zdWZRJHMk1MUcykbtHShlrzaqut3QAEdGhsayoUQMWlAV65aIq1Famxydp9PB2fB3PeF6QUGaJmgM7v07a5rF1O78k88IN3QPBwsqTdf/wMnxcsedaZJ1prRvYEkqiYHYBJX5hNrbKaBugQykHNHT3/ZW250ndV8MX9xeUBxFWsh3+epdzJhi+T3e3PV3CzPn0KyZhRTnX09ZOFqUHfY2HU6p8ze9S52SFg+7kIDVn4M2ZZrHQENcDmaiOd5x7yVRTQjX1v91evLzBGhalUS0jqJKwJc19UaiS+YdXIvB9rVgSgvru7S618OD3nzp2XnZ1ttgMyBW0qjpxdb46If3Z3qhel3NE2GX5+X8O84Q6/z7JwkMnVernbAI+w0+ekJaEsA6TPVUDHNeUBnZ/FUu/YXnp9tkfnUu4TiTGoZZhIdzSUQTSRXjSRw25f7h5qPzqBHANiCmWVmcVOCkboni2dejagh/toGaB7ZucspbgleDufNU0zVZY1M6XG/GjXMEJfBqjLoDF/HkJb4Wdufj3mo9KlGYI/MKAvm7b2u6zPsr8Jf38PoP/iF/uch+7Rsy+uH9L8i+dvkEfoDuSpB51G6plqoUbBOgvanwelthQMrLUmNIbh5sobXQd0kPI89cdxB+zPVkBBhHHa6TAqx3Srg6N9WVnHfOkN2ds/lP/pL/9nefOdt2UwGMnG5ibTwZ1+R1rsI4ZoRiK9zrEk8UB2NlfkscsPyebGKnvLu91TuX13V/qDgVTqDbly+TG5eOGyJOOZ3MUEp+MTGUUQqlGCV7ePFq2YEdJLr7wsL7/wonz9la8y3e6RI4HL5DvVQTEYRQ0ZZD9j27umNnWwXV3Oapyh1+590moE1VjrPTTikZFUs3Wen98O9r4+P39yHNgBlGDKZo6cR+q8X0aKJGiAzW7tiyzDTIW9vyjXeJsaUsNkbwOY2KvtmQmL0A3QkX4HoIOlDaM2z3JXlT6Ci9UU+LltbbN9NGPKm1PXzki3+zUsBqQC29HCcoM7IP4eYRr+Xqd0Ko12g0NaVDRGszJZvTpop0tLBBahI7tAGTXlUIDDoo6MOlDgYOA/pNfplMYT2d1VhTlyP6yWf+78dvre/LtIbYGTC+FUOqCrk4H1trZJOlhZNE/Hy9pL80HBIqcdUXcG6Lp/vDznbPY5wqZpKKXg7xkQI8Xp38+z3CEso2UPBzGtofvwJ0z8w1wH9Jtj8NxwXJD9Tldu7p3I7vGpxJMiWe5gvaMfHbuOTq0JmnhG8l4j7JGOp9qz8xPaUOd2ZH//31aE/qDgk9md+b9Ig7Ocs/HAr/v/cUDP8zcKAPSwP9w3Wwjw9wP1PKCHkRr+LptrbOz4IIKn8wCFN69LpWCj7+iGJO9EuNHAuaIwDHSsbfgHNdRhGE1AolyrUq1rZXVV6s2G7B3u0cveOrfD9OQbPwNB7pvy5ptvC56LSB31c4AUWqVa7Zp0AejDjqy2qnLpwjnZ2VrjlC0Q5vZP9+Tw6IgRwKWHH5HLDz8hhVJVjo67cnzak89u3NFW6KLWhGNMHZtOSYra3jwvf/T81+TJx5+Up69dk/X1NYmHIxkMexyqiBGhAHQANOhOMPQYmsHIE4I8lkouoE0LaWbTMg+9WvRGh2CepUA1MkeA7QNYFNQyQOf3qUuRH6SAk8S8i75+AOj83jZGaPD4c8ug0GGcFeTkuAsZH9Y8wWGAM8ThFRDzQQnFGemsf1uGgrN0NNJu1FSoZx7Q0VJo6UJr60gdg5C4idco62cIAT10HJ1DkkWQYZeGArqvmQMSHsPUdAqABoTh/cFgFpQKmIKv6H3USFgjeedAeMtYGqFzoImSQTHeF2vI9wnmKSDXwAAAIABJREFUuOu9tql9lNmdkv3OzNL+IYEdji2yUTritcHMTNoxYZmX0KlONeZN+hna+lrD1/YZv34FUSUChs7QPNBnETpzMMavYYRt3TCuY5DZoCCazwG6A7e3rWlnjXflZIBOuzTWMatJYUbJ1zhhPk6G46kc9IZya+9Y9k96cjLAwCeRGDV1m/bGdldL8bss7DJAd6fv3mg03/Y1D+ip7fsd+9CXpdy5FnaGw88Q7t8HBddFz1t0//18uQMYrsm8s7OEQp6KY32eK/x8f7uM5b7s1cMAYNlzF69vzkFaBOh+6NJ0z33eiQpNJvKPp3k/qN8kxlU2jGXu4pEyRlI7Hs0Bur9VmPLMe3cO9A7opVpJilMjx4kaR7w6DjZAIYJKG+uVVUmmCdPuGNyCOiIETb7//R/IN7/5Tblx8yaNGwxjnEQcprLSrks86ss0QT29JOe2VllLB5BgMEc3Opb9o32JoolsbZ+T8+celkq1If3RlFHRzVu7ctLp8t8g5SGVPIpVyKNcqMtDG4/Ki89/Rb7x9X8nT119Qupk5fdlFsdMpeN7GPeqsWqRaqYtZcRpjg8U1BCdGaAzTWapcKS5HdDVUIcSschkeBSY6XE7sPPgBax6j9TnD132egQ0L62kHrcCjUsBsyPPUqDYOxjfCcIiJGBBlBuOEp2chbwFU8g6flMzF9o1T80+A/RaRSPaStlY7mnKXWvomViejRC1aYC6h6Bcip9nDmQe2NN9bGDjjq5mmESSWFszHfj992FUG6as5w3lVOJJTEBn7Rv7FiJHAaCnZLQ07e43XQEdKXMIFzkIu54BFdwE47qNYV8qsmMCI76xxnfu3NUhL50e9w32Pdj3iOhZ6rDWtozpnt8f6tBBWx8OsAO6Zxk8jZ/PcHhmTs80+sKxnzXqdUD3PnH9TFmWwu5SUN7RlDsByf4eGaBFgO4pd3RT8J5OCwR0EAujyZgSsUi/D5IZ6+h7x10C+52DY5LnRnAAkB0Ci6VUTO3c1KRvzwJ0Pz95SWXfV8si9BSQzwB0imDd52sZoOP390u554Op/FuFr3/WZaRB3oJ58CHpehGwL3v/PzTL/YsG9GXre4+WewjoDuAeaWS1ruxW5d+A5JMA0ENPVAEeUbqmuFJVKGpCa3oxGWhPNqwjJVdtLKCP/fR51D6ukSxl1FhxuNA2Ap30WlXnrMfWGlSrSbkApjrmuyuJaxiPOMcaRgvvM4hGTJttbp+TDz/+SL71rW/JT37yE/bK42/Qz95sVGRG9a9ISpIQ0LfWm7K5viLtFlLCIqOkKwfHh4L2JdTH19e3pVxtsK4+K5Xk5Lgnt3YRxZ9QqAaRJ9YXZLBWfU0apTW5eO6yXLv2jDz39DNy5coVbW1D1R6lCfS6sy2pxPY59C0jPkD/P7IfXteEISUhrKyDYdL+cCMIesQUamezTMH58t6rq2uVgc69Gt1+wNRAzYO5R+ZplieI2DCz3o0vwEKBTx1ArHl/OGImBQSlITTOWU8pWtSoWQDcYwwVwfW5QiFKD8xcpIBujg2UAq1FTcl0yitQljxuPTTKZ1KsTARDeXQ+tfa5+8AQytKk7VQamXtKWM+Gaolj5rcDVx7Q57IMc2ur2x66BwB0pMB9uAxT2wGw6/2w1sOgmwHOGaSEgb6Z4bP2QXPcoEzHa4ZoD9r6rC4/jFQP4IPffMBHPAdgvrW1ReIc3tM5D65iqCl3LwvogBuUgcABgeOAa0QNH/dDU99xTjBH77kPdvFuCJePdbujXQPqiFDnJrRauQwffuf2B/cE9gigDqcd+wzOImak8z5auYottRaVQh46nk4kHgvV4fpJQU76kRx0h3I6TOT6rV0ZjgHoUwI6egxhfzSq9RR8lvfF/nTHgw6x8VH0/sxPkqN9vEfLe56jAtGs+a/533OGxRlfOEKugjgHlkbk4xEmf8Wu2a4lzMjMX9+9+W3bTtkVBAjrinp+hhzYQxuTcVTm7Unm8NiQofs4LXgfn/d+v7W4r+fzO/7ydwP0rITp63vW9Z8N6Grj878vvPOmCsvk02xumEJSRGbMjXDF2lUgBGNzrsOImm1qlHjU1A5JJYwwdWOy0YyNsZiVPRbM/YX58Q+IWqkmDlGLV0ERGFyAFr1LUyrSjWta09bwzw871TYwZz/jPdGMH0PkZjKR9fObjAx//t578v3vf18++vi3nFrVbECHuy+zSSSHh3ck6p/K+kpNzm9tyOpKQ1baDVlpNVQXOopIpusNBkxdnrtwkcpzneFQxslE9o6OZe/gUHoDOBUlCtCcP39RtrfOSbPelmKhKqNRIpVKW65efUaeuvq8XLp0Rba3Lsjdu3e5NvVaSVoNyNyCVNYTCKa0V5oczQq2NCI1Sp9CwYrqXcr092lVasBUCZWGE8QeOBYT6LV7elcNH748SvR9Pnfvker3OR6IVlynnf/QsbkalWK+tKVIbUiPR+cE/wLq6mOG3IiYACwgFEJsBu1+rHNibj212zHzG5r6NvbW6voEdwKNGloKqJUR2ZdIlNNUNVrc4BDpSFtqlVMnIZZiZSxTROm5edP6uW3WO9uVPNWeTVVTANLRp2Fqns6H15mpv67X7FFsynLH2kxQulHJVYC667wjO+Mpd16KWY7wdQnynM5z9pdfC56RAXSB0XqjhkEvE/ar37p1iw4V3n9ra4epePwb6Xl8vuwMaTaCqwO/chKTlId9hnVFDR/X7lK4cHbI1Md5N2lbfz7thAlHpToGaYurrjdeJzTuzoj3n9WNOEkwZ6SNDhpXHiyQgAnbwxKQKTyCtU4LBlJhGRmxWEYx3PyqjKd1OR2M5eb+qewe9eS3129KAq0LaOoz0ySCQYskgxbBfQkB1oZVaQqN151EEJ/S+09ZYPwfSynQmkikYJ8/b1v982VKjWfcY+PFOOk4bB/GOaQTbOUROqF0/mx+BRwTlu6svJnOWeBh1XXHfFxAR2Cz+XM4mdjnU7XVqROcTtnU+e3YO+4I89FLQ861SD8WnB22JOh2T9tdtdUUq0ybkso06x/yM+H6bS68v5zrFPk0tvwpcb+j8LlD/Fx3UPp5/B0XlA1MpZPraPjl9id/l7FeoYOVngU6hxOSpLle/vjWz1TL/SxA9z7URRuOAO0eqQE7L8x+hggShhCP1PTCQTBAV3KJ6BhSMlZDwhZvVfDZslYjCnuZlCg/hJFdQj1ufkDbyFpzzqJO96hojLETq0WpNKtycHAgP3vzH+Xdd9+Wk5MjqaOeXitJHPWk1z2UfgeGLZGVRlVWWw3ZWGtJu9micAcigtPeKQl19WZNNra3aMSRBYA6F+Z77x8cCaKiRrMtG1vbsrYKgwn1LtQgp/LZjX3Z2z+VtfUL8txzr8gfvfrv5IUXXqa2OfuFk1hqFRhiiKYkZOAjBQ0wRuSubVtlqXj6eGKa+bY+xhPX2p+Ng4RBK4EdbWvqB8+VwTxK9Bvh6cG5vQBhEDpyGdOdm87mbLJty6IqV/Nyh0/jxgl19wHoKEP0egbog5j6/2BowzHAOrA3nYDumQOdSudg7sq5qEtrCULBG61VHOoCoIdoTRHAjv03llklkmnR6pjB4dZ/Fhnp4dq8zuiReZhG1No16GEwmMqoJ8gje2CPbnXKSM9jil+USDQccLwuAB06CmsbKOdsSLUGdULNWOG+Iork/kZmAY8w1HCE8aMSWkcBJLiv+ggL69/D8aOxR1YEIigWzsDZAZYM+1qSiYZDdnsc7R/IMI6kVW9Ic2WVkwNZ6CBgTmiAUD6plZXjAJlkHENkQHDO8TyceRh7tjV6zzZq6QYCeB5+zlZW+/2cjgHtkTmXBpi+3iGgk1MBoReEAKiDU+cCcyNMy11mMoiTFNChGMnhR3BCbVPjutHyNxpjzzZFpCEn/UQ+vXsit/dP5ZObu5SAnZQqMimWZILsQ1FjWoJ7ovfGHUcSUlEOIi8ILZUK5rSxMWwc9iLkdNEPDzC6lywXppmXCatgH6NA5Q62b2GcP1wL1pGOHwAP8yQhjU2HHcmGsiQoO5gCozb12ZfxmvRzwPk24PKhOXZv6+TZYD3mgc3PP/J//Ht3iO11tCyo8+wdpGi3fbKEz+M2UiszbKlzknIS5zIcDp2+Btzq5oR9oYBuzuo8GJ8B6Llx1mgbJib5OuSSIA7oaSSerr9lLXNTTgtvvJ4Bephe8RtwP0DnjWLV1Gq6QYTuNwlGQA8tvMF7AR0U0jCix+HMUr4ZscbTC6knooqdrAGHaYc8sNcqyvqlgbHpXbjJMOqzUlGOEHnvbLCG+dFHv5V/+IfX5Jf/9J4UZzPZObchxQKmNIxk0DmUTudAZsmQ6Xak3ZsgEY2Zt5JhPCSgA5xaq9DprnDwS61Wl95wJEfHpwT01bUNOXfuAlOTiEix4dFzfev2kXz40Q0ZjkTOn39EXn7pq/LiS6/Kq69+jUAEcAXPFsNYVG9lzMOJCWSulAYAQ+yB9Sw4oCcYNIPDDTTA5CyosukUL81gqBaAgrlO3cKXRr1axw5HsKqx8agpIMrZRvNefm8r4uxvO9QussG9lTIAoMeu1wfHpjcYEtQxtx6GGTV2bVCzaybJq6xZADIljPxmamsENbS1gU9AtTPN6iCS48Q21NgB6BzeMpFJYcTBPtyvFqVnB7NA/gUnw3mK1va4Xz+UDjVqRjeA1nw1AtIxriqdq+l5XAu03fH74+NTOTjYk6PDQ22TrLfkwqULcvmhS9JabREgAYzQVsDSsozCzIJN/IITTGEhACVWR0mSeMT/I/LA9/h7vM4MwMdMBbImegt53idTai1gF3d6sdz87Ibc3dtlZIkpg48/9piUysj8WLYFpE6Q0Sx9PUnAAUAqH21dUxkDQKcY2lRUEugoSh0Qd0RIegT2m7Z/dt6z1lbP+ixSigsdSgKVsePxvsl4wuxbzCChwDG8MafaaVRJ0qClzBGMwOhDDyGO4ZvXJJmU5eBkKNdvHRLQD04HBPNpuSqTUkH/s0CG9g8dAXQwZ6b1YDoPNrwKY2odlFESBPBq1F1kax0IrZnDbFHxErGWEDg0W6L7y/ck1lOll1nvpEAWQyTuAw2ccM2zMhj8OgI5tav6zJTXBNuk621tgxb6+j0kWTe1B3Rl7fLsMe0GcJgwAE9bXdUx9S4fgjqdBP2iVgmXRctm/pWWEsyTCePgENB1Le5tDvziIvR7XAf/IPN473lnko7uLWW4A+V73c8Isd/4J75W/sJ8jgO6i7H4Lx3QQw8x9Bz5oizBav1OeVqqEBYCNAwiPyK8WwN0zJ1KhSLgobg3ZkIlYURNxbbchCzeJNtEODC+hfi8wIvD29ahRGaRA6/TUrQO6J1BT+orTdYPjzvH8uYbr8uPf/IPcnCwK6urNdneBHCXSYo73L0l/e4RU5Vrq23KtI4TsJQr5AeMRgMas1qtSn14pH6xMjAAg35MsGq02iTPwZIcn3ak3mhKvbkqJ8d9+ej6bTk86st0WpbtrUty6fJj8id/8qdy9amn5cnHH2V0jvY5ROdVgLKMpQGNcwCYzavGAaPjYoAOwOG6sPapEqsw1JoOd8nPcao9jjVybXGdgT2fUnRHLdwnvL28J5nOP2uoJG01bJ9ox4NHZm4kkNFhGryIQTpQ+RtTFhbrBaIcAXWKOrt5+nwv+yzGoPb68oQT96xfnXVoCMuAAV9grRkiLHSAEL0DkDBedwpAH2ea5BaZh1kmxA10VAKJ0rSGmgL6fJ90mBr384CfwcHB1+npKaf0HR8fM8Js1huyfW6HI3cbrYYBKPr44YRpGx6cRQVCRMoAVijFQfQEBDlNe4ZcgLC2mJaw4L7BgFrkpecD9033DbIk3U6P1wXHCuUkOLs4Hysra/w3viDMMgWzfaqlAXXKskFL/vnx96HDnbNqdDTmMm6pXoXaE7zPHKC4xoWnZm0PINqlxDTT7sgSKIkNIkYcroL1snkBjI7B68FrQUAKegijqfSGYzntxnJn71Ru3j2VvdO+TEs1mZaqMkNgABErTGDE/7kIlQln6cRDzTipTdRUND5/HZwethNq7hpZAt3TkP1VOAydlBDg77d26fOMw5SeqZy6oYOf2/QCU7VlOoiJwOGfT9vSTpqj5OUBPfdBx4L+QMp2pv1a5tv4oCehDovPdnAw8lKtT1TM+C4ZoNNupdig7bz+lYJ7wEEIcTEdDWCf7QuN0Oc2dfhOwQXnInN1MZDuWQ7oYcrdAd3tsHYoadsqH9/42W32obt0ZXhtHtHmjXgI7CClqYGwaM0MhYtFwEPm4uIwENDR/pENaMAYU+1xttqJS5taGhgqbX7g3RtNPZIp47b0krXGMk+iQcpSf67g5M6CBSnUdodHD0MLg3njs0/kxz95TX7+3ttyfHhHHr50Tra2VqRZFemd7ku/sy+YktasI6VblSQWghby1hiRCsEa9IXXmg2p1isEqFq9QXJOtzegd95aWaUSXKc3kM2tcxStuHvnUK7f2JVeHy1AANuGtNrrsrG+yYltX//jr8rlyw9Lu1mVKlj9cIrGI2lhqhzHjuq8agj1OKAzgjBAdzAHoJNUiAONFGQFbUqZDgEdHtPxzvrAveSRqwcxpWcRPSR+feCGpUxh9KAxnpKWSOZTj5lGA6Mtx+i1B6Cr9j/q5hin2h9CZ1wBHVk3kJY43Mf70q09i/fWghxEoMr61cgVhx7lCGQ0mtWK1KtVaaAsQelYRGuIWDCdLwB0i0ac+QswJfkN6+oDP1L5Yt3zDl4O3OHPfO+6MWV2yOq+AE+o/WHdkBrHsBY4Goi8Mc8cTiH02WF4EWlDh9gjdETWHCFChR0F+pQEFXyP+4/pdYigGREnSEtbBF0qSa1ak2hoXRflMuvm2EeDQST9/kA++eSTVHkRdXcAO2RrYUDwmSrW9+6f2YE9z8EJ18b/rdnpDNB5PgMJYe5fK+W49Gv2OnrusR/QBkoHErXzBJ0D2hoKIEfWLDZhI43S6X7q7+EalQoSoRd9mMghCKx3jwnoR91I+vFMKvUVRudTpLZBwkVkXVBAR7jdQOTOUgSyW8gmYdiOzZMvaKcNRvvijSlClCAjVeH5M/hPp50tAvVweEfeGVKgnG87864Ot3koT7lGh+9BOGFqDwDoEw7Xmncc5qdq4k1Cp8rxAO/FTE1QHvUIXbMF1jLJ63SBMeXy+H2EE5ba88ARcQWOMHbNOlaMbc2o/d5VCafHpdH6osXjzxa8wJnPXfSLTI9j/rdngXkI+EVKMufFusLX8T2RVwT0gBoWAVlJ1WuYZYCu+ufzfsxZXmMI8BqpwBs1BmfaU66bDd4yF9XaI1DSBauUrUnoER1r3cYVb1LAtXXCYdEDosSjMGDE9THdZWvnmzJMzWj0p2kv/7dvJnzcSrVOAMFzkOpMxiP551+9Jz/83t/JO+/8VLY2V2Rnuy3bG22R2Uji4anMxkNGx2SHF2oc+Ym6LdYQk9RgatHTW282mVZHVI68V38U0eDU602pVet0bgrlBlti7tzel93DUykUAP4lGQxh6OHJF+XKlUfl+eefkxdffFGee+aqXLx4nhH5OOpJbYbuWU37cVgL7gd6rwmYGsnpmiLCQ9od0a2l3tEKVYXoDdL3qI1apG/z37Umq/eRKbEQOOwcwIj5QXPvm+1A7DPX+0ZAD6ZyubePPVOA8ijnvJN6zpQk6tbDaMLICTX0BJEjmcuIwELms6uuadkF+1C1tWE0lc1erxalViyyzRBgjgi9jFICjYr2tvvAGu5328eqM27pXNOm5551xrTPFzeJ3rNIcXhNZHDwhf2B7+E8ItLF9SUGAnr9IAGC4T/jzHR0O9DxYa3co+DMUChzfb4kkjc5+Hu8V6VckSmUEjFpzEbSshwytpKXlcaY8aqUpVqq0OB3Tnqyf3Qo+3f3pNPrSa1ck/baqqy1V1g+wH8UpsI5RmkA6eQCSHHo7Y6k1Wxr7RY1cUSuxjHgbAI6eCGgZ+lntUXWE3/PRDeLFFksgrOF8gREi8YUqgHTHZ+ROwHDochi16idXTcmhgPAH87GEk1n0hvEcnDYkdt70HMfCJR0xxCEmiEDUuTktRSAyQMCkVJJYRqdI+2NUotrIuj9gqOGR9Tae92BjFCCQEsmNJsRPZZRl0eGBbVwtaP+qO+BjIr+ftEjWeo2cCmUh3YQx+EjuPvwHZN6pvPE7EAiM/AwaKJ1/TXKVnuuQVSOea+MQoVDI8257Z2ZgU5T3Sa9G6aQNco0h8yHSWA/KPN5DmYzaa2cglyqnKk7/iyW+B8c0BdG5n5KlwG6llJSZUsuDfY+9oNKnusIcOPMwj7/+PVbjND9oPNPcs1tYUQ+B/KBRrZ7cSTBWOodr4XIlOQHTCoqzPTAIS1mwyzGJIpktSOv93ia3TcVIhHvcdWUu7IfESVnTE67uYHXlUrCUt87m9nu16gbC6nCCWeo1xtlOTk5lNdff01+8tPXZG/3pqyvVOX8NsQ3qlKYRjLsH8s4GpKc1WhsSgGHs4C+81j6g54kk5iRDlTAOE+aabkCp4uxvUdKBPxKoyUoEUfjmezRkPSkVGrJpFCR4RAHCzdcSU2Y5vbMs9fklZde4uOlC+dlrd0Qibo6fpWT2NB+BS9J2aJMqyKtZyl3JY+hxUpT1lg4sPETRLWWaaH2OdL5MJBI6ZrB8C4DOgzGnmXtzvpg1aCpV+4a22lvMT22rMbngM77F6m4DQGf7LySSvRyeIYpnpHolGg9lN0JPvtd18czL57u1AhdX65Vr0i1VCLBEYBeRTsbDoQ5ni6vGqYTNdNgexYOaUDyzDig1ulh0+TOAnQAC7M/aNE0TQBXhcP6D6M+uztolJgNUCPaaGiaezLV++fOrDu27vjiXLjj4Y62O6z4Hu8VZhCyfnV1cukww7ib5r47doi8y5UyJXa7/UiODg7l8PhIRhgWVCywRADCZ7OxogaYTP95zgBJYazBzrereYrQSyXZ57Me8cCGaAZovpzh9wA1cqTAEXkrsddsy1jfD/sI+xw2J0adHGUoG7NK8BeR0UyJc6fdgRyf9OS0M5TOYERAh2N92sekxpnE0wL71Zmqt+whnMEJgoFUrMjmCyjLiTZha0N182vlqkSjRPr9YTrLAO2ZyBKgZFKYArAnc48zZG/iqeARv1/0CJY6HACvNbvSJOmizpHBvaEDW6Dj5XsM9fsJCKGYx8DPYBLM3Nq65rjHHN8cEotN7Mpf04mafA6JHvPzHphpAXk4mKNA54E8EeOv0A57P5NH4NhPlrLPK8lZKh78GO6/HMvdIdPP7tm9IJ83Qr/HhZ7/QQro+SvQzzqdUTos/Zv5NjjYcMaCaadCRoBhw6h2FxjngE7Z//XTmzMYS5BgsLh8wVwKzz2AkMzib0xP2tqYGE14Gxs9Te/VVMcLmxeHC4pg+A+HMBlp1OIkGb0xaAXKLhSpcKQMMeMcKR6/PradVOopdT8Edm4uC2Yc1N3w47XptJDIhbRjQyKS2vrSbGM2elk+/O2v5K23X5cffu9vBPMpzm+vyIWdVSmVEumd7Mtw0ONrbGw8RBhFZDgaDaU76JK1jKgI2vCXL1+WURJTUQxgjlYVkGH4+5V1pvT6o1g+vn5TbtzcJTGnVluVSn1NWivr1Io/OemCSi/rOzs6ivX55+XVV1+V5649KYWkL1XWxFRsBSl3rHxKdksUEAgEpo+ONhqk/fjzNOWuYzC9Zo7Pw3Qha75Bl4HtPa4fdpumWbLWNSe1WMSNjIR7yXq49AVIrJoVpZpgY8B50CxOEeloOIIAc9RBWYtH1AV5TkRa2DvWlTEtSTJUow1w4Fx4sBYwhQxOR2kqq60mQZzROVr7wC1D/dOcAqSjPSpxIKQBsusc2XjQ1NEN2nLwM2Xha2ox/Hv/GUBc+8sDGVvojzMNHEtzpSFRon3gbjSZeapovR0TBBXsbdpeqghY0vbNikZPWdZJDbb/B8fS09/uNKTRFN4HpDmmjIWpeab2kVlDn3ocSblQoSATgB3Dho4PT+T49ESi4Yhr1G6t6ehW+4y+h9xpQQ07vJ7wGhAhoqyQAbvaNU3J6n9IKgWNNHO/w5YZgLNKVUhtLdSUO4BXtyZAE+x3zg7gXtJxzozgkXGpVKTb6yuY9/oyGk1lMEqkN4xlEE8oTYwUvu49/Rs6UGydLchk1NdRvuQ6ICOAcxPLJIn4Hk889rjs7IAbcZ7ODQD9YP+QuvpHnRPZOzqkDoJHXuEjR84Q0MKypJcnlfTIedj8EdsYtI7KIc5qU10CmRE+VfN0r7C/HeQbzAKAw8Dx18r58ayHNYvRyfYaN7OdzATqOfbyS+qUeSnPNPbxmUm4xfx54x1g7TBcCiRFXDLNNNUl57lYvlc8Q5A5qhkZ17OxZzWP/dsCer4k6SC+CMzVaQoBPdMw0HPAplmKajnxO6Mc4ufkJGUDKdWx+f6Prs8QLY8RMeOAGwlnhsOB1JzNsnbSU6pQlpva5akzBwoaRattwcgSyKcgrKA2GsuIs9FBRtE2Ct4YthiVyPxUVq+SIqjVzgZjbCZ9nqeUWo32Gd6NbgPWoIIRngSxdIGKUsXcY7aQ4PODIIIa2FSSuC+jqCv/5T//J/n5z9+QRx7elueffUKOj+5IvSKyvbUhd+7ckekUERCMHtqAtI4OsRAY0vaa1hvBEsYXeqvR64v0H9jv9caKFMo1OeoMZXfvUPaPO9IfwcuvSbm2KqVaW6azokQxBpsgnagEofM7O/K1r31N/viPviKvPv+srLcblD6Nhj2ZjRMS5mScyKDf4/xrB3SykStVkuII8JxGhpnOmjJU0MpmY6txUqGdsOyhwINnY520XIGf+f3mZrT3IDfDInSvX/oNQwt1C2zbxMhv1O3QaStkKGMPgjkNRTbrLcYjausoZcTRRAZdtO7V6ZhwlCs/x0QJcWVtWauUNTqvVYtSxWcBcQ6CIxBmabeYOVJjp0QzrTXa1LuFExwlAAAgAElEQVSKksBSHkDwPO5xkDrTCFqB/awMVxg589+FqZQbFbaT+TwFDpANQBupd03Ra5uYGyi/T3QULEpJD0LwD0/lh+/tv8bvQBTkRG+mwvXMELAMH1iiZ7scAFOfFycivU5fuv0BI1s4xFCaw3/GmZMk0XbOeh2ZCZQbdDAP1tZ5BHDUp+WiKrbZ/lOxHmg76PNTB9PW3ZXgdBTzRPojqEBqVIi/Gw4iXlevr4Q+gJSy2I2PYSl49uRj2h+kobsD6fTQGoq2mTKN7GAYSy+KyOUYokyB0kkNZTKc46GA3Q/EJBdnOGCUW2/poJ1RNKQ+BMilD1+6JJsb27KztSUVROlRQp0FjF4+6XbkpHfCaY4sQaB8gsgY6pm4CXDmgHgkG+jUQCc/qfASUhOJPg/XM56yswCthBJH0qjVtFsB4DuZMVOAdlnqZnR7UiyVJAZ/BM4iAJatxbCX7DvVDVFrZF4WgVf/R9s+lT+kAjJZaROvy957Enc1wuY+dEEx04PAe7ojD1whF8KGHaX1d5bh5onWYQnAz0PIpVp0Ds7+2eeN0HMgzg97FoDfmycoFqtpmY+OUlhTTlv21MYwC2WBcPp50hkPxhH77mufzLC58R+B1dLS9AByhAV/EV9ERtZzU6xMTMTYzoxCUM+CUZ4KAR2ksRFBXedHJ9TCzsRBEHG4jCl+jqiXAOFpLu9Btw/SrDUDsQG9OeHN9Y3nWYAwdcS6/xRpRURpuM4x1cMqFWygSJJxX777nb+R73/nWzLqH8nlyztSmA5lbaUuF8/tEFSOET3jPSlmYtESa+iaMuX7ou1MCjKKxzQGMErwXMsg5M3KctofytFJT7q9SAbRlD+bTGBoy9Jc2aTqHEc4Yn5zr8fJbVvbm3Ll4UvyP/6H/06eeeoJthdVizMZ9XsYoabT2Cxi1/XTdYVymMtfwtHBnHe15lrDcuIh0pesj5t2PEHLFNayDautOqnRNU+cXqX1+7J7whmyBPbMl6a8RxQx+8BUIIAERoAtUJqiB8DjFbR+rgxm7iEC+kx6J5iI1yCAs7RjLGNtRZtKu9VgIFKjOE1RaiX07FsfOohOyFCwL1/riAp8lkVAP4FlGDQjoTsrY5pm0TFsLiMQY58zA8BpcNV72rbCPvJiDUWSLK3vqnfedgeQrMIRqarkbWpT7d+c1537Citm0CVwk+OPWmTSn0cWtakim8kKW+0ZPwMAMfpkPTvTsce89W5/KIdHHRplrBscRmfxA4wBHDzjScL7he/DtkgY/F48oD1wG6RZLLu/LFGpXXKj7ql1Ps6m1HqooFOkXuc1AMhxRkYR7AvKBThvcIa1jk/D6CqM0ylLX8hG4D1RY0dsyy6QCkplOjoVDiR2Rxlz0UHuhV1k+TsjpKKuCWBORgN6Q1WU3BoNtvGRwwDHkNdgqW3IHcPZrRQY5ODLCXD+mdk9M7aSWUAYc/vLWntV1SGpuImMD77H+5eKsrW2Kv3TExkNhhIPY1lfX5dzOw9JfzSUw4MTmRRmMkRJh9yaKkfFUgAMdrFUFSmoqqX3uOMfzIKixGebiYAckOZIuNXaC0GeXREh2FOm2sSJStqOSn0JE9jxoTxswwsDAfAfUpdT7Yg6q/cC8nzaehm8/54BfQ7Mw8OZO6hWI6ha94Pikz2HjpqetWpFs4+w1ZjLgamcqZgaYl4G4Kr2SS2E//O1j1NAD4HVGZF5olx+edjPyJtuWtmo5Aazz3EYcByQDkMNCsZYh3AoccWlHX0YhUcnPnEKJDP38DQSsrYGS6k3Gq20hp6lfbLedApwODM6IM9p3bAgs0T1wvG30HkH47lcQYofViqWu3c+k7/9m/9NfvHuG1IqxbLersvWeks21pF+L1AL2+UX8XcKnFoDbbUbZNmCKU1SikUf6cCJYlVOQJRJpuxRj6cYVlGSfgLgHktvhMPWlGKlxtY2EJAGwxFbipCmBnnpS9eekldfekG+/tWvyeWHL/JAA9iZaWFam9xmrhGcCKZGLerEpoFYjU4kU5akAgZSl0hRqtOFNdf7oocvvQdQBDODg7/zPcNUkElkppyXXJ+sl0QY81C9ykhozMRo1Mk+YUGkDjDXaW0qIJIQaJJIpN8BXwA1apMEZpuDipug/uxJRDg3iNZr1ao0azVtJYJuvkxkHAi16P5WoNbjlSlpMUpC5J62Cakjqk/Wn+cfUSrCz10IJq03WmlriqwC5QAyLonudwWfTA5WVfAQxfg6q+OknAWPwJ3L4N93Oh0+3ztZABYKiprtAUlLyX7mVBgpkC3qE/TLH1s5QZXunEQHAOyPRnLaGVABEfvcQd35Ag7ovGdxTHB2Y+QRW1ycSDJLsrbJsDUQNXEDdC/VMCti0Tr+nSAbttJmdgDriAh9NECEq1FAEeRTZOiM3yGmu899jvWD0l9aMlFbASDH9EQ4v+xtd/Eqk0nFWqlyXpkOHDopkM0aRQMZY05EpUSNCpRLeqe6/sgQIHhBqhs2C7VpJshLM9odt724rtDpyTIyGfD4veU+hLYAshzxQAqTRNpVdEpMZaVekos7O1KcTOTO7dtyenQsFy5ckEeuPM620Js37sogiqUPpTmACgiAyKROyzLG/i+BtFllqcL3r/YgwPk3LxDuT6XGljTun4Be7lE77h/Wk8BjQ6R8gBDOOcZawx5lSp7W+shuGDjaOh5XSYEae/gZ5ee36Xe+Tjw7QdCcB/d8aj6Q0lmG/Gf83kHlrKg8syQKZNnFwSZXbBoluSw+1IkVFAXuZh0iRLp/2cEDqU9TvnTMZFCFrh8A+9/+8MO0bc29RK/3hbW3cMEcYPGIthqCvrefoJ5smteoeyLdBQOPdLEOQdD6OTXg6QR4SkYPVpauzBYoT5QLo+w6Wsbg3ZrQhR9Or5P7+vGg2rAOfx+Q2ooz855RD40h1TqkglapjDT/WCqVqfzyF2/L6z/+gdy5+Ym0atCDh1Y8Vh3grxJ8bP2aQoREW4kgy9pqNVNms76/j53UKWLYsAdHHUm4+ytSqNVFSk2JxkU56Y3ktD8m830yLUq5Uieoo16MVCEVp4olOT7Yk8cefVRefuF5+fILz8pz167J5YvndM51HFHZi/VZm0xVrWgK1wVPmpWKlhtAJNJOXQUIpp/HTNnzfCM6BTucYbzVupCGRS9yLuXL1JoJeESRciR8GEbonCHuo8PhI3RpoExe052wMlLSmuHxGhxTstD6hv52F1E0kuxaGiiBBMbeV3UAOGaW50jLNlCKQ0sYgL2A9GRF25Cc3R6S+1AqIkvfJvmREGXjOf1skK3M9jftD9e2vEy5LR6xOSpVanPFNj6faoXeu6/RqAMf2O5pXZ0JBC0n+GQzArQ5OHR8UBNmSk4ljXn/plMZDgbpz1HqQmmNhFQ40+Z4EdCtPgx7ralPc6DAwQAbeoyIErVhjZPwPsMkkZWNbZVOHal8rQ4IUqfe0+uLShD8vUwkAoyozKDZaQgC6WvoOfWexHwpQ3MM01nM9lCST21+A7MqABHWac0p85kFpkUPaMLWAKkNe9oJt2yvxVqOVRlPSYUZ8ZJ1eJssR2dqos4IPkMVnRQWMYNkizXlWky0ZIbXxLkAmCMIGyVQKeTumCOdhSDuti5Ek9R540yKgdSrGE6VSLkwkybs1jiS1UZVrjx0QS5ub8iH//KB3L59Wy5duiRXrz7NdtkPPvhQjrp9iaQssaCFDsNqyjr33aJ1ZAapg2etb87TQQAAdj/NVlG7dVInA457IAfOioHqMefsO6JzkWoD2TU4Rzou2btdtE8e+gta8nLHOlNtxPvg/avGys8S8Rrt+l/NR+D/9oC+IDL3T4QuIJaxtEMCnx8zO7jvYROnY9oq6oJwrbWeTqlvKINWy9p+i0qRt2R/+4cfMULPjz/0KDu7UZnOd2qUZ8I2IN2ABlZ2c33uNVLrHFOI6Ny0llWiUVnUuEEhQHs6V9/XGLimjZx/Hr5HGw2+XLnKDYHXyV3r1q95jtyBay7UKfqA9xvEAxlH0FtHqxw2xVgqZVxjJL/65dvyzps/lmjQk1ajxFpGEnWl2cCCwzlBbXfItiN45hCeabfhiVeZKmEtGYRSRgPG3JSiHByeyhSbHdFzo00yHA5UP5pIPxK5s38i3UEiA0wlY7oOPawguGlN9Xj/SCq1imyvr8njjz4qr7z4JXn5hS/JlcuXZKVRZ4QKg4LNoU6Fjeg0j67dqDMSR2oQpoWtffCkDbghwhK2r+mQHCOVIQ2JVGdAlAvnZYP0gvKFE5Qgy53abfULdJAHHE+mMTXDAUMBJjv25MoK9LWV9OSjMH2uOoA8GUyYMkXqFYALbWzUEQFC3MMwlibDiYNDwEYrH5XWEIiUBMNHtcSgzg+AkgNkZlOtw1pmBUA5Rurfzotmr5CKxvrByRjxEWQ3ACDWc9gHeQzGHVkqOE7ZI3Mn3uNuqWnsH4A6u06mWvLQs6ARtDvLJF5x6IoK+jiA+6OTjGgsNBzVoNXy6ik3pgiWuLY3KulVI353ENZW1lUgaQJFtVjXjvMCisyc1NurWUo/EHvxNjtcYzhLwWuBXMPpRKoNGGRdd3WSMvEnOmhUVctKNZkNwAlHHzwcF03tK/ho2U8VKYok9qmzBtBRMqbaAuzxmVQrRZnCUfFWvrK+H84y2lmZdSi7E6yv4/fAP5tn5ZD6niQoJw51aBQUCU3EiIOI2GWkoIVofTDqS61ZS5HIgdxLWG5786Duz8PjeBZJFXWVcSzFSSQVSaQYD+XcWlOeevyKXHvsUfng/V/Lp59+ygj92rVrBPRf/fp9uY1JcoWGjAs12iBBSaFcp6Z9DL2QCcpwuh6qGaCROR8xlpmShIjuA2JmMICGWg6WGtcUvBGdac9tX1smD4Cvn1NT8lhzkDTrtbaSoKnPoKUXH8HM9rpKKx1l62I4zLykbkDGgle3YP7r9xKhn5lmx3t5Gj1fa7eyBaMR5ZWAJ4P5IAiiOLME+ih0KJULpMBepI6Gz+3A+WYW0rsQvvWDD9OUOxbCAdE3bZh69zSdLwkB1WaR642AzrgumQM6pBhhIOcA3SILSiimIGcOAVmtlvpl6t6nCQXyhMawxvtDoIXpqlyE7oAOwxVebygwQ8WmGPUy1Iq0RxepT0w0o0LyLJZo1JcL22uye/tT+elPXpPd29dNTx1A0hOZDaVcgqFVQMcNxAz1tZUV9hKzjmbCPTRaMPQB6aoH1MamxpSqakNK1RbVqcazmiRSlu5gIt1hIienfQ4uGYyUUY50GKJDpNF1fnTEm37x3LZ8+UtPy6svvShPPvGoXDp3gXKnGsHoMBBkbbAuCH6QHnTJV9w6EHfg+emUMAU5HxSiBtambJmc4gy8HTNWPDBMeeuK6yhVA+Ox7gmPgF16ljVxtO8kWqut1hu8TvxsOBpJgtT6RIWP+J/1GwPEkX2IBlr/hPFFNwHU5iBgpD22IClGaW2bIGL1We/qoEMByDXWMwDbwQXGH6lSpvaMmMMomSlqKzHY83kPkJImKGVeuadPQ8d4PppRxrT30eIR10PSnjkjrJXSa9VMFElwHGY0lUq1agpxKFOg3yJ7RH8yhEy8fxm/x3nR11H5XAVCzaCk2a3UidD7COOK3+ln0WEzjDyRYTo5kRJY8CCfWrrY7Qie4/c1jNz9POBxY33N2trUgXOpV91rJda9PWAIz7EC8kRqZRDojABH1j4EoipM0XJ9UF4ib8Mib9OIJ/CTE4I10nnuWHEFYXN6S8J6PAEWrxGo4oFPgM+2ub3FThak/G/duik3b31Gwly9DkdfZNQfaVkG8wDGKuiCtlF8Juzbal0lgrGucNI0MNLv9VxqK5yeF6ctenvXVMp1ZBqmMh70ZBp3ReKhFJO+XDm/IV9+5il55uoT8tknH8uNG59ycNQTTzzFgTW/fv9f5NPbh3I4LEixuSaN5qpIpU6bM8Ts9ymUPUsUdOL6W1BQQHYCNtJazKKxZhq9lIRkixNICawk2+nn0Q5h22fGhmc1hAOcdPIj6+2lCsl2pWqVQ4RU5RLEXM2WOLBzsEy5qZMtPStgZFa3+o5HWcT++wT0Ren2M+rm9xT2YZ2mUsBEULRMFyvk+6yvr8lqu8l9CC+6XsEcC5WN9pZEchgoX45ZKFTLzwD9r3/w4czTfGGKLIsE1Ei5sXIDRftigI7DUQHT2zSd1QtXMGCkBbBEqt0jdEux0oMjYcJ1r53ooPUCeqATDH8I+vSCDArWSMdi+nQv3VhZSl0Z7fQw03Yq/T1TyOjhTLQvG4CuPZGmjz2NZQxPexzJ2mpdRv1Tef/Xv5TrH70vyajP1O1k0pPppCez6UgSgkkizXpNNjZXpNGoGwtVa9AeabFXlhGeknT48xIIKWB8wghBxAJpr7rMijWJkqJEk6J0+rEcn/TltGukulKN7PlSpcHrjkYDiQd9Kc3GnAj3zFNPyiNXHpZnr16Vna1NuXjxoqytrbFEgnQkUjalaonp5lS+F4Bg07E0GtQeaqpfheUQm5qFM9gD+Yk94prlQYTl+wVAfPfOHtuIUIsjIDM96Wzdohyf9qTXH7ImDgINxFRg/EEe7HS7cnhwwL9ByjIFWtuPSGki9av7RGvraC8iaxo3HANIjBmeRtk2LxuKaVqPwt9rPTmNgK3dEpGqR4jao6tfocNpDLnMSlBpL0sZe7Tle3guy4Qjipy71fC9pMGOPw5h0UgZKXDuXzhgpvQHcEEGgcNj2LnB1g8DagVuADlIN9qnjJSqTjPMAF6Jh1oy07MXkmKxZqjBV6uaDuXZn2WkVXQH9E3zPRwTGwKvltXsDNpjanwRmceRDQfSUp07Q+qsqn5DeG9SQRM484jQixEnvmWOonEe0NfNVbPIkJG1KhHy/pnw0KB3LKurbWk163T+Op1TkttWWm3+HOcGexFT5zrHJ7wenAm8Bp5/5dHH5Rvf+AbB8q23/1Fu3bohF85tE3yvX/9ETo9PdUogUtl0Tgo8Y8xEMXuSUK0RP0e7q2v+41FFhlRYJN/n7/3I9QZaDTGkBq0EA5mNTiXpH8ulrRV58blr8uRjD8vp4YHcvXubNf+HLl8ml+fDDz+WT24fyH6/IGvnHpaNnQtwZ2T3uCuHnSGBvVRrSuTSu1TlnEqlgHQvSq1FKZQrctpDQFJJOSJ06ti1oOcEQkPqhIM0qAOj/AxoD7XOmEh1Kuir6Jhp1czAMCMtU6DLAM6l7lE4HGUZlxoCpoxr+pPDErRPExiD0vXvN0IPAf0+NfQ5MM+eh3JjDfeW2aGyrK20ZXNzXVZXWozQEe02ICOOeRQEdD2rqR4/jA8I1uFENgf0sKUEhtprai44wz5Oi0DcoGGhoAWNqAGHD4xeF7JwRixsZhpVIU0N406GqiYjPCLTQ+8zph0coPiVYyEG86D9RuGDUszTa70ByNNLzJHhSF5FZM9RFjUyBLU+qilOKnglkYyGPVlpVWQG0sok5hjVj/7l13Kwd4u1s+lkJM0mwLQv/X6XwLC5tSHb25u8CZiSBoPInnMIyTATAECfUIITBhIAhk0NZin6XjtDgBJ6Q2silYb0oBgnmNw2lYPDLvtlx1Md8lGtNZS9qyLRvKYZ2leQCi2XpVGvypVLD5EB//yzz8gjjzwiq6vrKnrTaDDdh5ny4bhagBwBegSyXizjKJZ4oo9gx47AIh4OJB6O2LVAec04Ykse6qhkNEcRjZ33jFO4CNPFLBJKBSakwhoZ2oyoqNdosMWnVq9IvzeU084xDbCT4dQR0P3gqXOkkN24AIBxTQB3pAGZdrckmxoRywKRpFhmFwBHQGLfWZ93amwMCAgmJh0cEmodZEDocUfAgczTze7ELQJz/VmR5QZ3Evxc6TXYVEH0CVvU74DLe80yBEicSLgp0KpCz/wjfVT7eciGdWKSq6aFWYV0fbH2pkXg0TbOtffE4wyPXJqV/lM2ptjXxB/99TU9rc8DcTPqdhlp4LrDwEGzBSpFi9fwNXBWMyPswkRK0wF1BhjNI/OcaLaFo5QhKoMuGjKvlesDJ5rxItjWlZL0Osfy2OOPyOVLl0js+/iTD2V/f5/6Begf/9N//w1+/+EHv5Xr169LNIjScxyNRvLE09fkL/7iL3iOMQMCpatXXnlJjk+O5Nvf/jZJcc1mi7aRQY4pteFiKcFbVnEnRKc4N0yhwpEBiTiOuUbYDN5OzIyjDy9Bq1ytLO1WVdr1ijRLE0n6h9I7uCWbrZI899Rjcun8loxHfTk43OPnP3/xEtf/k+s35fqtfRkW23LxkWty/uFHZBBP5f1Pbsmntw+Yhq+31xhgOGEWnSKwKSjltSBLXK1Ka21bI3QjrTEQJEFOM4E3b95UR3sUSx8dPuwmUFDDuUKGjiUSk1jm31vXDZ0etuLV2DUAhU3sB4C73u+yJMUGHZFMTtZr+OoIso3a7b+PYbXvcZ4nqR6JnpN7SHRBplz1AoIvptr1P7YvYqXmxunmW9hIg9QXwGClKciLNXb5AMBX2k3Z3liXlXaL+AHgrtfgsKEzRyWr1emFVLVeawHrZ51d7GT8r9/9Ncenejo0TSliFjWILyYMAflNj5B4SDnRAUMvtI+ONQAKYaiIBl8HHlmg782fpTRF3Zjw8plydqES1vDUk6OHl0ZY5p14EZZeF0gmAGxNQYV6t06kY2RJYkYwBMJp/rjuWd1GTqonrEZbmeFILXU6R3Lx4hZJJxjM0jk+kN/86pfy8Ue/lXJlJuCM1ep6/VifFtMm68wc9HpdArq2qo25GZGa87GpuElgW+OzQhmtN0yoUgWv92SAGc0zMt6R1sJ/SINNixinWSSos7DMqFrTdFxDtDeMUcNlYZq00JW1NTl37hwNFOZc4z9cYxvMYJuPDIRAGw3GaHb7fRkNBhTlwCNnP0+mHKsJQAfQY07ytFiSAYg9prmNe8s9YocSYIGeVK4oCW/zg4XQZdAst9KaNJ6HFCkiFh2gAbRT8gzPADUINBWL/6hqBw6GC5GY7xcK2VS8MVrN+Nx5ZJrbVNrms0DzjGIcmbOkJcNRnPOnXb/zCN33cwjaTF9bjdIdhPAx/Pv5185SrhF6mBcAuQM7AL3C1sQi9RHwiO9JLkoijayM8U6QNMeGADqecK88/vjjsr+7Jx/89n1p1Fv8+263yxTozsXL8uhjTxDkPv74Y85Vx7/hxDKlbDYBZwBOHpw2vA++p848h8MVVK+hVKJjp+SoAvu1kVXiVEJri8M68m+nGPxTlGk8kEazkvat43Ww52DPsFfQrkWHrFiSaDCQ1c1tgi+uE+np1Y0NefrqU/Lnf/7n/Nn//l//F+kcHlLECZ/9uWee5Wd49513SCzD9VPxj1PdYnn6S0/Li6+8xPr0P/7jP8rdW7cZ1Z+cnMiNGzek1+lxLZAR3N7eZkmAZaxpQT755CO5+PAlufnBb2T1wkV56ZWXuZc7va4M+wO5s3uXa4O0/s7WNhnhKBVB2Gfv7q4cHh1Io1GRhy7syLPXHpGHz63L6PiO7N/8UKqTgZzbaMn2WksqGPdqZStEK9iTo2giR72RVFbOy7mHn5BpuS6/+uBT+c3HN6QD9cbKKqP0WmuN5xx/A2CBvV9p12VjbUVajaa0W+vMhICtXW80uD5wjpNRRKlrrGm31+N6dPs9OljsdIJtiWETIeql9t6Jici6aXl3wnVmBrhUllpd8YUaH+22NBprctzH+OWGFDFkqFgizwaqfgnRTfkKzG5oyEcSLiVykdUDERAtsiYfnqW0FQPI8QniSXCJ/PzqrAe0zKrUdFFAjsX7aO89uE6+z8lGZ2IcpGk4bBAWq5BA2UL5ChF6QaRZR9q9RoepXlHSJrqWyBoAXcDug48LpnPIdlOV9qWj979+51dkuXvNWyNVH3IwFmcpZ+0yVjskyRRCHUqaCD1vTydx45pGtafTQoNGf0ULWam9Cj36NDUXKGHNRTEkxWTDAbJIKHPJ5tN9nu7xqk5FqgVIG9qIy1S7G6xwbChEe7HUqnD9QXYD92Qg777zprzz1psyinrSXqnJignI4L08+oAxQ/0NU7VQ38Xnh7HBRsQBp6ErV2SlUWNdG4Dej2Pp9CM57UMcI5ZhMpXuCANJsOnQiFwBLZT1c6TNdExWZBraqD2pWExIggJAQ33NPX2sNCKCVtN6d8doKzENc8TqY8hkjjjlCiWEtL/R1PAYAfnP4VXDIjvJhdoAOiyAqlOFqTTbK6o1jTjYHtOIUUTa5YYS1CydxEguAO50TKnvkCCSps4zyhZph/a9kOqAughs8TOAhX/lU8M81rn5BuHr0HGwectnvb6TTcO9nDonuBdw0MwDyYP6svf36OBeIYvsahwI8RPsSXyl9W70SLO+m40Wxl5gRExW9lgeefiS/Nmf/Zk0GzV5/fXX5de//rVOEKtXpb26Ji+8+BXZ3jlPg379s+vy/q/fl4OjAxo2kDXxGCWRJN2+FJt1eejCQ2y1Otg7kKjfk3oD8xNijnVFtggRWa0BACxJp9dha2m1XpU62rzgcON+Y5QwU9IjqVY0YwAAhAPK4THtNjNGABF8v7a+SRD49OYNOnUAavwOju8jFx6Sp5++Kv/xP/wP0umeyDf/+tvyi1/+nNweEEufeuoao9F3332PolFXn7xGxx8lIgjjRNNIvvzS/83Yez7bdV5pfuvkfG7CRQYJ5gwmMYtipkSpqazRuKfc8ni6q/8Eu1wul+0pf/IHj3tsd0+PZ7pHlrpbUis0mxSDmAFmkGACI0iAIJGBm889+RzX71nve87GJRRuEXV5T9z73e9e4VnPetYO27xpk7388sv2yYFPFTyzb1rNpm3csElBMQHQzMyMTdRod81oBvved96yj/Z/bOs3brRLL71U9oE1pybP+1988UU9dtZZZ8m+ghCQIPAY1+DI0c9ECJyqley87ZvswrM3WTXTscb8YeutnLRCumeT5Zz1Oy0hbthjajMTH5YAACAASURBVNLFSlW6D0vNnnUyFStNbLBGq2/vfPyZ7T80Z23LWz9btfYga/nShHrdRVLDyUjki33rjiRjJHDeZSBuRdZRyIjmLjVWdI9hA8VTCG2JOHWQyjTtckEPnpKAErhQkhXyCgEvTK4TWT6IrwjhyRWtNrnJUvmyCH2dYdrQKesKqsXJF9UhpJBR2TkOnfjX23h76bS10zk59LFkbnDkOH5afVXfd+1+d/MuVevlYgJSwgJCGhIXUF/+OYcDRNA5JD5nYzCgLOscrXwhbaVczqqUqVHcE9JSsIlK2Spk5Uo6B1K2HBOaab3NiSsTOSKZNEqLnuQoef27h95Whg4soowaCUUgUjSz5ei9vSXWRFzO1RvZ+UG+MxqomDlxoaMDjy0sSZh+ZNCkHgRk6D/RmY/htXEf6ulwZOgzT9FH7WScUYYf/z8sf/jk0412uDgsSjFd1oXQd8deai4XsIZ1rVwu2erKnPW6LVu3rqbFfmPPK/bkk0+IAEP0RRbBPzaZ14tdDU/rKFU8b90ieuWf6o3IXmbSVsnRJeDSpzj11XbfVlrITtImBOwG+zuvDWuFiqXzZUux6QNLNBfmMCsCDez0cXuZkwVd+csFWYjwcZJEvKir+XjLMekmKlE5C5W2HQhRrtEdSTku1el14phN6X1BeEadRpqfPfToWw4+4dA5Am6igVmemmLQL2S91BpFTyZT0XIMFPHdEVtc41xy1eIohQbAKe6BCJnHCz7uYz6zy01yQs7k0JPPn/ETThsv+/lXsL5xb8dn4zG6Qfy8VnXS+f++gCQOoznz2fmj8R70rMeJr/yw3gWukx+h30ehRQ+SJc9v3rzRvvnNb9qOyy6XQ//Fz39my3NzNrt5s+rGOB9+U6s/fOywffDuB4J3USRjvnu/07eF5QVbml+yqXVTdsWlV2jGwdFDR+3YyWMijdGHXczBGWGCIIprRauWqmrJ4nX1qbrNTs+K86FpZfmMMu/DRw4Kcp6ZmbB6rab2Oc6PMbR0riCvyhpv2rpNWfme11+3/fsPaF/F67JpZlYIxB233WnlctFefXWPPfrow7Z49LhdfOUVdvllO0RWenX3HiuW8nbbF2+z5eVFO3DgoAYyLbcatmXbZpusT9n777+vex8HTCBPtr5161a7aseVNjc3L4dP6QqVx+npaXvsicftg30f2r333iOH/tZbb9lHH31k11xzjcpjfB77nHYzUIlXXnnF9u3b5+WKbNZWGguWL2DcOzY9WbJLztlq52yetkKqaZ3lE9ZfXbR6MWut1SVrLC3qs6rVulVqEwq8G1Tn8lPWGuTtyPF5e//jQ3ZsoW3DfNVSxQnrDHB23Mc+0EnojaAqbBsoIBk0SQxERN9HMTEczWYnAw4lI5VRso6+eGkEdi8qd2FiYw6xLToqenLkCF7mCJjD8Ch1fYRuD5w8PfOzG7ZbtlC1bLlig2xB8HuXcip2MlcOHw2h0Vm8MevW1EIgf8Y2h44bd/qnO/RY8Y0DcGKWLnuUohuqN0aI5ZpBw7KO+gqCD51NTOgbsGaudUInFFn4RL5g5VzGquWSTdRKcuglaQnQGohuAYTEICaDUJg6nIKGir4B0pzvB9niH/3zm6c5dNUsMazBwUNqcwMTapexRUmwAqIkPow+aaSiQWIDReOx1uAqc1eST59vgpAULn6EKNcaZIcFx8MCBCcSIbGARDXSggcC8QxRQMJoaphDFET6Xg5JWT5VGqmXRcGQOEEOhzY1UbHG6pImm03UyzY1WbUTxw7b87t22utvvGZHjh4P86LrGn/JRqWfHYdXKOVF7CDjZe9yrPytkbMS3e9btu8XzTPYtHrSiSpRAOuq/BBUmzJ5S+foCc+LMSB1LmowZWqMQZiF6WGBDRsdMHU7mOzRMXvbjUPZGsoA03kUUrlpT17LtQ4y6ZQU8SoCDj/J2cNhChABjpCYtXB4ICqmIXU4/VVT39SvK2165plz/u5sfIqTT8tCqjYOmcAhxV7l5L6Izjka7t/m8M5EWkueY8ywf5fDHAPgkao0/g2czfPU6vlNKQYIOCoYxsA4Kak80rQObWYsgfbx2t/qf3cWfhCe+txvLViYzaC2vtH0vCCsMrreoTwQSI3Ih2KI6Xm95ZZb7M7bbpeD/Mef/cSOHj5sm7cyyrdolVLJZqantTxkkLRHYVxwkjg2b/sbKiPGEV1++eW2efNmO3r0qJzXocOH5dyArHkd5DPeT3mIrBonhjMj0yZwwJ7wm+t77PgRO/Lpfrvq6h2aRIgT/WDfx8qQt28/R6RKEAU+e/PWbfbuu+/aC8+/FLJzgvWKbd6wWRn7FZdervHEi4tL9tBDD9qHb7xpl117rd10081Wr1TsxRdfsomJut1z1z2276MP7emnnrEWsseFnF1w8QW2Yd0GlRxA3y6++GLVjt/Y87pddtlldu9dd9vBg5/a3/zN39j8qTn743/1X9mVO66yx598XPfFNV+4Vtn7Cy+8YG+++aac+fnnn6+snnUDwucY+ZvvYI1Zp3ZryVKZlnVbi1bIDG3rxik7f9usrZ8oWn7YtH57yUoZwEUvoalMUSirMwJIuNXLWK6+0ZZWhxobS0391ErPW8HydSGD2ByGJElgBgU62RKmyGEnAqkzJBdwoyLaC5mTcl+GLFnUd00x8hIcNkf844HlChWJWMk1qdWUUk9HTjyn8ceE7L7PmRlBUAFBjL2iAU69nGVLdSvXJ608MW25yoSceS+Vl2P3+roPcRKJXkmAQ/CDTMrAIOP9cxqLXIp4dI1Evxf8YEgGY4ae8ZTfy85hNohasYX6ukS5EqIUiTG8KzL2oeULZOcZmyrg0NMiZcLbqJYKVsqnTYmaDQS5qywaur2iXfPSOAq/PgApBnmp//LA6y4s0wnjB+MYwkDaQkiBn9F86ODIo5FwaGEMmUdHnDSASQeRNLr+uUERLFGjT8Lzycw+fk78jGiMmUKUZtQoQwbU2eH9tDhyMlQJpghVHk8tkqHjIvQJTHxQAJmt/4RaOixhCDfIG3ea1mmv2sxUzaananbwkwO6AZ9+ZpemgEFSq03W5Fya7VU5bqB4MlHYqyw+mSvn2+n5GFUucroHiz/Ip/JFsJPl3JE/TYvJPoTYgSMX05r+UBc4YZ2o2XN3xPGUIwlXHLt8IGpOTJoDDmNju0Pkdy81sFIdvfgxP+H0Gu+Ynb+2/CEoemBWoFYUtPLjHhkpl4UhFiJZxpVNOHauSZG2FtpziFAIxNRO5YgQNfTR+EARZ7y9SjUk2Yie5ZGYTU6CSvw/X/n7HLIy/dO6KE5nZP8h71cQlHSUCQcbFeKSjlUkrcBMHZG8Ql+8t605kVNJRReEYzweMtnexuNAn78roGAhab8bkXakye5EmoikRbjO+SahrTIo17UXl2zd5s32ta98WTXg3zz+qL333nu2ft2s2mtmJ6t2wfbt2ouvvfaaHDUOm8w9IgM4JAhnc3PwUTbJweKYXtr9ihCZK664wq688kpBszg0XnvOOecouyWrJXMF6cLJg3Dx+TwPlPnU44/Y5ZdfatfdeIOc6FNPPaXvuO76GxUIPPbY41at1+2qq67R5+56/jl9Nz/btmyzqy6/RntkamLazt6+TVMNn3jyN/boI7+xs7dtsS/fe5/KDc8994LVahVl8u+887Y9/PCjqnUzkvYr9/+RXXHZ5fbqq68qqCBowfl++N77dvXVV9tEva7zAuEgq73zztt1PO9/+J6cycYtm3UtCD6YP+9SsTl32u12EIS5UEESSAMkPb7r7b17rNees3wew5+2yWrWNkyWbH29ZJUCpKu2DbtNycbQ+sR34BfVzUMZD4Z4asI6w4Ig94VG1+aWe7bQ7EkDo9VLyVEio4vcNMknXTzlSlEkLS+npiUSlpQOpz9cIkk9SMaeoSsAF0xNlh99RtryuXKol6MPj8+mtbQlInIe580sBtJkSsHdjv6f6yGSZm9gx0+tSiI7XShbZXLaarObrFSftkGmZG1NqCuq/U5TK/FVYVSzJ3yUfH2mgqpnBLzhXnaJ2+jQXfxHniHU0WOGnkIZJtyBcuJ0JSQcuuD90B5pw656xnP5tFqba4WCTeWzVkqjiZ+zSiErB16kzZjpohlTPd0T1qCHH8oZsWSBQ4fLMnLo/+kXu72GjjIUv2nfCm1CYgsHSzxS9RsJBYTpT4NxthwdcTSS0WDErNqZq2OIXgZXLY7O1I6ku2RQEJnCycwxGRQks8uRYU4w4f2x6E7WGG+YtSAgmFdpiIe2uZBpksl32g21ryCreOLkEZuslu3qa65QHWn37tfs//1PP7Sjx08GBulGkd4gf0AwK5SAESG0QYaQzp+3uyAyQ/ckZAmy0VCDcaZ1UCYTGQxo3rN6HLocfcigRtIJUdQgSI8mFd04n8n6hLeR0OLl3nyk+MYwiHbIz709KCkB6yRDHU9AFLSxAgIghAHZS8FLXB1/veQaA6TObxTduAkEZoXf+pt9pBpRaqRPrP2BrkEa0p8HmMnrTtAVf0aBntAGV+GLv/1lzhR3xP635rgO+4Xnk++LOXHy+bWfww2v1sPf8fnxuJLH4fyVsNf0/UE45Qzkthjo/DYWezJwPtP/qx4eZjLEey+uq9AzDczwGpzOLwRnYsSnUtZYXlGW/uW775HTpb68Z88e8T+mahXrNBbslhtuUF0Xx4sDAj7GKQEP89kXXnihDo0M38lMJTmknU8+aYV6zW699VahAMjMPvHEE3b8+HFltvzDSfO51Gg3bNggXgoZOt8xOVm3XTufUpvPRRdfLBLab37zGzv//Avt9jvv0Oc9/Ohv9N7bbrtDx/j0s88oICH7v+D8i+yKy65UFgzUv2nTBrvssivswMcf2QMPPKhA/Nvf/q5UF59/7kU5nGuvvU5ktl27nreTc3Pqkb73q/fZxRdcKFIcNe6rr7pKDo3AAfRhw+x6OerXdr+sIOOmm24SonDg4EE7uTBnl1x+mQwyaMQbb7xhQ3qT83m1LEJsLdfrOnaQh2uvvVYZ/Ntvv22PPvyAddtztnlj3Taum7RSnpkFXatCukpDvGvasNexYpZxt84M536k/k+0zwCohWbG0vkJK5QnLJUp29xKxz47Nm+HTyzaMqPsUll1jhBIU3IAGia7BHKXxkPPJyMKzcnldG2pqbPHIL2plq7Jd4G5muDHCFkL89KxW+pookul21H7LSXJXJryIGz3jrVWloRKUhqBbY99ZJgVPCMcmxVLVppZb/WZjZYtT1oflblcxQZ0DJEoMBODcaXDyIofWCrnzHN34B6Ye+3e76ZYEB711iccuuxYxklxChQMRr13ryjR5TPoCmEsrjDYjpLDSjmvvTtRLtpUJmWIAOtcMy7URoZegmOVS8nBq5U6BEGOTHS9q4hSLsPBkOWWOFnaUn/1Dy/5PPSA00eHAcOdxxVhBcUfGdERKSnU0APLLjpvER+CxjQ3s+qhwZEnHXE0yMrQ1zj0ZFY+ysITKlQxQMBiJ7v/xjXQYNrWzKJNZnIjx9Ajk3ejFvsiIwECRmKz1VAWDEnh1NxxRUy3fPFG27RhvX344Uf2F//+r+zNt/ba0okTNrFpo01NTxtEEPSSM/mc1I7ov5fNVn+Oj2+UrCFsbtY4OspQT5XyUtA2F0NTYiBMgWKtvDwR11TrDfk7jJWVwM5I6c3lYZMOPT7P44N0ypabrdEs5DMJVyQdOs/7ND3PoGmZyA3RjHcHqlKG1KOkyRjuDiJhd6hq+1iDD6eAjBVIjKF+rVUowygLGGmnhzrvqK/Zx0f6LhjnoGc6j8+D4SHw0A2Y7JKI3RL+vAe0vz0HVsnhd7DMBanHvv017WU6t+jQzwyqqz/1twckvx+BYJ/E7Cl2jCT/hogW78t4H3K8UeUMi40TxUndeustMuLUdk+dOmHdZtOOHPzI7rj1VmXPOF8cNhkqmerOnTv13WTU8bvj/5N5v/jcc+KD4NBvuOEGOfJHHnnETp48qToy/8jqcZLA93zG7t27ZS94bv3sjL3+6m6VtIC5ee0jjz0medM777xTrPRndz4nJ3PHXXfLoT366KNytJMz03bReRfqOQKNhblFq9Urdsftd9nGDbP24osv28GDB+ymm24x1BTfemuv9tm555xvR48dtrfe3GufHT6kevTlV16lqWoECpzvxRdeJAId0xhx1NdefbXO6cnHf6Ps+ktf+pIc876PP7L9nx60K67cIUj9ww8/tL179+o8cODA8AQABCSgF9zr27dvV6bOWu1+5UXrtk/ZOWdtsM0b1klkJzPoWJ66br9tndVF1Wk1rCnwXdClBz5HQKpQmrKVbta6lpeoFbVo2mSPHFuwwycXrdHqWaMZxmpbRtyGerWqQHl1dcUHRUFoIyul66TgLPTRyNQBr8O+eKLi9tlLrdEWIyXMD8eHUyMTx3njdeBHVZD1zaXUoXDqxBF12YASoKgGr0gtvV3QhIH10lnLlmpWrE9bvjptqdKE5ctTNsSxM1UTbQ/IvX0fNERprwjrDIcb4HghV6ETy+vtfrwj9DFk6l6S79owzTRJ1No8UAB7I/vHoQuFE6mvJ/EYG7aVnVMrn5mZtJlq2dBZLDFnIpsJMzhSVmQWSCGvORuUHdbaRnwqZHUSRaZ94reioFTq//rRc8PozJ284GPslKXTJ5lx1qJE8iNxJnGBMEj0oQvOGck3uhBJbF9b69CjwZapDMNd1mbnSRg0+fq18CqOQz7ic7BpIFON2pJO10v2z/H2nUGAab3W69KXGDV+Ey2SoWhTNRsi4dx00w123jkzdvToqv3nv/2hPfX0s3bwvfcsNz1lsxvW20qraY3mqrNDC3nX3MYzSL1MxW8fBZvPW7/B8JkwySsGPkH9Lh6jdNdD3WlMbBprZnP+yTJEco2c9DbOwpKBl7oQcg7lS0gzQLtjhbKhlfIFHb+m/4TWiahURgZR5GYJozeTsPyInU6wtqZ+Ps4kvU7kQ1+CsAhjYtFgZ0+FMbpn6pX2cwx3YVBWWwtNJ6HrtVD1qA0tnJcT/ceKbXE9okTsmd7vEby/57f9JEmhyfUZBZQjh376Ho7Pr70PPv89a6UyTn8FTjCy26MOwojtnqcFkmgQmCyljg7P5r2FCBEifp86/JnNbtlid999p51/7rlyODiefR98YIX00K6/9ho5JPVv1+tyONTTH374YRl9nx2QFnQMBI2zIsN8Z+9eTQK77rrr7Jorr7LDx47aU48/oYD4putvsKu/cK198vF+jTi94Nzz7NDRI/ZPv/il/v7GH91v519wnj32yMM67huvu17v+8XPf6UA4rbbbpPDfemlV2xyetruvPMuMa0ffOCf7fjJE3bWtu123nnnicBHZn/44EHVdL/8tT+y22+/3T775KAcLEgDWfaxo0d1Hts2b9H5f/DBB6rXc/9cceVVklTlc2gnoyWU2J21c/2JjH287yMFEvRhX3LJRXbxxZfakWPHbPcbe6w2OaEsftOWzSKrHjj4iT6nWC6JvU/b2szUtCSNWS/a1k4eP2EL8ydtqs4xzdj6mUlLM1jKulYtkPm2rLm8IGlb7BbXXHsJOz4YqpebrLyXLdnJxVVrrLbN0kW1xy4sNW1ptWv9AeJEMMcdYfR2sYqmu1G+QHtDTHUGQgVHLvsS4GHs6/JSYyRTrc6XQLr0GnsYKkKtXdMQIcR1Ba2TTxfyGVs3WbNCLm2rjWU78ulBW52fs1wxr24BhGaW2wMNr0rnStbPZK0X9DsypQnLlGtWndxgQzppchU5dRvmrIcSXhgOVizhdnHoY6Y7d1C8p6NDF2laTtx/i/+FQp9BenWH7u1x7tCzQ5cWVnCAD+q3JSWezw1tYrJq62enbH2tZpVexyqZtIIXyrugtlw++s8LlDXCMJykRLrm1QfRNpRDx0K3Zqn/44c7RYrTJCT1fjvhQG9Qn/d4wMHICIWWNSVeIbv6bQaNaPp3OXSgrmRGdqb/H2fep9c3pcWdzbkG9Ro4lsxNpLxsnLY2Vijy2k9g66v+4OIg6D4DGeOEqfMQAYEC0TOohoVeR4zXDevWqY6DZvff/vBH9ubbb9nxQ4esOFG3iekpMdzRFhdNE0W5MFrYndyI0x/694FpxmULD4RcScqDJH99HAkbnbUg2NBSEdcsliriuUVG8+g9iQ4AR0FcjpIiT2TDx2lhii6l2e2bOI4FjbXgWAMmwubzI9s9HpOyPbbaSEYUZbPTPZ+OSy0YY5zlTLXoCAvr9cEg6By5EemxHZEeP1/LFhP395DGFBD5IODRtLRYukAohOcxtOwL2rlWmX89oBaWt2Gnp5bAyDId3SMJRClC3rFdLMrYcg6TtbrqrTgOnuf/MY44gggvY4wjuS+2PPKZZG0Ee1GlLbKJ4/WI2XkM4rhGvDb2dVOPRRQIljlKZjgeh/RauqaIofAZZExkipdeeond/7U/kmF/+umnbc9ru211ecXuuvN2weNkqGTFQMq85le/+pUcP9/DOVHbJrOmIwSC2t4331KgeNUVO9TvfeLUSXt+13OqTfP3BRddaIvzCzY1M62eZxz0/o8+tkqtaheef4GCiFdeekH3+fVfuM5WVhv205/+o8peZMFLKytqN8MRXn/djZYrFmzP7lcVGNRqBB7n2P4D79v8/JwcFAEPAjNk+xwviEO9WhNC0FjyMckxKKJXmuz0xNyK1NdQhnTo3sWiWEMyf2rAoAuN5WV777139BlbtmxWGx5BP+u/0m4KEcFxc548vrK0LBEuHmffSXY2l5XO92qraXMnT1mv07Z6MW/1csFq9bKdOnnU8pmBbdu6QW22ZOZLi/MyQ5rh3mMmOv3+2LOUhj31s3nr9IY2v9SwufklZbyV6qRUKpvtvoZr5fIFXU9+2u2WkEWCpi1nbdFeAmngXPF0edQeJ6eEADBjnu/FhygxdPGz8BMkYMnYg+aIpsGLyQ0JDJi/b9P1imD4FmuycMo6raa+v1woav5FtlizIaJBmtCYs34mp1kY3VRBxLhUvqrApVibsUJ50jIMk6HUGrhbDoAhL+4DUVhnhcih9CT7Ffxd1NJIOvTOAAJ0UGgMZCFQOxT1pLsu1BKFxo6md+azQ5GrN8xO27qJqm0ul62gsqu7C+m0a1omrW6e2ETSc7yvPTAKkyjVlRYnlw4s9b//56fcoQdZPm9XQvTf69oU3P3HM4Eo2jGaaw2z+ndkKLGeHp16dLwjWD1c4CTMfqb/P1Om4sSEsXRmlNDElUga03qu0ATBRy0SLi6g6V2dsUZ4sVK2QhHNYCcXkDnLwXcZkuGDH5YX5+3kyeOSWKWmJji+2bBPDx20I0cP2cListpxUDNq9loiytEWxkYThC9mBDVm/+08/IylNW7L6y5cOHfuYvZpvaMTcPJhfDxCwGMoKJLFNMIwQLzxd1QIi79HEDEGiuw/9Gk6+uw94dGxJh3d2sd5veQspaXv7O0YLMW9ctrfiSlMcR+p/pyoqa+Fxr0t3dvk9FtM0hB4MqlLoXQQoAkcgCRE7sbLX598PP4trenQJRA5AxFqhzug6XZrJDmpHxKNo5Gfg5Cjm9YV2+J1kJREmuEfwHz+uJSowtxitYf2O9qPqBKyb0AqqG/yvdIgZ2IcSlnqnXFtb77XHa8TjyICs/b+kAxzmKetdtQQWEfnzv4mYFNpLUKMIERB157rB+kMo6SSXLspuPfGG69X8Pb2m2/awYMH1U9NGxbPAcXzGPVtCG1k6WSlOBEgeIw/ZDYIc0DQBz/eb7lhyrZu3iKiHDVvMneCGrJ5/vHdOAWcNMEM2TGBDk6TYOjTgwd0r/I3r/vss8Neb96wQWsJ7A0vY/vZ59jCEu1mB0RgJWCidejoyUOWJTPKZl0wpt8X1M0/1mp1paFjJXCJwlCe6Q6VTCw1upoYxkMSxaFzpuCoyNLSgtavPlG1fqdrjcaKy2PTmTNwieDl1qrrRGhGuJfUXOxJd5CgYYEoofRCG7FERmjxQschn7dTJ46ptl2tlaxczEoKd2H+hEiL9XpNQQHMeIKtrVu32QUXXKDM+rOjx6wtkTAmTdIiS808b1n6ulFhg3gLMTfA6eK29HqaInnZ5ZfYjh2XW7PTFHcAQh8dKqVKRS2L3Dfzi0sedHJuQh1B4XzKoHqnKQ+GFme4AnJY5ECaLUB9WBx1OTmydkZpR2IcHA5YxvlyNWiZBIcOmRi5WYH2Oalt4vQL5SnLFWuWy1el40G7nPwvHJxof6KUeMKfjfyVOEDu/9Zm6ErCgNwph/aH6vzBoTMzB2IbfABQgHymb9Vi1qamKjY9XbeZStk2gOAMOHcCmaHlgO8hAgp1dn5OsvwYde19qBM7BL39hEP/3/7DY3LorjPscIIClEBW4GKcyZFHeJP2gt/1I8OxptVsFKN5cUI/a7PwtZlO8juSDt/bB9gILnAiiCSRsZFZMeXKp0nB9nQKU5xKRfRL5A6bXJrzHSZ3uSgMimmLy0u60edOnbATR49YY3VZMAoCAa3WqtXqaKkzsCBlaSlwmbX5PvWFEwl6m5yPBQ3kLTGTve4x6JF1OjMyktLGv2F+xj5ld0g4tPi8rlOAf35bjTj5+Ph9oWY8tLEwUKJ9I+nY49CFyNaODj46fFFCOP5QHo/XUo587VjVxNCdsMvCZXW0QFdmTTrNDYIBy6oGp08f15SJ5INDjw46Se6LJL7oyKPjTjp4r/c5mz7226s6Ju15d7RxaAaOlAAhtv25yhkcAg8YfLSpj0LU8JCMl3VigOAjEtGnHjtohH984E3a8ozezGRtdbUhQw682WisKvvD4HtwCY9hLFqxVrxJoXd6PEAFRx7hVu4b9nJUc2R/I9oCAZHrGuvcBBoYJwWTA9dS6LZWpap29razhN7BZseBYmDOO/cCOVycJcxsyFtkcDgC7iOcJ87k0CefWGViQhkrPysLi9Zvtm2i7EQ5smQcp4aqGAAAIABJREFUMO8hi4dVz/GSKfM8QUPyuzk+lBa5x3G6SLFOr1s/mgWQDVD/aqtllUpNAUO/1bKZjZvlVNqdhrV6DSuW8yNlu8bikuzIdFBTJDvneEgA+D7PmFD6KlixUrFWN2VLyyvWo7Sldi4PPEuFgrg3OMDjx4/asNe17edut9mZGQ1KOX78pMoTk+tmdG6NRtOOHTuiYGPbti3aJyQQqOXNzs7YueeeL3vz9tvvaH9B3iMQmjtywnY+84xa6m770hdtaqpmr+1+yd559219Dox6bCIdOa/t3mNXXnWNfe1rX9PnPv70U/YRAREOJAcJq6yEw3Ve0KkoaFQzvkHnztz1AQhEVZyHW754g+6RRx97RN0IsNrpc6/VJhSALi2TobdGmuwO9zviJ9ltSTA7cSwmftGhg/ziW6QuCJwv2VNNavf7VG2uJE0lCcPog9TR5MpviMsQDqQzPhMjna9YoVizfKluxRKIUdGG3GsdL0liV1Q+419ITNzxBR2PMzh0JUzU3wN5WJMI5dB9iFKe8xt05dAL2aFVyjmbnqDNc8Im6UTIZWxDqWxZgu3g0F3GHOU4d+ZKXwKC4Z1YHhjh0AnEaG2O5QOt4b/9y0dOc+hR01rSkEDuyuA+n5lHx69i/+/4iQ49aeiTDj1q30ZYOPlbDmuNUteZs3fP4NxQe8Y3yoTUlhRh/TGLWzAlrQH5nKAt9MSJKE+cmrcTc/O6+VdWW4LxEO9oN1uqGUFyUE3QGAjSNtoWypDmcgU5+Q53g4YzuQNn+pcibTfrYnv2iQgDypweZEP9JQyZSfg0rXsiWtS5BVKcMnpF7pGHOc7gkwIwSYcV2eojxwa8lJgRn0RR1nYaJJ+LEaOCKYQjlKp7a4f6NqWdfXo749oAbRx1ng7vrK0Ix2lJseRw2vVnCplKKr4Hk6WG+Hfye+N74+ui80u+di2iwHNkVa4h7RPrIt9D+7Pj+v9sMQxMnOKm8j7ExzRtjC1dN7oeOB8MnztMn0bG+5srDXEGZianRKhEA7w6UXf2LWIcg6G4BSLqIKbUHwhBor0F8iV/o7XPbwWo5t0VUsQaDkZciPZq0/KloiDLxZVlyyLS0m67emClojUkQyaiFzybAmZty1lykkDC/Pj8c1QH8yoz9do91XQxgJlizvd0NmWlfEm/VxZXrNtYslShLGEY7nuYyq3FVW9XCuRDjBVOgv0Nm5lAaWVlSYgFf8cuCwKupfl5KxZKgt65JgQYIGGsKcpmBBUYemrhpUpVKACfw/kRqE/PTtvshilbWDxlJ0+e0oClgspvLnpCXXNqctrWb5i1UqFkR48eUT95p9kUZA8hDoN69NhxBQrFejUMfRrauedtFy8AdOfJp56whblTdu+X7xZ68erLr4jcx3X6yle+InSQmvzrr7+uoOW+++7T+Tz77LPqBrj55pvt/vvvF6T/ox/9SL+/+tWv2s033mTvvfGu/fQf/kGkxD/9039jGzbM2k9++vf2zDNPqLvgT//0T3X9Hn/8cXv+pRftxututm9/77s2f2LefvXQP9vOF3YqgCmVGfdcl31qNB0Jok8fZ0Ggxb5HepbjIrDlPL5w3dU2tI7t3PmMMnReUypVLJtHjCorhKS5io1kNn3O+UkgkvoJkHuiZZb347jlAzTRcCBkSGUmZeRevtWAqdCNpXRSWhqhawRHTvYqJJa232KQgXXkoVyetEp9SgqFKMk1mX6JaE5guYNRRV+VdOhCyNZk6NGhS/wF5JDktTeUrgYeAofeb69aNtWzYt5sul62jbOTNjNdtWq5IP7JDBk6aI8cuscl0ZnLScSRz5opQceTtwvSBo1rYf4HreWRjJ76X/+fR4csnIhPMU4Re3w8tjDWEGTARp1Dnin9Pod+Jl8/ctoYp0Dvj48lmfBJh5405MnPVA1Wybkrrnkd0aFSTT0c0sTvdUagrFaLwSEtJ/+kh3b81EmRaU4tLNqpuTmbW1i2lSZDRhjwQUtGYKjLmfZ98o305Wmron+6pXYOAgj6yzUtCYPFYAimQMn1IyrgjsfRTWeGin8QRg/6NCV3DJ6keiYQhUc+74z8GolMpgUZt5kloWMnNXr74ZmgZdilSRQlqSJ2ppps0kGqvxkOA5stzN32KsjYocftkoSEhQTFulmWaW7jn1i+ie+Lwg6a6R4gex2v+rYHIIPOng8Ofe3vSEo70/O6EqELI0LRMeONkDXGjAwq1hDjsCLBg8DlbdcrZ3odAQ1KYDhazWBPp/Q4+wuDUQH+TKXlSKm18pkYK/YHNVH219TMOu05HDoGv1quuGwmgUPWM0ARc1BwVM2/L6fMetHO4lCwD/fotMiOgP7Tprn2vgg+DU563m3vSUbNjmy3WtVu5Zzp58wWCipZcf/wfWSrkJYmpqaUgTYaDVtZXhVjHKW4RquhrR2nuuWKOUlVnpo7IYN31jlnSQFu3/591mm0bNvZ26Swtjh/SlA5XJVLLrnMSqWCHTz4mTLWrVvPsrPP3qb76u2335STYPjJ1NSMIP6PP/hYbVy0gXFtdlKDX1qyL1x/nfrbP/30kFrh1q3fqCEqOKWHHnrIDuw/aLffdbvdcuvNtvfdt23nzufsxLEjNjW1TqWSpUVGI/ft6quvtVtuucnWz6y3F154zp566hlbWZy3+sS0SGuww0+cPKV9hKpkT1KfKZUmvnrffbrnfvjD/2Kf7P/Ivvvdb2sy2ysvv2iPPfaYgqIf/OBfC43AmeN0Ier9yZ/8iT4PDsKuXbvsrrvusu985zsqN/zH//gfxXDHwd9+6+322kt77O9//GMR//7bf/Ov5dD/8ec/tZ27dtnFl1xo3/jmN4UwPP/8i7b3vXdtx6VX2U1fvMXmT87Zcy++YO+8965ArxwDm4rMVehbs9EUnI2DlyLdyqr2Tgz4mB/AMW/but4y2YEd2P+hcz8KpWB/gZoLcuBJh64khLGsyXGfrhQ1tkFBSU4ZehgxGzXe+RsbyT3FD2TuOEtBCnbhx3UwvFEsDROeJGqAMyxYsVS1WnXKqrUJS5eq1s+XpPkhu6spbdTSHTGUvZGEtdvX0x2665xQGpAkrcqW4+y8lM5oaJS1mxrFXckNbXqqYpvWTyhDpzQC+6sC8TSUFeBbUDsfZedq6aYEh5ZE4I/h0C1jPXhuA7NGB8W8hEP/t3/52Miha8GCDOdIYjMOtw5Sdp9z6Ipsks1jp7vwJCkqPvO7HPraTD3Zi5yMnOQg1C4wbuHi5InORYYTAWgsFONU/7brqy/N66ZHWvLIiePqGydiZxRkq+PON5cvWr5UlvCFfy8RlM+gZZ2AV4nogfy81unyfHwvRoPjI0ga12BOXxeVLGBHihARpVeDbnBiXvpo3GNisIgg7gA8J69H7G9O9mV7m5u0yka1OCBbIFxalnBGboB9pCQOR1oEsS2iS506DBdIsMBH7G8IKWcguyVhq+j8hP4E3XDfpCaEJPIFojMfTccLBDhuFN1cCafuqzmwgU9e/J1KacnnY+kgBk44qkj+A5GKXAsya0hI6uLI+3hIOdZ2RwYQKUxlFKm0HPOYNOST5iKEGPUVojGKCEDsVshlyUTLMu5MHsOxAhXHMhX7iecwarSE8T72Ln9PTU3YanPZVpYXtV+BZgng5uZOyvEB+WKUgWoXFtAAL9qWLdtUiz969Lge37x5qwJb2NM4coz29NSEzgGomPv3wvPP13d/+P57cioXX3KRbdm81eZOnrC33npbJK9zt5+ry3jwwEGbW5iTaMtFl1xkcyfnbPdru1VWuuOuO2xmasaefvZpO370uO24aofdfPMt9v7779muXc9pvOf993/dNm7cYM8+u9N27dpp11xzrd1xx+3KmH/2s5/awsKife9737Xzz79AWe6vH3zYLjjvQvvWt76lNfubv/1bO3Vq3r7xrW8KFkYZ7tePPqLs/I//+F+JtIVTpFb/jW9/Rw7vvQ/et3/6p3+y9994w9LFkusgNJuWLZXsyh075FA3reeYnpUjbiwsSA+dYJZsD/vBdQZxWW00lEhcd921dsedt2n//OKXP7OPP9xnd911h93yxZuUje969hk5wbvuusc2bdqiPnVEcVhnBsVwXwKTw0mg5o0GAK/nGAik6Ba49KKLbf+HnyhgYf/dePMNYti//uYe+2jfPjvr3HPsnHPPFXKxb/8Bmzt1yjZu3GIbNmy0paUVO3rsmLU6Xb/vM3kFqJ1O1wZtRGQygv8JbDXvQA4edMVlc4UsZagLd1S6oDTFaxurtNcNRIojiWh1UcKkV9rvczlayovBpsQ5AtG2E7RGn4HTGrVUBkly2ddwfxD4SjQsTicMSqEjjo2Ge+WVRKG+iQgOTr1cAo2YsCxkuXWbrAu6Kwo7iUIkUf92h45jd4QUxLWtrJqSoDrRhykrZnLSaS+BTCB7M2RmwlAdCetn6jY1WbESDj01tPxgYPkUwl8kip7VE5xko+R1GFRGRq6kDXsb9DXgM3cHqIsmM/T/8BuH3OOc4Ciqop5nH6oh03laZh47YxGL9z7b3/YTL04Swh1l48Aufa+/xsfihY2OcK24yGkZPBkaGUropY1sfdcgh3zi5BQiWqb+LCzMhcleHc8uVhsisDXaLUHlZNNEPW0ETYic8kUxSR33Fr7tY+3UBdBVFlQBlgq67bF2qSEpCRGdSABbizIADKHDnEHBLqGe5P3AHjhQCvA18Vq6/+G937FdLyIocchKsi86krQk5AKakcqKJcoNDKumh+pakATFgQFt8XlkngQzzj0IUbRq3KHLLgR6HiuMZ9LHQxzNJw413dE0oFBGiT3PKTTqw08SbpfAQ4iaR2WGNVoEgp5AH7g0oe1OU42CsdA9GpTWko8n29PYv7EtD8MGnCdkptVWzZppUBK7CQpuvB4IHJITDlCM9ADHc05yzEHuNBof4FAMIHuQxyCFsT+oQy/Pz9nZ554tyDTuUwhewMXs4ajdDUOc2jStYRDNgJmvvPIKm5s/YW+8scfK5ardfvuXZMCee26narKXXXaJnXXWdvVTv/76m7Z+/Tq7554vq3T07LO75Pjvu+9rVp+s2cEDnyhL5HvuuuM2BQ1omnNPfe2+r+qYn3ricYm8kLGSuR4/dsQef+Rhm5mZsltu+qLNblhnO5/ZpYz3C9dcZ3ffe5cdPPCp/fqRh6zd7Ni3vvNN27p5mz308IP28b79dsmOS+3e+75qH3/ysT3y8GO22lyxb3/ru4Krn3ziaSm2XXjBxXb3PXfKCfzsH39ip07O27/4/ndVt3/1lVfsycefsq1bzrJ77rlHaAeO+dix43bbHbeLUf/iy7t1XgQq199wkxzek08+qfO4+tob7MZbbrWlxqp65ve/9ZalK1XXem+1rFqrqV2MljQEmnC6oAK67iB+ZK31SWu26RDySVrsG+4/RGrOOeds2Y53333b5o4etU1nbbVzz90uxIK2OPb17OwGm56YlD3i81lvrj3nohnsS0s6dlAibBlwOy1ftXpdo5DZl+wjt3fAyswf72quO4I0kURFpowtxfHKTna6qpFTc4ZHpPniHU9MvAULOxfG0qoeAscja4WyT8uDad9szFs2TadFV5A9r4ckqUAgX1APOg49k86HRNEltCLyKBsfAvxIqI2qhdyD2GJq3fyoToxdhvUfHHqPEdYDRHJIcIayb5nRCFRXffNJoJRj0Y93RjjoQbVSt3xt2ibPvtDaGqjiP6PxpyGBFQcqzIuIGXp06Eoo+m11MqCxjm1A+bKMPnu+YBXsaWZg2QHDh/pWKaZsqla0KernQO4ZH+dCukBgD7JD37nsdGICInZFQprK2HxMMKawi+/MFa0T2sy1rv/LXz4+BHYbQXiRzR5gUSKCMzl0P30gX8+Uk0pWScMc+4tPg0sDSU6tT4FTFx346LcQFIhGvZGzT9Zx9f+MT+m2nbARZsWSOQtmz2elaAS7du/et+zVV3ZLEAJYDzIK72cKFKQIlJDE5MwXrDcY2tLKKiK5rtVKvZKNxJ6Gsug4foDLU5amt7zT9DGeofWI7+fziJqJImMrYHRio+BmCBezJwK82p6ylAkCZyFEARyLr4lfzHHA41A7DmUE0WszR6lbjyBzTGYD8qdWFPotNUcFJCaL8MOC5/oEFGFuO8cuZnPoXR1B5B5lhJ0falbKWMezxqNzHkHqQeI0WVPXOmjMKvVhZkGfXjkfZeghGIgtJHw2GbFYpZQK0i6j6+S30zX+k0hPMkhMBoS8Rl0JlGBozynkVSMmwFmYm7eFhXnL55nFXFC7ULla8WlZuaw0udWWRL+2enCzWjOMPevG90RNc+qNOHoySh4DjsXoASHv+/A9u/6GL9gVO3aoj5maKU5nx44dctK//OUv1QcNfAwJinowDgoW+ZfvucuOHP3UHnzwAWV2//V/8wOty4/+v7+T4SfT4320btETftb2s1VT5Z748Y9/bIc+/cx+8IMfiE3+xp5XBfGSDf75n/+5zu8v/uLf6V76sz/7M7vkkktUv336ySck2sIENnqhH/jFz0Veuvfee1VXffDBB+2ZZ56RcMrXv/51Edo4B5Cx73//+2K5A3kjzLL9gvPsxltuFtOb90CIIxtGx3zPnle1XkC71JBZT7JjP6975PRe37PH3tv7XhhzermV6G9/6y07dPioatGXXHKpffjRR3by5Jx4Cxoms/Vs8WNop6vWp21m/WbVwg989LGtHj5stW3b5ECj9jyBGPdxbFfjb9Ur2cOIPxZKPlCoG9jSYWpgrPcyqQ0b1Ww0dJ9hk+AsSAGuVrN+Bxlo2qbcBghmRts8tKmJrIiet5QeTSUQbEqn2ZJCWKrblRQrKM+xo4f0ubUN69WCS6Jh8ApqdXEk1IIMMZIkYWBWnJqy1mrbsuWypv55IGpWRJtimLJ2q6vz9k4QR8koh+DU2eON5XlLDYHnsZ85dUxgB6dmZqyQL9ncwqI+g0SIGnrM0J0UF4KGSMYOSGt06Eqawuv0/2oLQcsjIwRLj8G1UCLEmGaI0Y7YilQWAgdHTvwc1IbH8QyzVqjWrFidsfXnXa4WtxGSSsDuU6Z8voZ0NLx/31UwQ3KLzRIXqqMOH5w5Za1SBgnXvNWKRam8FSRL3rHsEMU+s2o5ZxO1ghx6KZe1Mq13tL2lPUuXhYdUi08e9kKpGHsZm6Gw+6ANHvBQ8kG4jPZvIa3/8189OXLocgxhoaNBXktKi8Yxnlg6O2478hniweHFiCdIvcapUsl+al6iPua1RASp9TjRIC50hHDj8bGIytB6HUFGqlek3MGTodMvjvbykcOH7N1399qrr7xgH+//SFrBmo6GYEGxaO0h06CWPPLtdCxbqshA8BrIQ4JVNckm9KIH8RyRKNIMK+BgY9uUM/rZvBh93qNBLyHb1rWCtBH7/oleierRAOgFSdYgm7i43FDUvjQ3r00sr88tgRB/AdIJn8M89rJvfLTZtREoY7KJXJmtkM1bs9MSJIQgw7AHeWpV7WrlWsk6g5bY+dJeFqkIneGqzllkqHZ71P7Ed2IUhRwsex14amJSx0XfLD84H54HmuW9ODvWMz7GZ5CN8vk4loWjx+zsiy5R2xEOks/lO1h/XoOTQ9wGA43RYqAH78MxkO28ufctTb0ji8Lp0N9MBsvrcU4Yb/qj+XzaqzBEaGrzAyS7ccNme+Gll+zD9z+w62+8wW7/0m326p7X7NcPPqT6MqS3mQ3rhVhs3LzJvnH/1602UbffPPqYPf/iC9ZfaVp9/Xp9vsZEwvxmDwT9gy984Vo5QL4Xh8nz9933ZWVmb7z5qu15/WUJjdx1z93K0P/hZz+VQ7/n3nuVnfziH3+ufXDfvV+RAtmvH3rI9r3/gcRYLrrwAjt+/LA98+xTMtb3fuXLyuSeeOIpkTvpDb/0sssFt6NpTuBCBoyDQpHtk/0H7L577tZaH/zkE3v1tdd0rZBhZT+88OJzOt5bb7tNrwECpv2JtYWp3u92bfdzL1s+l9P6c93QLCdjpK6NwAxrQhDCXuCa4Sy5pieOn7JMIWcbtmyl+VDXycedliXxikLjZ59+ahOTdWWreCD1UkPKYhoVzq/fs+byiq5lRGDIsFzZ0jNMzkMdB+mo7eCcEXcSIDwuCYqWAChZ5I3AXyCAY6/RyqagNeeEJNlEjHhwwHLIfTQv3OCzLkoCVFz1YFn/NKCAjhjKWz41a8iMevGV3GDGLMy7SzIeKIhl6+qLaQSXRLbMaZRplkFQoVWoB94Gcshbs67epvMRQczrykL6FPy6xLKoPOLARAIyx+ntsdrH2CP4RHBNlKSUvRRFwoekdQiow2gHcSvyxbLWqNlyTtEY5XVeUByhyikR2MaEwX2OO2MJTYYaXERDWcKRw5cctQsgZcP9hkMnY8fRd5mfQeAVxMLM8spm6Ukv1SatUp2wXHHCipNnWS9V0Cn3UMAMCpow4EE35EiD3AqUJy4nyZAgdhKK7qrGbMNJQcFuqlK2eqWoqZxqQdOQmYHl0n3B7gy3qWruOa/JK6MXLyvUz/l/ElUXpXE9GE9CXJQMP+EcBPZr1rrqR6cc6bMvUv/j//2EaujRgccMJm763+bQtbHJCNVS6ZC76oQjMldM5HyTn9Ghc/MFpazouGM2FodW6OJKUGQsvqKNFhw6G1XZGVkuY8tRGuq3xaCtVItil548ftQOffaJSDYrSwsafwj8DlnJcmlFs3zv5PSUXXDe+Xb5jivsogsulOobkVOUUk2SkaL2cLe/YilaFxhHGqB2GQ9FhbR5+J3qbUx+EXTTExh0B7Y0vyiDTRsJ7TXUPoGzFheWxXaem1tQdrEwv2jHThxX7YsfMe2pD4VoLV6vEEeNAqH4XbEcgGMhQyiWSjY5M2VXXnWJdXodtRXhLHsrK1aYmJDh5dovzM2pT5Y1pg6Jk8DAUgdE/ermG69XzZX34kgx7AhzYLTRpcZBkGHxHhwChpt6INDuyRNz9sILL8nx4qB4DugT53H99d7vDFGIm5bMDciZDBCHQYZIH+yDDz1gH3+8z66//ka77bZbJdn5yCO/lvznN75xvx07dsIeeOBXMkT/8l/+Cxmqv//7H2ud7//6123LlrP1me/sfdfuufduu/OOu2znrmftl7/4lYbYtFsddTE0V1t2zrnb7dvf+o5NTk3YU08+bS+/ultOCEeGI+Wa4sAkRxv2JOvBueFYnnnmKWXwBBasy76P3rPX33jFzj3/HE3cQhucGml9ckKa4VyzV195Td9x1RVX2Tlnb7e3XnvdDh86ZOecdbYg9GZr2d5+d6/a2S7VtSnZO++/J1LXhk2bbWZ6nYLId999X0IrtDvxuZ988qkEfdZNTeu+YV+I3W5m6DJQeoB0xDURoRQ+cyeiXy58k88WrLGwYssLSwpC+AdMHIVyWAMe4zNYFwKyKGOqbDCVUUBdrtY8KFxelNMrIuuZGlqLrBaxjbwTJ7sgYZJNdmeFQy+G+dtRP4EM0UtELtnJMXL+1PDhesShHM6lSGsoldKYcO9yDeGQUGsvVcq6XupPD+qOKpgGh0wgg9GFVxF5OxynyoQi3QbkKSF6NRqOIacaRU3c5QUNqXDvqlVG6+wTEhMDlEADsYF0IZHFKYT3oUteU3aEEKfuktH+XimK672JuRVhHOnYfgTyVUjsXLTEddgp53i3hyc64pd4XUxy1qwd2TBZPWUsBbitoFAnSeiotzHureZ6xFZUR2ABQmPLJ9wO7CuPOd+Hro64xvSkc3wkdX0IyoO2Qbkj4IOJr30L7ylfskKlbsXKpBWrk5YrVS2br9gwXbJOv4bIrPXwHThMet7ZW6wbYjUBKSVBknYAbcbYdLV1I1oFwoq6GxPT8hp/Wi3mpZ+fSfU0cIVaOakdWu1IEOD4K3SaoLAn2Vsnw7meO+8TeOp6ImjBi/XtSpr4O/lq6Zk42933R2j9+x/+vdfQI4knwtprHXqs/yahTPUAI5ISAlF/TWBnh4hz7ZjItRk6G3UkbKIoMrDtQ8gqxa6wEbSJg4MfRbPS20YAx6McTeKCocsiF2AvQutvS2GIGt3SPFDpETty+LCdmj+h11fqFUk6XnjJxXbl5VfY+RddaFs2brJyjfnLDnVwqsgOA22M27MC5KsEmpm0aQkj+JgQ/2kFlHokhhYCdQX1fTZsS0xhtcmtrFir1VEmtdpoSW2Oi4XU48cf7be39r4tQ0zPa0YM6ZJaFrymEgOH0+vZnqE4ysBvKY51u1aq123D7Ix985tfVzRLFoVAxOLRo1aYnJSTYl8IuQgTyWiDufvuuyW6wWufe26XfesbX7OLLrpAfaiQc3De9Lni8MlIyVxh7fJ5f/d3fyenj3MmMCAj/eUv/0n12e9973synn/913+t137729/W+v3kJz9RZgbpicwQ2JdaNN9BRo4zpv/5yiuvtptvvlEDc6j9MqDjW9/6hvp9f/7znymg+v73vyej9NOf/oMCKCDp2XUbbdcLz9u+Dz/WGM6rr7rW3t77pu3a+bwgL4RhCBa5RrPrZ+yG628S6/udve/Z4SOfeVkidD5gRFlvyGb8YNhwYtu3n6U1/HDf+zoXslcCJvqMP/vsgG3essk2bdkmYqZ6ritl27hxs6aiNZZWpJbGxK7Z6RlbXST4W1Z2qDGW5YLNoaDV6VhRDrOo70DrmeCRQCqTy2ttNTCoUBJky/FQH24s+MALXsexsj8WFhdlVCcmJ2XAgcJ5P+gL0D6fj7GmBaxartvcqQUZHc6JHz4bpTT2NNm2ykJDZ887bOvEM9bq+IkTOl++n+6UUfuN7hPnJHBfORoXBHIinQQnB4HLQ+bwn7dxSiInZTZRnZCDFiQZpszhNbBLZEKtxpLqlUpkskF+WGM93XmJTCvH4d8T2ULcT1L3SzvfxOdehAw9MQwnaUdjWYjPiY/HAY8uLZwoPYUy1Bg6Dv3IIoaG95NFa6SyO2E5GKyefqWaAAAgAElEQVQTtWScYi6j7NrHQYcMXXDymOODrYzH4+t4euLUQ2wmtA4jseqCPEU/10HfSgUQjjCpE1uDcFI6rWDQWxsTKp5BoXP0fWKFh6w9oTiqKq5svqMyEmjKegmT7y8U8x6wWEqJjvYFaAGq9HnIo2Wr1auWL5YkD2sZ+tBBFnxGOqz2nuWsN8xbt1eyrsElGErRs8dpxSxdqKivh7PYfRaL1Cfh5jDtseDk6ypOOowTLuUIU5hn3rbpiaqCrrxUV/tWyKLAmNXo4SI1dghxBK3qYHGHrglzoZYu5TqN9vB1gksgRENKnkH8Jyk+89/9u0eUoUeHECPVuOjJ53hN3JSCazTz2rW6xySoseIZFwRJybHzdUGA5N+aVZvor44OPW5t2qqSryczH/8dxqMGvXbd+FK68gk4eSTQieYhfakw6yQ6TaaW4HDP+r2m2MLUJDG0wMGFAlAd3TzjGzV5M8bvV/CWd3LMKABV9k0LEXDJUL3u3c6YLNVsd2TYZHRbCNisui7y8oqttpy4QnTbadPTzgYtysAeOPCJnOTho8cF52WLRdXWYoQWr1+wbiPeQeQgxOsa1bAw/lMTNfvSzTdZMZ+T0aY2e/zYMRFuuHk4RkWFGLVWyzYFjWyya1jCr+x+2W6+5Qt2xRWX6b2wdMmscdiQuciu2Sc4Yxz7Aw88IOdLhkrmSrDAe8hW7777XvXs/uxnP1edjulY/E0Gv7g4r3GTmzdvtFdeedXm50/ZRRddovcd+uzYSKSDDJ4ggX+IknBNxfDdt0/nAOSLIYZ8xOO8vpAvy8HNn1oQZDU9OaN2Q4Z1sLer5ZoU/yB18XetUte8e/4uV6kltkJJI60SDdDrSnMlzHou2OrKkpVrVdX+lxpLgvCzxYIV89yM3nkxu36d+BsgMiIlKfhyaJg6ulQNW2052WqhIoPCnqHWX5ksW4f9AjFz0BepEWckhrFIfUVbWV1VIAOEHLs92CdCjKgDKxNxo8/6RGYze1JZUSAhRbROvBiOvQPUSMCTVztdnwwxQLNAkPAbYM9TosAggzxx7HASuP8YM8zxrZW1ZQ3aATLlPNeihkk0r9/1eqzOJdiGCOHG9Uv+nQx8kRgdtJYk/hF5GTGbjQ47Bh6xnVFkrdDNQvtUHn31Fm2uQY8gQvJhfWPmFKHTGFgLCeghdMWwo9ODcNm4YBfV/5/4iQRiZ1lnrZspKqPkcSlighFHh55JWZMWRPnGwMGRM0fAyB0vQatD/rFN+fMJQYgghNQR4LI/lKFLAAXejtuIOPQHP0iiwXWNQU68NiMBKhw9iEkMshJtp366IUFB3z3A8ARQ2BF0D6YpxZQoiSw7yY7zBuIGss75HiagpQ+93R9aswfjPmNdjdmGdc/AlqplcpPWTzkPCbIbDl2t8kKgg2gWCVEQnWHsQZq6P0nOoG/FEuJGOOiKlPnKtCyz3r22pfodq5RoS5PcjcRjmAVTKuSUpUuvHfJ16L+HGEfpWM6djiKJy3hzOusHmM29IbV0HLy+yOVn4vVLRYces7AkKUERaVSpSWSAcfNLpzyhw62FVe3Ka7jiByrKCQcmDYA1Dj1EaPF7NJ3G11MnQc1B/jJ8T+w3jC1OMiSk0SJQ+XQbF6aAzeilZxYHMlyxVLB6Fdm9aWWZ9VrJspmupbURQh94uCEj+UUZTtDAdrWkSFobSrAAWKsl6USHLfkH0xPjBayLMSXrJvuGsbqwuKTf/MMQ4NCbHerXLY021I3R76kf1CU3uzLM1PLQuGaXUUOnjhWhl2QWsNaxK/AKgVg0evFaEyxtXrdOdXBuPlpkoqwm5xmNKf9PWYDfOEVgVJzm4SOf2tR0RRkof+OsybZx+PxNTZxryHu4wXie88aR8hmR+Q1EBjQMZHjs6HHNb6/XJqzVbtrS4rKjLyAg7AXqor2Ojy1NZ61SnrLGihPR4rnjJDhvnHYkJ7KuqvsPh8oy+VF/7TBlE1OTNugObWlpTnd1rlKwYq5kmXxaj2cLCLuQ8fWt20JJsGGFbNFm1k/bysqCrg9IUhHhEzNbbTZFFMNxIR2KoWWfEoDxOP3iODxgXW7I+tSkxhezZ2gL4lhhJXPsVcg7xaKmTGHca0UXL2G/INgyRGY0zC6ntiqlssxYvllztedPyhAjQSquRCCasmaM1eS6she5xuWiC7XwulPHT4hANbtpk1XKZa0fj7N+BAFM4mp3U1atTynjJWAh8CCIhfdAgANkimEE/fW2RYe0sU4E1jq31ab2elSwi1r3npU7ehj38Ci70/+QujjhKWm3ZPTI2nC8IbsfBeFx3rsInj2r5NGGcFhYzhbHGBw2a6e2TrJvlb2D1n1nDLGrnz9MQotBf9KWxoCY4492M6INXHPGIkcNipENksEOWADqYyrDu0xqHISlz2D4CYNG1EfNukKOcnJe/KyIeMQ2JVdoc/KtO1mfjpn8p7UKGVVEb8cIbnKIEPyfplBJfsZBi88dxw4PyIzEJXAiq6hOYUaEZHIJIjU61SFynLGuQ+gS0j0TFEx5Db3y1XpNXQdFdRi5xkan77YXZIhkqN3vWm+QsnZnYJ1+2trqf/dMHbW4Urlu+XzdhumKS8SmU9anBo9jB/UNIjIxwRTTgt5yfAlzHbifKQMgnlTIW7VWtirogUSgOjZAk6QHfx6GBnKuOPWBoHkcOS2kJFJ8DvXySIrj82KmLs5AQKjl0NmbIr+5lDhZu4TDEpLaqf/+/3RhmWT0nYx0k84i3hSjxQc2C4Ii8UaTG1ct3S9yjNBixr3WoTtHJNaHXKRejjnUmFg0SZ6OwK4QuYk4R40BAYKgAwzTnSyByJfFLmRtdnpKGR8QDCS5GnBMrWa1WtlIqHDPMCgheGkYTZi6pawFogJ1tvA8v2mDksZ7s6WRfc1h1pZXO4LFo0ykauIrOPKWnZyHHBba5JCTXVmR4aStCCdKtEU0G9vDFPmGmgh1Kd4rgxaEfzLUgwoMhulZl/aZ2sQaUkmYOxyietit8dpGg8J6c/OxdsV0WtEldaH5pUWtAxklBhnYDGWxUrUyOm8eB+PgccC8Tn/VCiiDhfGMHH8kL2GseTxmYDHTi21d/C3Cy3BgbUh16ZRNzq7X/T8/v2D0mTDNat26GVth0MPyklUnp/Q8kqigF9k06mZeQ4oBS2Toc558Bw6I/wcR4Ly5/hhrZH5Z1shKZ12jsWX5/DUeKMSMjf/nsah3wLlLUpguiZyL+MTnXJvbpVcJLIG0uQaM1uQHVS3mB+h6sv9wtFkEirpi4/p95pOlBr2ezyaHkAMjlry0kLel7qp1JKTk9VaMgMRvEKvIwYglUwIed04H4i+cow/p8GsjPkeAicmaeB42tfZAQAbkUGIdiTkJZJiDoXX6WSsUXbZ1BeU5Cdi4KEix6JKqPpWrK4Y330nNk8+Dnb20sOjnCQEMVAFiZqdnKVp/qhXLZXIKmOKQHByF4G8SjHSeuZnS5TayrlyQEz2taSIxHCq0nEZ7Nxh0LJfFZowdOk4mZuNe1nAVPjIlIRODgd+3ISgiaBA60vVBUKAFynqlUpZyCW1VrzPaA3Gcrgyzyo151bmVWVIKCPrmPtfBbaMLjThZSrY5CLH0UyQTGeM338L3RghdjGky9/BadblgR9SH5SQrtzUCm0fBsJuNOMjK9z2B1zixG6syxowYZFQoCsx8skwpabpUawxkaPOLde1oKyiO1HOunqj9hTMMSmi0sYnjgMY7j4W2Xh1+2KPUlWlF6/T9mmifoAfCOVNzTuesQ3E8W7RMvma5Yt3ypUnLlyqWz1UtlS1Zq0Pm6K26KHjCB1NXUFAdVQsZTjkz9HGuhaLRuVBBp4Tx6io7wNcqWRkZcQ2g6SlDH5JootaY6quOznUkAy/lc1YKDn3kU3HqtK3RZ08DEvdEGIutax4GceEvpEOiGjprhohUYtgYNfS4wePi+4WOEEzS4Y6jTGd+Z6yjMXhhcEtw5MqUQoQ5ku4MjX4xWIgKYO1uiL6DMlAI5kJvOU7bOwFHEWuUmg39hvQDQyhw1S2yuLSyBznvWsVhVQhy6uXMWw5d/lDnBrHAUIDqR5briOChjTGwxsqKNcleVlZspdGQwSEDI1tqdvrW6KTt1OKyHTt+XHrSZNJkufS4K3JHpKXrTHZlDoxSFTyFwg/GwHXg9TOa2uUM1BgkEVjEaxQ5DnI0zablppxVHoOi4MdHv5Jw3giWiSgJYxRp0yDy6zrEz/VCorSIfGM2I4Mbpz1xmBhepkGxbtV6RTDr6vxJS1W8O0BZHKIcodWH45XymI0dWqylorDn6nV9azXbygomJpDx7FqzSTuiZxMYO8gvwNuqjmo0JVBw0VaW21bIV4Jx8tphdLjRiSXXMhrraFQgtxBgRYcocxYywmTbHvuLPR8zHq5ne2XZclUvT+CsomN0iV3v6cWIRSiSoRyCOQMnAWi9VK0FI+QBCUZMWV1kYfRgAhdUw4PMyH4nqi/nSjbMpm253RSZRwEFswRC14Rmmmf5LM98kSGWI+p3vN8VSBLpWeBteBUEMBiHnjsovoPZ1+wLasQ8zj0ixIcWKoIAMZiB+NEid4lkgiUcNnufwSA4NdfCh2jmNkPIW95r1PzQ4oTBZ8gEATMOjmCCbG0AcXSlIYQCY0YtvAmhToY+J9K4Z+ROjlISEdtApXkfnCD2YkRO8+yXLKwFoUsTtnxNokPnec4XW6IAQrVMJs/5+sR9xOv4W7Mc5JSzQaPCs1xPppwtzrF48OmtrPhzh379fvegKSgiaj6Ejy32EjktWa4uGfcnv3OFrEsth+mDRBB8TuxrZr+IaQ5bG3hbttrDA8/CRafTekSEQXOkQjtYgUlvQbza7UcUcvF15TrG+0zjUKULnxu1EdMCJ5JeILzF8kmUWq1IhyJwD7CVwMoIpYicOLQmnUDZvDhKHD+jXKVwCFnP6HvHTrtMOWehWQmFouWQHM4VNeM9na3IoWcKVctkSjZIIzaTkzRsD4xdyRtBAHvClUZVvkAURlm4WTmf1YTNeoke8pIY6qxxv90Sj8BJolLDkG5/iv3J0Cj+X6ryPnWN7JvAIKpEjvyh1gj7CsrGfHSg+DiYin3sSLXugahLogEzTvaM/kEs9wirxMjnD3HofhF90kv8iZn55x26a4bHTeOb0w8QpSJ9rzYL0TT724kBbCwgm6iErsgxbC99FhBGOivpVYhUOPBqqayMbN06YPVqOHl34vF+9pYI30bUurmAOFjITIghMEVN2dugF2rcKyJR8bgkYWWwudc8QzlxatEOHTksiBmHrgwcElK7LSZ9MkNmY8ZIXu0HDI8Jc+iTsFw0fBDkvKaKMELXRXiyPr+cYCGLhnww/klYMjpy3qMe1EBCGgKBkQkEuVJpkHdc6tbbQnitO0ycEUgCDpbnQTrIKlkHzn9q3ZQYyJ9+ckAkPdjpoBTsDa5H7OWNzpN1iM7NDXrB2jCXbaCMkWPm/RhIriGPsTc/O3jQMoFgtjw3p8AHqUtu6pXFhtUnpwVRdxfnzMo1n27VY/iGj4yMmVGcNhennwml6PXUv4zQzjLvX21bcXZa0N48kqVoM5cLVq9NyhnCHicrR5gCQ7+8vGq1iSkFkzgxGXehPtS9W0I7khlwzMTiPQPcTykF54JRIPpWAJLxTFTtiMDRZBF95FzbVkTMplCWM+5gYIEppfDHVEECpCju4BkbLH103dnfXEP2H3Oqu6vLVl43K+PVbUMsImMtyFB1mh3rLS2aZQs2MVGzUhZORUMtO6xv/H72y8TktDgqXHde60z/rm3avEF7gmEeEJUItjk3iEu+vzMa4SkEPhDTEEthuIfWdqkhbgd10uXlFS8XtH36mr8+qwEg3G+0Sc7Nn1RAOXLs7GNQitAOFZ2RHCfVm0zW2pZXhoddkUMPbaWC2DVFy1vfvH3MCVHOeg9BVI4+c/87OjZliWF6WHxcmX5gwI/QEOrZ+cKIpOba3Z5psy+p0+IkpPMtm5Vyxx0MOF66UIQcFvqwQ+IjUhXlgqwjMCpPDvxcuF7e8sbgEkc/gV7k4rOOlMAZUYITppzp+dCC5zMKsM88n5ayHOUcjk0BA5lmGGIDWurqjj77PJYf2Btan0HKOiBRwl+9Fiz5ZBAgnLosvByCesFBMrlW2EuVKdRS50z+NP+yeRFAjQ4j9DdSBSvVpmygGnnRhoxUHcL6p0yLDK2PqpZGuhy6GtSE2ND+BskOGZJiPmO1csEmKiWx2CG/0UOOc+62Gk5u0wAZSg0++pWVhV8AE19nR0sZ/k3IGTV056Yg7uPt4t5Dz2dIcCZk6EKnFQy54BX2QT8655yG58T9oDX9n/7yqaGIWEHcIFlnFUEnwEyKfGMdJNSSSMS91z8ngyJDFi5WnJMOaSRGn3oOB66pZ7DCvZ+RzaBpaYI5vKGeDc1v7TlgEI0U9CwBSUtqsBiJarGkMYrUxTFWMcrMFogedW3d+SpC9d84J5cv7Nvc/LwyyKWlZU25YoNKo51hI/S5NmFqkpFwbCwu0CrwEWIiiLZklYHjeMnMYfbSujO/OCfDA+SuunroUUY0Ik7rkuRizqddiUAXBXdC3VsGJGZzcWhBYj45YBlxZHTeMfpVRB04DyAJEqAIqAsQoa5lQAMEM4dMghsQVqxzKDF6KdXwGTpDASedy1ilXLXpmSmbnpqRs0LqkdpOEuVJogJ8V7zOrEfM1nH49TpO20lRgi2DmA0bk+PCqdMOh5FepaWKTIkbJ5QRgKH9ZPzGTI6X9bok2ZMTJOPUszjcI7JXpZGuKX3Aeq59IO19aXvgIJGnzVixwIjdnByebn61RxFk8V7PQpzh7k5dClZa55HEYjzUoGvgBjOdJ7hykSChOCETHIla9DzjyoNUUDMLutMOuzoUB/O1123LMaudkqRN19yJQq0WrHTvl8XBkblrOhxksBy6Blkr5kt6HO11HAFkQIxOvTqhVqFSjpGjBauVKVdBAJqwUrkgLgqSp8rKwkQuBWslDFZWz8OR4FpER6ZuEM0gwMF4MU28WGqhHcotS2o3XJhfUotiFGaSWDJGvePz2VnrU/OnPFjtteXUaZc8evSw9gz2JqIiZI4e1IfxwmIKpzUvW8qLgZg2gn/D0KKRHHGIwCSGJdazr730KRJ1zlEGGhC2iA7FTGyUiQdSMcG6+GqBMxSkS5SJq4nIvbEPE9MxBaSBQSU2FC8ImAKbIvcXyFSeJDlJ0mH3oC4psDNmfF4miEqQo7HTKhm4g9P4TgmHCXgP45Vd+IbrJ2Vsevkjoiuy8ZhkzTVShp4gQ4+HKVFTL7q+e7Br/O6K4Edea7YKOYkMOpMX7K7+fYlK8Yk5KxXrIr/RJixoPpcXEW6Io87krdtNWT9F0xgzE2jzZd+RLxPRuaN0u8tlZG81rdtBCTAledZ2e9kmqiWbmaxYvVK2SXxOuajMHeZ0kbp/QIEkcBOHrLC3U311V+m6KEBk7/g4WCHX1ONLFdcNIBBSex5jV+F/uf2KnIk4NM3FxXwADe9jhC8cLO4HJQB/iEOPF0s1HqmZRVadKcKQ8dQN6ZEphlARH7h/iI49O6eO4FFh/EyXIuwKwo3yiYKMBF8BWQFbAmkUVKeoV2s2OYkzqFulVNIcYHpm5bydr6aNgN9ic3RafdVWcCSRXR5/tzo9I/BG9jU6lOgIY9QTzzXCXDGoieuQzzgRCng+OiQyQ2B6/m522oH8tiLlsbmFBVtcXNCxgE7AesehExSo1iYxh2BgAkEnbjgZ9FDq4DUy5n3EW2Mri/8mAPHhAh6AuLEAfvU5y/xNQKK2FgKG4MhUg0MCWIxMIkAE89SdOaoJ4ti4DpVyzfLForP5Nf41CB5oaMpYilUbEn3moWkamEOnA6uVK1aqlWwAHwE+QKs9GmoCMYxpYNlC3hZOzal9j5q9+oO5acP0MYgwMhQgOpyfX4jTpr7Fx70taHxcsR6c5YYOAUm85nEPxCA27vtINIqvGwwzxiA1HLrrhvgeEEQbSk5CAQJMGmKPkfOTsEhuYFnaK9H+V2bnAkM+ajLwAhTZYcxh2KrhWPtcHNcU5EgPpEEQHG3rCn3CoRNQgLSgy0DwJJRFv0sKjBiswpAR7isCKBAujfUksy5XpBoG7IxjYO/xt1rcwjxxYER3lk5+jQE62ThbFA5InKkQyxXaw8CVQKWWttXmwMtUgTiK9sKpk3M+DEYkWydAioNhPpIV0iUOfP+BD21m/YytXzej637y2FH79PAhW5yb16xuAcw5BnpkNeyG7gLQHnXPIK6EsIl0uCPM7M46OqDYlZMcezjSxsARoAWBcVbd1mcKSAltzSTg5PMy4AoIyEa7ThYMkYNuxTg1Es5OaCuTaGrQLHcr53+TscYSj2rtQcMG2CPOTQiIvYJQlaxEJnSlM9YWLkxMAiKsrr99+PNp9jrW2z3rzlouW9fM9FESMZoG6UlFbFkcf35ouxL3CnW6lA2iPvlIYjVk62FcKG1k4kiotx7H7bV27jsfAkMw7ogBvAqQF0sXVEOHGDfQGBR35hwzuXDo9PYyitAX0E5KGl0R2tIp9NdZr7bNTNRslglplaJEYcph2iaDiqiby5YEp669E4IwMnJagv1s3J+pXTIow0nGVvvPueq0r0ksiHs2stxJMDSALPIIKMv5wBj1d2Rysqu0OUMI/IMdejRu0ah59jge5qK/ldE4bBHFAbzeRDM32X7KCmFGcTR8wK7REbIxOSnqCxgf6pLrpmcEZ0Jmw5ED4VUqGSsQGKeQQmSUo/9TqYs6S8eHsMAwX0TUQhG9O9bIoFVWI+eTH02yic46WXOV40xkvMnsU+I2XVo3XKjBo2+PpF1n3Z1bPD/IQZDllpYXBBNSC2S6GxlqY8X75KMWuLI8DSaO0a7AJyfORLY9mzGQOHDEWn+EI4KDlrYxkotBmjf5vNplsl57YsMQlMVSgsM8XruGCR4zXBes8HneguZTWWvh8MPEuKRBi0IfyhhRzUshtdvRGNrBcGCFfEGOBHiQwAQomdo8r4PFCimLQIf9FH8rIwqRLY9LGYkgiPvXq1d6vcb+qk8zPSYbnsHACj1IiDKMoNAEUhIzqyRPYUyqSluvjbEJ2QP7RLXPyAhF6tNHTiqYCgpjTnZjz9Am01GGzPrDPhdsqYlTDhUzllcyuQS8GB6S7hEcnLFWg2l/JatXHO3QoJhSVmx1emSBwCen6jY7My1iqOZ4F/OqdcMroaWMsglDhrSvcN75vAIqoEYCYxmaUKKKfDP5w4DseOcJkKsT+2KJifWVxjgo3ahS66UuBDLoiz9+YsnmlJEfGwnQ+Gz6cd2QbJtuhwhtc7+AhC0uLdiJE0ds05aNtnXLZnUV0LN//OQxdRewHzTuVfeBr3fcP4KOEctZmFfWu5asGx36mRyVQMOEHGgYb6BaptKV8Fu7gMw2TCNcO5VQ07pCO6076dPZ5t6xA9KTqP8nuABkmi3Y5KFTSNkhiZDGa4yJbMH/j6RXPXY4g+jN52ZyBFGTmIAlEjE/WgKhijJsDy/HMz8UFAcxMEeJPQnkuo+cuyFAk5PjVWuW2Pcu6kKwRV9+qVLTRpMT48R4LkhNK5FMUePH3qJx7tD9QOgPTlyaa+OMHAr00DPcyPti7zKvgyAKwhrkt9QAQltbmfJEOW+z03VbP414FCx35pe4djz3erVQ0vmMkJVA1pafMCfE+r3jQVssP2rKpRTuHFXm8+J9pkEtYYqo1OmUu4FC0J5JiSDOf/dzwc8hOAYK93sdOjd5sgYcDygauG43qGK57FHo70ZByCEDDAyZA5lYALnc0YUNB1TmDGIX4ZioVT37rlT02NnbNgkS5mTJwjEkGJnW6jC0iwx80AqQedOhWyIWat7UsWPdRpE+yZwgEmewh4aCkfi+R7cOD0aIVipJCcjWN6bPVWd0LA591FsZo+jQx6i6kndseBuJ9v14ohpruLC0OoLrxZJfWpbDx4ipla3dlEGnLign3x2Lb5CZA9dKTiKI+a8NvKKwzOkReLipFAzgHUIQkiBCJrNRNzbB5JzW4pKyZgunevr88yRpZ2zUvf0kHqcb+pzXhws563Z6ttJYVm0PuU8uFn9zrcjmaFsTfC0ils+VtxRnjnCOlx1GtcVgcCNBjmOIjjmeh24ibE6oQcXXRIQkQqMxq4z7KFlaINpPWXGksT82VJ7xjNds3IrpzjzUkHNDy5VQ/HNmdWTpOusZtrQHMJJBhkGc8gwZZ10pVuR4axUQq0nbMLtRvBHWbrJWlbQx6BWfQ38sBDXgZ5VwCKgYjVoCKvXAWMMeIMCF0kfsdxbZTjrTIbANbWS+XsCUZJieeWjARhS9CEgNGT9tbPitDiJIoUuksbRsC0z8On5ChEi4K5GEGOF7rgH3Ac77xIlT4qe4HHFTAXqzuWy1etlRB9CiXttWV5rW7rZE6sPBxwBPtW8hgZA/0V7vW6rftUKvrYmHa/eH38J+XZLB3Gj/KJNGQCVe23H/dgz6194z8b4YI0A+cyKiOdq/gXEeXysbktxMsQZAPT6Vs0G2br2QITuZzTNBBe+J+1mKbHpdnCbmDtbha8/cx+z2cZnI76sEsz2R3ADjd9sOX3spC6fsgZgfN61rBPzcto4oRslZdQNga3MotgUSMFlokFzFeXNcDH2BXiZpVgWN2CyXsqUGT4auUgx92RwbHAiuG7C6ZqN7fuznBxM/gVJwhPC0+h3XY8CZEzH3m5YbDqyYM9s8O2nrJus2XQcJptuIEh1kYnfQaBGMA6RwpRS0BOIlNPzYLZ4oWbt9hc7upENNDRXpmH+UoAOaHUpw7sxDF8BIthclUtpvV2xxcUkl4z/IoceNEZ15zGBl5BiPF4dlxLnY2gAO5TJ8QOX1IDbPZ/E5UPfVUjRRE4SLBCX1NoxTqcSFCgaDC9kDunNYvBtHoAbyGT3fEH6AbNXPrV5E6uADER145FoAACAASURBVCskYapWEDeSZItRtIMMPQM0M5puFhx1IIdFdnVyvnh06Eq20IxnGhAEDs4vtGlovQLOFetjvkZOPInrKJg1sE+dONWTDrTXmleUtS4szgXmcUsBjFj2EqZZ9VntZHlhbGxk0keDoZsqqjwlZpSPIGO1VK2KgBUN2rhm78fJeq7NTpOGAtaxlwTGn5F8Pf8fnfe4VDN+DwYa+Jd1hXQl9bFqWdcPeV4iUimi5dCvjzKHzhIGUu7TQyyEIdAlEz33MSiJz609Tv4mQx/VTdecAzda0qCvheIJCDMZGLOnG8DxbOZx/7Rf/zG6opszm9K0v1QgbpGxckyFUlmBsPZsuG448mq5qv5b7hUEcFi39es3eiBcnVDmLQQnwOwQlLn8GAmWx7srugoQPfBzxjVIUxKVirA5j0nLn57bUGqLrVT+AUNrdFalSZ5nyAT3NAZOehDevAE4B3G2sdywpeVlDQMhcFleRJdhQUQ87IBU12C6dzpy3MDpysyXXAmM4+C+EPLWWJJyH6WtdTMQ6Lq6V7y9rad7jC4NujNg6McasZAezQ/BaFPC6NlMpSAJ1ZHzDaprSWcc+3yT+96f91pmZCAnHXlyz33+fWMlNL82Y4VNMViwq6HTQoNZ1JUWYO2w1USQQljGGCYUtDpIYAPRTe27oQTkiGGYOhZY7kJUwgAURxPHPIJkAKzyUfiJWff4bwSGwDICTwo+AfO8xStwaFiDVALpDe+pgoZGpBLIkI0DjQdRoFFQkLUhASLhRzanwBbUjdq6zinA+hxPduhkQ+neB7ZzX4JncpGBSxRxJd+XYthrHXDoOM6+kwEpPrRXbdBrWhUtjGrBtm9erxr6RCmnvnLgeLJ4SHHJ0ug40fPPjz9IkZ+G6ob2XiUMIAxZ7/QQtqA6Os7cpW41aCZyO/Q+70wBydA1tbRY/3RfQRzFfv5eh44xXpuhJ29+kYoCASRC7iJoBMhgZWnRs++SQ30YIbKFmakpkWumZ6f1eLXM/F3PFIDPV1ecSHbk0OFxbRryFE4tjKiUgEAgDakWEuBTIghlQUxPozYd+hxdbz3nVaHYezv00ZjJzEs1/EDyScKwp21s/qDXlkUOMNtp/ZyBfIMXYl3881XtDnWuQMhQ32XG4Z6QuVH/kuFFQEW9o7RmOM9A577alOhKu0cQ0xz1i8caNXV7IFra4mj/ofYsYkzoq49zyTleSCDOoHVFJtcupnbrbHcXX/HHk8/HiJ4aX3LDJpOJ6ABjwJfMouN6A/2rnhuQoNjvzfMELskgMum05XSAy3r0EI8RBndU47WMAUo0Uslj5ZbW9Qs3Da+JmXhkKidJTTEgGJ9PgPgSQZPXhz1bI4eL949D0W4c1VYFySeTtqXVhqRP0U/XvTExJZW7+hTMeQRu3EkX0jDbi1YpVdVOBpScL+at1UE8xQU7OIxe29sjRdljgAhMZcioSFUm5DW9Dj+wQg5j6tm/z+3wv+P1RRSJ8gAEUJxFfJ7XDzJDW2W6YTDifs8QdQUOS98JbpSTmFEO8RR6B9cUQmqntWJZNWr7MTdbq3LmZOT8I6gFtfIulLD3O4H8E4KQviaExUDcyXZEEjFI92DRTWbcAzH4xL2Q7Y/CscQ+8KzVj1WlnARcHD8Hu0LrZIwHkhl4MvhL3hNxf44MdeypDkchrW5loJSOfNKaw9SJQSrhA6kF9/reh+zZsbeNUYaTvRgQvAVRmizMdvZ6gK+VdKRtEKaK6WyDxGms8XsJzb9XAVrQ+dTvANsz6zwK42hOhZBIZ46TeeeKJTHK5YzVV+/OVveHYHJHTn2aWXRtHgyS4SsICzK+gvU5v3hFeQ8IMdl+gKE5H+y/J+KuA6BTC8Q0lUuiU4fBkWEiJdl5VspusNbTvY5N10q2fqpqWzeut2ohI232QXdVbWjOfHf5Wb/O44A+OvNoqyAUr00oIvonCd6AMKitDYcO3qHSIuUhT36j3aEMIVEeBSsEdCgBeqkSRPoPgtxdLMM3dDSUyUyrH3o/42ZWcT+XFlkAKJVsS/q6lZJVqxWbDOzmatUd+ErD2eRAMxjw5cUlV0ULSmqLC4z3BJVy+CvObdf0NYafqJczShnGSJXsvyjCCi1BPvSAvsvAhpb185s+1UPFxyHjJGQbHUl06GtvSi0ym5S2KNVwYqTtrHx9pYbXuNCErw/BRWCrBicKxKxsU+fhBoSz0OsHPWVf3jEwJrlIhCYMYiBD4sYlQ4Fpj+oWv/mbm4FjkzY8vbxhCI3q/R6GmPVpq/AaupO35NZGDj2yx5OGPjr2tCHMAlw1ZrUmHWYSIRhtygDZRYfJ96lLImaACRnM+FnJYCveHH49xoJI0RnH7DLyDAiA+IkGdm22JOgsDL7gWsfjiq2c8RjiTRh/KzjhvbC0Q9+5Mn4FZUG0w2I3BW1/zG72nnDuCdqzGEM5MT1r1fqETc1Mix8yOb1OSBU8AgU3aHWr1u/EQjHyyXNwWpoV4HtqBNGGucn4VV4nQZawd2LbZ3RofF4eIpBIXOzhcS08dnWUKhU/H4l7CNOURWTaVJ8+dxCiSEQdMEBlKDicdkfQMwSC+Ht5yZUTKZ1gUzSEaGXeeivz1mrM29zcqdFgFxTGWEsCI8ppGCpEa9QvnxrrzpOFo20fBWCkMBayMhCeEGcF4Y24B8Za5f10xlaZypkI6tzRBMehclmAckPt1xG3KMfJyEwnxUXbkfwdHX9y/50eUMLThl8QatCCiiGlhslamjrmLPj4GM4+WBfLgL7QdRYDSgVkPkYT+WLsKkZfNoWATEGZO1sdkybIxfHL8dL6IBBHWKjlegLku8QduQ+74bG4lkFcP2TJnh27sAsgdneYto56y6mh+xjSuAcjGVA5amKNHeXEobO/fdCObFQQHVOwxVHRchiyVSFCAd6P3V1qVRSY5CuHdKskZ7UCDFbxgFJCTXQW9HpWyA5t9v+n7s1+LEuz67595yHGjMysrOyqrm5Wz0ST3SYlShasJ8EQ5Cf/KZYtiZJg2S9+oSTTpi3Lb3o0YEAwYEiUZUkQNHmgJM6D2HSzu7rmyqocYrjzZPzW3vuc756MoXogQUWhcDMibtx77jnf+dYe1l7r5MheuXdkj86O7IAKITfLZi7d/z5aJyFSlHbXZVKgf+dsfQSDuRbK/cQd0/pOOA55cgE6YB4lfVpZ+nyxL6p/rnvfG9hSGg3vD1rbnqETmeA6hGQgURyGKyz0jc+l5twuN5icxERo9cxTmbG88zziV1/vcCwyzsHB2M5OT0OMAOs4L59ygMznIRRyfvFUUTKlNEpsfgM7IYyXzWyIjEA3S0ScipB6Hr1mKchvtCgdKWpjbM2lG2GDZiQrAkaUsBBWyexYUXipmlUJUdSAoAujuUx68X4+fLH7l44RtniUzNSjiZJKbgaZUer5UqbC29d7XiJGhPFAas5nDysjtiyBcl9uWmtXNgrN9SQbJjkpZWYRvWEuPOekdV4h7C2mLmBQjMNpHELsdJ+7zflUer2AhEQcuD47dxDS7GVcB23ExQ3LcWQ/MoMkPnee5wT9BHx+LhORXs8Go1ElGuKjYLXveZ5rB2oCCs9EnXdWk/fEdVDP3fuK5SPrmhsmS5MJ5mV2lRwR54TUYOAb4s4GYxebyV678zDqDd51CzyngLSGVwCeAdiP3rv/0E4fPBJ4Q06T7zabbshd+iyzaw6w/h3I06TD2dTDowNt3ty/ZGVepo+sjGJozARr7lqjmH6t/Dq5/gPrmedlaySzAl0nJpZEAnKQ0TrLWXmmStqIs2C7vROIcw9j1vLs2XNlDZDvCMKZcwdkgQGCTVjqTz/6wFZXn9hmOXE/gwllQzJwb/OEY7Ct8BvfeCUQHoCy5mj3DTHeiPuUahzEQm2QlNy7A5E2PeP1PqwrbHmJeN3pW/vkoS3bfZ++icA+RSs4RzJ20RoLFnsGcuJtOHBVBLPYA8qgs9nKKEFe13MLsSwyVkxBImbKPjFKYK6T6eQ6J3454QwOz5hJCK2vIM6xd6Nmt16oJaf7j7HC7kDnRPuVAnrCcQdNStU5BaJH/dYfERFyr47gAxW/57Ow3vJezF63zjXnXJMyXfV5cxxNQEd5u9LeV++yEteqNDWytRDInF0tn8P2HZV3ocLm7+9JlfDAjdGqLxexYXTM9QYS0FvgVwvr6rm1Ntic0hPv2PGgbw9PD+z+6ZGdHQ5tREZOu1T3F6OAgH9IBDNHno6g1yQj2peoBICXjAEGa53xU5+6CW5DjAiyDmVOEwG5rx+XetXnBGoVJDiP4OJypkkq+FZUZFt/9W//453KMzk2xeIq5nFLlnTJns6xhzxrLlpA1j1QaZAyujKMPkYRlJC9DOzz37wfm+/KprPzME4pyqawI8OjF3co/4oebQBxddMko7ggPul3BQmuvomyD5XxU8gIhsTifhTlEM3cbhl1J4BUfTOKJDFaUy+hHDEJAkrBzvbFV6s9uWylA+VelBdABStcm690kFNNyo97A02kTdmoZk+Wr8F7wSEAyJNFzLnPsrakTacumANJ6fzq0uaTKy0QmJ+MhbF9IL/IiAb+6tIb0IbgGx3iCnF16hsoyloChJjzVo9KYgkFgU4sX+cAlKBIhuQl4HTZQmbUz2lm8gQVItRhn8mCD7Kcj8w6cPA4wG1JwZX/PB/9T3a22M69NBlcgGx7pA1wVaqNa6zYtWIQr63TX1t3ECpWzPy30Uk4UIkakCWCJitCJ+GrX/maffOb37QvfvGLytAJxDCaoJLi0yAw4UPgI9ovBHu+NiILqkbWXCdgsZrq+mNbyTx4h3GeuBcESAiUxD3CuZd4Sm6mLVffqwIVWW6nLoSLETFWqZmBEO1g/2Rzni+YGd+icGnTy6m9uLyoFBJZT9wTBO8Ed1cXF/bsk6caJYP0eXV5aVfnFzabXtrk6hPxa/xe8+NTlhlBkgdyPgqbQV8VMOGwhRtbEAgVzGEUMzoUe3i960ieuT0cW3dwYNZnxAlWdbCi0es/eGDL9qAqKedekxle7jM+sVJLonqKyvrsVUYqZRUoQa4E9PxZ3ijaN+QR4D/JvDHf24VEHMT99/G8eD6HMMDCVCNR+zwYVZt2PvaY/fcsDavIwvsq2evIjEQJKEdQPDqQp9tkbcIlTlIcjJOG/cvncPKzBKelcJArf6/PU/AB6r1z/19FOzp+kfMS/tirXr/kmedrRBU2Aj4Be/5bISoe5WuV2tFxaK03Nuy17OzkyF5/5Z4eh/iY46bWxziFCVmqnjipeUl/xZhvwT/INZrv4xURiKhUJvYfNSonXlA9xq1qQl7LUOJzbhS9KpfV5Xqm1O10TjVmrUoc+0jrr/7P/6eU4vLGT0DIjKuM1jlN9QL3q1H2jfg+gT0zGiJuLfScTyzGKXa7lY3H9JBrANxjYWJE0oPFqHf2924AOlFqdfn21Oj8p2zQt/0+/W4r29aMsmJt0jfMc5FgXp8HrkbtmZs3dHmOyhJb/jxfT5FWlO+uB3Q15/3T52eLFa73knAIG53Pm3upN6YNAtCGw5GERdA+J9Nhw2dUEKADAOAkAN5iD9OPl8GMs+shdOS/Z3MqJy7m4T8L3eQQJPJdCbTzXjuASFTsQijcyq4HpTKTAJdj3djSAIxQlIpypgcvnkmQIWcPMQMfReJh+Zszzrm+lNk1xwzjnCVzuwoG20yZLqr59Ip9DpkQrW1AZcH59c1SxxXkSl1X1e/mtm17gEa2IpnWdifKzK6o99nPfs6+8ZPftJ/8yW/am29+UcRPZZmStsS8pcicwzksA5e695ueoXk30EJyS0ax/VX+8WPIMZcUwMkKW/buU6lQugch85ljNSWhR9eq23OFLgIgWN1bk5jQ83PEfmY2eTbTNedaca/A43j69GOR2iiVz1BNvLywi+cv7OrywpbwP6YTW8xmtlxMbDweSJlL60brODXGvfIG30YKcau55vThvlSbPNd6s7NDZJ3HhwpqWt2xtfHrbvdtuetY7+DYrDeybbdni1bH5huT+5ZEUdp9W7UOJDzi+0oCZ53eKZiPOWHNA1OdImpExlWgQEDpJei75s/L3/tcuu4QXdAmWFcZafwm+8ZVKZlj2pr11j6SJ5tVEgPkTMW7QZqXANwzwb0MW9+HoA9VgSKbrYOSbD5X73wt5m6pcf+AX58G0O96aXWMdALrYMJ/ENcy36RCkZpLAQmuu1vJ5rSlUtTasD69d3Rgr96H2X5ox7ip9do2ksmXu6b5fJRfv+XG2fwlkJfBVQZ0130OrkCXvonE1HL6IPb65BlENYr9RZVbAgRsVOGULNe1QydqhlT0APS6n1kCaxgDxLjKHqgUpWjV9ws5wuxH5gariCIKJF7mS8IQBw7rFrMI7887+MXGFfaB2aP4QQH9roDkLkB3ZnWta1+OdnjfmSh7vySf56q8yGUZTutP5Bcnqun8xOfPDTVvLMrrev8o4VcERe0AOzXRkoWfj0kSUgRIjy964yntmuSmKKpVGZxrTeMf7yNyVFUg2TBayOYMyEvVbVUru80mUy+fMw5EVj+n/Es1BilRskM30dnS0yy+V42ktbF1a6VMWV39mOXXeYuNiP4ralrqj0qgxuUhs2wcfExtaBk8iV8Ra1Rs8XCragrzsNSWCElkpkAZN1SX3Jt+HgYZ3qsrAzYpG7a5gpjUZCvAS8GUllVN6PTty1/+qqxef/qn/phK7QSokhKVFnnbpgvm/Es2q5eDS1vN3KD8M9WZmLgOBOwKCJyjwX1CoAa4peALP3dfato5BNCuIeHCQ66dUGltR7UqAybKtCpzkpV1uyI3nV8sNG727JPn9vSD52Ku08djvVzNILZBgLsQCL/93bdsGcJAtNnIqNSSUTKwtMHQ1wE9fFfjjpZTuG4R9JC1Sy9/NBTJE4EYSW12EflAVpYZ4bHPIu/wuoYs1rI5TmTIi7b7ttiZTVdbu1qu9L/0wnddm6/IkDPoj/5kkVWqahK+EaxTP0rntGgj37r+fpk3stHn90R0Hr56Obh81NVC0rfMbBtZawJ9lcUX+Ck9ArW0uF+i9y8hlVqPQa1KtdSiDx3BQ5LdnJgWmFhUO6sEp4rwXs6VtQOR5v+AXz8KQAdYPy2gZ+W2yp4B5/XcmBWQLWprK/IbanCPzk7s9HAoYhyZeR/wJzuHl9SiMsBF7Wps8TZAv+3UAOhYpTonKTQIKl6CXxT07IUNlTueJzM4c4o4PF/IgyMNoVp/5W//w2sz9ASdMsJoZud5sGUWmj0+CYtsncAigIuNIi9/Zrv4katsnIBGCVpv3oywfrAMXSWnxhzyPrjm+zTmSeNAk7RRb+blmBYbuPc1yr5rE9BvuqhJkEuih4CsuG94TTY/gX9kpAlkDmBmHVbbS4IQ9fF4H/b6khy/8wwXsQRmQjsie0ishpnk7cqODka2lj7xShsTT3dFNif6SfM+lPYYKRTgzxeVoQff69hjft7FcpzcpTJme6OgRrYGFGDCOch7tfRlJ7KLRUMexm9KbqpXHGzyDAi51rIjlHuXl/YhmglcmaWmBYRfeMzAEyCMD8fVHD9BDEp2jFMBSFSXMOVRhjhzjf9K2lU38sbmBKRt73XzfGR/KRq9+eab9tWv/rj96T/9p+3hw0f28MEren8+D/1iAq3BiHaUl9JqNn/0U0OUow6Y04EwRlbSKMNJ3V7JYYqBXj89U2lbd3RtZHEcv08CZ/bTMUzJQNvPnwfoyXHQ9AH1FYkDuQrj5cLs/Q+e2CdPntrv/va37OnHz+zDJx+ptYPIBdUcX3fehCdA5P0o+QPIIszKX2BnB4dui1tNeLBWA8AZO4MUOj44sMOTYwG3NNFTc8C6du/0FUw4xZqncjCdLW0yW9n5ZGGX04V9cnElUL9a7+xqsbTpemNzOZ2xjl3Pm7zLAdgDppr8FVMPlZKayyI7mDuz3gEtWN/ROitZ4qkQ13ys2sZFZUDb3vcJ6PR+FbAmMVeZd+3eSO4uQlm0IPN9K0AXKbfedJoZej2CeT2gq4z/Unb86RD+DxPQK+wqph3I0AH0Tuis8z2ATmYOoJ8dH9ijs2PrttbWxdEQVz7ON9Ks0UIEcFUcK9z00jMiuWgp7HXdY5/2Vwr2xP6XZ4/XJVAnoSERqDLzlbv7cf4Wsa9mUt76K//TP7q15H4XoIt0UQ7M5zxwZDQVtT8APjMdZZqttfUlhVxn6EmyyJJJZqRVhh6fVjaE3Ep3lNwT0G8G9U8H6HXwUmdTrubld2GZxWeA03zP5jLXjZ+azo0eeinvKUBPJmt6IysAclnL+iZ8+aZLT3PPxMrszqUdvVJAXwggYMwJIHApS37OPKQ2L9iiyhyd4StdgSSpRcWhCtoieNP3VBbSnYsRk9g8UrELRq6UnyJzcBlTbwGx6UKyQiCEDEwmM5GJpJKdj556wOJEv/qRn6f3OQAPaNBzJ8iUxSM9ZwAiZBad6+FthvXCe9oz9ACkNDh1Jb+Je6/nGNpkcSFSGkBPEMC4FRMWX//61+0b3/iGsnLPDGgfOFeAL6R3UVDT/cN0A4YZhea+S/hudSNXDPYgYfI5VQmA5AMrkc8Wmp/5SCWMpUlLhcAoSV+pUKXMcbuVLwLvxV0g8aYokOX14HG53tkU7guOd+uNXU5m9uw5Qc+VffDeE/nRy4GPeXFMYGT24wpnn3n1sVQiVTLEM57zj5mFphpaNj5G851r4m524k2gUtjHxKhr3cHQH/sDMeTLbHKNGth2KP13hGlwZePxxdXMnjx5YR9Bzru4stmaefmtzbA6ZX1JpctnoSuNcWWw0YdVjzg15r2S5gmOB3EumerVhLsAvQbQOvDKAIzHrBA294aqDB77aVkW33tuCJdArvKuS0gwUwq+pdReVRTuAPQkJtZNgeaR/ghK7p8O/699Fpn13tcNpfeyspWZOgDeg4eE8BmuaLuNjXodOzs9tNdfObOzk0O7fzSi3mNdvBkY0RWvaCMJaglCaQzQGf9wWtLFLh83bGLNRRDfs+LwSfB1FJyDCBCc6+OeEQqmGfXc4kq5rCyPRf6jdbTx9qD247/8t67vofsCrgU7SnAqM9yqzJmErSq88BJCBajZC45H7wGT2iIMEn7Be8Ie9Qf0l6zLqP7dpwP0DEiuqy5kCTNv1vyM+kyNHnq9aMq2RPTd7gD0/ZJ9fJosC0PQiQx177xmRWOvReGZbA3OUbrXBpOKTpFrqHVBKdbnG0tBnHIszZnL7h6X0oSQk/xYMCuYh6Zz2M7GNcpRLTKtrCzouOI65UbJSFFWa0SZji9JccboobM9/TwoOyyIZzCnlXEKeGtGra6ZSsjcFtHvK3Sk2dj4UstH5WY/bzni5BaPTEpkRh9kUFVzmDbw9QbpD0IWzGvGgNzNzN9PvVTD3vOiGrPkPRBKgs3O+FnVzor5a4EWgkKrlVoZCiyixF4SqCiJO+C6vap69BKN8eerOrJZW380tq3+3tVjPFnX4qkkR3X1NQbWdVMJZQIe/VeVEzKPtkkwQ25oipR2wT6f2PMX53ZxNRWgSy54CwOc/jUudGGrDAj3KPHS6gkHqjiPHB+Kczi5sRnKrUsVbrd5lRhJzBgre44A7+mLc3txNbFnz3n/KzHmAXsJ0fQObLFCoASym3Prdru2zeZL+/jphX3y/MK+8713bbrc2AVqdGjlU16XVoCfR6wudauLhRw3fWTNAtwgT+p6iwlVl9yV5WJ6wtoSyWyrx11nV33f2TG+5T/fqGRbP7rp1J4OXHV/fBpAF3c591EqW76R+aM4Cddk5hxfTLX4fldzM/Yz9TRxykO6oeR+U+J+Lfw2sDerEZ/iuTc95dMCein+4whK+xe3Tm4EBGPgoSztoNux+/eO7LVHD8V0Pxx2JSLbMbJzB3RC5X4IhVWAXlRBy8TpprHnah/URJEH/KpQRvLmtLMwYKrIwWsHdE190AqiTVnbNguvbwL0BKEmEDbBPG0B8+dJSMpsLeUck5BU9jqdxENpLshSmd3HsP5NAUUZXECKya/rQPuuCkNe6JtIcTB1q/5GIemXwQBRfjNDLo9Dm0Yhl7oXNDC+F1luFRjtnQMvpalkvDe76ax4RWixIQAA4ZRbmbHwUvQZXSMaaU/64vS1w7QFcxC9xj6gV3r08OiVUQbzGY1hAAm3sVh4YpkXn8+dnRxQ+LeeX2Ts1bVSZcC1vjVqWE+u7BFE5HqXHIZUlAoyJhkqZdtqrZbnOY5DAWVUi7KFkTPq/O7s7L5bTUooAvWm1FwGAHeK3MU10JiS96G9RO2lNsAIqVG1FrZuAzsej/Sc/JmuOVKOoRLlrQquxcoOxwcRoDnQVyX2aOMkoHMDKyDpDfQ66qPhlT0cKEsQd2WPlezjZn285FkajEZK8cUDAZQVubYvnp27xPAcmeS1jCeQUu1TBm+T+aJz4DPdylQRC8ELmuMg2z441hSEPqPm5VpSwJNO/BHz5h4I9jSG4zzrcKnU3yBPT2BACVGTC5udZyKq0BCUdOy777xrv/O737Lvfu8t2aXqc/XJ3Ad2dPzQhqNDw+RJbYz+yAbDA5H5MH/5/e++Y+fThT1HqQ5CJwm2Zuq9kiN2s7aQDM59TjqnZORqJSAvK8sO7PxN2kAnByDn+ZuPOVVRPi+122/Fs4Zy3f5z/bg8M/cZ9pqV7hUafr6/Lhw4srVXmc/ECzdL7ndl6EW1/vuG5ark/n3/Zf0HOYNf/2S/YpCJ3z73xAMZCI5d2r1k3+zDtrZxt2cPTg/s1Ydn9uB4bIcjB3TIcG25TmIItZaiG+uHkbRsndZt47oSehegVyOLkaCoOxbVM5f09gBNolHhiiqxnTh5mlKI4F/7x6cF9BJEm6BeXg93U3Mg2gPeInOrStJEqJtFAIb3cpPlngvrOkD+YQF9/7Ok+cr1PXSylRKwEvirCEtzkDVol4DNvwGPOuqqGet58WHu6nxlxlqcF5ewfQAAIABJREFUTAU0UWLfG/fSXZxiP7WSVQZAmY2WgQX/LmfsUwlvvlpUSlie+dfjg2zwCkgiA/ZR3TBZiHl9AD17Q2qdhKRiSitix7knnatMwlnZdeUiNZq9xKQsPcqcbNyyl0XAh+OTdC/Ppw/KuXNnM/WwohKR78cNqxsCpT2YzXo+5WlXavMSvTPTAWLZo9KDVxKHDSlBibuhiJnPzH8IBFFGJqBAPxzwIiDg/MqAaOD9LrSVKfknSKe+NoDMugIU4Ruk0lYV2ReMV7gDSaJLxzFtJAHo6HkzT5yCQLyWK7vVvgcunczIqGugo8BG5cOBfG6zK2ei0+se43Q3HtlwgCWyaY58fIQx0pnm5XGHkuMV60kz2S5lzznjDprNsJSfqaTN6Krb13ovHRnWOT32CdLFE5EHnz67tNkCFbilLWhlIPW8Y456rYAFlbHvvvOO/c6/+5a9+8GHeo6kcQdjrQUmCsYB6Jyf0XBsjx49ts88fsNOz85svW3b+dXEPn52bs+w4V0w7Fn3qrO1lYCeut9u6kEc5ONauobVNI5/JN1nMbNdVuGaAf5+5pvle3/0ffKWNPdWQPegLXUYymPIwdyXS/r7JDYlWOXkTFRmPWCpxp9vPEZPJH6wrx8a0CHTFgldXJW9g7kO0KtkTNM3KwXnEkRrbWzc69u947G9ev/E7h2N7XjUsx6z5ySfqL5tvTTPXkPLiJHXxLMqKWuMEN5+dhptUIBbJNYIcAl01YIMk6qKoB0WqqFvX+39f/lv/eO9HnpZLmiWiksgzwVdssi1wMv+aWkOENlHzgL6ayFkw0Yp9Yr9xzgLzfdsnhy0uG/7uisgqMeCarD1u9W/R7a2vEFLRqIDtrP483w0/928mZs3e/l3vkHsz6PTa8zDKRcMAC9FpsbNWJ6L8r2b78P3OnUNv27/+7oMqL5MxdSrXZ/yuvhCYnPznr4uZZinuEJZtC+izudGlfxN3Tva3wxDLSs+GP1U//2+WIR7WIdBS1Z4NM/p+uSaj9WNJ3UcJy+mRGgo4/EZ+gHsnrW3bdB3q97RaGiDYUcZHEk+N/1yBRDB9J+76pScrXqyeQW8JAxDC6KoYPj6q6ckUg2wUsbT2I9f81p4x0vq3MgAV10tc3Gb7PVDiGkPD22nykltH0z7ejZba8yQ+VWmD6ZTRF+YFZ/YZHIlW1O4DZPLK/e8JmtfL2zQaduDB/ftzR/7nD1+/EgytHrPXUv9cd6TqpLY8r2+Pb+8kmmGryUP9iazK5XILy/PRVaTm+DllV1eXIgTQQAh4uR6Zx98+ELmIlwvVQ443nBChFF/NZnZTtZulK7xzQ5Z1DVlf8iaaCas9L4AOgEkVZevfuXH7Utf/Zqd3X/Fzi8n9vxiIjOYF3JhnAlCYfBLiU3BIeve+/c8YgnqIiXFnHiQT+UPnkRb/eHNTO/mPbi/Vykdu3X/Uuvjhi9Y9wB6Kqzpnm7sBzknrmZdMdbr46P6pFVysH+s0Vq8i+Ueb3hd0HLrB4v9R8H5LVt4uc/k65XvhdJn6qPs73F+3qSIvjelFD+vhJXYo1Za/xBCD0cDu39yaA9Ojuxo3LXjYU+z6eNey/oabEFxDTc2r1yG0fkejyePg/dNzkwTHyqc0HVJHpcH5utIlvh7AnGHOOd05L4grhGB73zp44rJkfrZ/9FJcaWCVNnLy5N3U1ZesshLQM/It8q0rwV09oC6fFUCiV+NwjbwhtXxBwnonun6G9eff/+Yyh5UecNcB6x3gXkJ6Pme8m2O+KIJ6LoZqnnLfUGVFFYp59L9fnZ2fIo5qm/ZKNX63K2P27h7ln/vc66eFZTKUsznZs88bx4e1fctdI7L85N9y3psMEvnroDkmxPe4KmQ5EBfXQvVAjlG9w3I52flIolk2LDqvBf6B+V5lg5b1f9yL2KCuNEYshZqgEwCUH52tjYgCa9ABc12yw6OXKKVDL0UbaHGICLY3tjnvs68Sr7q3blLGYvNSWuditx0ND4S0FEy5zoQ4GnmO2UuO2bztdlqvpMgEKX09I+fr5YSDOLvycYZKcMHgN/LjpUyvkp67hfAZ4KFfnYf97aHdu/sZE+OE6YL5XGqStJi3+5syphf6KzP107YuZwAnudi9KMIp2rCwuWJNV5D20fKfR2bLVlZfo3kxeBCtREktK2PX7RK+a5LQC4lRTL1AJa2RpiKn6jt0FIl5+zePfvGT/6USIkEXJfTmV1cTkXme3F5ZReTK4lxtDAGES0qKmyo8rUHbvQRIJ+AnnkoYO4AFHeert3N0HU7oPMytfnJda9yO6AT5HpJtt5b6lfxe3F/Oqjey5yZL+/uwuyk/uvvD9Cr+684lpvPiv8mS9U/OKCTNWcEUwO1f8Z9QK+Pr86IpbwpngRjkxvZpY4HPWXmp0djOxr07GDYsXHP7GAAsJv1RFRbujcG0z/koQWpu5mA3nr9w/0uz5Pan/gGBR67PoW30tRjTzVQKpYQ4fS970OVLfBf+h9uB/R8syZY7Ud7NWGtTubK2e26F6w+WkX0QhTBbw6PcjNaraPW6gS9NJrlF7J7x8jEXRl6DciN7DPuUmkBF5J+Ke2ZP6si4GtEbXjOTZFrFehExFBm5g44fp4gD5XXYJ8UV5/3JMVlJpomKz7H7+c3yXH56KSuSp67NmFIM4YYh6pINOGi5dK5TmjK3ncJ3AnmFSg3dAtyU/FqTrxWzuWnIlvYPCo7lPewh/FJXNK6QOZSBed6jrMuofpZy7E/V4sr5r1DLKY6uRDeBAwQ6Sjd4gAGcc4kN9rreaUBG2CUFfni0h2dnoSoSi0N6yfVQSKFjbReUoVN1omcsdr3fH/szMfz+Nz08EgCBYA5/skmxI2/Nfvk/NIWgOrEmeZo+U8RAJpiI7qUQps2hhW2oW7wA5iJBASpbTxy2WGZSOzcnvVgqAoFAQpBgMrO7PtYWrY6el0y5yvEYba7yq74koBh4QEFxDSeVwd4kj0L/gGtHVYyIH1oW3lac8pq0w4nyKGEtxagS/M6evT8XBk5LaHtpTS4qferejJb2P2zM/uTf+I/sp/5mZ9xrevp3Cazuc0XK7ucTuzyamoEO1Cd5vLkdhtZldt5nwLQVRmQlnqCkGSQqr2qIyW/m7/uAvQMXpuvkK+Z91U5zprP1ViTi2IWgF6nu1rvQR6uhVbyk3gQKZL1DwHozvivI5rrkpabzo4arD9khu6Anvtb0eatBMjq7FfHVoyDclximTMtAinUdjbqt+1oNLCjUc/GvbYA/aDXsuODoY0HXZNsAmNuvhtFlr5P2M59T/tPEdBftxYAZO1lMW5Y9c8BbFoC6HGE5LID+k7yxqkTIWEyAtEwp2n9xV+oWe650e6XU0shmIY8aQPEygw9iVB5MROw9gE9GH4vgXUN7H9YgF6bBKRST2Z9twN6WTG7qYpRLujmRc2A4yZAzwg9Xzt76SUBIzfNzErzkZ/fLazzMpmqzNjTpS0z8pwXz0dXznpZOjIXdYJonoO9LN1Tiwr88m9yw+YxgyJ9xmqsyEktTEfsWj5KlDdCgkYGXCnIk6z3zMbFsq78ronQ6Vv5CBmAjuf4YOi66HzPv13KNMlxclBQmV2CI5kRZPASG0feU/64b1HJz1A4y/1QPf2wDY6igq2WyXyF1OiOY2S+/A+xjpGxJLmlpjMgTFk7Xff2xpmCPKfz0drpcwLmvkGwqaVIjk8dYOgDQW2xXNt8vbEZfubMcy/oea+VofOc6XypgCHFktxZ2kVhck5Z6oEavXM7Y5kFtEeVWprbaDh4pv4jJDnAPf2001hEroXblR32qT3OTc6LAvSlPTi7b3/yj/8J++N/7E+IK+BtEgIZOA8rF8Eh82n3bLbp2Sw5BnKko3eus+Da75LuDDGjMF1yNrIf4V2AfgvW61dkWdd9fVpAdxnb2osB7kqpSJdz6Nyk+XO3k/UzrQqgSFb7CVgloHVHyb30cs/PcVcQUz3vUwD6da9Zvn6OLTdZ7BnIyF2u/GyF0ihrEUBHC4L7AXX7QQcntY7sU/vdnR0Pu3Yw7EnT/Wg8sCH8FIG6E2W9yqC7u+CAuZAT5zdJyVkx3X+el+RVUo/jUjstMnBvbdWkY36eGbz2O71D7S+hPe+/+O/+j72Se7OHfl0mXmfYL0vBlhl6uVBvBfRqt78uQ4/orwL9/frWD5uh10p0jVJ6VWqv388/936vvVm5KDfw5r+vvXGvGUsrz28Cepa0s1dSjn39MICeLPl6OSY10R9hfSuSZsG9lKG76YF6ipKyjGi/6IlVr39DBUNt8Mhm06ayIsxFFl2x3HPDDyGHHbKJgHoJ6BVZKfpKOc/JiFZsngnqYDDqZtna4dpi1DMcJUkOAHc9/2HfjYV0/qXp3K70NLynWpfy/PVdQ1uZJPPOyspdBc5Ryzfi4ZgbNuKaeFyvvXfmM/FOxFst15UfeJoYyWgHkFotlKGTmaP9D8CqvL1Zyxe88gpIl70QQNFhbNfWix6c3of+IMfMaFeva7P1Upnts4tL+/j5C3t6fmlXM/TvnTHlPfWaPKZxMMhqOJh1nLwnOoOmHiKD0hs7m3zXQtktgDxFhaLsztPkp53jTVqknp07oK9tqBEx2iJ9ERpRojs5Oravfukr9uUvf9k2q61NZ65smBUA7zm3bNcd2Gzbt4v5yi7OvbeOHa2X/mVoaZ0BAZvrnKskqjlhz0q5kh0yrB+QF0Z2lX36aguM18p9NF87Ab58L52X3j6bvZ528CAk5+n5e96LpZpseA7cK1g/PKBnMP79gPqnydDvAvTSy9734n2SWQJ7znXnnpw/R5zK5KHgjR7cF4dds1G3ZYPOzk7GfTsc9ezewdiOx4gida1Pi7FyzdznfmnvYj9ihFI6Hn3XLfCo2km/0vXwK0qAmcck2aLQ4dB9owkopuVrsrADua9fBYS0zEot+f/85//BrT30aqFlD7zhONUE9yYpLgHvZkBPdnsBdxV4u6ypf+IE+z94QNcxx/tCfNpfrPsR9V0Z8F0An9iX5zHH+vLvsuR2E6BLNStZ49c8kglVpJFggycrXOc0N9kYG2tqIOR4XEb6FcBzgJSQFewX0oWFdkE5Vndd4KM1UZB40uSmEvIIn+c6Y69Wo5epOlQHcNOK1kFR+qtKlUEkcfe+/fIga6vXd54EoM21REkOgttojN59T9KMkkZ1I79qGkEdfAk7NKYjqpuLUh4Z/FhALiU0uaAFnoc/NH8NOK5WzPwvlWmSUXpWuRSJjDJbmZnzb3rFEvvZkZnONV4me9Eo83kA4SYOGcCUwbrWl21lxlMJ7TDhJwU8gLSn/2GaX+GO9uy5vffRR/bhx8/sAlIZbHpG/bpDEdX4wuRDhiX0uiFsyv0qV3gENxHkZAC4DPvX8j5RGbFiojvg5IxuFbyqnGzWx6AEZvLJqT168IqdHh7JK/6Vhw/t8cPHMoyBQU9wRKDBZIG3P7joQ5vuunZ+tbAXLy7sxfmlzeYrWxGcMqjUattgSAXBs961FqtvqC7julOG/oMDuhvdaEwuvioAz20vAb7x+zw/jAim+1q5T9Xs9rrkXJxUL5OL3e36FT9ohr7HX2n0z+/K1JUw0FK7hRR3XQm/fN0E9Hp/2W9R1qS4Al+CLOfrwLk+LZQNA9ARl6FvPui0pOU+HrTtdDyyw2FPgI4fel/CRPteIfkOCjjTbTOmgvLalOdZ6yhGPlODoxLWCmVQKceHwIxeszpXXhpgiGQv6f7zf3M/Q8+bPw9AH3avh7yf4mfGkc+pxA6SpVyMsem1w/HGQdPVo+qvJnj/4QC6n5CCuer7kscRL92t+4B+l/lLE8ia3xMZahNuWvDFeUogzw0vM/PcnD07dBZ4Pqamd5lrJzlujySnTck/aDIYmo+pQFWX2r2n6OS4dGe6DixdUa6cw+SzJxFGn8erqdVkRGZyecO6FKeXlcobISNS5oNXWwadKX/t7wpZYmdUKtcy709mXbHJu2YHh4jLQEZzlrsIbvTKQslNZbUor8pmVDaqIaWrHj5jbWUrijOIJKjzAwB0jdQFF4LLjQubhGUglc1m6ucCyAA1IC75XEa4Vlv78MMPFaVzH4otHtKxZO4wvE9GQ9tukuXtbkyuc+7jfbxuGXSX9zXndL3ArQwTJNd+5/pUbPPdRtrtk/nCnp1f2cfniLzMbErVgCd2cFNEQ92zP++1twR8st5stVWW1/vHTpS2xbqeuL2tlzEW5ouh3GtkN6nSfB2IJafF7058pFGeG8im+dWHj+3e0bEdHRzaqw8e2quvPJYcLYDOOkziorJsFNVaXZttOnaxIEO/tEvG6eZwDciOMDlp22h8oEBFgB7TCtqIZcfpJfcyS9yHjZJM2/yN0+pW4XVeBfaNDD05Ic0MPQPviqSXgVK8TQJ6SdpNQM89SAYzISH8wwH6fkB9F5BXwBdZ7m08/7sAHae5/MoMPfdKPQbLvTb9imsS7R+f4EAtzttu/c5OBLjDAaqGbRt1d1KPOxx07ED7AuJU2Kmi7NiyHm6Oe6Tp2vsj2415bsvHvA8zWE2OA1m5k+Jqq+IcYfMgwT9tVjdWm3pP1b3zn/2N/Qy9WXK/CdATyG9kuYcIy90ZeiM8K7LzPUC9IUNnDOq2CPkuUpzb22VC7iWO7B/VL1yTyhL8vQTts9HNC1rdMMWFblYy8m/QOc9/X5edZxCUz+H7tFEl2NgE2DS3i+tuqpeCC+2hcf5vGP+rz99+STnfTwIr9HyCuFHeXLwfIxh7N1iCegQsbcwfC/XANF7xDd9fLZ2Iykhen6XNKNlMJj/NdSvFrB2mMT4n6rPfEN3IvAcqRbdhrfYRQjFl5gn00oIPQxgMRrJUz3tQdk/A5Hv07uUzE+0BSmrez3fimoR89DMXhgBcAGUy8OVi5QS24mcAfUbkfHbm0OnTc8y8LvKy6MU/e/bCZtMLlQVRX+M5OTbHhoCi1Gox0/z4/hiil/A11bJdSxHPNwq/ThBx0ER/evFCI15k6Fg0XkB0k+iLzCNFhmM2to95CxlszM2qXC0vl64r/+1RxupqV1pG6nYr7nlxx8vv93rMLmGbUxWU61sbWhZtXc/jQ0aNjuzs9J792Oc+Z59/48cUGC3mWDW7rwTXlXNM4MRnmK0xyNnI5IL/F0uXt52vCBZ34jiQqbMDELRkW8j70TvrYNZxS8ld6/QG4i7naW8mPnXGi9fj3ni57O6hrrgGIUGbAFE+8u+qpSgfbje/KvcneBNNoNFrCGyDRFqRlesD8zNSz8GnEmWmBknKvTlVCDtRSdaWpOj9lCJfp3y9PfMpkf6uIcXFRnRjyT2ui/CL+xXFQJTjumaHw74Y7qM+tE0sVnd20O8I2Omx93uAfVT08CopAtEaqOtz9TKgpzAMFcZ9SqUDumfuLubko2rS4oi2oV4v1ooqYIWHQOvP//w/uNVtjU0rwaGMnvPf8q0uGbwZMQUpoAL0yGKwCtgDFm0k+9lxCQBqRTZmHcvvkZP8NF9NMPP36KjHUUmvetrpPVX1/RwoXFjE/bUDYirD+hQRyQtZniOBUVHhKIlsOp4g2TSlS6vzHazgNALIz8Cmlr10KRwV/eny3JRR9/Wf/5ZaV3zSdMvLns3+ud7ZZg2T2Ut25Veeh+tGIHMBGqYY24H0sNF0L8l8KmymEh5z4OicSwLRI1f9j1PacuZz1El8oeoj8Paed55/emXu2oUS2shGaIf3UFzzHrrruXuvm95xtzP0ax+qbACVzEt6fQmp8EVFAV2hlUvdV0AJiEwnELU8057PFu4VTvl3NhOgcLz0NycX+N375sDxZcCR4IOEbHk/8HpYk374wUd2/vwTe/Lkbc3H0ytWdaHnx72CZT6f2dHRsQ0wQxH5x9nsUgrQxrGyFdK+kN2Wnv1fTq7sfHJlEwBvs7XL2cIW25YtKNDTD+z2bdvtq++93ey8AlG4JLKBesuELd/vHzZsAjuZtLB2ZSjjBiL4cqfaJHwGzgWtDu6/1do18zlOD6q2InExyohmPeC/XLEynTi0puXA2NqjR/ZTP/XT9o2v/4R66+jkK1iJgEr9dAWMXXtxCblvK6IcAK9OKs5sy41Nl0tJxO74e488Um7FOQGs++1KimMlUJYBmQehwR1ogjv7TMfJg9rAc+pDEr4OvHUFz8vj+tRKQHwvkgd2ycMJo4+s7ImRr+RDO2/VCsnMnbFfpjaY/deXKlAB11EZcXGlemZexFB95pZEhtQOKXrEZc/4JX2RQm8kuSe3AXoKJt0UGHQwx0kdk2uAoEzoXv51S7oFMoxibK3dtjGZ+LBnh7RnOlvr7eTdJyAfdFuyV0WrYigBqqxs1aCc+41vHbSdYq/KfTr2sFqMrA74tIZzJE1Wwa6aKGEZNeULz/sY3eTzAeqVhv8fHKAHSEf4Wml8R9Tnm1Q0EkuhhoysriFRNctCfH8XoN8OZK6F6zdjjNREzyJv3YoEF8fVDB+6g323otx88yarL/C+Z24Cugg6OT7mAr56pwRIlfW0ge1H1ukmlmYn5U3djAhzIV93LrQ73PJVjl28/DRIHj6/3AweqkCukL59CfBtYO3NUHrYyn52ni3kYBC7OiMaGveKG8F7TWEMs1vbZjZRbzq5DMi3ZtkcQPesFZAYWJ8xtBDq8ddYayRNyT49bvrOBKiIpihzaFm3hyOag7eWpIIMwAEgR34V21jMW9wrXr7ycmab2Wa1UkadZjOV05zmzXm/nvWsL6e7rB4o2BiNqmyyvHZ5LTTrfXlpk8mF/eZv/ht763vftm//3u/b82fnyphRp6O1sAEMlysbDgc2lHrdSteLwBRwBUCZW09N8QUkvDXe46iptWzTblv/4Ggf0Hsj25HlMvO9o2WWkrV+Z9CiSUBz33CCJS+vy8aVR21yLv4z7Iys3xvpeZxHzpWqI4yLbTdqGSjQ00ihSw9X9r87SvqI5HuVB2lj0Pjk4UP75jd/yr7+9Z+w05MzX1Mrb1lQDcn3YWxtMnHmvlyrwCzJebYqRj+N0h1+6QJ0eBGpLJm950X4mdWbre7dKIHvKtJEVvLKHSQK+S1WfNgwu9tQpbEu0hqBUQgltUTeSinimMfXeY/9y/9c1QOOg2vqn4HxCf8cOqYQlpHOxNoBQ9UR9cBCzEnkUw+kNO3CqtDsOjUa3zcE6NESK/et6yqEzf1jj+x4wx6U1bGbtih4sbd93QXoCEsRWDo51AGdPjma7r3OzlqbhVTiIMrJFx2vA0RmuH9hyePFECqCWmdpWJV7El4QUQVRQtf1ZMz3S7/OlTqmgNuZ75i6iKSagA75Tfwkx4EcZavWWVzvP8AM/UcD6C8tgsbM412A3iyJl+UmRUklQ1Dz33HcaY4SwVfiXlUWD9EbgOC67LTqcQdJLDPqEni1kQagl+Qw3SgFKSYJTvp5nJDq9YrZ6vJc5TFlD7sJ5vn9DZX22++S6rcxunFLhn7dTV4fS89sDaDnaFZYfUZ2LgKS9o2SDOLNdy+yuX8xJeeUsk1A9+8d3DGbqYhfuplco36zXcvClONJ/3G2MEkvMtrM5kUED1iE/CzZ9YyxLUhojI3NJz57jaQpZfQlzk2YudDj9ptSr0/VIJzeOJYR5d9O306P71m35ez3tBDNtcPfpTEL1zMFbBSVq8+2sg8/fMt++Zf/jf2Lf/Yv7dvf/raOFRlbMg9pPy/nEsaR9Op6pkyE6gVa7ezrj1955JnrYmqzxUKfGVe74eGR9UYHciibLDd2xRw76mntvm07+I17QJMV8RToqTOPoj8rHXsyczYism0/99Kt3kBU82uQErc6DyHxW+nhs87TAIprWNjs6l6wTgXoxw/u2098/Rv21a9+zR4/fs2nBRYEXgji8L+73tF/vJxikmMexMjOF5OVjjvLSVyGtXcLoCP9ScBZzXv7zZEBLop6/oMA9GL/ElTuAFyfuVdGHiVYcRQgJ4adLXPSGAMxWgWvA6An2cCy2KsFPoKWpkJk3VIp0zQBFREAnTYIj8B/PUIIeMhwh72w460S/s7L+R5MkWgo1JG6XPAiREztvjR2Wt7zt20kfxQAfdAd7AE6c+ijYddGnbaEZlrbhWbPEZUZk5nLKZB9gRXnhMz88qphSHmrJO8BqO/FYa4kl0GvWgHotEQkPhc67YxW6t5GCRERpxsAXddLttqNnv0f9Qz9rkiPTOS2r32lrqL0FX+0CbekBFopJwlD/CJUpeM05UjyWuVusP/+Zam5zFJLQM/j5UbZQMgQaWj/U9S2jjWzmmdU9qMpTlIAehms3AXo1bvdkaHfHiEj3eutiZtK7mW1oPyEfp561t71bbft6EZwhnVt6Zr7oG90XtHhPOqaopZmOzsej0KyFcY1THKqLgjykGkzZ+ouXrJV5SbTYyor+T7r0a7fVA6CXuaiZ4UwiZTOQsI0GehooqPjvkT5rGgXqM8enuxkMcfHx15hwYs9fNgVbKi02bVxf6zTokhdVQOOg0zVtedhZQPcfO+sWkxkIrK3lR2M+/btb3/LfuPXftPeeustm80o4btxuaxZcQuHmRua/JRKqUoI5OEYANiTS9m+ou7G3xwendjZK4/s+OzMXkynbkf6/NxeTOmjS5dNYMfmk0pkOWNeVWoUiSWZbWttxsvUPlsJzPkdFYrFHKoZoEAJRBR92aTK6CX7hMFJ8GqSXsTLJNo8caDz86Egar2z47N79rWvft2+9JUv24MHr4hcSL9fb8Go2JqJgrXNl2u7mHprgZKzSH0ES1Q3tm1bUQIlMwoQ9ONxsEshp8xar6uQcV0rQBdVwFsR2fNN3oIANGbtOX86DmFogANsej1lo2E6cnYx1BEMgvQZ/Id+16c02BIREKLaIhZ7VFsIEjbMqQfPgWOhRZNkVJ9Q6KkCo3sP8xzaQwJy1/CT93qw/VVyR7iqIOTlPnDXvq3XT47Mp2C537TH35Wh7ydwL79KH7UKiY4yAAAgAElEQVRANas3soampE6WDsMdQMeNjXL7aNAWoJOhs96YduPMVgklJEu1TXw/116jNppXrCony6gEinUUGTrr00dU0XLwe5JyO18kF6rwNTL0GwGdsbXK4rHo92aUdVcPXSXKa3voP5oMvQkozQv0owP0VLHKVRb2gdFDb7YM8gaGoFN+Nfvkvujd2anM2nPjc8OQWj1vX+t+X2GvLOkATB6s1Nag1y3eZoae71UFFXe00W+/MTNDb4pS1J8nr9/1JXk3R5GVZxgSUGZVPBXjYESomvsOedU+pDZMVJSBd12Dmd5zt6expLRhJetlozw5HOiVfP42WoEVS9/sipGmDWQ1L5O7PGmy9lv28ccf64bKGw6fdAGHNsWtDcdOtMqSuR7FkO/pZidbrtZAjmOFEx3nhJs4KwTCDYUpYV4Tc6wKGGKuNXuSOc+KdPJaJX8fXaOkzDknY2bpsrEfHo2l/MZaW8wm0lh/cf7cLs9f2Le+9a3Ky50eOsd0fP+ePf7M63bv4UMB+oefPLe33vvAPnp+bjOCnZaPdHGHV0CWxK9QHWPmXHO4bYAWy0m/jtstgL6yQbej1gLZ7xznueVGWTlmPJR8yYz5WauLDKtWudeSAZAcSmFt8B76lQM6e/Px6al95Ss/bl/44pft+Pg0VAYdfCDriTQ4X6rScrWgcuFmMEuRO2k1sB4JMl2N7yVAZ4HiNw53I1oBL917cR76KV0cY3aafuDMJes/Rvwc4EKnX1mZ8yy4E8i6YVbzOfm8htkQlYENvV3MQ7yXO4LINej7eV5vtK65/gJyAhRc/qg6iHRFi4sSAEp5/jOV4ZmOiIoJQQZVKEd3NQX0T3EGYmT133dAb1N9CX4GMS6ADaj3UIhsbcVuB9AB87GIcahHenBKXENzToAdRNOsyFEVTH+I3GuzXaQMPXhA8DUIMDX1opbXPqAnv0LXJwJ/3x+9vP9Syf2POqDfBUh3AfrtJXcvRZU99Ho8xLOLTjfG9HKMrCEsU1bayuw8wVs3QGSVWS1IYPaL6hFd9byGOUs5v59yfzy3JsoVwUDh8pMBWQnIdam7RvGSJXtdFHx7hBts21sy9NsBnQygmd0HyU/MUTefSMDENGU4hvVdj2ZxThQJ00elzx6CLbqOLTN0YzIpokS8WqxrAZb1SvKlmI44mM9kdpCTB7wEY2918BWjSpT4u32R6s4enrlU7GjkI2MdL6np/5D+FaBXbQWPuNlwXauZ3rCLz7isMAGy98o8w81M1x+VTITZDI+zq0t3RxuO9EEpUbNBDIPRz64NoL44f2bvvPO2fe9737UPPnzPnj75yM4vXsScujOpeSs+w8nZPXvlM6/ZvbP79vH5pb330RP5in/47IXNMcPoDmVPCsdAAb8o1z5tkuVfbWyMAfV6tl7OlAH1u07A2qyWktY9Ojqw8eGRzaYLycSSHfL5kbJlVG613Fp3PHZQVXLbtVa3L9DR+aXkuJimBIzKk5yvk9Mz+/KXv2Kff/OLdnJyX8GAKiBi45umCxDuoXcO5YlZeCotC0Bw6/wB2Mf0mhld0z3Axu9bqj8EoKd8Mv3UvFd0z1GiDqXGataoUGRzoRfnaHjzyINi9fFpSSgj5pwh0rNFP0Ys7BYVjvVCEsR4uZ+ODmzU79nhaGwHhyNdd0xGVNWKgJHXpEXC56O1IBc7WjA7E5vf/3eBINoNHVkak6178ENbMHkyyvdVHfB9xwvPNxOXr9tTmsnEbXPot/09v7srQ7/r73OcjWtF6w63wQR0LFPxQ2eUTQx3yvEkD1QHaSHR+tDUMNcuJkdojbXaIRftkzNJ+nYcCGGkCACYI8+pE28D5QSKn9MS0D3TD4XLKLlXktgpbf1HHdD5kCWolKUtAdsdJffrQGzv9USKq+dfKbn7puRLAUDXbRys0rSHzYvULOmXmXhWN7I/msGFLlQIB8Du1vvAYC2y+LoiUI/6aNSIu64QD9FeU5mL7Evz3gXm/B1R/G1fdwG6n5ybSXHXBRb6kzjnUmorPk+Oi7kbGW537v8tUZA+5a6eerE6t3HOCMq4StI4Xm7CzMSFX54+eep9UGVhK1sD6Eh/zlfKyJAzhRCk7A7pUjhc0e/iGmAjqusXY2kiBVHK7w+t2+/YvbNjl4aNkShhW/RJ+Zt0W9oX0HGGt9TOukmu8seyJJua+1miTSD37C2ev3FWv3pxjLesHPRZT/wca9eLyxf23e/+vv3O7/yW/X/f/l376KMP5HyGhanc4WiFhmoZ5/0UQH/1sd17eF+Kae9+9LF995337ePnF8ry2n0MUyj+usOaf+0HLVqnu60N+11bLxcCpEG/Y7Ze2WoxseGgbycnR3Z6cqSAQz3jdsem85WdX1xJzIZS/ODgSOXwpTJKMsietVGjQ/CHI1jOvBzM/LuymLad3LtvX/oKgP5lu3f6wDPfTVtObrKRXQOKKpZrBA9g42eA3RJ+BQGAVIRcuENjSeaAnvP0GkUkS+KCS0ExWN9x/WmNUWJXCyg2X1jx+7rpqA66UmAaD3nv3KcuJM1K9ZvJDWXItFBwEJQ9jXW2W7t/cKi20/HRgbJz7YdB8M39h/Kt2gqbrS1WBC+eBS6tbZPVzqaLtVTykPGV/K78g+ENOFeDrww49LkY143r/e8/oMc+T2uq5/c74A2Io6KOKlyvvbMBolP8vkfrjIDe9wRVh6Ia4+RNKio+2kq5nfuL/SAlldn3RHZbLaKVV5OgPaCLKZ6YQ/++e+j/PgB6AsB1j3cBeoLVTcDO5lABegil+I3rpTFnRdfyjtK1K2a/m8Iy15XXbwN0jeQgLxqAUf19WmoWZdrM7JqA3izzlwDdDIbKc8i/U3rwJlDPIOSm3yuLjr53833LjOWmHvtwWBPCyrEtbghl3v3wPw8Diix/i0AVNpsqz65WNsWEQzPeiwA2V1ijCsAjxCj+vpJi7XRtpblmF5zRqElUU/Q916Xt/uLpeucBFQQX2NbMKfcF7IM43gxgUsAmA7Bq/TW4Evgpl0p7zRZNbsoZBJYkOZ5LRYB+MKV7smTP8FtyNOO5lPz526vJhT158qF9+NF79vGzj+382XO7urqw9957T3KvlOuvrlCl29rh8bF95vXX7MErj2x8eGzvP/nE3n73Q3tyfikXMjZ7yu4EQu3CfMI/u7tXaSRtt7FBr2vb9dKG7ZaNR5AgV7acTkXKOz0e2YOzQ4PI2IOFb217fj6xT54+s9lqa53ByFq9oc2XzMI7eY1mAoCTax7GtSooWw9OyWDunb1iX/zyV+zNL3zFjmC5W1dWrTN052dLbZpqFfZ6ytIR38RBTgz/0Lqnl0/FYI6OQZjo3AzoOVIWoU2AOWVq4h31zgFkZzDVEyEaQ+rt6SxoL2INEuhR1uZcyoOb49i4qEmf0amejTote3zvnp2Mxqp2MJpIiZ0JBvYv8RAIPAIoxANhFAq+AIC+69iqM7DLxVLSt5ezuX5PdUIVmHbHJXOjrJyz91qjqaTJuYnKTK798vGmfUPP+RQ99Nv+XvvgHSz3u/7eqy9b3f9wEMjQh8i7BqBjldptMS7Z9tE1gvc+Lb6OZGK9h+5TAFmNpHJH2y2FjDT+HGERDzr3CEdpzdU8LQ+cXIyLIIzXQ3Tquh56ltwJ4PN8KxH9y7/wj9RDz40iN/wsM+ZGXJaT97Lk2EAqJ6lqDt3fKMfEr+tBK+5jg/yUY2vXXZyKPNYoeeVxZ79C5fOY9a0i1xgLKDN0J65EZB1jMoqYNbaxaSi6+Y1c/n1uNLmBpyBI9kzy/Op5HS+R6jw1XydFaWIWvXqPonSryC+Y3MmEz3J+fn4WVf5tPqcs8bApZ1ac0aMqAZFlapbyJeOG2LjI6qLXXa6X8t/p+62ecvyfP2NtHB2NROLJsbOqekEJcLOx0XCsc5RjYdlrcqW1jdS9VFIMS0+t5VWWv7y3Ws2XV9WYkMPkHGOvCh8hWMOMA3IeXMEwWwp+w/rIDpkv//es1d3ZYjl1Mxfm2kOdjb/vhTCNNtZCxS4pF15Ow1wGMlbtnqS1EIz3DO6qufuXpGtbtpguij5atlLqESpG2MiAl8ybI5Ix6Fmn17G5eumXQaSb+Gz7h+/bJ5880/nuDfo2GA3t8PhUs+jvf/iJvf3+RzrfXUYBBwfK0Oer+Z76X1Vh0PnCkhIMX9q427YHp0cqWW5XM5G8Dkdte+3Rsc2mlwLkXn9k8/VOGTrA0hmMrd0b28fPXtj55ULz4MyOk71zTuBTcI5cC8Ls4mqqvvCDVz5jX/jSV+3xZz9vR8f3VC5fM0u/3IoIx3OosPSHA2nUO8GPzZUSfIiq0KvvtFUC9fnfGDdT+d+b65q/1v+QMHlO3McB3vSa16uFNv0uZVpIjVprFla7PdtsO16BQAAHBzhaFVHSFUF+u7HZ/NKWi6mA/OzesT24d2qHByMbdlr2yuGBDaKHDuiw3pQkcD9sVzbsDWVEQ3WCXnkSAJc49K13th0cKlNHK+EcAuTlzCaLhW0JeOivK7HRrhX7QA0gKk44P6/6yn2jxI2bQPXTAPpdCcVdgH7TlE/uw9jX5v1OUYIeutjsA0rrLVsuJsrSydDpqYsQB7gz1tZtSwJW96cqGc5kZ8/FhjiBXT+Pyo3vvVwfb7mVI38cR8WjWDomyxWQyluQ4lIoKCsm8EzKAKr1s/997baWEYZeOOfainnwMsutNqk/AEC/Lqu8aVF8v4CeYFKBFKSU+Ky6mVKKVTdobbdJRJqlV99ofaOGRHVdVrUX9JTkoYbesco0uRGUErvxN1UPPRXp0mwkQVZ911rOtDx3imCLDCqDDS/5OAlDDPBgYTfPewkozvp+WeI1SYE3nYOSFJYBRbWOpKNMBuDjXYpc8c0mel14ZErmSIadI025Uei8kXm4G7ZHyCFkywZLQZZM42h8oN4rJDlnxntGnjL2bHKpU5WBVZa4KWuq5UMwF0GOuNcVyZGx5LUAHlJejp0pcAw2a9MtrwR0L9emW5z3TgUJ0VPPXrrPsVKq80efvpBGotzFFNmH1KzOT3pg57pT/LKVxO14PJRO/Wazthn9Z0a0VN2Y2uXFC7Hdn3zysdTosBnFVe1yNrMPP3pq737wsV1Mpx6lt3pqbaT0raNZBhQeCAFoHQKX1Ux9yVfOTu1kNDLsJgCfo0HLDgdrW84nkkwZjA9svevYZLpQb7s7HNt0vlWF4Pn5VP7l3f7YFrB+1ctnpHBrveFIlQOc1YgO7z96zd780lft1c98zoYHxwoCdtYXOK1Xu4Lo1pL5DBsrwK3WC5uz+ufeAgiO5kuAnkIeWRrXvRWZGn+kMTPIf2z+/a4dDNjk+74ueGmtIfrjQ5XApdU/97FHqgUuNrVV9Xu1mEvmdzzq2/2zY7t/78QOxiMbtHZ2fzRS0CSxKeXSfi/l5InMPfR9R58fYKdSgb0tEr6b/oGtGPlbQxCdC9SvZlQq3KqY/yFAsqZcM762BlGSJGGGfVW0PYBpSDKX+/gfBqCXlcHm3ihQlx+CZ8mANQpwuK1RWocYRx8dEpwDuneYICmSzbOGFfZzX2riA86VT9Ykn6Yf45eVsl62W8OZUDTHUpRL+gtuxqQMHgJkwXIvAV17Jqy6AlNaP/vz/1DmLJmhJxAlyJUl5bwYeWJ0QX5EgF4GC+X7XHcRykWR5Iwq4moQNDI4yd9nFlWdhOgB5rqTTSg3QIgB+PN31o0xsXSmytcj+0hLUzbyErR47zTHKGfJa4YjY19eIs3XS3JN/qwKGCKDz+OWIATmFMN+jEW83D/nGgKoGajl8ZXlW5y5msecGSI/z2w9AVTRbPE5O33vEZXXLF8vqyMOOL7gMzDw193Y+dUz3RDVyNii/rci0wURKhXLnON0BnlG7u0+BB4HN/qeIgsyWoK6FyUxer3a8LDqTB93ikJORBKRKkuKjooiuLg8gAcZbFh5zUodAI2i9KEJxYZQsN3JynQeo0RVDhPUa3rrPfSYSc0eum/GNRmu/HlmwCLHAFCUhENaVje4LoUHqbyPV2AAj5a0UZC6paLAMdM3JpNQIKuqhFc6yNbffvtt++jjJyKnnV9M7O1337e31Ed/7qpilIrFtF2rNOx7QXzKWM/i668XZouJNsGH947t4emxtAMAunGvZZ31ha3XU1VRhqNDlXkpse/afev0x/b8cmbvfvjEnj69slanL1KkxsrUAwd0utYdDAXoy9lC5fizx5+1H/vS1+zVx6+bdUbU22zbHtiO4HbXtc0WW1gISGufAY/zv1LGRK/e1ds0KimBIRfMcQBIVnNwbeSl6Wub8rj+ByTC7GPU7Qp8Tw8PlFWTAbKH+P1O4DcSWW02XwjQVYla0ibyeX3i+N126QHQ4dAenJ7Y6cmhrmHftnZIIMmolPq4zkTXtYxKqSw3BcTonbEedjZbrGwyJRNf27I1sDVBnUR61pr6uJqvbLJcizxnHd7F4SgDXzem8a8coy1B5S4Qzb3i0wD6Xfv/XRn6TX+v6qaKsc5H4Iv1yrpMaVdY74dD9CJ2amf0CLSlAWC6HjLuylJ7TCspQ+9i6hQCV10nsbE/KZmImX7tJ1H72LPQDUBfJ8+hAHQ/b159K8fWqvPJGvxL/62bs/goTp2RJqDX0p/+Z+XFchlZHw/6QUvubjp8s/TrnRe0lFUskP660k9mkeVrcuye4XqWK1tMDeyHMENs1qmfzkUvz4M4Kw2QK1+/rHpkcJHgoIguR0TydfaMPupyVioz5WvnNOtsPq2E+jPTzvI1z01pWi3gazJ5JC/zNRN0eR6gmeX2suRbflZl/1JC8ky27O9mgJJKX/mcsmROqZlycNoJ6hhzzC/GISlla13u/PogQqJMmKxBIOWbjUpaAiWlP8rIubb0kkt/9/R1T5vJvLE8A/bWSp6HPGd7Iia5kYWVLmX3dUiTclypqU5v20Gy1ilIUK+CZjaRXkgNAxgIDcX8cY6ppaRmKaGZ7nmC/LV7OTv73VnSVRUjmNM91KzkpBbnWuNjHvlzf+fnHA8H+h4W+vPzF3ZxcWWT2dyevTi33//u9+y3/t3v2be/811l7oDo6GBsc9ZfmLNUJLG4Z+QH3drYcnopgtGDkwMB0iFz8ZCQOhsbtBa2BfThS6PKJ1EXSGI9ObkxJ/7R0+f29NmFrXesSwAa9jlEc0gOPmal7xdrs97AXnntDfv8m1+xh49etzX9c6SFqdkg59sdSNoVctx0PnfSUohEsU5EPYOxHGOUcGx8s98HdJ9a2Npw1A+dAPqeKxm19MniNMe8U1Z3OOrbydGBnRwc2FAqeDUpFLIdREONzq3cmIdAKwGd94CoC+fg6HBk9w4P7WA0sFabD7y20c6NXvnqxvgwmbpncpTyqaIw2+7z6LD2UcUjkJ8td3bFTP6ua2sIc+j2L3c2ma/sijl9OCrB+Bd3Ib7UZkjzrYbQVwkuuQcU2/LeP/+wAX0Pu5KoJi1+rygRoJOJc66Hmpzh2g2lGCeAhmNFLCuinAslle1YXychEd31Nh6BvVqK4ujgXFHjR5bNa3to71Er8UmeQyNDT22GcmytPKmtv/g33ZylCegJWgBCE8jzBcTS/REBegmC5b/v6qHclaHnomq+fm6qhFsJRgLAkAkls+O9YQIrEEhRk8yUs3G0cr3q/L8Jjs0eegZKVVYeSlJlZq5jy95rUc7Sgim5Aq2WAegQkxLMq3ltsSy9JJnXL7NjBRJRcSCbzcy5LGtnFs5rJIkjwbjssaskFCMb5etfdxMrUEod9sjYIfPIVSsAO3kO/a6z2/ud+AxhpUqmLQ5E+g6HVCwptY/XpMecM4UlISojDWfq5niWXz6fA08t6Lw2UbWO+WV3Tcuv7KWqwCmH1KUA3cl2hUlKAHoGiB6UXDNiGON5uQHzXikk4xlakDJjjG2PBa8KaBJy/Nw6oPvEMO/J2kYNj7lY5WoQtbBoDratV1FcRx9hDW1AZADRYmF0CVAnQ//VX/st++Vf+VX73nvv67gOjo9CZ53e89YV9uQX7lrtZD6H476tWaO7tZ2RYR4fC+A0U71dWb/jWu3KPJgRR6FM1RNaJD2bzFZ2PpnZBb3dOeeZ0TeqGq4jTlatR/rEq7V1R8f26utv2Oc+92U7e+VVW27aNl/5eNauM1SfftvuacYd/fpu26sTKrFLUtMBHe15snRxJSLjzfvSszv3dhgMO/IzoFJCPxYwZyTvEDXAfkefm54smR59WRy8APTc4DUTzrXaejWF+XBX4AuVQRz+yAghbA27Nh4N1K/fMemwWlpns7J+cC4EOhpZqwVsaFe5jj5VBzc6AtzJ1Cmrv5gsdW7EL1ivbbHrSGsAQJ/RCqBFIea8V7r42h8z209wmlhxW0L2aQD9pmAgf35Xhl6CePlauoa0NFRJIVxBLZLMG0Ib8+ZM1KAE58pwGlXL2XueH7pHaa+drw1OOE8CUq23JATkmTDmhyZ4LzL06jijopfSr5rIKEruldhSTE5UCoRZ5f0Lf+MXX/JDz4vAm6Rxwo3RlrSBf7gMPT11y/eoAO+WHgzPbwqxlBFiWXHIwKCKLCMTXKzd/er8/FxRMeIMR0dHdiJTCy/tloAuDV8AVGXMtu2WbLqePeZ7lKAFwGZ/uMzWMwDgxvKSTBG1R4lGN0eMqVULuPCl52ddjjGIa/ThyIjZxEuxkxypArwgQvE8BQccc9d7NiVoJzjl56paBDLKqPvoKlYXlqjVuSrm4cvyeyltmudqGCxsle5isXup2jdSMm295zrHCXOO08k/LI9kidcuXbVTlFcZYqwuCHy5zqSixWtEqdXPsZt+qGxNj1qkRV8DLpcZmZp69MzJL23tziwVmU39M8arJA9Z81H81ffHE7NMXWXtRdCTgVfz3quCwiagozkSFSsFN1GaozyLQIsMQGVe48xezeWv3I0OkMhsI3uK/Jw5cYg65y8u7be/9Xv2f/3fv2S/+hu/bpcXM+sNut7S2YUoC0CoUS7kxLzyRq8R+UwIRUfDvt07GAnQlfdKIMXn/AUSO8wsAA8nv/F4yYz6Ek/2pcAd7XZiVMCfzyTwasNwb6k/PDg4FaB/9nNfspOzRzZfm01XpnGtLXWB3lC9eEr0BGLqd/sm4mptu5aCBN0Tkek2Ad33HTmSWLtNe27p1x93vH7bDkZDOxk5oEOsGjLupODUVxUbPWIw8o2X4BFM9BCqAdij5cP7DIJoiYCQSFh8Zo6PUb/V0tpb+AjmfVvGpKLimPsF947IcJRw1Rf3dQyoQ/GlpcHYGraxM87Jrm3T9c4mMxz26OdTCYk+elSbXLXRXfVqw6qXZ9FvxIw4uD8MQE9S3HXYItW99drtb2Xl7VMjzJsPaWXovKZdakcBbzYfRKJF0hgDKCUkMT4ciR6mN9qfY49MQO/FXlKN+tLmiuBNxxgJXrLcc2yNCo5jl1f8soJUSg5rD/kLP/f39wA9N+WMtJJUVWW0BfBoTStT+cEBXZ+/UXL/fjP0vFhlINIE7rJ8XJafr2YTuWBdXLxQtoY8J5uUZjq7XRldOIPKS9b0Tkq2djdK2Um208ZfzJkncOX5K8EfcCCrKIOXku3O58IVTJ8vS1wRiGhBwcKlhwnbeD63J0+e2LvvvitiUwZjp6endv/+fTs7w0bTZBYCqOfvq5sqyuZe6ouZ2gxmogKRWXt1npFKxG0ro88Q/CiDqgwOynZABjM8z8VAsszt5DZdu0gDME9QCZzmsIKfYN2jrrRdqT/s3dT8yjGQ6CEr+0vCWd3a0SYdWaQTISNQSO91KaExR6683m8k6WJ7S0ZymdL+dpAsWyJ81ookF89PEHaWvAd/5b2WazjXbT7mc5pr28+J/y8oDk3nBPS0hCP+AMBVTgY8OdY2nuduUoK0LH18zc5GmZBjUTUxeP58Zsa9vvP2O/ZL//qX7Zf+7b+x9997IpEYpG3J+rP/vIHoGP16BFGWi5lKlTCFR/jPS4mrq76vqgChIS5Ak10ke0nfWu2e1NoQRIHIK59ygbJn8tjVcg76zBJRWsYsZ7u14eE9e/z65+zxZ9+043uv2GyxtRkl9zWg1FNvnj67q8dmIdmJqXkvuO95Albdk/bAO/rfrEWZpGyso7GmrmbuAXEA/YBKnzI7QILHjghWADBkOYGIRJP6YctK5qxQIVpoPgcvU6Yig0zPNxQSjd56Vg/JMLmO9PtlMpTz8+wRMaoWgA6wU9Ega7+8Wogcp/E9qiMY1qw29uxyZi8mc1VMmC6QMqBGvGqTKPdi38/QXyprpzlNcYdW+8OnGFu7KcPO17grQ690IK7R6gBsO6uVtcP8h3MLV4qMnAApleOYPyeQEiiH01za+Pq24FUR+XwEnYjrrPtIQR8ZelRRs0qnagkJAVU1DyBLQJfPAcfVjgpyjLElP6YJ6BWG/OzP/e87yj5YQKqETlmhHR7WlEE3A/imCmB3nY0ZGxiRLEIWMjcpyojVh1KDSTeaCx34huegVvfp/RMkIcFvIHcwdZGKnM++rgdaKq42s/lyUywBNIFWt030zaWfu5r7vCXlSEpssF6DBU6pUhnq2oEHcg/gndKjTo4g+u5WY0sOIH6RUBDLMnL+TbmRr5eMLu2PrZUBCnabfppS+i97/n5jUfJm00Zt673337Hv/P5b9uTjD1XCk0Rqd2CffeM1+/zn3pSSFLaezCQDTmTu48ODKqDI85OVDY7ThV1843FyVYx8BcseZnKe4wxmyn66rk2wrktQ4jPxPou1TwkU5ufa1FJZTeVuPnuU3P39hU46v21IaeF93gR1z7iC5Baz8rkGNUfOyyynVRDhYi3ebwzlatlnuudU9CFVsgzzltDiT434vO68BwppCeoVcaYQEFIASNtcFShFtXuPAJbCZZXguGf8ewciKhZhzrD2Gdeqz69NMiy34hwD2BVxS2QdetCopfnIpDLRGLlxHfpazYpqA3KUjIS99/6H9ukoMMgAACAASURBVGu/8Zv2y//2V+zt997V30u+NSocSKYyQ03KmK5S0+mVb5CqVrgWuYIFZEnXS+uPxs6mllpbsPhx++KIdm39Hv0AMnOClf4AJ7qR5nQVkFBhonUCV2LTsv7RPfvM65+3V1//vB3ee2BX87Wt6RHvmKv2rF89+JDrJOv1wMUd0pwM50ijnSmDWwU5oaMeGzXF8h6sZgh+o5F8tGGz48pF6b3XpqTr1ptkz+yYsN8363nwNLbWHw49KVKVwqlTXjnzCtWGFDkqkZJ7Vrne2zdcM94fcFcQHnbPHnhn4Mhn33p2Tqldexvnkx45/XJGL0M9juvQ7qq18dHzS2kCuOYAwUVHoC5p4iD1uR2r79P7gWi9nsvk7BpMl8xuQ5ohB5/19BLQr/Odb3pgNN+DvSgNtaQVVCYpgC0VKpEZ9WlEjMvWBWv2aDzS9156D2X8xLk2FQ2IlV4RzPMi7YCcEgsMBNClaRHkOJ/dpw00l+jRdj1QharVWXorT/nLTlWoNaThDa6DrMeB2RZDlzTPWfswPqOVYPdf++t/d7fatG2x5cYy2/Ym1urMrb1dW2c1sOHmkfXWI+wYbNtd2Kr/wpbdra1aR7ZuoVvtphKsGMgFA4gAfHAW2ZoJx+gH82Yua7ZXpvUL4DmQflc8cqE5Ebk8mr/Pi9fMakqAz8y4rDDkQuHvBgMHRj+2ICUFySkz1WY5OgEPcJdONRe4ALqyxD4MN54qcmsQ06RlXgB61dtG2CJ6mVU/LaLMPH5+7tUCVwqDoMToDipEzNkilUpPjg2c72khsBnyfAIXkcrUo00wKW8HBwy1XCANBWkrg418Jos0ORjeW9/XrtexhjNWLnJ/DQcoN6DIclLewHXQIAB/aSzGN0C+smQsY4lGFK7NpuAQOFin7jwzuxvrRqalDTVSNG1Q2kW9p6rPEBuXrFSjRYEkDKWwDDy9VeBGLPTi2IBlDhPZtAKQsMN1qVpTQJJjaNU4Gnw/zT5jben6B0mW41y6UpeX/mHDNrOY0ptb65rn763PMJ+JLFkbHTr4afgTQbeCGLgBeILvdvbJs6f21vfesXfeecc+ef5MgPrsOQI1V/b0xXMJ+0hKWPoEfu4JKHN9lIxoD3LW1uozleCMYH0ezU+7lr2mFAb+3n5PhQZsTNe0ccKbrc26VLEA65b1Tx7Yq6+9YQ8evWbd8ZEIcejFw4b3CMqlnvOLDTm1CgTkYbziAw/u+w2A0j/t2srWq7lt13OB+Gg8FHBCUjtCsW04lNgIIN5B3GW7toNhV0AOU5pM3o1VnIBcs+hjKiGJdyJQxfSLpjuCBFoE9sr4qP5sFhXjfBsiO1xzTedEK86NQhCwIYAOE5DIyK9WHVtuUMQDmLAxbtnVbGEfP39hzy4mHihB1Ir/OehUdaeC0ukPBfTVvR0k5+S4XAfCueeratSlR1+3TrU3ZBU4s92UFI6Lxns5Q92rBjqPjagAKVetp41jkFfEHE+8FeaYw+OWqqQCwpUAlyRNNqntth2Mh64O1/eEpmKq6xhZJCsZD1HVmW9WtkIACPDuo1PREikRWd4+qnwvruxgMLSDwchWVxAyV9buXdlyatazL1i/PbLZ6l1b28R6/aFtO22bLJbWHcANmdgbb7xhb/3ulV09a1lrNbLuoG+r9guzDsTmsAD/r3/u7+5W257NNke26mxt2z+3VmdqHco5y7GNl69ZF0BvrWzXm9hi8Ikte1tbtE7FRG2hCCWvSWZOtwZpFy1hSg5ktRBBlLnlJhHOQt41piThJ7aM5Mp/Z8m/BJJm1HcboOdGVpa+ExBVQQgSSRMM8obn7xJQkwxWBwlmSwg/wVrVezSIX5wX3xhigyhL5lGez8+Wx5DlWJX4g9hWZs0loKcaUUoMcoycs2Rb01PPG7wsmfs5bLtggY6jKbnk36Mill/+N6G1rjYAZJ19jkBqC2cknISyzH7zWun6A1j0H0s/+OKmrd64+EfzWm/WOSoVve0MzgLAIInl+RIwRGldP6T/SAACgESWIWnmKFfmGVHmmR7E0U7JrAehDuA1Nw160arYRGmyMuULc4X8fQJ6q+d+4UmSyrWVf7fG7apYU+XGxU1MploCejOYvWndiJeA29rOR6PY9CuNhioDc1DujwgGBwJr+CZXk4nrAtjO3n73HbuYXNmL597KQaWPyYnZdCkmNddH87Ry/3LXM+asqUyt2GxdylxgU43P7mhjwFOhjBz2kzEapomGirPSt6PRqbU6nuWSi/VHh3Z6/5Ednt63dm+k3jskOA/4HNDLL4IynXP2MrVZMAtynQKCDlUTdivrtZFcXckcYLeZSyaUgBlp3TEkuOHYDjAOAvgJgsR4X1ufTLmFwE4YerQ2WvcpyERALewJx7IM1DIok518cEp8Hft6JxGg8EL/niDBJcXdqU2fJ9y+JJErmWS/llT0kgC9bvXsfG42p3eO4pgIpCbTmmcXV3Y+mdrzFxcO2Og9KPkgQCIBooXRNdPUQfinvyRt61WE67+cNyHMyVs4PA/8evhX0jG0jvNnGeAnoOvuK98nAD9apdJ10L7rwj4ye2K8NRIpgHxHBXbDTITPoo+6ffEX1B7qtY3ELAlwTmN0QN9u57p/SRRWoobubIuPOue8bTadzlSpA8iZ2DkcHNhyMrPZ5ZUdH6ON8InZ9sDWl5+3xYQS+3vWHy11zdibx0eH1h0u7eT+0l5//XX7nV9/apfPejY5H2jEcXSPivmsqjy0/trP/b3dWoA+sjUEj8Gl7TqX1iXyWA5stP6MtTcj67YWtutc2Wrw3FZddIAP+eh2CGUWpqD6mz6v7cWqmDvGKSo2SGU8Ktd7eZ3NtL/e6nEfNGqATyBO0Csf829uA/QMCJr9Sv9bMnJ6rIVNaoOxXvYwm9m+CFmRoVc90bixMmLN0nEpjyjgTvJSof5Vvn6+73WALnCJvwPQm58tS/xs0JnBlht9nSmLonN9hh4gm1rr9XmvAZ2fAej5enqMu7MGmYzevYxbfVGGV/yzegnQy+dd9+/yZ5SetNFVeYqvnSybfipALzYDBTfRAVBnnWwzJs98RjnY5GJ0tzRDLLJcZd7j2UCSXzbMiaPkRU6tURgvqfrY3c6ENXi6p+VqCgjF+Bzs6Ty/qjY0BJ9ymyuvb3mPZJWpDIJrYqP7N0vyNgiS4poUgA5IkwkA6EmQrW7XVktKVoxb0fJR+4p+7HJh04kD+2Lu1QDKvBCzYF3z+yUyo5JadS39eaEGSG9e+vzcizQyS8JoABTHSdXo8PBEPXeAGrtTSG/dwaEet62OTRcbF4oJg5YSXFiNKvkK5LEBZY12HNDDYIXN2Ag8dkvrtFYCatstxTgnezs+PpT6HVwXgKCnPvnWulQ4Q/rVAZ2Ygg3bW5H+hdJj3D+JatFaSiIm5DsFMIBn7C1cyxrQ1946ynUZvdsEdCoc2i/y9xBbk8za6dn5bKfSuyo97GftjqyCL6dzScG+/+SpBGkgEdJjV8VKo1hdPZfqSFa2qn0gZq1vAvJq34YQRlWhSOiqdZw/C/CusnI/CXH6PLhQuTnOaWbm2TTRfRaktZR2lpQzOhEEW1wTJxWoYkfrlOs57jnJsIOqYIgDoeWQ10B7RBvCIaqFXmXUsSvwdB0T7j3eiwzdpadpUQ28akdg2m/ZvHVlg+FDmzx/aFfnSxuPrmw8XJqtJ6pyT84vrdde2v1HLTs4Gtr/80u/a8ODN+zo6Isaw1wsnpqxLqOV0Pov//o/3tE/X24ObN1ZK0O3DoYHc2tv+jZYv2qd7QAfJ2Xum95zf54dmu161l23PEunLKUycYwm0Yui39yHueozwluxa/2Rn/W2LRutWPx+fZqbkj50Qaq47vd5gsvH8nl+TH5TJGBWC4qek8xY6jGRBIsmkGd2m69X3ZC6kF7S1P8FK5/XIrLLDH0vewoASNJGM8vKYy3BsvwcmbXlWFw5SiZAK0h0extiIWKj2d/oEacNa56bevKgqRGwD+gynyheU6YVxWhaRWKL/nQzQ2/phvaI97pr2QzW9r6XZWcN6OXvEtA1fxvnoszQ/Zp4MJnGCZmdl9m65tyr7N0BXZlQCJBkhp5tAT8i54BoI135FAQbCKANoGdAJ8Z5v2Vteq6IUYRgjo43Kjsah4rsSj8vtcB1Yf3zN4PNPJ+sixLMc934o59791mvS+5qxahs7m0yPnO1LoLdrBK4bDTpR9e+6BJiQbBn6dmgyGUuYV5xDwB1+u9op0/xml+uNZ1xcXWpCgCbH/cFRQ0FGFnNi2CoNoThvX12V9kl/6MxH8pnyMe2YbRXAxSpCeBKe4LWIAwiOOPHmsRM526QWe1Wc2uRcbfIulci+aFLf3wwsJOjI/VWJQXKfkc5GG9tetq4pcEHojrZ5jp4r9Uvmz9qf5TuRbSbAtizLYBkUhPQ+buccUYYhXAFQFeFI6XtUDELGVK5EBagnkHertOzyzkGRczAU63x5idSuIjOTJdL++jZuS1wakMHH+CHa6XUlhYHgD7wCl+MkeZ+VVYkq8Xjd3h9r5eA7ou4+l3uo9W+eI0anXNtbgJ0TypJOFRBVgfNMUoEt1Tso2LCLDprpeXZ+UGfbDrayQiHIRjF8ymJ+N3o57PDDD8CRXOtFbVbNEO+tO1yofdFJZCW2+XVuZ2dndrRyaGdX144/2fUt+frmXVGD212caoMfdCfWnv9woabS7s/HtiXXv2sPTwe2I//xOu26+7sf/3FX7QX8549uRjb8/O1HR6QKtS8tNZf+ev/DCMqW6/7tqEh35/arj2BZqLme2933zobskAyqblZB8BHD3lg7V3X2hL7pU/blbYy61EWjpoPhdzhkWVuEjnvqcVMoWtFH/NlML8OvH9UgF5vcFu1BFJko9SzLzewLPFljzGBh0hMqlBFwOCa4EXFIcfSGkFFkgSvA/Rygy4387IUnxtzCoNogcQ8alYl+FnJ8szXLTP67KHnIVfnuGp+7QN6bkjV+WmACTd2ZoDev749Q89qTp7T8jE/e75XE9z98wTrvXqfML+IoKbUSr4O0FmDOaaVmWeqMLFJMqcvopTK9Q7o+SUREtinqhkHDyA2nlTqyjlUAD0zcw8mPFMD0Dt9d2USaTLmULMCQynQ95A4hngf5s+1eQbZtKoQNcY8y7GdMjj0fwM6vm5yCkEBdJGhc0w5OqPbOH6fryUdggzgtFnHFMDaBPToVGhOgBZEjOwAwiKdIp7R7svxLkcu6cNP5zN9D8iIkBi+zz5N4dmNyvjonDMDzusjoyov9Y6hLzOHSMcY23DsQFUGJfqIziKfyRzJJxgcILh/eZR4sEq0WzzrNzDKyeB2+v+Q7Hw8sLPTA80odwEJyaC67KvYzVKYcza87psQsGmFvSnXX6p9ZZC2P+QdvvZk6Ps2pQTS0gwoglWRUYOQpXs8yu5STozxtzLYRpiHOfPFemfzuB5ynttgZIPQjM+j8/ur2Vr9XGbT1aZT8ASuD6NdpTt3/7M0WqnVjVP8w/0MPAjO+68ZgOqO01r3ryopgLRNpa8o/NUZuq/tyjwlfOW9SuacDRnnaHRx7VyJttunHg4gOA5kwrJezBUUEAQA6J6Fu6jMrtO2dYdgaM7smQ35OetpPrfWmlHNnc0A781Segx/9s/+x3b/0Zn9i3/1z+3999+3db9ni+GBTbcjWyyPbbfp2GY2te7imX3+rGU/+fqr9md+8o/b5OMnNhyafXTxnv3DX/6ntjg8s9/9sG3PL7t2MDp0eM2E9Wf/5j/X2Np2w9JbWqs3t113Dt1HqkIdu2ctxDxYOG2EGK7cdHDXVxaSbmT0bEeHR7p5J1czleG6EnxwFm5mJVUmQfTNZqTBfv+6DcRv+v11QFC+Tn7QcsMrAZ2LmrrHuYmWC6/M8EsgzJuQxbFXsm/4mSNdqg2zWcq/puRegWQhHpOgxvvlxpsZOD9LQM+Lel1rYW/D2DvP9BQzACmivCgd+bWq2fV+DfazNQmblGI3jQy9CejNDL1sz5TX8qZ/lxuzgLEB6Pl3zgtwsM3Pr3NZzIXzUTQ+FBF3kugYI8mRKimnqUcZgFpUPqRzDUlOm4pXpjIzyQydki3nJ+WBq8wlzFm6AHrIRCagNwPCJqBrnXKMAvWyp7wfTGbQV52TAjjq68C62s/QWUNZpdB5iPcjmCnvIzZ0QFZ8ghCiQZLVAyJnVSe5TD1iBQr1WCfAu+0OvKQb4hlUJKRkBqDTd0fTmktEBqtsF+LW1pZz/MyXNt0tbE5503BsQwluaAvAfsGcPSVtKgYh1xojRFl6ZUM+n82CnOYkNHY8SGj6Ty21tbKt9nqpETRZaHbbdjTq28F4YK89PNV4k1omVPtEJ19bi/eONUMWrXUexOA6AdhVY3fVGq1K7lF12UbJPUmN6gPR2ydAbFduY6oaRYZe7hWcswwWNfcemvXwm1RJgSiHteoCKWDY7mTsOxeVgX3d6dl0vbXL6couJBdLpu5aAJLE7eOS5yC7v8/4fVdWWK8DdLVmi6km7W0xOcXzWXu5fquuRAhECX+2LoEcUO+VMV1xJ2nzeqm/DolZgWtMAEBSpPoi+Vcp/HVs3BtIqvdoBBmur2xbhiwRHOWUlrJ1xoa7aFXMVKWGRNfGFnU2sXG7ZcfDvi0vzu1nfvon7GDYt8+99qqdHI3te2//vr337jv2//76b9ni+Mw+mZl1Bmdmu4FNnl/aa8d9+zM/8Zr9sc++apt3n9vlux/ZycmJDT4zssujc5ucntjf+fu/Yb/9vXPr9w7CDTCmyP7Sz/+Tner9axYgtXiycNr7MPeIYo8h8mtBtikR2tJ6lCpZeGL2XWmhMq99dHpPvZbn5xeaW2XUqc+4045ShAO4/p26ti2zJfSQIB2VoF2CW/Pf5YZ3F6An2DQB3V8je+j7pLxyYWbfMG/C/WPcapxhD4gLNTAtTqQ5JdzhPcHq2IvIulzoVcATIJkRdb5vVgnyGDMbT5DP5+eGnYBfbu4lAGfWlB7K9ftHSZCJhbLiEJn7jdcgGO3JLo/7McxFauJKTYrz/tN117G5ATTB3P8m+lpFD13nJo4ZsC0BrQnoGlmJ5+Y5SuIQwCEyGCXNzIgLAo/GNxUw1JrOOV6Yx86mUJ7vzNxT8liJl2bFvQxID69cq7IhlXJgnaHrGmtTzdnVl815Xs7GC9vO7MW6JosrW8X7s0mV15ZjUZshAojM+PUcpjxEYAvegoKa2Nxjw2fKwjN4Hw3T2FMEP2r1IfWavAuqGIZIDKpvGzGsydiVEcIl07HhgLaTy9zlcm5X65ldqny/FaAjzMHcNeS7HKutgxefwfcszSWCZ4AgJLW1VwKSDCdgV8BHC31hve1GbOdD2We2NZ52OOzaK/eOrNfbivikQGiDYYZrOdSjl1FliQxdKnds/h10Jlg/tWOWeNRlgBwk15QQTo1/V0z048t7v5rrDyXIcmJGAleeHWjuWeupxbneqtJBi0TAvjGV4Kerrc0Q62m15cp2OVvZ5WxplzJ1Qb3M206ll0O55rKvnoBeFx5qKWTOT3ZUc7pJ9yr3VdxnCeiprS+Q564Ll7fuxvvczd55ArpEfNAOkUZ7zILnPUyUuJk5MRuCb6dl4/5Q1RcAHQtUrIBF8g6MUns2zHXUjmvDZMeuFh909vu52XJhZ+OhvXrv2Matjf2n/8mfMjvf2JPvfsfaq7ndGw0UxP/Tf/kv7feulvZsY3by4DM2nW7tvbc+sf/gx96wP/fTr9v9xdw604Gtf+89Wy631n08tPbX2jZ5dM9+4X/7FftojlGRfHLrlttf+IW/x2q2Nhn1DpbfWv0dAB0S/7Y3tlUL0knXP/R2Z8Ptznqw2gkAujNrdbZ2eHJsx2f3JVbw8fNzm84WAnRu5M7WQRwwp2epWTxu8E7Lpra2dTWPezPbvQTS7wfQ8+/KcnX591yE1KGvIsHI0MTw7buWc75OHV17REQUWNZ8SnlP3ZhRci9L8dpgbrEkrconcePnxl1m6OWxluz1rDLk583eerWp5WYSFQPczXScpb70XmbeyNAbcyjaxMrovEGKqzb4opftCOvv6bKf+4Begnt5rfIzlMBeBQypwBTX6tOQ4vQ6KQCRGt4QuIIJzLmD4S0ATfGbQndB1YGsEMTvKxJkMHVV6iwsVHMm1s+5s52Tf6L+XioRxniNtNpDSTCB0JXzXJSFr7LVUgYn5fmqSvglMdFjiVsBPc2FMgPMdooDEnOzvAja+T7DzfVQ/5tyOmXMTpTsseosen2SuOU+6/bUBycL9zXrY5SU4wHlK0bh0BxAAoNRrnZXrw97+Gq5tIvV3J5NJtJmR9Mds6Ol+pg7DwBQyEvjlJgmINvSaC195sHQFtu1rRYrW8x9pGuDGl0QfSE07ZbsjVsb9/sCdFlsDvs2HnTseNg1/IFUXem46qI+f7jz5Xlhn0hOQn0f72w0BOBqYaQS0LmWVAj0/FRpi+unmXTWSDDBBXQh1MO/c0/guDJAKIP93B/mfF5J3ZKpbyTQM6PkTttis7PJaqcMfTLbSDmOGXV66wRQ/F03xlq1B0Qw7y0qB2UButoZqRW1D+hkv+XeHt9U1rRatwHiFchH8R0MeRnQi+ycllYYqcjHPCc5xF1jD2YGfcGdr1YLx0L/HLLj0WhkQ0bPVGVwlzVCRL+ukQTQ5jHTmkEtTvoOkKS3K3vl9NA+/+iBHbV29h9+7St2+b23bDibWfviwhYff2QP33hDwP8700u76Pft7PXX7IMPXtiv/dvv2Dff/Lz9qS+c2JNf+1U7eto1Ozc7OHzVOm8cmn19a+8MWvbf/C//yjbHb/j9Uvh/tP6rv/OLu3e+8237sVfu2XC7ti88/oy9/vh1+9e/8us2WZt9NJ3Ztj+29uBIg++HrYG1EUe+mtjj05G9+dqhfeFzj+3o/n27/9o9+63f+8D+/j/5p7pR8TMmUiOq7uxiqJ6bHJDnJqYKMGhXLOJmRta80LlZNTf5coMvgZfnlRl2+fr5N6mIdVPAUAJhM3uWXKDmSmPGPghR5WtlRpas9ur4rvuw2ZooVMRKlvr/z917B1mWXvdhv5dD59yT8+zO7mye3UXGIpIATDGJLNqkJVukLMl2mZItyWVX6Q9ZpUCqaEiyrCraJVMoBpMCaQggmADsEgQB7C42787MTs4z3TM90/H1y8H1O9937j3v6/tmBgSpItVVUz39wr3f/cL5nfg7W+5vs14N9awKfh4GteAHPofPX7AZnOJRYM0lu611XVJW/NNfhqICMwIPU3Muh1gttgGAruEOvX4SaN/rPREmmhznBZ6O0vGoxS5BW7Ymgl6tc1pWFGxeGLukLPO+Ic+IrideN9dtTv/Z9bXrpQqdBVxns3YEGFnnqsRDqgjympprEc2/J9SJMtUlBumVyyCsk3RO7FhlZoTD3ccUA/piBXHdTzIe7+IXQU0Xrpb5SRta70VwrKjyw/3r3Pcx85pTaF23uzaVOiHycT+SYe77QlNhWtvYFEAXVz7zFejhExKnPLqZLJY2KlhcW5d2r7TMS8UhpPN5yePZqNak5zkzi8vlkhPKrDdmORmFez6HXKko2dw1KgV1Z1kLrQbXv9kSFywt89FiQcrShDhG4q+UaU2UCwSC+JwJT4H0xnbpXyQYUg+HVcwdoDKHx3kK430TJJ36GmoFdAVlJnBxnqgA6n5URY9/W0C3nkGr8IuFKe1iIRUIjJG32KyFNdOtHiqNNlY3G1irsbVrV9zvLAGsN2mtsytcE/kCiXrc+WJzILm+b9ol7Yqp0PkGIzJQX18vininK/kH0fn2yZia9c5xSU6A/4Ba+eoRkpBZm+tgLfR+QGccm5a5619OchcXNpSyNSH+YdUC6Z/TjiCIvcyprOULESuo8D6wLwIrtjhwz+sgZDF0L3e6qPdI1NOQrP18MYuxck6UvdlcDt9/7ClcePFFjFWqGK1sYmizgSyZ/vbtAB7Zi69+5UtoZjN47uM/gC9/8Zt46siDyKxdxHe++Ds4XDqEUnscE9MHMffxJ9GaXsTnT3wHr9wexu2m24/0DkT75+/8n7/cG81n8NC2STy8fTse2r4fqV4Or736Jr5z4iRSE2NY2KwhU57E2noDmVoK49kiRtNdvOfQHhx7YDdQWcHNlWX0ymU0CyVcW1vH5TvLOHPtGrJltkT0DEjeolV3iRzsnIvXDfqxQmkQoOuG1mvYDXwvQNcMwWhCgqSiP2tAt8qIBQB9BunHbTUw444TDd4nw/XFNr172AK6nV/r0mPGkHPNeUHqQUxdk474xf4EdaW+n7yugSWRca8pW1tC2Zpk3vr4ogr0AaEIO09J/x8E6INc7jpezpsANw+sCHNa6FurHjSmHO41V0e8FdA1S1ddjpbSV8dPm41rIf3UA0BXR4hy+Ud73wtNtQBpGSTtD7vGoZJklQ/J8FXQ8Bn48l2rBNn9ZLjopdOesfjlulFFgDvUWvMcvS4kJFxznvvY+iJQu3Fq1r6LfbOunWFpcaEzjq6dDVnvly1grdXB7bUNoTsmfSl7pHMvsGSuUq2K6354dAhj4yMSHiN3P5UM0TTTKfEsMt9HrCyhgnXJZ7SMGc8fLpaEU6DIUqY8m6u4xEXHZddBNtWWrHfOmYRmfIjBgRdj7q7KRdcg6iboAT0nJT79gG5PmyZVavmVduEjAIWA7pQRdy0NoYh3xyt6MgYqhJKs52LA4jcgF76UE7YkAY7laZvkz2+2sVZrYL3mGrWwqw9pYGv0kJBXn1wEDLlElR9+DX1ejuOqT4mi5YCQPcdJveuSDyXEQaZLX4UQeRLipCqZU1kPTbjzRg/HLM/Q9Kx5UqfeD+aU7aw8IPUu+5I7amOX7c45EbAn4Q/Ly8Q7RsU6K2vGbHeCv0smFEafuBpK6HVdKWqW92dyIdsRp7pokjQo25OwzHAayNc28QPPPIPhtXU0zpxH5+JV3wdXwgAAIABJREFUTNVaKFYqyH/kGeD9+/D2138X7WIBT37wE/jVf/cf8F/85R/DH37hV3D97TN4ePIJHNzxOEanD6AzmcMLS3+E3z17HMtDDyI7Oo9UfVNKJCP8+uv//N/0PvrsU3hixzj2l4aRq6WBCk9QCqeuXcOXvvMCbraamN7zIDqdEmq3GpgslnBk+ww+/cTDwMIN4M5tyTatZLOYOHQQ2T2zOHFxES+eOoVFklBk0+h4YSE39rSFjCOWoorsZEj/bgE9FG7KQGWvY4WyFbSDPmPB3l5fspQlIyPWqsM2p9LO01ju0bW0lNIAmN7futwHAb619Oyh1VnUQxYqQeHfBDB3+D0BRSSgXfazbXjirt0P6FHNsoKat9DjOe7Pco8UpKjcLL7eIOs8EcDNOOVePvktUiz8vNt2omJFBM1SxGUuRpK3MDVpyPRvt/slHItYk0H4xIJp+H/7jI5qmJUgTvD3UQP7haRFKftHg40m290pc4MrRELlI+lvAq7aSDpWdfHaZ7NNgmz4quPjv7qv1XpSa0qrLLSzlJt/yexyNix7qfcpRK5mXHaa73suVq/Q7TrAV9c8edlbmbxYkBvrm2JhkqaWyXSVRk3ao5I5kaVC7GVQLBaEd4IJd52Wqx9mIyben8/K+WeITRRl5iiwU12OHF9shUoAcPwRGjJ0KZZtEWi8hhDmMInOhxYIXOw3L2fO01+rq1wJTlLpOIdE5jAIP9EDKNa2rL+zgl11je/iZapqBDR9lYWWITqXcZwXIRTWykzpWw8z9EmFiYDelHaqkDaqjJczbr5eYwJiB71sQXIUqDhV60ya7qDKpEJfxum2LDeki+k6eGUOReyhEWptMfCcVa/Gne4fdwldf0eGo/kr6k1QeSe/SZfqLfStgN7xgE5iGBdHd/3MY0BnCIXJbFSopcGN72eg1QkK6LTSqfzIeMh4TwWAKZR1ZpplJDmunumhlmoLwQxSHRQYb19exuPbduDxmVnkF26hcfYccH0R9asLePynPg1830G88kdfwrEPfhxvnDqPN0+ew8c+9FGcffs1DHVKSK9OYfvUEazVUrhUvY23KidwrlVFY+ohNDp5DDc2xbOuP6m/9S9+qfeZDz6N9+2aAq5cRfXUIsZSQxie2wUM5fGtc9/BbXZmGprE0Mg8Lp28jvrtZXz06aN4bHIcOH0BWLoDjI5iGcD44UNI79+Lb7z1Fl4+fw61QhFND+hMIIiEB13vZMLhpJiygxDW7wXoSULKgu69AF3jmyGIWsH9Zw3o9wLtaLEC61yf3W5wC/T2kFhgsXNMoeW46V0dcgxO3vLbwt241UKPQNTE0fS1u7rcpfNTckJcOP+DQFUVDEtuYdWOuwG6eP2CvWfjjByDAlK4z/qBuf8i/Uqfm20FRxmbJtix3JPUp2zg4evQla1NLXwlpon2py/Bil2n4Ynp/1vdvIM+pWVOYi0pOY42kqD3grFkZTnUjlIKEMKVb8oavZdHhLnPNRAL3Xjg+nYP447eYtd+9LH3woFQhi5raWanPcr9k0jWfBqp3AjqnTbqDecyrtUbqNQbqJLUpt0Ry7s4VMbwcFlc7Oz13mjWpVMZ81icFZcRIC8MscVp2fWOZ8xfqKvZLc5Zgfw8w4X8W48F3bdUatq8V7spZDmiIPgeD9ILwceSyUEg1j3/SbcuhlscD0b0Y/8vmdrsJeNi6DKvfu+oIZI1CVEyd1o26ddQK4z4fbu3VWZII5ps2vdjZ001XB06e6X7DndrLCNsdYXTnR6vulQhNOVznF92jIzyI8Sl7kraxOsi7Hs+WVK7GPqsdgf//e5ZK+8jr47xEMk59Na5q3pgBZYqQmQr5f+ppHqeCXb8y2VRZOMaZquzZNEryCT7GS3lY2IgycFw68tEcW68LPsSeJY5BXT+lryVVBrZhvOytbMZ1FN0vXdQ6zXFEyQ8/q0W8pUKHhwdw2Nzc5iq1nH51VexeeU6nvuhDwLvn8JXv/M83vPcZ/Bvf/XfY3hqAoePPIhWpYo8JtFenkCrMYozl27gVmsDmyMtbI4OoVHegcWby5hBBwXpOulzEf7uL/527+jOKfylR3ajdfIUcGEZs6UpVJY3kZ4sovzUDlzfvI2Xzl/G/iNP4cbZJSycP4cf/Mgx3Dn+NqYWa1i9ehO5mVmkp6cx+dBD6M7O4vdffxXvLCwgOzmFZjYbWegiNHy5ULrbE+737xXQrbC1wlQEgjDX9Sfb9Qln30XNuqzFkvObyFq04bVjC90w22k3Jj/BUQzdZor7fueDQGrrfWJQsIJZQSL8vD0UVhmJrDxbZtJpOcKTENAjV26obRmLmkLbM3lFVlZgodMF6d7rt2RVtVNAHwzY7olD6z0GfK8QDLDQmRFtFQ4bQxe6RqFujX903fW3slIleQnkup4AJrqCATUL4pG1G8UbXR05aSU13uk44F2Wu66hJsURDPR1FdwCBEbhSvJw3N274axgFfSawBkl2aWY5MOEIV9CZXI83J7zjW88eEfjM3PAJjD6oyAv8+Zt9ILvRKHEKjYOz8+59qwuLs1xak28M0ZTyOaKAjJ0EzMOXG01BdgJ5lx7ghUtQo5Nvt9uSCKm9JBhxvxmVRLkHFVyXji0JVmRMXsy1kk1j0+ioqyQRkFxaIDeBOH0Z4OTVl2Y88Ty9DkomlldSNOV68mFfL9ssfCzUYTYyamor4F3nTPEIUDkGDj1nKnrnrkIbODTVz3BREelx9UQiSkXVI+EtJ2lssZkLja7IXOfdDFMS+Jbpca6865UEbBcjZY2k+EqLClstCSZkeeaSrOrYHBJiIRMV85JNzvpYh35i+uR4EKszNIXICSHvPkJOdnVyBD/hFZ6+MAMZ4j18DpvIo8NoLMXvbjVub5C3kTFyIO6ADIwxnLrfAFD5OFnAqGnLCegCw8Bn0eqKxhOcg2hnPLi6JoZ4OG4qNw0KE/Y/IbXoCLcaSPPDoDtBgrVKo4d2IcDk5O4dvI4pop5bNs/hvTOTbx58RTurOVx9tp1zO4dx5PPPI0TJy/g/JkV7Jh5LzrdESzevoNaqov1dBPLjRbSI/No1ZsotKrIMx6vfCA/+3/8Xm9XGfgr730I2XNnkTq9hPFWHufPXsL4/mlM/eBjuLZwGt84cw7PPvcpbNxu4c7VK3jmoVl84Rf/L0xVChjOjmH30Ucwc/gw2lNTuFxt4NUrV7BYb6LBWj5ZVNJdppDtsHbQ1//6jd+3osEf97LQrdDUr1qAu19AD0ljouQTpeJMjGO7Hrp3dbl7gLcMcjI+f44jQR+wcVlFIml+rCWu/7deBp0DG2PX16yLU1itklzu0mbT1dj3//QDuiTOeUiU6wZJcdJ+1AB6dC3fgW2QhW5BXL+TBFiDLHStQ7fUr7yOdbnzSZjgczdA57rdDRTDfvVKoKRroRZytF5Bza5WWCioW053eW5fJaGUsdb1LmJUFPO4uU3SXrHrHXtgfPkPE520fWOUP+GpMckC56lrNTtfmQGjcynxY3dXec2WvYkF78p87NlUQBdiqW4Gad8qUnIYPIGP+zzLYclt4V5XMBcClZYDeMny9Z3AWFPNCAVL0Shg+bdQwnZZAue6y7FZB3UIlpkxIatbq6HAeGreJclxHbgv6LkQr0VE0+waczjrzZURUpFodzNS9sa4PMGc93H8+GRh9A1B0hnJjC8xrELl2bu8XTjL1w4qdWmUYOsrGLzLndU40ZmIuldmBCgJ6M7T4ZQNURS9EqPlskKO6qt3ROHgxdJp1AlIkhznEuPYglYBncmC6+zOWG8IUQ+rB1h9sFmvCbsfzxKZ+MRCp5NBvBLMLiDzqGtcJP3tRUF1rwvriBhabq6jBELldzAkQCF/iTRGiRr1CCUNUgVXBx+6212PEFZtdcU6Z2yc/AEsQZPukSxdRBpDkhtRQKlYEE8N+dxZoqk17NLzXFj3XJZ+lDPgDR4q5G4/ct7c3hBlU8o9Wqiur2D/rh2orSyBBbA7p8ekT8qTjz0MdO8gm7+BxVsLuHodOHv1Kh577z4MTY+gjTF868ULqNfm0EuNodqsoDQyjFqrh1t3NlAok/K4hxQZ6ViZphb63/rnf9CbyzTxmf3j2FerIX/6FuqXl7CxuoGpw9MY+9lPY/Pcy7je6WFu34M4f+o6UN/A3mngi7/yKzg0/yi2bTuM4fk5ZCZncH5lHa9dvILbrS4qvSwKw+OymMxyz3czKDCzsc3yt65kuTdLaTT7+yX0yaT7AXQr/C2Y8/V7AToFsgpTK4T/YwG6CmgraO8F5naCIm07IUOe11GhlKSwyMH3AmNLUpyvjXY8xfanH9AFTnwilAV0XZMwKS4ar6kPDwH7vsHc0/Y60R93YHMQ537ulhRHC53uwyh7VpOGPMCJ4AuofHVsqpCF6xbtPw9sEVNbQBak16EVqN8RL1FATEQBzdeFetJY6c4NTgs9zpKOQNUsV2TpG7eleh9EIDKJTHMAvPLA70SUvppkJR3APKhJD26fG5J1UV8te4zG4AFIin20Tt1Qnso9umnk2jmkO0yOdIxzVvlgwt/Q0IhYRtF8saSQ/O905fuxOSer+9fppsRSIqDzb1rrQkTDlqHtpgOQDGuTswLo5NmS2LhnwCNMWEZAAXRfTuc6R1KqM2muIzwdTfZs572pNLQbAuyugxu/J8w0ci8COlkpi+yc5rMEhPNbmIHittKasBUROknpH930PmnVtwGOymDJ1mkAXT1GkVuZXf28UiLr7svpZP9kHKCzRSrPab1NK5xeK85bA5u1BlbYcIe0r01ngzd7jqpXQmmpDLLFsus4yCWiK5wd8FIp+Qy9JLT8JZse7G1PXn9mizsGQZlX5er3QK6WuCy43/sEWu2SxtekIx+Z7ah0MSTD/dWXENcRwig2x+ESENBZYlhgjgRJnJjQRsUqnUIpnZVGLAy5MDQifebZZZKEPPQs05sj3hYXRiKgyzwySY4Ka5Yd3ZhvQe8NO+0x8bKHHuWKtKmtYnxiGNlCBtcXL2FkNI/8cBaHHtiP4dQGZtvX0byzgqHyw/jGKy/h6ef24mblNh549Dm8fWIZ33zphtCsV+tLGB8fRzE9jupGUyotao0q2gW2tTVJlf/DZ7/Sy2+s4GC7jk/uP4jtrTSuHX8LGxsLqOfX8J6//xO4/Ma3Ud5zGAuVNr7xjVfw0KHdePbhKdy8dBUjxQdQ7w7jjQvnsdrtSZH8cq2NidkdWKs2pXUhAZ2bKt9LoUCKvDZQ9HWpm+UMGjE3SwAeyXXpSSCvVpQFdD2MSYIusvakPWFctiP7yNShW4UgvPafhstdXEomKUszPpUKMcoA1UxQ5aWmNhhYPjo+a+WFgK4g72KmHXHlRcLHlMGpK9gBkpzWBGvdudUIjHxXs8XlNzVVn00rwEFKWPntuiw5Ys1+Ss5kC9xtiaT35DWPrFo6EykSHnC2Ur/GIQDev0GqRsJokGymWeRbOKUNKUuS4qF7TvmzI+rdxF4CtHhcN7sI1IOQjVU4uVeUC14PirMcaFEwpszYbvybr+fSbBfCOixSsbbld4tKhF8P5UXX+dWYppZF8XXNtLbJcnTDcx3Zitc9QFziJ397QHdn1ZG8WL4HBfR8m1aRxsgZt6Ro9i1hU10USuz0qJSbjnqXSpDEuAmc0h++62vZe2jTjUtqWR8LXiX1JsMKUnYUewDkzKOH2fKwEItIaqtcxyW1ydr6hD15boKq1IKzdzUVCtZud9HOln1s2YEM4+jqleHatNnKOJtDkRZinl4B1i47umGCEwEjWntSo3vFSRnJSGziAJ0NUeJseWG4l5p9Jnq5MyyyyxMOqXUbhXD8PBHQxbNBCCQxEHkksj4bXWh8GUPvSnUBLXSSyJC5j6EpqegQYh+XWJfK5FEemkBL2PwYS86Iy51zLU16+D1a6bwPCWvYxIexd+FQ4PhdW1flblAQj2R5D0JYxucnGAtxC8MrrYZ4W1gORy4Ctl/1T+9i51SxqDTQWCE5VN5RuvIaEvYQS90BeoEVDD5/hRk9YH90QEoVGS5hjoAw8rHvfMqR8iigc483045JkWCeZTvZXo4HTJ6f+2FmbhqXrl/Ctt3zWLh9HeWxAiqNDelhfnhuFHO1ZYw06ygWhlFrryIzUcXYtp1Y3pzBxSsdnD6zhuHRcdS6C+LmbzWKaG72MFkaQ73RQi2fQsvzEcgx/Bs//+96I50ChhY62D00iaefOIxCaRlnrn4Fa8vv4id/5qdw6c0zWFwbwVq7hHeuXMbTzx7BRH4BG4vrWLg4ij0PvA9vXLuMS2vLmJjfhkq1iU6liZKvQ2fP2wa9Q5kOCl1gqNPDGFMpAWzmaKHHtYghokeHOYjfWSForaTQYhUrK2q3GNckRzFS02nN3ssqCHovteBtgpKDJXdArOKgB0pdppEyYPy7MjYSX/h+vgrs9m/peWzeDwHecrUPAgURnj6pRrPudZ6HSmUf0dyiSzm5rJnuBIqEJioi+Byy9VGEOsHsXYB3Gb9mwlpwtB4KFY46Ouv+5mthDK4/Ik7XqbfubGKWZKo69x0tiWjeg/Izay2G99W5psVh193uoWj+jJvd7lv3zHGJXGwN9u9T+7oqa7oHhaVKqEfzki3P2KRYtB4YWd4kVgX7qvvX+XenReEU9yGwniIdt3oEwntGawHHnta/7z34mu3kGsv5rHZLPcwYeNoJdP4IyU7Xsc/J+QQt9CFzfSdMCYIEVD4Hn1+Tp1w9e0oSHSUWjzQ2Nknt6pVHk1Qm8d1OClNDI1KDTE8U19i5VJUn3ymzUfMl8ndHLl+61snlXRQLvc+zEHVQ9K2TvYUs3b18TFvOJHrIe5Yy2fM+zGUVJyKsKB8EP3Hh98vKOM3YzaFauOpB4hrKntQQn8kP4pipvhCY3LNTEfKWtfSl7wmxD90vjFVLdrrP8SBIs3Armyuj3XK0s+Ll8/KM60JqXumnnmHDlxQ2alWsrVckBi8EZ8gh03UgGJ8b46VhjHtsRNgaS6WSq3nvArV6NWriU9msynNLgpz8c8q/hFbaVIZcMhw7qBXzBRRZHkoiJGmfyu6gpGV2LnhXwdATpYo16bTmnZeAoQVXvx4rqI4pjy2AhdCH7Wfb7LrIOXKNgqhoFEaGsNncRK1ZQS5PJrosatV1tOtVKf8eqaVwdG8ZO+auYniigitrt9FK78Abx4dw5QpQTDGksY4PfOpBPPDkg3jpnQt4+cUT6G2Q+GYC62QllDJKV4GR+u//5ed6I71RZBeyyDR7mN45itHZGsbmb+LQrjx2ZrNYvLyElfURnLmximuVCp5532MYydzG1bOLuHA2j30PfRAXKytYrKyhMDSMdq2FQjPjWOHYwjPTRa3QQYeuLsY0Oj2Mksqul0ItmxUtcdBPCOjWSraCJMn1aYWnc5t5xqK+bmD9HOa8vhXeSRZ//Bpd1j6GbtjAeN8IOH3WaWS5mXK1iDIzIcao86HgNmh+miapRO6h1p6/jzZliGqNgzp7bvAQkJL+toAbgluSMLPrMWjsfH4F9EGAaV9PstLVktbxqXAXwevZs2RNDT2pAw9n7TSasTvXPkd0PVOSlqTkKVOdVUKS5m/Q/iSQRElppmbY3j/cg0lKgw0b2e/qtW2TFrFEPYGOnoskQNf3BHy8u78fUEgMQu+b22zJIQPvDjTnwwJM6AGTsZvEMApzK+zVe6bjZyKaEtfImnpFUrLmGcuVPt88YI5vwL3OmK/7fyGdj0qoHKg7BcvtHvdPiEUingbXoY7zKRz06byjyKa1znIyWt2empQeDGnuYuq+tf5b4vGUhVJyZVymfg9IFjzPqsmhiAwJ203RJ/3qGYuriBywJQF6vM81HOLWz5UGMvGNngbHRMhYuGiMLO8UwPTALl4TPkVRlEXZXxJvZoY7z5Vrq0u3eC9DwnCIxb+yvoHVSgW1BqsBMsh2i86rZHokKAcG70cLnQ1sHKBnvfXflF7gVBqqm5vi8qY1rEx8rhTSeXqEAYWerSy5BNhBjf9ynnufyYNdSTqU9sasOxc1g22hnRUvsXj2uFeGSK99qndRlGV6LDgH0seAYJ4WTOuQCbVTRyqbRnkoj1ZtA5XbtzCUzWAsX0B9o45MZhpjuVv4vmMVTI+t4cqNO+jl9+H5b9MLNYtMq4kf/pEPIzdZQW8ESI/NYHU9hcVz63j+D1/DRraELnsPeOK21M/8/Od6w5lhFDey6NUZU2shX6phz/48njo6i/T6AtqNTUmUePH148gMT+DYM89iJJPFqVPXcfZqE6WJnbhZrcji0w2U6aUxWRiT1HtuwnYmhUa2K4BOQnxqpmXGVqgZMxHB0xomCf5BgG7BOgQP+51oQwd83bEQ3QroFryswLEHyt2jJ5mycugDgaUHK+LiVjYvb8nLmHlePeGCfZ5BgJo0PyR3sD/afUk1chWIgyx0unBDxSec83uBamjJxt6PrdUFdqwSjvQhhLspZEnKhI4pIlgJOj054a2CJrYaJe5lav+blMpBopp9P+n//YCqRCixVpakhA16PlqbSYCetKeT9oUqbDa+rnMslgrrojXpzb+hrzurSuu6Y68AP6bX42f1MyGo2/2vZyNM6qOLV8adAOiRkutr6e35ckNllrHjLFdPkSojCujso+7WzwG1dPvjb9awyzq7NqmRle6rLaSeW4Kizrvk5ptg7olSEgBdx0RXv8wpk+II6JRjdMMTvAiAUp7ruO5d3/v4b31dFGxmYEst9mBAV88fk9zCfcUxZw01tShVfo2the5eVz4M20jFtwH1CV5O0XEJgXSxuyY7KddUx3enE7+CV27IHNptpNDxCYqSySKNfbqiFDSYYCYt57JgZze675crFaxVNqW8kAmMvXbOswBqkqNLUJSYdi4tQK78ABre4b6VcjmhAK6K+52/6dKXSD89GaJouskQhTTFtqmeNCbnas5z7J7WawmgS+tTlqEFgC5ExFRU/LNp21uGs/TaYjywrE8qBFzuBhkQheedRDO9Fkr5DOoby8jWqji6fx/mRsbw7sVLuJMfwdriafzXT45jqnYTS9cXsP/QM/jdb18C8tN4/KGHceThPbhx812MzoxgeMd2IF0AOgV8/otfw4vXV1HLDgugi4X+3/zCb/a6jQ5yTWAoV5COM93mJsrFFuanM5garmFkuImJqSxef/M1zG7bj317HkUxM4dL11Zx9uYabqyuC0XjxMSUENIwiDU9MomNtY2Ia7aTJnWge0idIM53Vjji799CD4Watag5saEFr0xxVmjbbE91o4RWj37e1rGHLncKHM7XdwPotixDSBc0HmXoO5PGkgTmfE0zgxUAtImH1g7zQLgN7et6Awudn48Ea8DzHs6tBVY7n0mAqEAYugiTAD2KWRotXddZhdggkA0BPbJIvZDW/tC6dkqEo2P2vC19LtPQExCCqx2b9q22z2UF770UAgK6lmQpkOq8W0UqtNIjQaX91YMYvX5Xmdo0l0KfW9yEHmw1JGXXV0Fc4q0G9C2oS+mOALUB/SgG7JO49B5Bsl8UovJUnDQEHEkOXcSxa1MUFk+1ydcdV3xTmM3ESm61HFudtcyF6EQtcQdIWi6lgE95LIKYoQgXc/HudKbqqtfG8ezHsX+JtHsLvoNuj5mjRUnA60ic2SfqkRGNliwTI73CaoFcAV7KoqRvuiGm0ux0f161nW6ShOT4c96Dofsv9NBFMssDOj2H8Z7UkIBTal1yq+PYd5n+DG94w8OXm2kfedl/nLdGWqxTVYSkhl9YF33SGsMR0sQkJ13wNuiKZ/UTY8y9FDZrjLOz5XbNlUim0841XnKJaoUCW3e7HCdphepLx/TMkA2QREGV6qawA4qXxNMSc09phJNj5d4lqMv1WXHA8EC37hq3eKWLFQi01hk/F6pYfwWx0E23POZX8EfxgXNAbyk9G7IfaKwJJy17omfQrW0gVavgyI7tePrIEcwUirheWcGvv/0i0o0N/NS+nShcvYJLJ0/g6fe8H7d6RWzbeQCZ8hRuvvoG2PNx4tA+LFfuYHTHHLIH9+Grf/ACfv/4Aqq5EfF2i4z4e//3N3rLy0totirCC1vulVDsZFHskkGnhkxxCRMzG3j00TKWb1/GVHkb0J5FrbIN11baOL+yiFuVZUyVxnDk8INYu72Oa5duoFAqo1JtCLdy5GJLsyl8Six1Muvwp9zL3bUOfUvMKASk4G8VdLqRCei6gVXYqwXpXu+nzuwDHN/nPbymXtsCeiTkA9c7JZBzhfsJ1/H6pDaJAQe1y98NoGs2dwQ6QV/uJAvdArWOT0G9L5N6QIa3nSNrjVvgu19AZ8mLpVXVaysoWldw6AngZ0WImth3lLTilQO+L88r7sJYLGpCIbtsJSkkd1Ne7Pq4xKTkHwvId7PQLaBHiod5Jr2fBdZwj4R/W0VC18h+RgGdv8MKCD6NBXTdG1stde32FSuFYbxdZzxkZBSAE4Dm+rgELwvoMqMkBRHmNhXLjimtI9zgrlFG1J5VLEuXbS2uYwITueLpgaHcoe3qk6qcAuDWTHMg4vVx7naVDbJlvDXm+n3HndEIxalsSeqwO5IQx2Qs18WMFjUfSJLQfAhOaGuFQc2F5KQHt+9JH8mPwOVOF7EDz9iTZHcbAb3vu0HIzQK6U+xjT5LkCohLndpN3DJXgN3XltPSdp4OfT/m3aervMAkMElqdOdQFaM2vR2sYmq1pVeHVAR0e9J6tSltXhlyzmKj3kaj1UW9XhPljGMk2BLQ+ex0t8tceRmqvR9YWsZ1rDVIeuMIhfhbSug8c52QTQk1dUpCLLwGk0SFFU6Y4eihIaBDDDNnofeE6lcBnQDPH6lM8Iql6zfjxiQ96UVJSgkVbrXVALs18pl76S6qlVXMz4yjfvsWJrMZfOLYk9g9PIz28jJy0zm8UjuLoVwKxzrTwM1VfOMPvox0KYVdjx/Bno98CvjaaVzbr6jeAAAgAElEQVR/+SJ27H5cyjMXeyuY/8HnUM1u4F/9xm9igUly6WGpOpHz/bOffaG33lwBinWkUx2k1zoYaQ9jDFNoN9bRLi1ieHwJH/7gGMaLDWADWFnI4uL1MSysdrGMCqamx/HU4aN4/KFHceXyDbz2ztvY7KZxZ2PD0w0wVsKSF8YXUgLmzM7jzwj7DseVUFsk490sPN3I9ktW+PH/kQblk0EsmOsGVAGWZFlZl314bclyp0bt++7KdQzzkVNkvLDzgB4Blk/cUetU722Fbh/wDkIN3+2Mb7vMdZ8J62P32m3JWuh6L3l+089cLTUV4HYsodWqgKdJa0lWrc7rQMCT5guOZUqvZ9c0vH+4drwnAVu/y7/7PBYa0vBJM3o9Ed5aake30V1c7roGFpytAA0t9PBz+uyDAJ2C0AJ63xi1x7rxnIRu7yTvQWjZ62d0XR2QeaKWFklWnNvd7jd9Ta+l44oS5cQzYEJOfoy6z/TcakhHcziiM8TzQEHP7lTGwpdxRGQ5XSF8IfCoMi5WtSlvo6NRrEpyqNPrIG5PZh77CgyXOC/C0HETuHwKApbsFyUq8AmKshe8u53vM6lK5sDXjFvQohs/nSGg09J3LnepA9c6cyoSTO+m8BdMDH5TzWBiouFyj5QmLy9oTSqgh+sq6ylc43FCroJfGOJQRUvfj/alhOx8q9mosZFWdnvlyIYyPE8A55GsebluVnqBu/Vx1QmaPMtyKlYYsOqAmfPSnpVtcYUjgCCfRgMZ6b/ebNbFQue4KbNZFSCudvVASRKdSyLVihTeq95pSPtXrqP8JnudlBDSY+KUOSG+4XqzO1uKjX2yUpJGIE/3mgbQHdkQrXVa8vwM/++Snr1h5sM/TP4TBcknOVpAb3Qa6Ihnp4M2iV+6TVQXruGRHTvwEx/9KAqbmzj1zW9irX0Tz/63z+Hm2bNIH29hZnYfbl06iZPXT6K0vYRnP/3jWPnlV1E/3cK2ocO4Xa1i6H2HUfrYY/iNV7+Kb104iy7GmZMvJYRytv7GP/xyr5WtIT3DUpYqMnda2JGfx7b8bqytrWAtdR3d9EW856k8Ds7lsXrxJnLdaVy4OYqrdxqYnJ3CA/v34fD8HkzObEOj3sDVjVXcaDfx5vmzuLq4JJmMQ+2MkEhQAJIKdjPvtJwREOwHiXzDYT3gI1YIqbCwgMTFC4WABR9thWfBwwphG9cLgU7ccaIRx6nrytikh0wBPjpoxkKX+0T1uu6uVqmwIDcYFK3G7ZqM8Pl0SPdKilOFwyor9pn7rNoEK8EmWyWBfvg89jko+BTQBwFmCLYhqNOCEGUmyCS3SoK62TmWqMmDEvmwkPQ+AH2wwhGTKITgyr9DD4NVBtw1netYn8sCq83w170X7sdQYUiaRwvK+n2bXKYgYp8xCeRDUKelEoWcjBWlz8zPUzDKNjfZ3XJtb6G323XJIFa3qlMY4jI+WlK0yCVm3nX5BjqHPGu5TMHFzT3TGQk+xELyTVKYFOfq4HkTx1jmiJAcUJN/3c6ZA29nacq4vYtBUt18rFvOl+vY4Vq0uGSYqM+4lnGqJa5Fn9IHXeL5cW46656TXO4KFIz1uvPsz3VAcOVIW7YCuq26EeDxoZAtsXifVMt7aN6Jeq+077d0i2MCoFesZJ87/zzSLec9kD7wPh8k4g3wsXcS7whNLIGcXPsEdv7usqlJxoG7z/WQNRWw9QyK3lgS/nXN5PZnl+Ol0sDCU7br5X1olfP64gkQFzi54OOuj8qBT48Qm+pocx1yEgjzWwDorhtcP6BLXpX0SGe4wfEEcI5Zx7/ZrKPGUlRa86zqynTRWL6FmXwG7zt4AMd27ATWNrD0xhs4e/ZlvO+/egYnX3oJa++mcfjw4xg7MotauY5LS6fxyEd/BBv/9g1cf3EJhdYUCrt2A+/fg3eKVXz+3deRYYh7tSNKFXuliNfgf/3f/6i30r6N+vAaeu01zHYKeN++J3F09hGsrazjj09+A6ubp/HgnjYemC9h6dRZHD70GG63xnHjZh2P7j+KPTPb0V5tyIYo7NwO7BrFchb48kuv4ZXjx5Hr5jDcyKDYoXs9g3Y2jSrjCilgmK4Ow5IWAldooScJLPudyMXkN7rUeStloJYwmfs5l1/sDtfDYYWgCpDw2i5H+96A7g7UVpe7CAxDnRo+e/isSaBuXe4yTsO4xL91s4UWul5bXXAW0O18qEJkgcMKfgvo96OAfLeArmtn19C6+WOXYHxltb6VMCZaU0uAowJSclptolBc6xsL7vj9EJDVQrdgbhUbTaq07/crj851rPOo76kSaoV1eG/+retj58nOsSq8qlxYQNcEsxDQQ+XB7kN9z+2rntTwKvjJe0H5JgFdX7fXDQGdz+H+uXipjpPUm0Ik4klbNBdAypFStOTK4vKl4JY6cLKdCemIK6Os1ZrCTKYUodqVT9nTmSEd7VujmKtrXS10B+ix69+thaNMFXe0kTF2LQZ1e5R1psvbNtYweTSa5a4xdMfc4n6sssVX7Xm17mn7+UGAnvbX1TPl3OtUOuJ7CS+7NklhC1vJI3DnJE+eEX7UA7rsY6FJdUmBZJUj5z4hscMadlKktsm93xLLvMJsel5BOeh9iTFd2cRSKT3zREf0kDuPqNO5BMDTKbGGJdwiFehUHOgJYH/3rjTocf0c6HZ351jaeXuFMpdpI5fuSbUG78f4eUFi7Uya4/9dd0CXm6Al0I7iluvQabYdeVmG1MMW0MnT30G7to6JfBo/9IH34/D8HFZffRXl9Qry5SHgxmlgpo7atetorM1gYaOB8pFpzD48i5fe+AY+8skfx9K/P43zLy9icno3dn/gSXwHN/D8wnlcRw7VVgoTnTxyvYzUojOcnfqHn32hd6uyAMw0UK8s4lNHH8ePfuDjaFypiPZ74uo5vP7mN/Hhpw9iBJt47Wu/g6HhPPY8cww79z4GLOax8dYljAxPop1OYa2YxtR7n8TCcBp/cPx1fPONtzBcHMVYI4feWgO9ahdZ0vUNl1k8izRdfr55gd2ouhmtlZIEaOFroRWtMXQVkPY3/88DGwpAew0L7FuB3x8yT8Wo15Hv69n3ZSeRgApK9FTgD3q2UJiqUNfPk+TB/oRZrjqnSgGpAK4HWDX28NkUSL4bCz3pGWwyVvi+Wui21CxUpEKgDIFLiW1kXaUJhE9a4t++1ERzFPT+kvQT5RrchabQhzGSlMh4vra67O0a3UspU+9OqLhEIHOPTW/XR9fM3l8B3SpBSfvbznP4fSE28SCrn3PXcBZ6FNf0/dvtOS4Xi1FSps3PiGPoTRObdIxc9vsk9XB4wdpzZ6nz3sx4LmTZ+MTFcAnofE8BnRU3XOcWLXQhlVFQ8slw6inzdcv95yxOrlVAl/nzPAx98ydUn7FSZudZ59GGL3T+IiWqrxlLvNgqPxTQI6AOkh8JwDYHQhV6BXAdgwV0u76aAaLPHwG6CUvpXlSeACFd9YhPCt5IgSWkCgesLwtNwXWgE/IputjJuZIW67wmfPs9VJsd6V/P55QzLKnvXUfNm89KsiHLwSW+TSDW8JBPNqwxqZSKulTMOCY7oZ3lP6mr57qROIeNhnxYhkqJEPC0USqRMMiVXwqDXADoLobuKL612kIYAJUJsulCflLMSEWi10G9Q/KcGrqdOiaGC9gxNoSf+MTHcOv4cdx+8w08NDGNXK0OHNgHnDkOrDeA1giWWk0s5pfxyGfej3NvvoyDR98HXEyjcbuK1lQRF7u38FvHv4b1TA4l7MIHn/44dkxPM8CPL7/wPOo0Tv/pv36hd/XmRaTHG8hjHZ9+7CF87JHHsfjmGVRWNnHwkcelJKBA4Kiu4PTrX8flhZPY954DePCJDwLvpHHta8dRHh7CyO4daM9PofT4IRzvVfG10+/g+OXLyKQKGG0XMNYrYzhVkvL9dWmisImhEpshxFqnAt+fFqBrDN26avticH8BAd0eyD8JoPdZEEHZmrUe+y3JZLa2eylcodvY4lOSyz0EQGvthmDOo6rEMQrmqrBF/PKmdIXP49yHpvmOd7kPws1QQOvc/0UDdAvYVnkL59cqpfo5C+h9SisFraegjYDKx37VM0QLnWfaJsvJGRevN4GTFl2cmOrOf8w655I6fbc6X//NMUjGMq0qArrUMTv6VTZJqTUbwtRF67tWd/XJmiwXlbUpH0TYDYS2pAFNegzsftGx6mcYs+f76mVJ2i8hoFugF5q8hJ/7BXRx5xuOjRDQozVU6t6Agjg2AFzmgN0PDsriRLfo/HEdPKA7vnZv+UoyoY+je4XA5TMwHMFYulOsxCXeoDelK5SymVw/oFNxcq1M2RrVdcSTZjN8Bsm9IM1qWhLPGr5XAD9F1zs9JiyX4z1c8yVfk86cCk9RKyEuWuvooFRwSqSUrUmPdHITOJY4zX6X/SZ70s217O2sUzy7Lb/+lEUsp+ux5K+FZqeJbq+B9TuLOLhjFn/1M59GbnkZi2+8gVlm0a+vI0/Zky6ievIMLtxZx9C+ORQPjGHbI4eASgONhSoKGyOkrQMemcCvfe2XUZtMYde2w/jAtk+htdJBt9RAejiDb73zOk5dPI/U//xP/t/e6tot7Nw9jl3TBXzo4A7sGy/jxAvP48a5a/j4J38Uqdw4jn/rbUyODmHbfB6nLn0bIwdS2PnQ08C3gdvfOIdOMQvMjKOzcxpDjx3Cy+u38KXXXkJ+dhr1Rg+FRhYjKKLcLQlDk1AncqGKrp+d1cqtpXEvC0fPAj9nBZUeuNDlacHcHaw4/m0PWghmyRZs3BxjUPOVqFOVTxrSZBV9Lk0aGgQoocUaWmEKaPr9JAud39E+zFF9vAe2sA5dr2/vY+dYtfVB4w1fvxvghxZ60rX1+0kWrNhMUZJOfLCsUI1i6d41qddRGlr2S7rbz39KgG6fU/dz6AGxCosCZxKgu/PKts9OiEc5AB7QrUdK958942qhu/MXx8Xl/iYpjmWXQr3piW2ife5BjElxEqFna0+WsTU70jrVUYy20Gy4Jh5iIYpXxjMYekByGe2+Vt64vGOXf1yfb8+ing/pyGYahoT7hX9bwNX9HL3mXc3hHtQp0OqAJAudY3AUqjFplgK6euTuBejRfYWf3AK6CUVoSMp7KBxou1S+ltb9C92zI91x8+QqBYSGt0eglc7xjlpWk+MYSmmS6520rr7rH5MIPd0tmdrk2WgCCqDTi8/QpewS1wTGl9tJZrsnwpEYvbfSXajAVTNIiat3u5O5kNXSmRzL5FOS2a6ArlnupJotsrRNchhYwuhzPdghMZeTsTWb7nmj+n1JzGuBaiS6TWTSHZTRwYceO4pDE5Po3LiBKVqwqys490cvYbqRxvgjD+L0uy8DO4bwwCfei5s3bmK8OYVCbQjdC2tID6WwMbOGwqFhvHP9Ih7edQx4s4xiagjYXwcmO2jnM3j30nmk/pdf+LXeUD6NZx49goPTJcymNzHUXMPyqbfRXtnARHknGpUCXv3OGWzfsQOHP3wU9c0zqOYvY3LnA2h9aQlnvnMJpfkZjD+wF9WpIayO5vHmyiJOLC2iXR5Ci4lv6SIKvSJS9RS69S5KuaKwAG12qlsA/X7BIgkArDtMBIm3QENAiA/nVkC310iyWGKwv39Aj7T+/tu58pb7/EkC2zCfMAT0pANt580qFKF1rp+zSlWowScBv32c8PP23pZYJvxOaI0nrZ/7vnO1W6COPmuz3APrQxvK5ODKggb9/KcA6KFClqQw2zUOFWOeoT63bsQcB2lCcTdA17poa6FzPAroDkxpoXs+h+i3o0J1PArqVuZ5ZpMa12HMhRs8y5i43dvS1pP1yGIBdsji5QCcFmVElKI11Oxl3omJmfTcW8VDLfSk/SGASkDn3vIxZiaKSVmc/83XWRdNsLCvW9dx0rXDkJ1z+cYkQLpGVFLu5nKPDJsBFrqAkcyHTx70CoYtz+M6WJDWM8y4OGPizGSXtqOSSq4WuitbY3xcQh8dF+sWutxOB40WrWdmgRMkyUWiPTRazion2Ho6Vj4D3e6ipDBO7BUvaV3LZD2N8XtAZ3IaQy9CWkWgZ2Kcz1PhdpN1ZhSddOQ0krOu81qG/AFw1jqtczLF8f/yFD7XgAmcDOOyuoDjY194KRZiuwQpxyODoGuxSooZ8shvMCmumMeD2+aB20vYOzaGA9MzePV3fw/zjTb2//SPA7dPoJ2toDkxhNPHr2FibRbzrUkU13u4efkdzH1sF/DxJ3lz3PrCa8i/O4HxkXE0ti2iNlXH+NNPoLZ6G6m/9y8+19s/vw2ffPIJTKGF5TNvoFC7he2lFDAyDum2cnEVG5t5NHJZjO4eQ7u8ieX6eezcdQg4lcXJb59Eaec85h8+hIuVO3jlwmncqFYwvX8vVtluL8UWgzmp2cx080ALyHdcXK6VagqgWyFyn/jW97FBFrrGGENLxAJ6qHmH1ri1WvrHGQN6BLZBpnqkYQdla5oEcr+AHoK5/n0vQNcDHWr6OnlJDFShwL8boOv8DlqzJAtQr+cqfmNaVgs8CqTWQrcKhlxXsuTdGvS1cDUtOEUrN2Cun4uen3W0d/mx409W7v78x9AHKV16Zuz6CtgGcdrIzWizqQXkuQAU4LGFrlSloYWuWe66X9Qx1hZAdYAeEssQyJnlrlYf/85KZyyWNBV829+sxGlbjbYDciEtcf3QCeAU0eJyV0D3TYNoofFxOr5sTs/4VtCMG5+E20QsVSnNcv3S1etjKWCZ1MV4q1LA0lxUSliZI8+iF15bAV2ZJgcB+iALXT1y97LQJbNdKrP87yiTXy10mzSo0kYBnn3PqahImzKnVFOJMvkGOu8EdKHskd4CzHInADrL3bHam2oPNoLxCWhk5dP9JyEWUeZ8f/sUOeIdZ79Y4gLobck2J6BrPo2EW8Q6FzaCKKdDCG+4Cehe9wmdwhQnLyn1q1dLDKBL5RBd7qmsi9ELQ7DPpRBPkJb70VtUATpNlNHFVDGHW6dP4+DcHH7iM/8Z1i6cwky6BuwpArtTQKmNF37ry3hw19OYW9+Js7//JmbXaug17mDqQ3uBZx4G2nlc+L3jmF7ZhdHRUdyevIzUnhymHj+KM+fOIPVX/9Fne08fPIwfe+YDmE11ceH1P0ZqbQH7JsuuZqMCtI9fQis/jjvdLnJ7ZjF3aBs2Nq5jZGQKSO0Aluuopbt4+/I5nLp2CZnhIUxNz2B21y6Mzm3HxTu38fa1a7i+so50uoih4hiK3Qxa1Xrkcg8B3YLsvQSufT+00C2g91mHUcZqPySG37dAuhXo7w3oQv0oxARB0wrTt/huz2eFcZKFHtXV+Iskudwji0gJLUwc7W4uf94vBLTv1ULvs7Q9l7sl1hGLwSa2mcqE0GpXl7tUDfW5C+M687AlpwK6ziV18y1hVLMgf9EBPQJQs+b2mfh+aJ0nAXq4D53Vfm9A1+5wWmURnSFvPUlzGaPQ23s7AM9Krbooduwex45ZhYL85hgKxaLrRV5vOkCvEcxJhuK8Nz1pKuQohpUgxS2vbxbDRKIE6tX4rPv63oDAylm2PenIFrHUeMUx3L/6TFYhFauTVrNpnGLlQNSwpuWSALW/eahwUKFVwJOn8nJtUFKcrUOXmLnPMYnPtWfJo1WqLXqj9rVhvD+NLgPZhEkfemHWvlPG1fWejlzuvLI20GFsm61aqRBIJb7hY3D70yfXdR1PgoZ9COhk4JOmVWKhx4Q4VKSo3HH9pXmPUh6Lwsnt05H5lpJAYbDLokkLnPkYPq+DRD8sXZMGLkzQ9El+ac9FoPgg605+e/Eo8ZqM91PBYRjCxdMl3Jdjdn0D6XYLI/kUKosLeHjPbvzQJ5/D5tIiumsXMDLZAHYxIWANL/zm8/jox/4KsDQBvH0FV77yJeyYyaEz1UT+Yx/G5W+exOKlOoo3h7Bt5170DpdQfGAaa8Usnn/5W0j9zGf/Te/I7Db8wOHHcGh0DNUbF1FqriPVqaF2/B2UKk2g1satagPr5RLmnj2Gkf170V3fQLPexupyDeNz21ApZPBHr74kh+oDz74Xe2e2Oyk7PYPb6+v45oWzePnMWdzerGNseByjmSF0ag3kco5gwrp7LfDey6UbgqFeJxRK9pr9/1eax+QY/J8GoPMaWp8e3VvLNBKY7voOdthdyVhJcoDv0pxBrQ530FUz7S/Ru18PQQjkdzVrA0C0gmwQoOt6WUBXwZj0fb4mSXHU+k2hgsbM9TuaBKetM9UqVZKPFLkRgjDIVkssOSzj9tqfbwu9HyC3suLZKgursEaeHVPnrGsn+zkAdKXgDbsLshGGc3H2l23qnBOM9Sc6a14rVUDXOn0eBQK5Ztzze/lizrk5Wx0R5M2Go2CVmKm4vVky5RKjLOOZVILTCmQrWaWNk00Tk+w44e3K7mL5ZErUpD+ca0qiY09SSBWEZc/aOnrPHZ60/0JAl9Itn0egCYe8590sdFXWZL0SXO4C6D4peAugM2Ycke3E1TxurHoeMkiRtJzBaAHPtpThyTN6wigZI7O/2y7LnWQ8tKjFimVnPXnfWdBund33XSa9i4u7dfAueBL9+Dp+YepL56NeIFRupC+98BY4JdCVg7r2wuTOJ0WqGDhMkE2l0WBZGjPcPcgT0Pl/xs8V0J387s/tEHkiyV+uHz0Z6EQWdDISSpAySpIG5dNYq6yj265jrJzHeD6Hwzt3Yuf0NC5efAfFySaefmQe490l1M6ew80za9i742lgKQ9MjAOnnkevew2pI9NAuYRebQi/8/kX8MFdx1Aoz2F1dgfujJTx9dPHcXVlCan/6V/+Yi9b72JffgaHpuYwmk1j/1QZ5fotvPr7X8BDo0OYfPZp4OYtbKbTGDr0ADaqbaSqXbRqXaxU22jkcpg8sAuloSGUGS/fbKFyaUG0l970BNK7ZnA108PLF07hzDX3ejmVQ7vBwv5sTFuXQDX6pwXooVsx/lvdR/1uf6sYKDAmWejKIMXaRrfRlTTCWQBZMvhQdjidUFRi0e3ZwyGBSGaQgrJF6CmwG0C30fioXaJtnRjUw4vm7+vgJYZFnTfou27/1vf19/2AulUEVNiFLndq3HcD9NBtHykFNBDprHOyOWKcs+NSCz0E9EhAu7JZ0+/dEUnE/d9dHar922Vhq+X25wPQLRMZZZaem3sBelQnbTjH1QKi0iNlU57hTGLQvvmIi2dSEMdJYc5KcwQgOr+S5e5JZfR1nW1+Vti8LEubes5Yy8w6ZxLLsI97z/Wklvil9yo4q90JaEnHkhima0jDcioRqOTzFmvaM74R4O38SCsNnsdYK7TGBV38apW5OY2z3h3s2IS6uILChoxcW0/uE0ddK89/nxZ6q0EmPZ8UZgBd1zVMuhOFlQRp3qrlnFhAVwWerwlM00I13i3nendtjx1vuqPmlR9WIxjdliDJBh1seSsWOcMJ2vrW7wXuJVYCcF0kpk33OBvnCKCTGCYtmeG2SsAR2LSjMFq0HlLuoPvFrWmOPARCS+tKUdVKZwc0JqexPE0NKlFq/H6hwsTYe4Pr4nvUE/DTHTYQ63kLPSMsoKxSYwzfrb9TEri3aCy0KF/Z7z6Tl9bFqQ55E3qok6veu/87aKFUyqGQ7WE4l8H8+Bi61U1cuX4Sz336cYykq9jVSqFzaQnLx28ivZ5FuTCO9coCDj6YAXaSam8RmJrGrXN1DHVGMbR9P0Aa9tx2nLxyA5/72pcxe2gvUv/gH/xcL5MbRzs1j83NLiZHxrB7IoPPPLMdt9/9OmZzG5g4uB3YuVe4ZtfOXEO61sNwvYe1m1W0MIprq1U88YmPAg8dAU7dAF58C1itAROjqG8rIfXwLlS2jeHk7Ss4cfoMFu7cFFKATGYI6e4I0l3XIlGB04JXmCVtAd65hJStzfP9BvE/JZaxVp7+33UHirmak8agFsxWMFcFIOZCluxcCh4nXT3DkEv24d+u75N7PbbsYvhJur+NUSe9r+xVInSMIHWEN16wmkxatdTlWp6PWNs7Ct85NzqBXZJdXKhAGKNc/4u+39bi+G7BXb4rHtuuc6F5tiXRynkYfXtPvW7obndC2pNL8JxLGDCWNqo0qOU4yHUe7y9XLuUypuN10vXSBh78O4r1Ck1lXjJnLdtb5AUIFLak9ROwustPqIiGH2XijgNR51JWJjJde46rz0L01pVae7RCnKyO15v7QNedBB/2b+4DjRHzN3uwO251F7Pk1BE0It4D7klh4HTXjBRl/39pAGIYCEMmP9kXJJHJ0jJX3mxmT7PVp89cZsa1aYkcKZGOwC0KG+keUDIWPndG+rmrArd1ISx1dCw33Odk3jOOyc3F+TWXwLubvVLiautdm1mhnvUVOQSYbjsu2bN3V3pTm2uzNb5PJr44ByTyoHi5KM+n/dCNl8HuKcld8CQpCsodb53zfgTW+Ce21EUX4LpSqmlXw4gC1no9fX15RL7jurlRgeIass0o/3bKmDbIcU1htLGSetnc8zm5oWdJ8mO4X/1zSvMeoQAms2BXWOfkeX2LVkvwRUufDGu653Tvcr2EqY5KEc8LFXjNLfDNlDjeBtpocvqzaeR7ORTSRfnd65BkxhEdbdQ2USrnsFldxXCJvCtVjBaz2D41gTMn/hh/7Sc/gO1T81h8o43MrRyaZ69jeriMwrOP4vTXfx2FiWXsfWAYV0++jLmpncilDyCFMWDhBlAHMH8Y2H8QC7kWXrtwCqmf+6f/utcrTGOhNoqVmutE88iBSfzlD+1BevUd5BuXMb5/Gzu1o/P2OSxfWcHM6DywvomFV99BvZHDZjeDox/9MHDwIeBbJ4BXTgHpIWDHPO6MdjD0gUexMlPG199+FadPnUIql0V2bAj1OpsTjA4E9PsBCQEo/0ELuqocWEDcKhxpaSlPcz/tamjh6PX678H4lcvG1fK06HMeW6JsVQVYK+Ql/tNvGVhlJs3RDpcAACAASURBVEnBCV9T91fY/EIBnUK07wB717sCuggmbYdoJjwSDvcICVDw3O0nOnhJtLFCxuD4lpMAXQDC398CegTW1JDZ+9gPIAR9vqwMbKIAGLYtvW7Sa31Ko7n/lj3QI3DlBDQsoPQJ5mD+QlD/XgGd7kELNJE140M1asGpYireFcO7njMuVzu28P963QgUvVtULDBvYUkCl7cOGYeUuKd2gfJ5JDY508VU4/pnp6T1M/Vl8y5WztBSLLRdApRYZM1+XoHQAFBLOdwbfB7xZJBJsp9bqm87J8mPEBDd3w6MotixZIZryRqB1QGvjsfNJy3cONT3JwF0KnRqNUeKjDlroYcmPI+uKU5c9qYeFwlH2GZGUb18DNYcLxPIFNDdGehnVYwaunpAjc+JW2t67CXb3ecU6TpJjJ3A7JWTaN8ZceOoaZ1homOlkqcERLwXFW734/yX0b5mXxGOnc3CvCIsrnmvjFLRFUVMnK6uFl7mV9z4rkMiAX0z1RD5WUAehVQBuV5BAJ3lk9I9LptCu1PH7dvXMD1WwtOPPISDe7axizxuXnkD7z02CfSGsHJyHLk7IygtriAzkgWO7kLryrexsP42du8fA9ZvSj4b6nN47bf/EKOVO5if243GxD5k9x9A+vB2YKKM1N/+Z/+qh+wYFjcKGBqZx9joCJ46uh1Ht3fRWnob80N17Ng2DXRLWD55GY07DWzbsUfYfDrH38GJV7+FdrqLHY8+grkd+7H+9lXcevc6yhhFfWgUrccfRPPwHlxJd/Hq6TNYXVjFxNg0CsUy1jcrKEQTbiZ7AMjZDa+b17qWk4DFxgi3gKF8WVIUB3oIwqSiSGD6mEqfm9vHdiwgRJSGASWmWsoK6EnWW9917Gbsmx/drv2x8e8G0FXjDcHTAsUg0LYKS9Jn7iYQrYVuAUNjXzw0SR4Wa2kJ/aOH9FB46/iTlIFQsPUd9mD/hYpgpNQxFSZFC6DfQtT7CmgoFe8gD5R32Q6a361KaPBJZlH7n8j69Z2++LfOoU3MigCdIGl8qEl7cMuZMTS5Ln5Mgejdrd5C573IIMfrsaZXxKlnTwxj6e70xSCwxULPOcChW0T3kgBIAOhJgG0BdBCgS0e0uwC6zm0IloPPRmzF8jsu3q8u91jx03m1YQi7J8XZJwDiAF+z3HXtdK0jalg/0EH7xa6/fSbuX1v2pl3TNK8pnvM4693eQwFdz2zU/S7alUqG30+Py9AD17rlaVvFahfPhbPohV2Orm0S14gy7hWHSCl3nkN6bRx3fBwKEUVASGQI0I4LLzqzJufFhRycha4YwPUQWmHfU0AMNR/SU2XNZcyz1ryNzW5T9g8t8zwBHTlJFGROB8soGSZiJ9Nsr4FtUyP4+HufxQOH5tBZrqBWX0BpbB3VShOVa+PI3i5gZjMFlAvATAkobgDdRaDcAW4tAC++Cex/Bq/80q9jItXFzm37URjdh9rwGHoH5jB0YCdSf+1/+2yvODSJjY0cZmd2IZNq48H9k8g2L6G9chYffuIwxrNZjPRGUFncxOq1ZYzl8pgcLQLNZaB+zd18fhtQ6+Ha117DtRPXsG/bEZR27sfGwX14bX0Db62sYKWZwkhmHMV0GewJwB64uTxd1i6TM0moDrKwdVNJZDqBC15fsy5zu7Dyf6F9dEkTgwT6XQGdQkoEYpwUsyUurjEz01ZVNpeGpUwMfJBAtQI7FLCiofq63njTshTEJ8Hdw0KXw+JdWH8WgG55AELhqIBuNWx3eN1hdgd8ayKXrq00Z+AaeithkDUWCnM7n3bvWAUqBHwLzEmAruMO73UvQNdGFn9SQCc1pu45FfYKgAroGk+1+0teY+mN8diECmQIWiGoSeKSV6honfN9EYi2GQhrlL3LndfTDGO5tlY5JAC6gLFX1CRmHmTpK6AzhqtzruO1z3kvC106sN0F0O3+SAJ1m+TmzqY72DoGy0vP1zU0oaEdz2wbfT7am+r5MoAegrkD+mQei3CsgwA9l3H9xuNz6s6d1ntbQHfz3E84YwHdWujxfo4BXdfHrYlb3ybZ3XzJmZs3pwAqoDPJ0bFAGj55kfe+SoG15LJ+cbWGXN900+v3UsQ5LxLqCQBdyGs8b4CE1iSXwO1rfX7x+nUdpW1LQmaukyhZC7PIy1il+1unKcl5xNQPPvsEdkwOYzKbwvaxETTuLCGV2kQjuyzWfDk1j9qVTUyya1lpCF3UkN41DhRbwOod4Nvfxne+9od45qf/JtpnL2BjaRn19Sa27TrCzFA0doyjsHMaqb/zc5/rlQvDqC63UExn0dxcwb5dI+i0rmF6uIcf/MiHkNlsI7eaQuXaGpYuXedoUSiQFOA69h3KAYUKlhstjIzOINcYAtjS7cDTwMgcapcv45u37uCVxdtY7mRRzowjA7LFZdBlSUK2AbAWfYAFGgLClo0auBytYORn7w/Qt3oHkhQMC5h6eB2rlVtw+wzRMfMHUscVdmNzyXSD72+fJwnwv1dAl0N4F0AfBDT3+/q9XJZ0udskLgVGK4gtsFjAFJetAfQkMFUrOXwvCbyS1kHHEa6D7AUhTKIrNbY+QmCPBPQAC/1egB66kLfMuzBYxXsvjLPS7acWmH3mKGNa0jWde9W+r+fMPn949lz9vyPR0HwWjVFqmZo0GfFhMQEk4zLl35qsFvL5Rwx/vr+4nj1RAkz7VLCDtekdH863fc8Cvz6rLd26155OAneNMYcWoF7frge/nwTooRIggKr5QQOqU6L7qWEwIDSmSXGh7NJnIaC7igXNT/BJftomNPIyqavdNqmR2Y/Ww61LaGD5fcUEOlPWFwN6J8qHkPPnNRwBRdaVN1w3PFrwqjDIb+24Fni4NFlV5U693nDylapkn1LoFDnlgVePqbrdnaHmAF3WUi0wP46oqkM+wzPE58xJEibHTvpZuubT7DHbquFnfvLHsGcaWDx5HcV6FYVGDZ3qutDDjo4NAXt2AueuA4stIDeG1c1VjO/ZITztuH0HN/7wW7hy5Rze83f/ukQPbrz5LqorFUzncxinB/3QdmBmBKm//Quf71VX15Fa2cRMuYyHDmzDgf0zWLx9FoVME5987weR2ugA1xpYOb8IbDYwMT8DpCo4f/7bOPAE+7Gu4er1a5id2o5CahJY2AQ6o7hzcx3DTzyJpdEJvNtq4s2rN3HzThXZ/AjKpTGZsG57U/rGDhJ8g1yuujkUSMPDaA9UeO3ob5O5mCTMw9e+W0CXzwcCzMba3fVjDTsZsO/+vp7jP2kMXQTMXQB9EPDpHFohlyQQk0AiAgYfQ7XfU6GbBOih4LYWugV9+/8Q0ENg5jXtGMM1uBegS2ardxPKfg6Ss6xCk7S+3yugq4Wne9Vacby3xtCtu5qflVghy6Z8/oSNoyaBYJJCJMQ+Qq4SyzsL6HIf9QB4ULeALonlnorVKgvqdtfktUgQm1bD8T7pV6bsfkxS5vR9p0x4jvj7tNDtvorHG2e5uzWwRDQOzGRuuUekS5mtqul5D19/YpzsSW+hK9DYZK6+fWQTXhOUxhDQw7NGhVQBXTwhXkHU/hqxDIxJZfrOUMcBbqzIhpPZD+gxqDtFvtFzli5j37ovndKmpWyuX4NLmnP15DqHkmXedWWPeo7pYrfPU6vV+5Li+hQv6dTmnsatp0nmU6+troOKYYYKfGkdx0KCIlc3K74pdL3FL4DebQhTXG1tCT/2qU/gPQ/twsq7l5FZW8Nwu4XK4hLayxVMzo8AT84BtxbRPLWKTquIO+0OJud2opwbQXNpDTdPnkev1MLuHzkGFLp499QCHth7GNUb1zE8M4b10SyuV1aQ+s//2a/1GivL2FcaxsGpUfylT74Xc3NDOHv1JLrtFvbP7kZ6tYvMjTZaNzdQzBaAAzuBUge48jZWr7yO8Yf3AQ2m3BWBN8/g7ee/g73jO1AYnkJm3x7g8H6szE3jnbUVvHPtBpY260CmKGxPnZbTRpOEKidaAT0UMqHQtgIttEQGgQ+TViSL1RMnfPegzpKGfkAILXUKTblu8Iza9SwEwVDoh3XCdox+K7qDYDPcxXq8P5c7Lbi7JcWFOQjheLX9ZPi6/q1CNVyDyAL0b/QJdCP0QiFq9wGPH0tDtN/51rkx2bCBFRcqKklgq6+FSosVClK6Y34soLukHO1ntdUL45LCVFAmz+C9FKaQmtRxXcf/hLzEWN8qDMWtSEAnX7bpcKbzrQKafyflJsjcpFOS0CTnNPQSqMfKAJOsT/CYFORRyMRQ+PJjWmNtiYdkfAbY6aKJwaQ/8dHuuSSF5H4A3XpItlrovsJFPWyyF9TjFvmCvUvbtZnVuZQ1kpKEVl8zmujc+CQxdanbsIq1NLe6/Ps9hUkWeqTU0AtAIjvTTS+KJfs9EZ8LlXOB8tEi9WkM6Oqtis9XDOj9CpZzubeYUOnzIaS6xs8fn8vF1VOuJJGlb77yRSl8XRc9KVyNyg41fMBkOD5Xo+Hq0fUfQTcKQQlTXH9DGve5WElRRUHbrepek3VkiRvz4OmBp2ci5VqYcryNblMAvddtId+u4/DcFL7vqSexq5BH9dIlAfXU0iY6C2yl2kLu/SWg0MbKm7eweruL/PAsZqb2It0oYe12Fe3NBiqlKiY/Mo3lbB0Xzq/hwM7H0FnroJnO4HTtDk5ev4TUD/6TX+1tGyri+x8+grHmBt77yD50uxWstTcwv2sPumstbF5dQ3Gph1w9DTSbABuxTJUBusuLDFa0sP7ii8g1u+jdWsOVN0/i4Pg2pAjYU+NobJ9B79HDqO+YwTvLS3jpxLu4s7yGofIEUt0C0j0X1xhkoQ4S9qE2bq0Tvdbdy9ZcUkXcDCJ5DDo2Kyj1NeGh8t2iFFgtmCmgJ7nkxUowmdxJc3A3QHDC1wHC9wLod7PQv1dADwHJrqWARcCxnmgJmqzdENAbrWafh8EKO/1/kjI4SIEM92Bo2do9IAKK3SfE3Raz6nFN1bWqdd6D9rdS1w5SiO7lcmcbUTunfeWK7ByVdXXbOj51FbracCBfcMQv1i2vwi88d3YsOg9iNQUMhHIOvYIp1KdeoVVAj64ryoKzzGwynAhNjat7DSBaV9+2UueTTH8qZJNKFPtBJM6gl7NnXLyD5p8gYhUDVXjca+RpdyE3UVUiQPdxIG+xxzFqnwkfdXTrCRHL3VzugwBdx2QBPdy7/PteFnqn1ZUSw5isxxO5eECPQ5Yalukn4Oo0nAUc/+tX2TQm7qhZ3I/77FZAd+vuvh+FJmjxChe8AXRhYXO177QGnYUfW+lOQXGATnpZLYOVuWJlSjYr//i+xOelIsGx1dmzq88k58OEdjlKJt3x/UyqKMqEsFaKoZ5GM8XYekMAvbK2gn3zU8iur+JTx57AEw8+jM3XXsXGxUuYbueR3cii3ryG4vs7wIEJLL92EzcvbmIvc9CmDwPLBWAjBQyP4FbrGma/fxor6U289Pwp3Li0ilQri2oug1u5NtaZi/YTP/9bvWcfPIAfeepRzHWr6K3dQCHbwq2NZVRrLeQzw9gxth2o54HrK1i7cBljDx50fRMnR5zKfe4cfv+LX8D7njqG0d17cP4/fAmp9Rr2Hz0KlIvYHC1i6ENP4lYpg82pMXzut34T9c0WSsVR9FpF4Vu2gtgufHgg7cHjeyzwt4dMXYe2DCr8jhWuWvYVCmo9HJE2G1g+7hpCk+AElnZqMhSvcg2lYgy6UEXZrabO04LMoDFvVXp8rCf0cuiYApecknzIdehy8i73u8VQ7XyFgNk0TF+DhOJggah0nIO/GVpIfSDD5Bm//vYKgyzqfoHihJBzM8aJTNE6+pId+55dZ/0/02G0TCb8rF5/0NOJZSr0kfeaua211LrnpcGEaVkptbMUaL55iSSheWvcCl6lEs3n4zrmpP2n86OgqdcQOBMB5i3CAdWLketYLfigDIlTrxYar02r3J5F9WCESqfet8e6JwMUVhYkrfeWNQoVBpOgx+/r84ehFHftLtKUg04CJAC68444Zcl9qiPWH/MePEBaljqzDTQ0oYCulK7RvvMXpIcklF12DlQO6mt2D7jWpOxXZzk8/Lh8ODJOKNN16V+fnrHQeW0bw3ay2+8PA+huLC6ZrUliInpII4XYySQhbqGV7pMt1dUu7Vh9+1PhahMeBE/16ueCYJ3PF928p0gd3AYphlkXzvvyfSEoyrk+AEr8pcAvngCf6Mz/hzLBeVmcAt/teI65XEYAvd5qoNKqopftolDMItWsYpTtWSvr6Cxex4+9/0M4euwY8PYJYGEZlbOLGD46BTy9itZIA1gpYv1CA1O7ngSuA1ikEV0E2Cb4gRFg/wo6pQ4ytVmsnb+K0kwG6ZkSrvWq+OUv/RZSP/PzX+ztGC7gb37fhzA/WULt+CvobK6ilQEazS7qtRb2zuwC2IjlzAV0z19FujwKTEwAJbL0pNC6ehlffeFreOKxh7HtBz4FvPkW6levoVJZx9j0HLrz4yg8+TBObCxjpZTHbz//dWTr7D1bQCpdco6WAUk5d9OwuTGondkNbCdfD6MVVAMBMRGwYxIIK8wtqDlAN/2cTXKcArpqeGK5+OeMLHbTDzlpnKGoD4WuxtCtS1/G578YlpUlAbq63MNrW+Gtz29/y/x7l2s4zvBvC7L2/0oqMuj7FsDtOqsVJ4fLxMHCz+t1Q4XRat/23nb/JAHclte0KYOfB2sN3w+gs13E/WRZW0Ecz4ME8fospPsBdH6fHOtMqLQeBDu/OidJIa++tSJ1ZuBBsdfR/RedOw/oum600FVZcNzrpi6bLGa+CqNv3/W53OOsZR1XuNfs3IWAHikkA7juOe4oZmt6DLh7KaCLjyIAdDcu52Fz8sFTITneCp+7QLdtuP/4twV02UfmQxbAQ0C31+L3wqRgXRuZZ/nn2pPKPU0vek3tkUYkMjcxoFtZnTIxdDe3zhsUn7f+LPd4jSQA4Sheo373LnauVrLG1jXLXcrRGEtXi9zT7gqRTCcOt0h+SNZl7+eyBacgtAj6VKbcCKKcEdeTVcYr1255UitTChs+j+4ncbMjK33eqZCksmnpKFdrVyW2n8myV2wV9eUlbC/kcGBkBM/u2o0H9+4ncAHrNYDNyrpXcaf8CmqjLWwr70OmOgKc28DbXz2Bg7NPoDx7EJieBrbnsD5yHqlcCyMjR4BqA2hfBUZ7wM5ZnF+8jNT/+I++0MPaEn72R78fux/YBbz2Ehq3FpHNFVCv11Gt1zBcKqL0+OPAiZNo31hGu55CcWof2rUGQK7a+jrOXr2AyV0zOPzDn8Ha6ROgK5AqfC5fQnd0DCvjI/iDt97B7V4Gp969iPn0GIrIoZ3toJdJJlfQwx0KMyukLaDbwxpqVVYgbAXFOO7Uv3j9Lvit73HzteWAWhYs+ZwmA/XVQKYkESkaGw+SuNxiEy0EnrsBo3sm7x0Iy+L8F62rSMcVHUhvoVtA17HoXIZu1j7BKhZHDKjhWAcJWCvwEyoO+y5jhbP9nhOn3nL1cTAFBquIaEgjtjTiuQ7B365v0ufD+8tcSFVLbO3r99SiGzQnHg6k/eO9LPQQMOPn49xTKMZxeMayxYXq68Cjph4qtP0+4fuaPKQ5JElKAwV6kpLkAMq1vtR5CWPtfeDsJyIEV2ehxw155Fq+dEj3YsTKaoBc769la+FeGzRnIaBrSMWeO7t/IuFtwDzek/cD6D5pT5jM3ecl89mz03VbnmDGyAk+S1QNo1ns5qBwrDruJAs9PDN2X8u8qUfKA7rl8ojc/x6HVeFz7IgO2O3ZIKBbJWELgYsmjHpimfizXOee04MkZBkrZtLYxGe5a/mZgLzUpseVAq7PvYt3R2GigMJX96eOK1pPn7uRzsXeE16jyS59LJn1R0otdem16lSBeL/Ts5HLo96k5d8V1kE+S71VRbPD6q0WRos5dDdW8ejO7XjuoaPI3VpC+8ZNzGXyaNxYwFCjAewpAY/3cKt5C/nNAsZT0+her2HtSh2F9gTKM3uBoWG0J4HrpWsAqtjTmsDqpSu4cecqxvbOYseHjmEVLaT+/j/+/3obi1fww88+jI8ePYjM8h1gdQ312ytY31hFvVPF8HgWk08eBi6cx7UzC8h1xzA38zCQKqHTrmK1UUEz10FvooBtx47g81/5bUzMTmN+fjt6NaCeLuBKp4NvnbqA1tAkNm83sCc9jSLb32Xq6GSZGBJ0IzOZi3cD9LBtZih07xWDjiwHk9RjxxIeePsev0J3D+NoYT2var20mBQE+V0L6HIwvcvYjiOci1A42WdMKluTbeefxwK6245Ge05768NrqKGiYwVbIjBJc4i7J3XZ7yUBw70APen7fa9JLHQrh7YVxFa5S5rbJEVQPxcCmn0GyiM2H9HXIq3fxwDjEqVkWJekPt8tahDwDwZzYZX2XOJxyEAJSKR9pvyLXe6y/srkJq0oM1KLbgWyBWX5fBB6sHvZbewwNurGkrTW9j66PjRQbcxemewEeAwDWKj0RI5uNrT2P0n3TFIy9BnC31aZtaDYBxh9G5YxdN3/yTF08RIKixxLmDrIZKlROZpYgpOU8PbizHjdd1EzpyipMLbkrYV8L5e7KlWRZ9Cwv0miXc+VFepPzNvuXlSXvQK5ArvuCzYzsetq68HdNT0ACt977E2iZ5eAThIX6VwmXPdu3zhXu+Y7OCa3yGon/7unGZa2uAxhWIXe0zBHn+EcZzKSgK15AnIPWvQMfYhCEVvobIcqlrxEARw9rVMe1Ufin4eyv5dCOl9wibkkp08xka+FVqsmmn6OFnqnjgd3bMcjO3fgmf0H0Lh0FTfePo6JbgrrF85jIlVHea6A3Pt34+z5E9g/uQuZzDAaCxXcXFjHzvkHkB6eRo/UwVN5bAxX0W1VkL56E+984yVMjM7iwLHHkX/8IL791itI/Xe/8Bu9xsoSthVaeHRuCh878hAm8kUsv3Matc1lrDdvYfuhcYw9Mg9sruLES6cwWz6AmdwDwOR+4Pai1NNlxkuoDvdQfuIAvvDCl3FrYxUbq5uYL89gowXc6KRwtdrG8Pw+9DYzmN0sI082nVI/oFsN0h7UJHDhZ7mouh+ThF/UfOI+KVatNmsFWqjlijAgc2PbKSMqHGx5iRwI77uyrm5+3n2O3Z5sc4eA7S1oXxpaDu6ebuOFSXGDAD3yHPgYugg8A+hWqPUf1PjQR+vik5lst7Otn3KvhMI2AtH71weM0Imt7MhKN5m2KsT5BU0KUrANlRY7Nn3PWiBJXN72WYrs1x3E4EUg+YzcpPvpg3DsbWbJ3qNsahCo0xqQLF8vkbkHrEWuJC9uv6U997ZLgMvncs7d7tt/WmGbpEBbgIuVIt8LO0hotc8sJBw+3m6vGwGtMoD5TGc9R7onBRDN/Fi+fgcXsUI1aJ+Fz6b3kHH5pNRBymxSDoGun6ON1pLbZEBXN7uzzBmvpUePyVctdLvMHhoFei6Poc+QUI9bAOihfJIqg3ucX5EPnmmvzyCR7p4xdawbQ+QS6BuTBXR7PhTQY1kRhyjcnvEeCh+aiueO6+p6aRDQdVxMdlMFj96/iDnOA7m63aUdrijyjtyI5b8R6LfbQtbiYuKu0oQtd9nohxY7x8XzKWvP3kOU476nOj8v7/lGWq6pk/NGyTNGZcae7MhnykvvA7LH1WvodJsolQoYHy1JM5ZPPfdBFOs1YGUFhdUKWjeXMN7pobl0HZn6TWRLQO6xR/H6V76KJx95VHr99obKuFlroDw2heHhSecJmxgDSuyItAms3MTCq8cxjFmMPPwYMFvGL33hN5D66X/8//QK6RZy1TvYVS7gv/zQRzE7txM4cR7I1IHONWC+jd7YClLFFNYWWxgrH8Hm6y0UmxOOpYqF8bMjaHXWkDt2AKuNFUmqO3/qHB6c24+VjSbeWlrGO4t3UC+NIVUrYGYthyIyqOdr6GT7Ezus8IiEX1DKxA2gQBLm41it/F5ZxvZwJ4J2guVuAbzHjk6GHSoE9Cg+ZfIELKCT2pH0m/beVgO3Lm8rsGLg9PWbYdKdH7dm2atQCwFdtNXAxRkBtgdJ+3ef0PRlV/cD6EnCVub+HoAe7oVQ8IaAngRMSesaz1///1T4RZZS0J42HM//T9t7B1mWXvdhv5tefq9znp6wkzcvNiAssIAEIhAkBSYULdMq07LKpvWP/zBpqawySxZll+lA2yqxaEm2iyZdNCUxU6QEkAQIYHcBLICd2ThhZ6ZnpuN07pdvdp3zfee+793pnh0CdE9Nve737rvhC+d34u8QgJrudVFIRfDkY9Tm1R4G0GX+DwMlstC5DtdoP5xZ5eJiT5SLVDjVaT1yT/FCQYXFjCSLw4A8b+Hm90tEZcA5QDHXr2SJS3nQfdaups1VpUiDGHqmZJqF9oc04CFAP2p95texqRDLOjKzwM25kWNNQDfvTx1LVlke0LXHQBfnkwVJLnYCcvqfwmdL3XUtOHYJYa8ApMX7lmOWe5BzuZtrmSxLHt8HALrM12EWOsmCArX9HArXDROpiIVPMk6S+0zlgADdVDjNvgZqrrXVrbPQB/dDa0+BqQC6AKbpsWEWdSaW0dzuOo6uON6JQ0OVPbLFr4l7KF4ugE4XMbPaSUEQhZvmxitSNz06B2XEKwWA9662zEN936JICqCzoqE9lMT7TtUkiCMEvS7Too/Uy5gcG8HseB0/+PEnYHWBlTeuodzpotjxke7tI+ptoRvcwcLpk8DC87j+W3+A0xN17PX2MfmZjwNPnkd76QaCVhdY3UbdrSNya7DQRwmbWLt+CyPpIqqPnAeeOYO11Vuw/u4v/Go6OVbDqbkGjpWK+MD4AsZJZbi7CZRDoHIPaOyg69xEO+1hevoxoD2L9X+zhmCzhMbUAsYWF4DZUcDfQXK8CvvYKODE6G/volQcBSoN3F5bwx++fglvbe3CScuY7lVQRRFdJ0LsDFumpvAXAZkXFi1hegAAIABJREFUNiagc0KCYYGbx+aTQszj1O/DLvEhDVZbyCaAD2vItKEVIYFZliaAzcssR61pWuqUUMe0mFkZyyBpTq4jFs5Asx025xJWKAYWerZx9ZgQoJsbzoyXcetEEqI5gWCClqlQmOfhOdJZ5g8D6PnvZhIslxSUl2xyfXMOTFCROmhZM0ddx5xXc32J69AcX9MCOexz8x5p9Qh4y33JmqV7N0M+9z3bQ7jcZf7N58rWt5XAT3wuu5F6c+lqlhEu6faRnk5WohAQdegSiyWzyIybM+dfrpV3xfMzErGMbmee7Suj0Y+MA51aWVOHhEYMC/0wQJektWx+DW+PGm8F6IfNO713GCCb64cbyhwR7hMwO0zRUedQXdaGy9aGAV252kkIUF1yHyn6KJZsjIyWUatOYGO5h5QSo4zser5vnTxolq0NwFXJOwaUnIWeV0qG4t255yRZIBb6QK7ppizayBjkoOh+5JpBLpMzRpWJALjsBwZi4WLPlZVRO1nqokfKDgO6ZnIbhM+0IqCzyYUKlsrFBHD5elqgyRxFkUpqEw+Z9LN3uF+5HjetaJBCTM1/JOGPzkt9zJWFrsvnpKmMJkDKSlT1uahdLHUkLFoOSLmJ/B6SwEe56KBRLSPqd/DM+fN45uwj8Do9uM02LMo929xB5B7AvWADU3PA5Rjrr1zFXBmISiHcF84CF48jRB/tO8tIXr+Byh6wt22h19vD+EQLQfcA23faGD15Bgs//BIw1YD13/zj/zmdn57C5z7+ScwXq9h7+yaCpVU4m7uouH24DR+F8yVgvo/V1XexcPJx9G4G2HvLwXj5HOzKFKxKGd4YkclH6HkdRF6A3XurCDsdFGMbix/8EJpFF394+TJevb0C121gtF+CHQCR5yLJAwptEs6+HI7PmIJGNiXH0I3s8fzGeH9iFqG8VG0zVdmFelUdlGhilevH/Fy4mElDp9Z6eSsw43QXl5lxjyYAi8tKLMMhdxY1LtBlEyZYmAIp0XWy8n0S2Oa9HGahy/eF5IiPJ4GvLb3DBPowYA7cUFyH/JBlV6bgld/fz0IXQMsrVSK48oCeB83DFCHZ/PRZvs5exjE/n4eNf0YepRNp6BieP10rbV7nsPsiNZBidg9yUpjhAxNY+HdKwKHkGy1khW6VPT5akYzCUIG9EpncdIIs9FKpxC5IAXTmqtaMbxnzGyWh6SYa9Mr5Evpvpnq1bETh8N3nwweiEEmui1hfpstdZTEr8o9sbYpioJVOc+2QtcS7kgFbkvLUPjXb3CoaT3KxKoISeZX9zBZ2IhncgzbHch7zePm+MgAkiYurjwdTy3XoLmf1qXFIkTohXFvFesOgCxs91GrAwlwFk5MNXHn3BtKojiScRJKUFImKYfUqamHuS6Y9AirrXCnhxMIt3s1hl70qc1PPb4bjqEgt23uS8c3ePZUclq1/Qxao98DriK10Mq7JVc89lQf+UbGQFaCrOVWlYhSzVsPExg7XiRM/AmWGU2KnCkFKoyoGdYqF0zjoGm8+FxHNEGBL61w99lzqyFY8gb0CZHGp05Li+7cGXeWUjOWH4KQ6qahjy53annLmPteUauIZi4lj2GqnnAO9v2nvUAqKlcRUeM17LvZ99HsdfnYqcKgUbThJiJ/83KdxanYG/t27cNstJM0OvJEIWOgBcyex/fu3UdovohKEsGfr8I9XUbwwjnZ0D7W4D6y0gdt93H5lCZura3j6hSkUzh7D5pt34M3MYeyFx+CTF+h3/89fTH/sJ34GwVIAf62HcG0HY0Q/u7+L7v4OukGI+U8+B7SuYD+4h9GTU/DvtbG5FMMrLGLm+NNAsQIUY/SDPQT9PRSTHlp3lvD25cv44Mc+isq5s7hqxfji1Ru4uteB5Y1iBCMoph4n3YnfdWA9awDV7QdZM9W1tgMwU64hKhl4kIYtAvswZYDcObTgM2oW1vaG+2ErgUFH3N8vmxQOl2JjD+ioZQKBCRYZoxdlR+ZK5jIwMRLOxC0/BAzkrjeUIVqoWTKNPtC0UMzvZtpqxiWvBFo2B1pDH1iIisNZ/afdSU9P7U8fLgh+n3Wv42sEaOa4iLAxLUIhPaHP5H1zzvMgcRj4irUo9yHnZLIunXQjFhCPo+a2PkwhGKxTwE7ur4MWHvIhxUuvEZOZSj3PsMvaVJzkvvLvyTww9S0lWGn/rCRcckdfo+5b8jUY5G3VAazkFZQr0iFQV0BvkaDTQJmScOQmF+o1ISGt/+ZdopI3WHCTu9OcD/N3c9/J3GUJS7prmljvh61Pec9cP0OKh3jmCExJO8y9EsOYvM/gSxaXfqX3SVArpeb+/U3vk4Up+//+VynGp+sS4NLoqZphmpPEJVrTNooFF2EnRYEi/lEHI9UmZqZ2sb15CbbXRLn0CMLeS9jdHUWPmMUqBV0jTW2ZC6p5ldtBzC77CmLLRuyoUF/aj3UJIq8mni/an8wCyLqHbsDDBpIDYjbkf7qveKrb39K9cxmjkK4YnH6ZsaBZBzl/TY9zXvZmpWWhsqTpx+RpUAlq1NteKSY8N3r9sYYipcgEzNpQEp4CdnvTmmHgThHEEZ+HdArytJBxIZa5uPr9UMktsbiHDCcKlzl5r5EiHFKVaMpjqlz0lKhHlHBKWeMwFqXKpQFsrXgwOU1Kia5ASE1nEMIuEKNcF7PjFXz+B15CuL2KR4/NobO5gdrJacDfAPWQ3X5tFTXnOJo7DmKvhOJ8ERjZx/jZAEh2gd0YX/2/v4jzCy9i4849jDQCnPqbP4nmnT3UT55BBxFef+cNWMnOpdRyxxBc76PQLwOdEOnKOpqb6yg6pG26KD12Fp3bl7C6cwsLZ6ZQHR0D7DGAGq0XZ9FstlCbqMI+PgXEPeDuEnDjJppr62h85MNAo4ZX15fxb956F1uoYGzqBAp+Be39FooVx4hDDZIyRExSmaAA+vCGV38luRi3KfxMgfpgQB+43c3v5IHB/IwnGwkcm0rWBj+mJZkXUGYcS47LqGFzz8HueC5/U4BpxtnlGbnqg3qJ5+LzAl503PsD+qC9oHq+4aSYQQxXAH3QnEHqQ4/gFDEf/4ikOGWhPgjQ5RnE0ssDuoCbGXd7GEAX0D4K0I9KohsCcy47HDQcUS7AQSndwwJ6psDpNWBa4kfF0JWFTkl1gzpeZYmIgquGXyx1Fu56fiUpjgk4bAXoMgcyaaZ3QRSLvNudjhUaAnNcjtp3f1WAbt6j6ZIfWnD6j/xz3KdYvs/ezeewDF+DsqmUZwAIdB16mQGdKEATN0BsHbAnJGp5KCQWCn4LteImZsZvY3f3ZUxMH6BcfARB9/PY3j2GVhghcm22x6kcqloiORsDXptDK7FVI0cxIoeS62J4FELn+LHyFpC1yFU33PWOMthTUJUcq/rEkpYSqKtQI1n5RNJJ7W9ln1GyJFc/5ACdczOYsGjQxIfmPMvx1+FJk5xF9qQAOl1DSF0yZkK6V0OBZr+CQdUqyp7EtEW2qdpzSgj0Bkl0VG8ei3WuztMPdFmb0XWS5TAlW1IVBRHTGOEg8gjonaLkLrHJaUBX5WwDbhLHiuESdS8rUsQ6RwamzYDu0960QtheAs8LUbJ6aLgBTo9X8QMfeha1JIBdTIFgG2iMIbm2jV53AoE/B7cwAqvQQXW8ibT8Huz5Ev7gf/91PHbuIxgrnUe3FWDx4nFcvXYdr97eQ2HqOCsyd5eXYV1+81I6UqxgvjyBg6VVlJsB7HYX4d4eol4HExfPAo0ytt/4Nm7eXcLU/CweuXAROHaSG7VQ17Tm7Vto+S2MjVZQiPtI9g/gtfsIwwiFU2eAYwt4o3nAgL7et1AfW4Tje2jttlGpF3ihDoSwJHlJfbX+LGehS3b3+wF6fgPLhuSFwVo5TcTRgG7GUPNg/f1Y6CJE84Au9yfhBrIn6NijAN1z1ebLg+LQc+aS20zAS60817i20jWwPxygD/OZHyVY6f38fFCyS35ch6wxTY5hArrE9UyrW6w+sbJNUBFFyrR4pQZbAN0U/CaYm0B1nxXK0uevBtAPA0ET2GXszPtUdJMDHoCHAXTlhrU5y10A3VR2TeXiKJA3lSfK1B4C2Nzkf78Wuvn9Q/eySTJzyMLLr6X8mOa/kp/vvCEwdDzHV4cB3aIyNMvjvCABdLJICdCJd8PtN1Hz7mFu6i7297+GkncdteoxpPFncNA9jVZcRmhXSD2AH8QoFqh7JdnPBOAe4rSCxC6ytU5AT1YiuXlU1zdtBGSxIAXs9KeyzAXYGb5VlY2rlQG9z8RCl70lZY5cJWFkygt3v+mfo3WRB3T5W5IPTUCna7jegE1PWeyDLPfMzc4WtgL+LIQjoE8NUfR16RoC6OLy7/nK5a+S6AZJl8xMZ1twC85ACWcPgGCBehVAz+rfjeQ+AnTLoiQS8tBQaIcUMQtUwUYWeoIQYdTFuZOzODs/jmBrBc8/cgyzI2XEq8tot+5i5PwIMDON4K1t2PECXPcRAEX0+psoL7jAXA/95Ss46CbYaaaYP/YU6mOTcMoB/t/f/mMsrVBT+FH2IHR6XVh//3/6f9LnnzyHH/+B53FwawnJ+jZqYQKPNqrfAcgt0Gli98pNbO12UKqM4cSp08C5RaC9B9y+gdjvYKe7j82NNfSbTUxVGrB7MW7fXUXj+Gk8/pnPoD1/DF965wq+e2MDfuiglFSZdDAigaRdhkqYKAE/iEELF/RwRzYB9DRX520KPvo9n1SUB3SdkjaUVDdkhRl1m/9/ADolVJg/IkAE0MlDcRig8yanpBYN6PnkFzmPCXrmdURwi39h8Gy6plkLhfcFdGqO8T3E0OX+3icnjjehaPOmpSj3b74nFqCpsAwpL4ZiI+fk2F1O4TFBLa8gmKDOsUkSlNpF8b1a6CaY58HxPovSuFex0IfYzrKwibbUdd05KYRqb6iYKwluGoOiUxxqviIgLuNDYGQ+s4C5KFB5QD/sfuWZvhcL/TAQHwL5h1h7pkw4zMuQ3xcP+vthAT3RLvfYafI4E6BXnRIKRAVa3sbi3DrC3qvoNf8C1UoDafphtIMLaEaz6FsTCC0XPnmvMjc5MYpRNnyFAn26jV2AJA6oxQnflu2qxiP0Q3XcNEeOo7LYNYRrUNfMcGkCr0AEYJqXnNzh2uX+MICeB3MT0LOwirakRY7QeqL/EtIyAZ29iVrpZ2uYu6kpClhhkzsM0BmwOUM9ug/QxeVOhoMpH0xAN7lMCNDVelevRwE6r0EixGHFSgM6KSPklWdLXXEP1Esuxss2ToyWMevFeO7caWB9BUvffBWJdYDTP/Q04lYTa0sBFk8+B9SPUeAdCDaASRv+1nX8+Stfw+d+6u/gf/2VX0ehsYgzjz6Nd5auYuteG8V0BmHP4SoAUGz/3/uF30mPTXn4mS88j0a4i8kYKBx04FgFoFEBoj1gfR2bq224hQmkyQgqtTLKF6cAuw0crANRjzWO775+Gb1mBxfPPobpxjTurO/AL43gzIufwP7IKL781lVcur6Mft9C2a5ysX8v6nNSHC84g3pQAJ1czjR4ec5000I3BY4pEOl7UjaT17R5wXJJxKCN4mGC9f0tdLLQBsQeh53DBIg88Aqg5++PI9RpmrW3JJepeR5+zoTICwZ9fuXceYGUB6whwNONcQb3PWyhDwTqES73vwJAf5BCIAAjoQMRFNn9aurQvIWeV8pEQIl1L24+sTTMMTK/aypGeeuVQx6ccKZ+GNAPaSrCUyVUkrks7fdLQRgCL4PUhO+XPP7kNjXal0qjIeH+FmIZCaWoZiCDumQBdDOUoZKWVBIRZcM/CNDJKjEBU37Pv8djoIHjLxNDN13eh43FwyiT5r3IPOf32xBQG3+Y+/++Y1IOjOmwmHK5i4VOgA4nQFro8boIWi6qThle2MN4ZQ+nT+3Bjr+BUfc1dsm2g0ew2T6Fe/tnsR/MwE+LCNMUnkducw921ICdVmAnKkRCXk3b8hEEu6oMzivBKRSZ6IfC/mTdcziLAF24MDL2SlH2EpRcdf+iOHuOalxCORIyRhwv1ha6JF6axo2Z1CgxdAFkAXnZdxmPulY8POr2l/Hds5AbIhpS5DGKJU72PAN9VkdeyI43AV3K52gs1PeVcZfJM921jzwUQ3ktBqALJimjQYcCCLD1pqUseYpn0FxwGRvfIsXcleJsJxGKdoxq0secC3z0zEkcpxK11Tu4+/u/B8uJsfjS03j7+g20mx4eOXcRlXEPtQ+dBqxVNDeuYGV/H4XRRdw7KOG7b23hzr0IcyefxG4zQrnQQHdrD3HPZxnASa5f+Ed/mlbdfVxc7OHESB8vnT2HualZICSm+R5QDIDlDextBKg2TiAIimj7TcyerQKjMVC2gKUbWLt6DXeW12AnHs6eeQLjJx4F3BpQHkUHLl6+dRuvvnMdrQColMfghdTUIoFPmuxQYpdYpBrktSCkpLhhgaqOez+XO2VZmkJGNqUCdJocpSrkre8h0NNfOtxC//4APR+rkvsTBUb6VROgm8rA4DiVoCRC2gQjc0EeptDwGCSDmJh65mEL/cGArtxLD/NzmOXGG8mIbZngaY5/3mU+lPmuNW/TDZyfO9Oal2uIBUoxQfl5kDUo5zDnQLkzpeHj9wbo0uThqPl5UAz3MEDPEkw1+EvMk+t9SQnQrSFlvVAMPe/ZyMIRGtDN8VHCbdAGVADdXAPms5j3/1cF6EPnzyg/Dl+FhyoBR9ATHnZsvgpi6Cp5QGevWYWbTRGddUJEMiWfE7j8poOqXYbtt9Eo7+DMqSZK1jdwZuptWNjETjCJ9b3jWN56Fjud4+glNUQUGimlcNIC7HACTlyCS3FycuzaEWyrgzjaQsFLUShWAbeEILbRjyz0Q6JldpDaJVWjLRzr2oNDRgiZMhUSLDoFnda2CeimrDQBfcjI0Vz+sibMV1GeRIGjNSddzkROUQ13HtDle7xeNJulaqWqZBO74nUmu+OVsvpzttKleYsGYOrSRt87ykIn99pQUmbO5T5Y+9KMxWiUREmVlKWvVA1VAq3L3OisDsXz2/v40IXT+OCpRcyVPGBvC9hYR/T6d+ESf8v8GDY3drDXdBAWbNjjAR79qQ8h7r6DL33zy0B1DlblBF755jJ22iUcP/0MVlc7sJxxJJGFukfTp8jNPAL0/+yfvJoem3KB9iU8Pu/hxTMLmJiYBPoUsCfALgH7PYTrXXiVKcSWh4PeFsYWIlj1FPG9e1i5u4wgTDE5NY9qeRL90MXWdhfL95o4dvEp3N3r4LVrN3B7cwel6iga1RFYfeqUlSKgpAxhO9MWOk+wUJdql5ppoSuhqkA4o3U4ornC+wF6HA/KJQQIHuaVjiE3JvFe8OYwktrMjWD+LmBgWtL3Na/IurYpS/n9AD3VHYYOA3u6tlCXHgUY0FnaA0Vg2EIfLOjDLHQF6JJB+iBgPwzQ+XhpwGEQB+WVE4md0TnEApA5ouxWARkB+gcBet5CNwGdvifCRH7PW+V5QCe1/FCXux4MGdfMQjf6L3N5k66zNa9rXvNBliRX1tD4aXGiLik1G0rMiEWVAXpMDGWDMkuqz80/a1YBQICimfCGQdwsVRrOP8mvfXNOjgJ089nN77PCniOUMtcRKYRmRcFh689UKExlN/s9V3YlYyHnepCFrvyGVPIZAZztTNa0AnTKnqYYeuJSe1ELQbuAWqEGq9dC2b2Hkyf2UbVexdmp12FbK9iLKlhvncba9qew1byAXjqOtFAC7A7sxIUXjcGNHTh2E67VhWX14dj7qLg7KBapRKoGPy6g3bPQ8SkxqwI4VURpESk8St8dklEK0COUXLIs4wElsHaHZ7wa2tgR0JVKCtlj4jnLK3oyjoPQjE7u5aZAA69OgbnUVcIdK0/aM5DNO2Xha6IXE+gJ0Dku7yimRlmfXEbLCqfayxRDFwvd9EKJy90EdKXwDifFDfafvmeTwpZyv2ietRyT8K26zxhuEqCURnjx8fP46888jubly9i59Dri5Tt4pFqFfWpBGcypg849Gxu+j/LpEuY/cRpv3X4ZS/u7aEVTeOvqPirVEwj6Fj7/Iz+Er3756+gdEPmNg2bQg6+TGrly4Bd/47V0ftxDvPc2vvDJpzAaHuDma6+g0E2w+MFPABGVTVSA7TZQqwBjJSDdBUbJek/R2STO2X24ThlzCyfh1abR3PHxje+8ja+/9ib6VhFeYxyRU0Bie/AcD4kfwwpSVGpVNKmftbbQxeUugE6bjmLIPF5GRzMl8JVVyp1ucrSJpoB4f0CnCRnO3MwLlbyQEmGgkuK+PwudENFUBgQwJOaZB/S8Wz0OlXZ2FKBTvOpBAlMAXcYwK10zCZ517FUWaqYp6wSQ7xXQsy5LRtmYKSjyVvGDAP17dbkfBegyZoNuU8NeEB5vykeKo+8d0GlcWfAMA5c5n0cBOntXDgF0VVLIOcwZoMu+4mfSgJ6NM9UTG8qoKE+ynmj9mG5TAUiZm6yIN7cH5ZwPAnRlOVHy0KBPeX7vmd83wVbGha2rB8TRD+NxGFK+c4CeVzwf6HLnqBeBkAA6KfcVwCJABxIn5LK1hGhJ+xWMlsdh9dvwrHUcP76Lcvoynph/Cw6WsAsbW+3zWN78IdzbewLtZAapW0Ji7XOWuhtV4YFq2rfgOnuwbTrPDqZrByi7EVK7ilbPwU7TRrtfQuKMw/Em4McE6NTR0susdIU/ykIvkIVtALqwqh0F6FJRI/MkBoOAZX69kvyV9cPXNRLb6H0q6csDOqulWpETC93sGSEWOu95XWMkgD5oxass6lanlwG67Gmef6nlJ4PS6AUhWezK4h6416V5jCTNsRLBCcsUWlEYQuEO8p+wKz6J4VBuQ7+Dk2N1/MwPfQad69dQ2NrAe1/7GuZsG+W0h3K5DxTruL7qIaiP4fhHzyCcjvEnb34JFz74EXztmxtodauoV2fxUz/xecyOA995+TW0t1twyiP46tWraJPCGOs2r//gf/zn6fxoHafGCvjBFx4DOiu4/Ce/h0ps4ZG5i3DHLmD9zhYa83OoPr4IFDaBUfKb+1i5u4atTgP9qIJvv/Jd9Dsxnnjig1he28Wlq0uYO3EWWwddJEzKQilwDjyKC5MOK0X7nqcaw2dub7Ew1HupvlFPu2YG1ov+DrcnHPyItmZqc6ZGaLp/uP7RLQy5XOh75oYXa8ZUGjKgod66GtBN7V/uwVzAspDlOFn4JvGLeXzmYte1mPR3VupheCPyfZIH4zgY0zygmxYgVVMO/2gfukFnqz4Xas5B/3kiFiEnDjFNMMBoC1rGUIDJ1KAzINHlL2FITGeDkIfcS6Y0aGtSkmjkXCzoiZQlI9YYroUW4Z+3yvLKDylEYh3IM5igRQQsphtR7p+/Y1F7RpIImr1Kt3bka+dGVRLXhkpkKDdEulHp4/MeAVFI5XTm53ROAgvzh2tiOWFnQAlMnztyR5SESp/r3ANpOkHnJfAmi9wca9/3M4HMCrauzxdPieOoNpUmV4A537IWzD1oEn9IYwxeYTpbWcbfVFLFWheA588cWyUfGc05ZN7zwGzugYEyokq+hJUt/938XspPKXsINKDblrbQkzJb6LEdK0BHB8VSFYlfR+JbKFsxauV9HF/cwzPntxCs/hpGR7cRVit459YY9nv/PpZWzqGXHEMnsFAfjXGwu45C7KBe8eHYd1Cp7mN8wsJocR9ov4u99dvYawHjU+fRi8bQmLqA6fkP4OuvXkFij3JmPDXSovuiJDkykJU8Us54U7YJYIu8isNI1VzrvIps/WlFiHqK5+fbHGvTQpe1IDkalD9EFrppOdtiqWtvmXTTNKmB+fwaL/xQhX9Ua1QFsmod6UQ56tpG/dAjZbnL/udYPckdDeiZB0pb4ALog/Cebh6jP5d7puZGPCbEV2JzMES1TCJegjRCyY4xXrTwyWeewpMLc0hu3wS2NpFsbuHuW6+haO1g4cJTuH4lAkYX8MiLj6JbC3FQbuHm5j5e+dY6knQMf/tv/U2MVikP/R6mGw4623uonT6LX/39P8W3rt9BqVJW8/jf/g//XfqhJ57BmZFJHJ+oAru3sHHpFdTholo7hp21IjYOAlhjHk4+dwyVx0qAt43lzbu4udVDYe5DeG+pjavfeRf7u22MNmYAr4Z77T72+yH3Q6fB8RIHRUryIBDkyKluau+4QwJdYrjicidNhyfBoEdVi0oniT0EoMsiNAWzaGlctpYTCEMa/BGCVoSk1IGbm10WNL2aFo9pXcsxZlJcpijQBpKYuQZ0UWjylrgA+lH3nBds5jVYgXhIQBfLb/BKlhEJVMpyV/SykmlqbhxJRJH7EFCgTU3aN3erO4S21xSuQyBm1KnyGEbxfY1p5LuHCWTz+RkkokgzVylLQe5TvnuYBZKdg5nXbFhGHF8yZoWOWMZCrEhzrfG1tMv9MMCm6xwG6KZyyM0sDAuVAF3tbK1SaMErgM4RQwPQWRDp8hwzA1mEdBAEmULD60UrYgK+lrbwBehNhTU/lnnQZkFsuP9lDQ0JXsPyz1t6Dwvoh+0BmV/uZKp/8sf9ZQDdgs+Gih2XkTKxTMSgHjs9FIoVRD0CdRsVy0KxsI2ZmXt47OQaFktfB9IbCCsl3FybwE7zb+DarUXE9hmEaQlRvI3Q30ataGGk0Ua5vIxafR+Oc4CwdQPt5W/gxOw47m3HsAoLKDXOYfeghsRdhJ9MoNOrIk5rnB1PJaqm8kW6oLkveW9qTotMzkiGvEF+xefQ6473sUHpa865zHcGltpYMrnVyUNALC6Z4pdzyfuaW/goQI8SRX+beehIyToC0NlFL61npbEXtx8ekMuYLndR8NXyGLjczechuczHaeY5koVhSgVrpGCE6Pf3MVkr4+z0GMbSGJNphOdOnoJzcICv/fG/xES5g8d++AvA/hQQVoCGC0wWgSnStly8/LVr6HRcPH7xCVhpH0m4hunxIuwohPtY14DqAAAgAElEQVTIBfzT3/kzXN/toNvtww8DWL/5G/8k/dwnPouRoIydd99FuPYuiv19jI1PArUFtN7t4iBy0PTamHliDBMvjOCgu4Q33ruBnaiOG61pvHl1F/WkgJrXwO5OC9WxKdQXFrGyu8vtISm2VKKM7Ji89CSAdR9HnWkoQkBcg7ywtJAn1yFPtnYlilAhlztr/Yc0zzDdP7JQTA0/W8RagA+VLRzhOsxbTrwwDGKXvwygmxqsWOimlswasdAw6jr0vIU+AAAtv4+I4Yu1kz+/UpIow3W4bE5isGZPRTVeQsM7KB+kxRvbOk2HtOAg4P/mxqG/BWAFzM1MV9UY4f7YtfkdE6BNocuYFSsefdPqej8BbSpFZKGbtbH5ccrPq3kvTNpC86OTihgExduQr4/W85O30CXLPQ9+8jwC6Ob6yzw1OoZr3qMQEYnhTgoP7xmjbE0AnWt7OQtaJSsJoIsgHqbQ1J4zHf8cCLVhquG88mXOhSgJpsJL68NUdIesNb0/TYXctNDJxKR63/ez0M39Ntg3as0QoJtjnwckU9k0x5nHiFpoUlKpTe5Vn7eMk1JI0uVS3NgJkToBHK+CsF9F6jsoOSTbiOnrDk7PLuHZhRu4e/vL6HkudvuL6Eefws3lGTjeBYRxCbZNXO/bqFXIWDpAsbKMSqWJfu8etlffRG99G2ePA72gAj+ZRj+ew8ZODU75DKpjF9HzRxClVBZXBilfShkkT4t6/pA8NYaHVHpNSKxcyrbIE8ayVCt/UgXBclWHPfPKgawjUdRkbwmgk9Vf5Bj+IIOdLHQBUvpe16cchIHlne1/PRnkcjc9O7IWDrPQRS7JPfP8pUzNNAhLHpLlrva8Lm/VXePEUGHDi0ZFeymppWpspQhT4okLkKQhim6MQhoiOdjBiXoVf+OllzDXaODKa19GFds4/tKngOY40C0i3d6GRfpXsgPUy0BtlsPe8U4Hmzub8Mox6qMVFEsOwsY0fulf/hkwsYi1jXWQN836jV//5fTHPvWjKLYcvPGlLyNcvoIpN8F8o4Hy6AKidhU7/Qjtch8jZ6rwFmPcbS1jaWMHBxjDV95todOv4WOPP4dj4wv49jdfx8ruPorzs9gLfbjlKtfqViMLxSRFQWtpMfehJYGoGpSI5iR8wkKHSjF0BqVEt7vLSm4eHtAf5HIXIXyUQM0LABM4WJu1yJ05HMQzBZZYLmbsSECBjhNSmIGioss4snp83S3rqCx3AzhE+JhCKA/o+RgpxdCHw+XDFt5gXMSUEWBXFjq8IgsFEsy9Xo8XlcQt6VriChPFisbDtASpbMQU+vlnMMdSfs8UQBr3QwDdBH0BgLywkXkkQJf7MePl+fnKW54KFNk+HnLZZh0A9WNlWdJHALqiFs2RXhhKJQG6qfAOWVgsTAcud34mKe/RbxOg8/tZffrA5a7IOoiTW3Wkkvpguh+6rknZaY6peb/5LPf8+hKANq0aExj7/X7mxTKBV84j1rqpkMteeRhAl/VvnjtTOqhG3+AQyAP2+/1tutxdK2DlwEqozM/hMCIBOtwQtltmQEdU1Fnl6ygWrmJx/AaemHgXVy5/BT0P8EZOoVh/ESsbI3Cc8wjCAuZmxtE+uAXPXUe9sQO4q4jjLXT7e2hur2LUAcI2UB1x4SdzuHEXqE88i8VHPoHldbIWJxChjoQAnamubW4WQ0BEHrKQ199gDUkSpQA6s9xRRnmg1oMAutC3Cl2r7G8ZW1HS8klxpvIogJ630GV90Xd7ga+8f0Y3Pl6Lej8RoIuFznOsjQMBdAJY0+Uuc0pKCDd8SaOhsjVpEiN16APsGGS5m88kDIzss+D9qGrQqb0LAXq5UUa7sws79uFGPuppjCfPPIIPP/kkZkZT3HzzD3D69CNAdBLANLC0Q5msaN97DzVueOYDJ06hc+Umbq9toD4xgtpEDYWqi/d22/jdby9j8bEXcOPWTbS7XVi/9Cu/lP7Yp38YJ0vT2HzrXZT3d5BubeDg7h3USxU4pVG8t7GKysI45h4/gYNCD9tRB+v7HVy6uYbddAxPP/kiPvvcx7h72rvvXMfSvXu40+/g5s4WQmorx4DuoJiQRmwxLWKg6/884iPXVqgCdeXWM7PceaJixfgjm9lx1OIUYpmjLAHRCk2BkAl3sTaMzGPTwpDvmCBjfs4sSn8JQJfvmiBF5xgoMwM2JmGGM4ll8iDDC19b8qbiIc8sGrL5mSlwuRNbrJoKDH6GAX0QT5aDBj5KdrW7JVBpCAE5ATr9l9p/eS4R5jJ3Ah5EKuF4wzHg/FiYLvvDAJ3c3WKh59cA/W16CA5VziingyhQdexYBJGMkygnpiKX3Ycu/TGbCBG/ulgUdD0hZjnU5Z6QS93ISTDKqeR65ljK2JhZ6DE3F1FzqNapjhNm5Z7qqYm/iL+v3x8IP4r/aVpPXXtO82UCujmuAtCD946eP7qeNOfgMdGWmAh/OocJ6CLIZZ1ICETGIu9yf1hAN8F8aC9ohXAwdu8H4cOfK2IflRTnoKda1CYUy1T11ATokeMzoEd+g633iusijdfguFexOHINJ93X0Nq8hOrkHErj8yiMHcPSHWrBeRIOxjAzMY2tzXfhurcwMt5DEGxgd38d7W6AJIgwUQO27wFeuYqWP4G2P4dHP/CjKDWexGuvryPEBOK0ikQnxRFVNQG6YylFMWTLSlHEDimO2utFnP9c360VPMq9yCxsvV7y+8oMCQ2apAw8PNn+dxyUPKIXH7jcaS3Sj4A0udzzgM7rRF+UXO6yLkxAp6WmsuMVoHMTJGP95QE9ewYNzNwNbqhyStfH6zr0TC5xDboFh5n4SIsDAzq53SNE8CoFNDsHKHopqiUHfnMPZSvFMxcfxUeemcSNt/45nnv0BIozLwE3U6y9vo/J0jTW77yHRs3B/v5tnHrpBXTurOHuvU3Up2YwOj+GyoSF12+sYCWexuwjz+Abr30bN2/ehPX3/pf/LX3xmadxpjaBSquNE/Ux4O4Krr7yNYxWXcwen8HVuzfQOLGA+SeeQNspoGMXcH1lDb/3pT/D8fOP4bOf/CwuLJxEutllIgPMeHh3tYnf/epXsLS5zRprKSQuY0qMI1pEG11NuVeirjRGHI3pCEmLlHIJw+UugkDcRjSQDwPoD7LQ6bMs7mmUaMhkmm4aUzlg4fg9ALoILRGMQq1oWl5KoVFLVrLc6W/TNSkLUNoHyr2Zr3nxlNeeHwbQTQtdAEOuoVzuBSayEAudAF2EOB1HQGlq0BxO0NYgAzoJOInrGlmwZmKWCSim0KchYoVI725eD1kDGfWmCSim4JFn8HSyDwGvOb4ilEQhyM+9AlFdtmj0SyNAZwVGr9sHAjpZCdytTMXu8woLXcPM8s4rO8oiIOwgnm4hHhKmxQFTHH/P0UmVhvLMdezkcja6YIkSKwJc1j89v+naHKyzQchGAMEcZ3P8TGCVdUXC1lRUReia730/gG56aO7z0hghm/zayK+5w6DeBHSXysiIM53K1jivJEHiJAidPmyvogA9qShAT9fhFq7hxMh1HItfxly9g/rUMfTSAMVJG7furCGJ5jBSWUAhrWF//xZqtRWMTQTo+m3sbO9jv5mg143QaqUoV0po9+vYOqjg1MUfxOLpv4ZrtyLcvUcUpATopaxsjerXHVJAHAXoaUSATh3ZBj9K8VOKIuX4yLzzWhDmQR3rFtkq6yHvocm6rWkwpc/FuidWOgH0bD3pPSxNVrjD2gNc7qQPZ/FzUoh1GaxQv7ILnClhB33bWWGg/I0HWOgE6MM/ao8yE1xGO0scfSq73ElsSnaHE2nu9yTMYumUOOaVqOQwQdxvI/F9jNerODXVwVjxZXzgzBRmzn8GS39yHcHmGM6f/wg2r72NleU3cfZcBfVnzwM7ffR2faT2BCrj48BcEdsbG+hU51CfP4n33ruJt995B9Z/8I9+JZ0dLWEkaGMuBX782Y9hrB/hyitfx+JsBbUPngR62wARF9Sobm4RKE9ieWsL37r0Gk6dnsaxiTFMhAV0tw5QrTfgXDyDpbUV/Oq//lfoOCSwCyhFBbhpAalVROC4aBdUnKlGGp8GdDWpUm6jfZYPSIpj4W40CzCF4mGx42wi5HqcnZhFjXn+RGiKELlPCBhaG4cFaBIf0uUuAs+M8bOFadRhZi56DRKebtUngJ6BqbbmqHDjMKCS90xlxgQl3ngcGn+wy32wqKW8zujIZlNhhsuAThtQrHRJpKLvcjckI3tZNjQBPdM+Oo5ye0mZipFISOOVLxuTOebjk0Q3nrg/5GG6ekUJMOcym+tcTNAEVQE383vmXJEQpJwek2dfmOLERShKwlFJcVImk1dE5P7MdZwXmpzQydtFWQdqzd4P6HzPrm5bqXNPeC1yUmKaxUDNa4pAFcAV5UIsroHCez+DoTn2eQ/H0PwZHjexxgceoQGb3fcL6DJ/+flXFpUK+Q0UlOGKi4FCez+kH2ah20lJEctQspUTIrT78Lw6wnAECIsoO1RGuoZi6QZOTy7hjP0a5iotrGy1cGv9Oh7/UAWR00XcH0ejuIhCOoI0PEChugTLbSJNXKRJDbt7Bdy6u4eVrRCFcgOVkVNoB5MYmX4Bdvkc3rneR4AZJO44Yipb4y1CPP4BHMrI51fqFlaCReeUucgMqUHvcF5hMkaZJ0iPRy5XxLTOZc2Y3pksw50oYB0XZW2hm4BOa0DCPWZzliGFUF/+KEDPM8UR54npGRJAj5LwPmIZtd6GCbcOS4qjWLnPbXSAQurAiVMF6Dqjnix0Ksm2i5R4TQpUAs8mb3PAvdNna9t4bPwaRpwdPPOJn8Q7X3wLxyafw8hTLwJr17Cz8i1MzDXBHXj8ccCfR3NrHLFfx9j0CJJyhHWnjdJsA7VaDZvbW7B++h//WuqlPtLmJhbLJfzdH/4C5kbKWPnmF3FsvgAct4GJEWATaN+lmPh5lKZPAKUUKPhAsoflq++gEhTQKI4gtYsoLJ7Aaq+F3/zSF7He6XDZmkexJVAjlhJ820OPytVsoE49ZQlgJZ5FlIYZQCrKv8xq54QScoUYsS9eUAOBTgBJIJdZSUZ2ZkLSTyd3cLzLsfgehpvDDOqNh1ncBi4Y4QYjhjbJkmVtV98GdT7i2J8Gi8wlrBe/uHtogdkUcpBORtqFpUBYtYxRgDZwKw9bQapcynxPfpdXyUIVUDNBnReu0c6ZP8tlSQ+fj0wQNT5KAjoIyLWl66ipOxS5UCUxjp+PQUdlodLfdD9FT7m43YKnSj0I0MOIeZs5Y1yHMSjGVymWGDXZm0Cbg1oTkpqsXWh0PCthuh2kmn9KVFOvNIfm31yipM9D3yMlhOP6pHiyx1rF66Q/OL3P5CW0diiZiNpSFpQwosQiyhGnhLOsbMvo303zzO0sDSZCyXI3gdoEuTxsHAZGA6WTxlbZVmZiIK0XlYOinkeUEFKg5L65T7jOT8ni23on0X2LV2UA6CpWKUAv98BJezw/DvezJq8F9agnwiOuMY+oHRgleXIsjdc0vS+fm+EDflat2Mn5zez5B7ncs77tko+gkxnyVRa8D0h+aAWI5IHaa7otJic4KUVd1oNQ6x72ylFlK4GThszY6MQUYlRc64kdI7J8ZnGLghLiyEGB748IttZwduouPjD2OtL9t/BHf3wXl94F/tZ/Apx7FIgC8uTXUK0c4xbrwCo6zRYbIJWpU4j2gdcu30bXGsfSmo9nn/8hFKvn8dY1H/1kHr10GkE6jtgqI+YGTBzgh03WuUUsc9Ri1YJnFTMyFXG7i4VOV6X5FpY45TnVsWQ9T3liHzNkZSrEst7NHBrXdlAhGWBSZ2syocxDpD1dZgyd51AAXVeYqN7pam9LP3Ve14ZFLbKP5pGOJ7d4P1YxeqUZU+9yvZtI3uh9q8ibhimOxWtAXhWSMV5soxDbsEObTs57ILASuPUyOlEHvaiLUtlBxQXCTgujlQqeOVnC+fJ7aK9fxdNf+Du488XvomLPwo0L8Lt7GB0LUDrewe7S26iVJlEYewrxnUnsbDkYn5mHe3oae/ES/GKA2WML2NjYgPW3/+t/kXLKvVdF0m7iw2fn8fEnJnDhURe3vvHbeOTRBaA0A2yNAxtFdFYTVMfGsZOsY+JEDbC6ePf1yyha4xgbJ6CfwviJc/jdL/05lpt7qM1M4I3rV1AbHQPR9K1vHqA+PgevOsaZeY2KB9tKVK9gEpbaJch1zxYQEPMP9axly4OG1WEBSvEq7h7k0hYxNEjesNRmEAzWvTAYZHGmNOhMv8sZ93T+sECuMemJrGLi7ELRDeuV60Vl6qtYk6b40xNccqhhAsVNVLakot6kjaObpxjKB8kYEgARzbnGRDcm0BtkaQ9tCLL+OYt/mHzGBHBSCDK61kNayR4G9qY1orRWWa7qnkWh4vGlkETmRlauZFZe+AGp/anFjH+sUXNPYm2tUxtI4lsmeUljojPBKYmEG8roetNAAx5tagFAelVYlHJXMI7xcjIPzf2AGc3U/E3A50xzQzGgvwnIaX7MVxqHrOxG91Mm7ZrJKUjLJoWANHWHQiDqldtSkkLievwcBeohTf8PcdmL4kCuPVbwdEIn3bcSWAHIA2POB9tRRvvIYQVO61F6vVDIg5iyJK1pYMHQeKvKBMlFUd4OUqYKKBRdEEMcx9VZMpI7kuYx5uQnVqJ1LFGIOmIaH45F6mYZOkQQUW4LK+EE6Op8Q6+6f3TWR1oDpsoMVtnW5vMS8585HpIcK/uCz2+GNUgR0wqama0slMRZ2R8bAloZpfnk/Utlj6FqsqHXiyh8UpZF64proaU/N1l6umUxGQJC3KRKF+lUpICrXBjajuyUjQKu/6ZnjaMuoqiJ2kiCRybv4OmZryDcfBVvX+5i+Q7w6c8Ao+MOHJdisBYsp4HSzCKCto8elQEvnOTeGXeuv4mtZoTlvRHMn3gRI6NPYnO7ipW1IsfS/XQE/ciDXfB4fsjVTjz/BcuDY7lw7YJSdmN6/gFngaxRSYoTsMs8VxpIWQZQRzgqlTJ6A5gueNlfZoxbQm6s0NsOyl4hCxfRNaSnuSiOQizDMsEg0FL15sqzR/PO/cdpj+t+ChT24AqGMOK9PIh5q/4H5BX0kSAgi5kMjyiBHVtwI6WUEiay4kchQ8ISSzHCsfyTUj4KFlLZbWyhGKRwQwduRB5HG6Fjo+claHsx0oqFAF0g7qJiBRh3HTx37gw+98Kj8K98BSvXruD0Bz6NuGnB3zxAZ7UJp1lAt7WNuLSOmWNA6UIDaIbA8jiuLfWw8OTziMYq2C81Mbo4DqdYwFe++hew/v5//6/S7XYfrbSKoN/C4kiIs9NdfObFKrq7b+Kp5x8HWiUcvGVjJDiGaC1Ar9/BVrqMscUyxh49haWvv4IYYxiZPAuvfgyt2MNXv/sGRuZmEZdsvHzp2/CtBLWxSTT7ZHUX4BVGFQ84uX9MQCeg1iOW2EqLim0CXbWSaBFSEt1hgM62OgsUBeiRk3DHIgFPinG4pEklYGCnywdFOrde0NoyJICjmlIWLGwB0c5kW0yr7Qx1/FlR1/GKpc/WPmvsqg8xKSjirmLLnEptLEV5y88Tq2uJsMkElxY+kiUtn5uvquxMxbXMnzwIHG3BK4ubFQZ9jsFzkytZ3ZfaJOq/Ev+astV2OAZM8akgjEAJLHGkgMEPB3Xp3OGLg70RPytbthRKYKuNBM7g7kVYm+41cePla51NwW+OC72fuRDfh6udgFquKbG4oZicEdeXa4iVUXBtlGzqUKXyAuT+eHiMVpPigpbvs+Bi6kpi/uK7HfKyZBazkahkun7lPEw7qgFd+AjUcQNAz5ocMSmMstCFQIbuW8IF5Ponz4e41Hl929RoQnksxAXK863jmjSvYUKuROnBrpRdmTtWFrPo7EBxUYJZeZ7IuufWn9rjkgGHJIvmw2A5QIf2NMgKIm8RnUMsusxVKsxfUlZIAp+EdByoftY5fndzPR22JuVz19XcBWQgsJCiigJFokUASiWNSepz73LXo3hriDjpc6nbWOFtfPDEV3Fiagv7K9tobu9jaqyKcs1Br9dEqV7AG9cDOGXg7IWnURqbx8bKCpqtHfT793B1KcJ6u44XP/4f4eSpj+P6ez7eeafHme12cRK9MEZqh0hsuj5Zkop3ghpveZz1Tq5g+mzgARSPCcXOGbQNamU1n8NKJVGwkgwx5dawNBooqAycOobOlSWOi6LjDskvE9B532gud3KR3w/oqsqE5CoBMwE64YXiVRoAOsIBoHOpGuEKyWACdD33TkzelRRexOit5Bwp2wWX/wzZAztYJ5yzwt5MpQwWfUsBekCKgA1fA/pW0EJjpoZWbxd22MJz507gAyeOY7FcxlTFQfvt76C9f4DZpz6G1lYT6d4+0k0f3k4d3WYLfXsbibeC46dCbmOO8uOANYlesYGNKMTkyUk4tSL6cYhvvvYtWP/gH/5Wut3toV+qw3FjOP01VOPb+PhzNRSdTfzgD38K/maIG3+xgcdmXwD2HLSW76JTbKEx7aBydgr9mzfhlKYQ2COoHn8Sfj/B0uYuFh89j2vLt/HmzWu4tnwXAdXNWiUEEXUMqsKi5vS2Iu8jjdDj5TawlmkAua8sgyTFu9XCo8xvTkAhFVgTy7AL3QBPAljqFa0mQtWMErC6pIUJoNOkeilPsCpB05Y5uSz10lUbXZPuMxMDnU8Lp9RWma10DZesJaX9sYVOC5DyA3QiCWdyUpIWZZZSnaLOQslb6OaiFQ3XBPu8BW8Cel4oHQbyw+Cu3MgskLUAJd2Gr5eLK7IbS0IKOv5KLGWBr1iYen0f/TAAGTzszopVMooCMwXopEfT+Zk+QLlCGJBMgZAHV4nBmq5Z0wrIx9h5LgzhnM8hMMFeKWyDkjHTUhQXIb2aCVoC1pzY51goEbtaDtDpHuR+TeINE9DV2EScdS5zYt67qdCYAJlXYrL2t5mlrZVT9heSazthIJdxoDXueQ6IAY86qdG9MxeATh5itzoLT4c9EhzdoKSiMEQQhQhDxaHNlhGX/lBS24BwRgBdjnG0wkvnH1JGc4CeeVtyyUuyLqXJjMwfPZdak45WStU85gGdLGMWznqeJQFWgS6ZcKr9pTneMsbmfB32Oe/PjJyFKFQd2PKcmpIUxJ9hhaDUW8v24RZovimhrQl0voGzo1/EX3+2APgtOEkA/2Ab5dEaOrttVEcrWN3p4s46MDZbxpkLj8MpVHDQauO73/4ufvuPgJ/9uf8UhdrTaLcbuHGrh63tErzSHODU0Ox34ZbIo+DDsnqs/NucAOfBpVg/jx3dl2bMM3J5xM3O4yzudR1GNMdHyscy74ehTGeeFIOPfyiGTkqwbnAk8yrKYyY7DgF0ZVRQLDphzx0bSlbK0Wz2KLHA1zE4CrFqC50Y3Njdrl3uAX9HzT1Z2VRlyIaHyH7anZ4qQeQEYN05hMN8HLpLEBKYJClKgQ2P/scurNhmr29kJ+imIcanqmjurmPEivD5j3wI5xbngc0toNNCb2MZdrWE4rkzaO7twAsCWPsJrK0S4k6EytlprF9/Gd3eNVhejNnFJ1B5/uPY7PTQdosYr4+g0+tjY3sLb779Fqyf/7n/K+2lFtoFB+Q9dvsbmKm38eyFMvqt2/jBz38KTtfD9T+/gafPvgR0y8DKGjDuAI0E6K8AozWgOI7VS+9h4fwHgMoo7vX6QLUGZ6SKVhLiL775TVy6cp2BvFAeR5yW0Wr3UapUlIubAF1nV4qbkICcBSvFo2iYbQW0BOrKkkx4wOmHxpWzDPlAOp7i49QggSaENr5OYNPH0PE0uX0KIuuYmQJ1URrEtaL6fZNTkWscmVBi4Pa1qdSUXJ8F8iU7SLn7EAG6io9bRC2qySvYMqPabAJ0Sf5jRWQ4scjcHIfVRmeZpNpC15lRQ0Ipb6GaoCEbkl1xutRJ3OziLRjkMSi1gJ/dAHT+23bgB5QMF6LT7XHNaBipGCl3saOkNWaSUjFvAnTl0lchCe0UVi5tnTXLQlkzP0nMVpQcM4NWAMq02k0BLMpMHuBlXLLx0TFBEzQFzOU9UaJE6Mj9CKDTqxBtmN4EEV55iyUDJfLi6GSl/PyY95kH9AGoq8YV8jN4JkmUVEJP7o3AhZ6N/q5UKqiWi5zPIGNktpgkwCO0YjCPkow0KKB6ZN0Ag2YwsuIhNkSaXZk/nn+yoLVSnAd0SopVP4MGO6z4mdayzpE4CtA500TnppiALlUGQggS6/MK8Y9NcWWKcYoj9Ygqg8PmbkipkqRU9uCRqNJNULieVOUKeAWSWTGiuAvXS/l/p92Ev/ctnKp/Hc9fCFC2D+Aku/BiH/VRB0GLYoMOYrcKtzqCa8urWFpJUK2TVV2D3/VQajyKT/74L+CVb93D5TfW0O+PoFg5jiipoE8o5CRwSzESbubiwwYpkB7/4+Q9VtqUvJScAlm/4nIfCnFoQDf3I+9vdthpElkdOpMQWkLKHzMiqtpxqj2nyhYKpfGe11UqssYHIR5tDGhAF/Ia2fcZoDN1sjLaInKBc+a6CuOw61zTMrPnib2MyoMbsntes8Qphhm+R7X+tGeSZZ7D7S449yXR/iYN6IkdEbUAz7MXWCgEDlxOMmY1nfEnSH0UPaCzvYoTo3X82IdewLztoLN0C9XUQdSN4IyWEM+WkBQTFLwCsBcDm7T/asDxOfSX3kSvt4y+1UVxbBzjz34Av/+d19GlTnNU7dDycdBtY7/ZhPVf/dyvp6Fr4W5nD6nTw2wN+OQHz+PRkzW8d+WbePyZi5huTOHW167h4uQFYD8FtveB8RrgdpAcXId9+hiQeHjrG5exeOEZ1GePcXb7fpJg+pETiAoe/uCLf47vvHVVNXqxqvCKDXT9FJZLme8OgyJ3LtPuZ52CoDe3drdo1x7Ht9XuQawr+z1yb9MeYPYuzo5gyzvl5Dum0OANpwBFHUyPvV4AACAASURBVEuTFBKDj3a1i6Ig/M4sZHXsRLnUNTuUBjc6lxcmfO/kmrEKbtbbnZORGNBj5U2gGBsvOLLOSTNU2iKVO5iAPqT96hjvYYDG7wmg57RiUyCabuAhQaSBXB07YFszAX3IYmRvqnZFaQ2ZLHQS9v1+wIBOrE4C6GlKCVuqZlXF0EljDlSSFqtb2mPBgzDotpQHdNaeczkGpjs7b02ZAjhv5QqQmq95Lv084NPfWcKbjm/LNWm9FjWnu6l4CZDLq+kVMRUNsoxJGTB/zGel948qu+LlD1XnLXXw2bnNvukM4Gp8yUKj89Hv5XIZlVJRkclo5VJ6R6s8CZXnoCzzhJMH+6SwBeocPIbafUnzJzF3hmeualDKOLnWzfHmPJSMflOT6pBiaYSNaMyFX10s9MwzJX3npbc6BzrVGLJFyP2oB2WDPeoVzSCjRofj7ZyTQbkZKQrMRqdLo3LN6Ye9WYexEZI1qPvLp8oTQGxsPDeEAmSQRBHKFbpWAj9oMbC7HoUwQsSdK3h0ahUnpzYxM76PfvNtjNeorCkA8S2RTRTAxciFx9Dc3sO3Lt9FEFUxNnYRC7MfxIlzn8bXL7VxaznBQctGsTyLJB3BXtMH9WNvjFfQj/YAq6ez2ikRrsCA7oIMKbLQaR8OyI1kvGUdcm4KjZ8wxem5I2CWeDjPp5GUSjkH+eRU+Zxc+cT/XnAUa13eGBFAF6+A6XLncZU6dXKtU/4RHP6nSH6UjKWQkKwBOn8YU+6HKidVxhl5oRSgM1ToLmvZd2iWtIxnD5Be63SRrEyWrkWhYFKYaE5DG+S2l1wrxguHvL8h1/z3du/h5EgdP/r8CzhVqaB9cwnuThfpso8o7mGvsYP587PwKqMI1zvAvgdvdBGYmQeae4Ddg48m0kYK99QMfvlP/i12Yxtu20MaufwsbrEA67/8L34tdaouduI2FhbGcGaihk9/+EmMF2N869U/x+yJGZyYmcPapZsYCwrwb+0g7PiIXNJcelg8NwZULKAbYnWnicbCKaS1OpJaA/ZIA3a9wRSwv/Nv/xR7rQBucRSbm22MjM6iXB9Hq9tVm4xoCTX5hbi7OS4obGo6MUyY1ciSpkFPdG8RsrjpPwF7FrOmz6lbFNX/GXKTQ3d6g7O1wW0mteXPyXbUeEN7ACjDkWLypDxoASYxejpHIVCAzpY5WegUU9NpZZRkwaUMAujipuR7p+Qr8jgMculNy1yEiRmbMoFMjrV1stmQ0NSSnRYqA6r+yVuBamlndrLyfOhMVlGslIdEC0zeDMrdpZom2AjCmK30dq+HPrPEqcQUosQUMBRAJwvdpv7E5H5k4Wkh4QLpAaHOABA01aTB8y4b2gw7mDwBh7n9TEDMjxGPj9Hc5DDgZXDRrkj5voC+8iqp8IFpxYugk7i6fCYKhgAaAz7rmYNEMPlMniXP5a5AYwAucUiBLPXD7w9lDCuXOxOBGIXGdD9kmas45uBcNNeauE7FuB2bLXOybvqBovYlZjuJZwqgc0K5zraXZ+SKEgVtw9wAOWY7WoESSjPnL18mdRigKxKfQXUJXU2sM7HQ2+2uEu7a5Z4pj7bHpXwuZ65Ja+D7uQDM8T4sTiy9CCjRTN3/MKBTphxb6E6KMOohjXwGd9tJUMQextJVzI1u4bELIVL/DTRK69hbX8HYCNUzO4jsEg4CC8XxBbjV4wijYxgZewG95iy+9o0NXF0J4VUW4RbG4Acu+pSc4xRgUdMMhxKCWwwG1DyG1oCLAjxKiEvLPMccF9ZVQbyu9bzJXiDpxHOqQyGytqmGnHNJdL22VAlItQEfr6ss5FWqRGxKitWJg6YCrcI4g/AHf8Y5FmrNyVyoeSaFkRQ/oi5WPAzsNZTEOkpSZmtdJdoRqMvaZgWFvYhkkVtseSt2N210URiFPbGK44FXMa1bvp525/OSjxFTSRlJfIqsMF5RWJlYAolAjVZ3gErBRnSwg9EkwmeffArPnzuPaOk2rv/Za5jbL6G9v46N4hKe+vDjsMIydtfaKMejaEweB06cZTZO8tYEVguFRQf9OvDPvvwyVps+ClEZrlXm5yuTt/s//7n/I3VKDspTZXzuBz6KRc/CYq2CdGcL16+8ickTM5gYa6C9sg77wEfr5gasyMZuL0C57uLE2SmO/3T7ISrTs2imFnbCCP1CEcWpKTTmF/DOrTv413/07+AUG6hUJrG6sYfpqWPcLCBIqPUfudNpIeqSEe0e5/ak5JLmhi4S39bgQpmKpAGzYqyO8xKKYSirV7Sq2HU5lsGAzhnoNDmqpEy0RroBBejKXcY5sDqWTG5/XvQM6jFb+/RK80rldmXKbkwthOTap0mkmI6ttEa6BjWlIVAnIKMJl3aR5KpUfoP7iTlMYBGN1BTiQ7/rbnQZahslUuYGMH8fnJ/yE9T4cbIheUkkY3Uoh0CBhXgYOM7FGwoZoHd9Hz7zuKskOgJ01hqp7E6S7qhcxgB0tvOISVBvGvO5TfAzLe08qOcteNOrwBtfrEnTahXQ096a/NiY9yEWrXg6RBiodaIoNIUuUwBfhJ4Z95dzsitQ19e7FC4yFDLz2eR6hxHbCLAwSFPrS5XlMSTwJLGUiYvIENNJesI8KOfgWmTeG4PkQM430bzflB8hTGF+GHLdutwnKeIBeZy0cJV54jnR61pc3oNEPzPHgdbQgFiGKx8MXgm6jijw+THmDne6s5aZVJkHdLLQFSBoC40z6+k6KsufAJ0LXQ0eBAEZWUv5UI+5xpIo1GOredJ1syM5R8EhT1XACVQE5PR7FPvwnBQV14K/t4bR0i4unm7jxPwOingHQfs6qhVyl5fQ8y2s7YYoj59DdfRJbGxNo9M+jtbBPK6+14bdmERkl9HvAu1+BMctolKvkYsAHX8XpSKFFHtcvElz7bJ1XoID4nYnZYioTw1FJtdtkrqt8bPosgEaO8pQV1UerqK75b1AgKoUShX1VN5I828xnKSMkY6XPZOBrNFKNw/ostdNQLdseg7VLIb1SpJNBOBE7EIRcqqUiiP4MWXE6z1CayGi9UByWXkSKQxKCXIhzZHOF+LnIgWNn0NXOulzcBMXi5TRkMwbZbPoPUi5kYQF1KDnoL2LkbKLiYKHkTjEY2OT+NiZc9xt7Y0//DOcS8cQNNew472Hx59/Aru3+uhsA6ONWVj1KfQmZzH1+NPAzBTnYuA4cOvuNfz2t67h5vo+nMhGsVjmcOfIyAisn//F30xb3T1Mztbxsz/9BYwctJCsbsDe3Uca+qgvjAMlF+h1gCAC1vYAr4KtVhdTx2bw1je+jFq5gNLYOOY+8hEKoHLf9LBYhj0yhq2Oj/dW1vFbv//HCBMP1eoYen6KyYk53L17F2Pkuie3j2sjUR1JsjIUEkbsSqf/nP2uy04o85oUJna5k4ChWnY6zkIhUjEMWmCKT9lRIMwuFJUVSYuMs3+zsjC6rHLeKEFEbkECd63JWaR0UCxKvdImUEpEwpS25F4KbRsBxRxpA5PwtCjhg+pOXaWUUFkElXdpdyAlWIhr8ygwFqAxLev7rGwt0I86RuLBhwE6KStKORhwynOdtbbSs82mM4MZqCnhLdHdjVILVHvuhzEothqEoUqGo00VqzgWJV9xWRCHQnTvcI6p03haSJl4yOSpGowGKxFHCFrTSheAySsEprCQs+Zd6ioEcHQOA1nIDAC5phGiVJGFLjwBZr06ZfCSJcLhG/2a/5ws5JgUWq5UoHgTxdTJMiaGQI9f/R5ZWaoszPycjiPvI3sIOKlxOLlOuNtZraTvC0OfJirKFBNKlMoBunjM6JkJ0CUpjgBd4os8/q6DNpXf8XpQnAiZgkVKMZU8kgKnLSKV6DTciEcBuiofZE+CHmfTQqTfjwJ0s0+2EvS6DE4DA1HrsudB3x8rK7I/iWyHE+Z0600jectcL2ZehOlt4fVFxDTM4qhbk6oAmvZKJKiUCuiR7ExiFEmOWhH6/S4rg+ViAUW7iNhfx0R1BR99vgo7vIR6aQNxsI5izcP2Xh9JYRrtaB7VkWdRKD6Lb3/7AG++0UK1sQi3UcU+cX3EDirVOtXxoud3kdghSmWyPrugoimLQgPsffTgpAXYaVGxqlEmmAGiWVMs7dr2e6o5ikoWU7wYBOilQpEBneSaVMPInJkKuJmPImNqejqEiOkwQOfxNZLiRIbRsSxjyMIu1FhWkxShyiLaz0QWI4BOJcJU+qws9JhDISSH04i8DrRgOF0RgU22NJWxkdGmgZ88sGz9KxY4WvtsgSsUUZZ5Sk15CA9oznUCN+EZ7+UERTfBiOfg2dOncXZ0DI1WFyM0T5SSf/ktbF1+HXGyjZZzE2cvXsTNV7a5f8rCwmnseUVUnnkaEx9+ESg5eOfOXaTlXXz9jctY7o2hhxK8NOHE1u29XQ6jWT/987+cNuolXDyzgJcevYjJ3RaclU3M2uQK2EF5ZhQoO3COzwPbW0A7RHu/idqp09QMHLcvv871hHalzNSw3TDEpVtLiKt17Pox3lu5x674Zi9EsTLKrQTVJgOKroVyIcb6xgrmHzmBreY+CrUKu/pIA+y3O5gs1xFSk/p+gDJZ/RWljYRpiupoHd24i06ng6jbx9z4DBVlIOz6KFfraLZbnIRWqpXhFh0ctJtAHIFa9pVcD3Hgs9uRm8PD43uqVBsM6PvNNoMRCxqPaqt99P0mCsTJWyUyhhC95gHKvoV6tYrY83AQhujTlikRM5OLsB+i5JZQSG14lGjBe0Jli3PGJS/MYQAzwT2zhA4pqRHLXbi589970N8Cagy0mqWHgZzcYEM5DIq6VTYoKSO0Mag8TdWdpyzwBdAj5k7WWcfUQlK7q+8D9CyGTuBPdZuD2mLZtLLpxcJmbdkoBct7LEyXtwgHU7DkhY18RhaIqTiZ1ld2//nSKSkppAklC5sAUxPWMIBynbNSTMklKXXS5qtJWsSdAzkSrtV8co3apBDYCH2q8ybAZjYUeFTP7DkouAUu/StRP2btMub1YpbM2eRB0C5Dw63Pz6sJhKKgr5JSRWGRmCEBI9fZqnXKMUcBZMntoNIcLSxJ8WHvgwZyGe8gUFnxAuzZuLPrPmKlRcroOHlPg6HMiQC5qfLxOaScSmcey3pXdEyDBM48oJtZ7uTqp9p88R6Y5YqyR+jeRDHMrxMub9UeBVLgeRyNMkk1H4qbgr2Cti5zonI2CVlRXDZqo2LvYG60iVOzbcxO91CvNmF5Pja2O6iOn0WEs7izWsKtOx729ivo9ovoBinKVZeNIQIaNU+aKMehTnox0iSA46Ycs6b4OdXJx5GNJLAQJ9QNjuZArRMzVyQb70T1aSBPEe0xInoi4FA5GarsVrx6sidN2WMq5PK+uXeZZMhISBSeCzlW+qFLNr3MBa9Ny8JON8TE9AxsP0C/3Uat6CIMffihj9JoFX4aohP6aHd7PM9lUqB6AcI2EUp5bEyMTk/h5tpdWEUPSclGfaSGtbU1jFbrLLf9dh+Lc4totzvYb7VRqtVx0Ovxui3SXMZE1mOh73dRIE9t2EfRAT72wnNo2MCxahVTsYVSpQYsb6Dz1VdQJcv/xBgw0kTYvIK3rn0ZU/U5zESPYutOiPrEHBof/Qhweh6/9+ZlrAcpNrq7KJT72G3HcBrPYHOzi7rnc6c/6SFh/ewv/tPUTkKcnp/BT3z4IzjRt9D6zhso7TWRRD42kw68iRpmT51E0O5y2UMnSTFy+iS7S/dXN9iKSAoFTJ06gcu3buJPvvoKOk4BcamGyKnCt2hTUFynqAgc2CJJUHJjhM17GBtvoBX24TtAeXwEd1ZXUSkUMTsxBXR9dhBNNUZZS9/d32MXn1Usou13UB2t8kILuwGKtoduq4s4SjE5PYN2v8+xbT8OGEBJkylT3JAZ3shKjNjtxq4fy0OrR/GtEsq1EV2aRtZ+gn6vxdpWpWgj7h+g1zpAueRibmIScauLJE7Rs4E+ZX0T97FbguuVUPBK8Ds+nNTihUFeBtGGE3a5k0MjV0Ru7AZzg5huwCEwE2a3vwyi62Mly52rB3RMS6oIZEMLcYbEogjMVflSyIBOySYE6mGgmN7IqadS2HUskdvnSdKT6takQh4US6eada3xGtaR+Xzy3PlcAnNsBOxN0BZBIhaCab3LZzQMBOj5c+UVAfN+huOonIKlkjCPsPLv86josZf3OUlIgwIreIaVS++b9yqx/EH7SQXopFRQLFAUNG6PadF5NVAPnIEcC8w3ajGfj26PZ0eXgMn9KCtXN1jR56cSTa7YiFV8nZUvnfQm80Yxd5UkN3Dr8rkj5Rr1PJcpgJlo5BBAz8on80qt3jbkeDcBlyx09QzqgIzTm+rp2SukJkAAmNZ+IklUBqGPnFMU5zwYyZxxvTaV00prUoMaWpJNB4Cu7kwRT1HIkMQiNWvx4QQdVKwmxosHGGu0MTraRbECnH/mQ+h0yrh6I8Wldw6wup5wvLwxOgKvVEC7s6+Ucu3NIm8DW45cGqqux94ZUjgI9BMXSWQhDW22YqmkTTVrGVSa8H7SD0wKFs2tdP0TQJe5IqY9yb0hOUrAJkRHbH3TmGtF87BXE8xZEc9xMjDLo1QVGS56Tn6zLXSJJKdQAPoBnNBHo1hgsqD99i7aQRdelZjaqJqqiqJbRNjqo5g4qNoeJ/OGjovN1j58K8L0iQUs31vlcjTSYMerdVSdAvY2d1EpVdEkbHEcjMzMYl93gfP3muwlKxeLCCMfRTLlYx/T9Rp+5Af+GhpJgknLRue9JVRpwm/dAbYP0Lx+E1Gxg/EfOQOMH6C1fgV1bxIofRjYrwJOBZgax71qgntjFXz13St47Z1LWJyfgB/XsN2cQbk8ATvYgg1/QJ72H/+9f5hSadWx8Un8h5/8LE4WR9D+0pfRfO8aHDfCre4WFp94FMeeeQGwqa6trBInxqsIogjdvQ7cQhnl0Qac0TG8+uZl/LuXv4ku8QeXRrDbibkfMDG6sXBNSNOL4Lkx6naMit9CqeBg5WAHs2dPostpBClGqjWs3rqDyUodT54+j+efehbN/QP8xddfxubBHirjI0zbR+6scqnI/nUa9DBQQEHMdJu7e2hMjaPVa8PXx7lhAI/KaeII/x9pbxojWZae5z2x72tG5L4vVVlVXd21d1X3dDdnxyzkiItliiRISYBhi4AAGzAIQ7D/+Jcs/bFlWLAtC5BISaS5zVCctaena6anu6u7umtfsnKpzMp9iYzI2PfFOOfeE3nyVlYPSUehEJmRETfuPefc837L+71fwOOm0a5SbbZw+YLY3H6ypRrVZgePP2SoO4ntulbB7+gQ8Tix14rY6xXGBvuYnZ4iHo1RbbdZT2d4vLYmW8c2bG46LresS3XKf4aHbjAkTXEWkxR3HKB3PWjT29J/P85L+DtgufkRzUOXDWEMz1KGic13iBvXsPwPvXOhDqUAXXhuQlim2WjJvLqUyZHFuc7D3uCmjK0M+5nbrfBcJBR2XLJuVAcuK0Dr13wcMUkBktp8da9A9/DVJq0DthEyNc7K6p3LUKNGQNPPS75ucKoNCLSo9OnGhXV+9PkUym0q8mAAn5Gz1g0Z/TxU+F8R3TyijlzEDiVSKfENkRsWbVE7EihF6Enee2boXgj7KEKeIk2q6zQ2VTOfrnpAq1JC5UlJvQaRyjJ0FxSgG+dtUX5rKz2Co+VoBtA28XjckvUsunqJc+oCpzkfil2t5kzvTiiuT68hV0bIIVvZbD5jstzl62b6SAG6Hm7XjRcdwPX5O7oGjFSBeE2XR1VrQ64pUw/gsEfF4dHaohubR9SIi5InN7ZyDapZPPYiwWAVT8DFfr6GzZmg3uqn1PDRsftx+0RG/IBKNY/XZbLVu+z/piFsJSKLUo9cdVMTcyp0BezCj5HhZsEdaLarRnmbaVh2U1nmnSqaF4l7XVZT2O34PF4ZuZQNVkRtdr3R5d9IPQlTQleR1ITyoCLDqfJgg11+1MDrArtOXlaKlMbN2b3HlMFWE+F0l1tGDL2iNXeziaNWNaJW9ja5chabz02xWpFR03qpQmEny8zgGG9deo2eZJT37j7k40f3qNqbxPpiLKwsEYmG6AmFKKezeJrgc3mJRxKkCwUOak3afi+5ThO324tfSP3WmzhFhVNLGEctasUDoh4P3/jCW/hqVUaDQfbnFgjV6uQWnzHUP8jiTz+gWNvm1JcG8U6HaB1sUNgqEa1N0Uo5KTcDrApj9dIJ2lMD1KJ+Ng5S3L99l1LVQ9Mxjc0VplLdkfoG3fX6z//l/9qJh2NEHEG+eOIsPZ4gvP8e6SefUm0XWGvnOfvGmwRffh0IQk3Ei1sQEAkGO3iD4A3ISVvd2uT6J3d4uLJO3R6m0nbj9EWp1I0yRJejjctRx+9t058MMZEI81K8h9mzZ/jhu2+zlNoiMT4s4rzc/vQWsUCY08MTvHr2HP1DcZq5Dp/cvcejxXn2KwVsThvZzD59yV76k4MkevvZT2fZ2NnF5vGRKZco1ar4gj46rSYRn1tO+onhIQajMXqTcbL5NJ/cv8tmKk1icJy63cVuroTTFzLsylqTgCjzaTfx1ssk3A4mehMyohGOhinWawR7k2zl87x3+w7z27u4wjHcgQjlSgO3ZJQaHrohJ2uwvA0Poi1pCcqbUJOib/jHAYMeXlYbxd8E1HUv1bhHjPC/zKGb4WwllKPK+8TGoHLnIjUhrHVRviQIcKIPuvDIhFEivHRpXWPos4sKXwWShqciHmYO3YAMIw9l83QBXd9EFci9MDKh+iFbFKQUaCtQVyx4fXx0r0CV6ehjf+TvGlDreXvDKzIkbfXmLIfXfKhWpxsS6mf1LFJLCqSl4SRSGaJm1oxY6FUK1lyuCPc6JLPTlK/sArrpbYm2SBLQD48njiE2aVmuJljeZkhegpCUtjXqiqVxY26iKtzeXZciAiPaVoq0kUPI/yoGvEE86jbWENEGs72lYr2rNWg0z2ji9nkNSVpzHNS4CA9WRijMRhcqLC4ut0s2FFgljYzDsjNVeqdy64oIpQJhKoeuyuwEoOvRHN2wFOeiGxlqbnWj0nCOLYBuCmDJNSUTtQYESWNAa27SctQokMXj9hK0xXAIlbFSlVa9gM1RFXkXqg3BLQrR6kRp4sHutuH21mh3dqlW8/g8MRyC6S0lTEUq0/g+mbIRJYMdYZCLiIuRHRL6EIf7S5taoyyFZVSETl2b+F08FKCr+0jkzgWgi3UlohPNmiH9qqSXlWSuIhyLv6teDLK8UeS4heFvzquKwHSNcBPQuway06zrPwbQBaG/LIiZrTo9Ti+OaonKXopkNMD4+Bh2V0fKjjc6Yn02cXUcDIWSzPSPMdkzCCK0Xsxx5+kcc88WyRTTOL1urlx8hajHy+K9h2TXd7h49jzTM6dIl8o8eLbK3M4m++064WgSV81JvSAqtQSvVPAWHJQLGRztGp9/9SK+Rp2zY2ME6nWcpSr5jU1iA0Okbt/DVs+SGHLBcBCKu5Tmn2FLuVl5sE84PEmnb5DMYJRS0s/g2XH6J0b53vffZm2nzG49TMXmpeNqSI5Y1/FYeP9GZ3x4knK6iS9Xwy3Qd3sBcot0ajvcL+xw+tobuOIv0c7YqKRE3tmJu98DM0PgcpPJpMgUiyxsbHL/6Sq7uToNexicEdo2H5WKEJgAv0ck4jIEfHUuX5zha5cv4au7IF2QefoHa0u89+A2/aOj7O7ucmJkklfPvELIE6C8sy9vvGBvLw8X5vjxh+8hSDpnTswwOjDE2Pg00b4Y9x4s895HH1MR8nv2jmQ39iTjlLNZ/HYbYZuNr7/xJgORmGA8gK3G3fu3eOeDm+ATQjhJSs0OrkCUXLZIzB/EWW/gr9ZIOhyMh3yMBIKEbG1q7Tp5t53wxBgEAzze2ODB6gYHAqW9QRxOH42qkDs1FOVkjbwUWDCFNEQ0QljL5iI+4jnq5Udanbk1PPq3BfSjIWCjtORFgK42NJWbswJ6vSVCh6Lbmgi7mjrvGqDLJicinCybnRwP6Danr6vupUBVz5VbQ+bPhYf/fwC62FzUxqWDrgKPX+ihy13LaI6j/7eG7NUGetz8ihClIoTJbd/sNKXeqwBFj0Ko8TEKJA2muzxXMzzZBX5R5y5ywGZIWV2PSD1JQJdlc2azIzFPosmKzN0baQApqyqbrRiRA/GQICt+kH2fRTcpgyQpJGF1QSCxgRqGiSoRUloSRq5ZjnGnKcFBALoSv1Hkq67RqvrLmwCgzkGmKkSRgKlEqOasm+s3iV4K0JVoqeAxGB60ARTSKOmWMT2vGKciVGp9WOdasfJVesPg9Spv0igblOesGYbyvpLCIw0qnaK8di8B3B0XdrEfiBSWGNOO8JXisqNhtWmjUqtBp4TLXcPtLEn52E5LdHfzyBC7wdY323kKUq7IFwsQl4AuxtzgiwhinjwdsT/WjDaq6r8V2AXgysiL2QRKrBsxZ5IUJwC9bnxecgckK1zrtSCUMYXymdmLQXrZwqwXYXhTbVAXlpFz+QsAvevgCPa66HbmtlGrlOlxuQgK4nExz3h/ksnJcZFFZT21Ra5Y4O6d+/hsDr5+9Qv0eMLklrZpOu34T4+RsdX54NMbPF1b4s23XufiKy9jK5UobqfIPNtkZnQKRFtx4bQWCtxYfMKT9A5th4961mBfC8HLphCRCQgjtELQY+OLn7uCs16RynABfwDyeahWZdiotJ8mUGmS+f51wu0aWUcJIVWXCES4/8Ecw4mLxE9dhkQShnvI5VeJDCVA9EApFPmT9z8gLVLMNjeNbsmkDVvl40873p5his8KZBY28Ka26bFncQzXwVfk/uoDTr36RVz2GeoHXsqrFUTO3Rtr4756ijt3bnB3/SmugB9vNEGhbWcv22R1q0it6aFNUAq6+lxi8yhSLa0R8FZ549oJvnXtc2y+fQdf20V8ZoztahFHT5hcvcb169f5R7/5csoO2AAAIABJREFUO7KDDeUmOwtPcbk89Jw6we7WJh/euyWbZHzz81+kURPscwfewX5KuQq3Hj9hPbPP0sY60d4EoXCQ1cVFfM0mcYed3/jSV7AXyuzvruONuhg6Mcncs01WMzm2ChXWUnk8kTiVcoPecJTKToo+u4sLI8OMOJzUNjcge4DN7yL0yknojeEbGqLudHFzYYkP7z0gX4N47yD1iqgTNnSFje5shodu2OyCfWnU0epeodo8FMDpv1s3lMNiCf3dz/98uMkcbjgihy7vb81DF/K7cgMyQ25iYzVCmW0Z2hIeugi5Cw9dArrDJfOUCtDFXWSIPBhkIyMMbnbTE+UdpvCP8tBFr2gl12mcy1HymzVkftQgMTZ0axhejaU1jK+DtgJZGZbU5F/ltWoNSKzjrc7v0EM38pXqdfUd6rv1HKweeekChClco4Db6iHq1/v83Bsh3UNSnMGGV1Ks3fp4UyFOja/U0hdlW4JkZwrLSCNAMJgdRghclhs6BMHIEJZRHpoB9DbaTZGCEY1chESS2KAP17DBilflbkejAyrXLEG00zQNC0MLX16fqQynxlMAhZxPTYJUAoiIdpmNNV7koRtAbUYbTLKnbCokOclKMOQQxK1jr+4i672pXhfnIZjehgF1mMYw1qORWutyALRyUnltphCL0+OVJC4aNeytlmT52wWhFJEOdLC+s4/bH8Af8uP2iLNuYGtXsbdUmNUrhbkMcSClhSacYsG699BsGN0LZZteUSwtqq3tDelNikejLpHd3AfM0lVTNEYaPGaVg+qCd4Tl7hKiJkYO/bhUmDioMAbUuhPHO2I8iXvXVIqzeujqM9KrNzkC6l4yDDEh2gIdn5Ni4YBgvcmgP8BkPM5YsgenvU0qt4fT75Gk58UnC9jKTc4OT9NJV6lu7pMcG2U36iA40c/tR3dY21jh1371W7htHdLLK/SHeyAQhdQB648XCfT1EZmd5tONZ3ywJDCmiM+ZwOcNY3O1SWd36VDBaasT8Tt569VLDEYCjPcmaZdL2FtNnB4P9Xwet88HuzVS/+f3qG+nyMcaDJ/uI/TGGdrv38HePgGhafDGYGwI2rvQLorOPTAQ44OlG/z1rds0HIM0OqHDssHGd9/ulIsd9nbadIpN6utPcTTWmL3ihykvC9uLTF/4PPbaNFQGYDFPJbVPsb5K8rWT1JMulktpQokETZcXuzdK3Rbkpx884PbdZWoVo3jLZW/gc1XpjTcYGXTL1qzjLj/uR0WyqxlO/PJXIB5GNIMXUq2bm5tEvCFZ502pga3WkF5AudOkIQRcwj5pKcYCEWrpHLvZLJHefkJ9A1QcDlZSKX78wfuyFC7REyO1vsqAP4i/VuMbV1+jsLnN/t46Dn+b6a9/BQplynY3O9UWb3/wMYW6IOr4aZeqeMp1pgJhzsTi+NMH5ObnCTZqxEf72Uv4sY32ExwaJN+Be+ubzK1uUeo4CYRj1GqCACgIcUaXOAXocpOwCWKQ8HiMm1/fOI7b/PWNpAsUXfnM4wFdeWX6TXUIDOamYwK63KBkyd6hlrsAGgXoykMXgC5K1I4DdJFDF0QWUYf+NwF0q4euA7r0BjX1LgVu3ZvdHLMjIGtREtPHTP2sb9y6UpwO5srj+5sCup4GUcfRPXx9dvTrEBFZ/bPq3NQ16REKfUMzjC6z7afpxRp6AobnKt4ras6V567Wk3E9pqCRyLE7TRa86aG7HEZbWxnqtxu97EXjHQXo0mMVWbeGSBfVaHaMbmUi5qiuw4gymN3ZRLcrcw7lOUlDwgRpYdgKcBZa+GboX42TykkLgDsCqEdyry0ZEtYB3Vq21q3QN0PICtBlHbEcxKPtQK333XMg1B1r8+Omjr0wnozUiWmQmiF2Ub6oP5TuhFwDHeHlxiQrut3aBVtBKrrZHeIe8tHCgzcUl5HARrNMq1GRypPOpgu/I4LX6adQqxjdWhWgy3bT4lwEh0JEWAwVNbE2RGeMjq0qiXAdqoaoVENolx6mx7rkWBPUG7W6yX1Syn8GgVF66KLDoGqiYxI79bUtv1Ujuz63v4kImbRDDvPpai9Ux1GcB+Hl6/eiEjWSGiONCu5CmYlIhMtTUzLFWtneYGtng93cPt6An8nRSaKxPtrLO6zdmcNdaBIbGmQt1KTv/AmW15ZYXF7g733zG5QzaZZv3yHccjAze5bKyjoffXKXkbMvMfm5a3y0vszPl+fZrjaxOZM4RHvcTo1Cfp9k3E/Ya6Oe2WMkHuJEby9vnDvP9tIiAz09sn23UAl0DgzCWo3yv79NOVNiJ57HN+1g6jcvwNwS5CZg001uo06kJwbTQdhfZrtcwn9phN2pJn/805+TzwzSafVoXQ5vPOjkn6xRLHkZ7B1kZ+kuays3OXs+ie/cEOXKLv6Jl2EjAuUojcVtCtubpLNPmXn9LFw4BT7Dar/z8AGOcJyXX/0cP/t0jv/32z/EE0gYDNd6meEeL99482VeujAN5U1yH9/i5n96m9NDswxdvsx2ao9OXwTfYILY+KDs4pFf2KC0fsCAu0eWzD1dfcbI6WncV1+CXJrdT+/TFxugIbrFuX20Y35cgwnyTgfv3bmJ2+dmamiQzkGG8UCMg4VVRoaGqa4+oVHPExpLgtvDjQ8/5eTFa8QvXeAvfnSdj58u43L78bVsnIj1ctIXwLWX4uDRQ9qpbcYiEfqmx0j3xEi8fJaa18PHc094vLlFxx+m7fZzkK/g8wWkupBR4a7n0A0vXdDEjIUunkX47/DZ8L4ND1fWQMpNwqiPV7KNx8P44as6qDzv4T3vocsbWiPeGyFHI0QqwoDSMxf/BdNdhJvtbslYlnKLZuMaI48piKKGzKjhqZiMcMlwNyxzQ0pXtP88zOtZAV03SI4DZwXuevtUuVGZwiMqp6eedUlKcWwFkmqzUd65IkhZDaGj+VNDZUwCpEmOUpuYMgh040ON/1GD5JDso4f6VdjcqoSnPivHRfJS1PpRxpkpbSqrFoxSM8P/OiTudcdRCnEZ3mJXEtWsBxeAINrVCmKo8NLVeYiomLgOIQFbbwhQEOHbQzU9qT6mcQGapmSoGmuniACYfdGFZy8UA6UBYpL4DMEOkaJzyTSd0VzFWP9GjtjIvUseoMjBa2WV0vsTq0uVQqlQt2qmJDw708hRZV7W6JgV0MX6V/OiP6sxFEpx4nqkRnlX8dBQnhTnLYBPBzkroDfLXnmdLncWu0OoutWkKlqj6aIp0lcuD03BgeiUpUytFIZpurE3Q9iEF9+pS0A3IgLCsDJSQCJyJsZO7BOyn7fYW0TntU5VEuHaVIxcetsEdDMyIo0uU3dB/GwFdGn0i3It2djHIMZJA0J2eHmeFKcrx0legzgPGSERqUahzSZIRGIyRX7dYfYjN0ZXnLdUhBPpFZthCIrOnEKT3iaME3uNfDVLwOfHUeow4IlxefIkfluHwtqSbD9aa9d4+vQps6deYmDqNJmPH7E/v8a4N07J2WFvyMngtTM83d3k07s3+bVvfoOY0838RzdZ/vQuJ0dEu9o2e9tpzl57jeDpM/z01ifcyezQTPSx3wxQF85aq0ZPwM2XXrvI5ECCp3duktvZJL22wj/4rd9i6/4DBmdOUlhewSMqoEYnYKNO5ftLuO1+tsNZMu4tXv4Hr0KxBEzDYpG1n94l2Z+k2Nzk04VbjF+6SHC2D077yTp9/Nkf36XZ6jHpuWJPuD7fKW7uEYwNcZBLE0t04KWTsHkApRzYMxDqgUo/pRu32V+/R3pnReZvzv/eP4bNPKnUAW1XB3ePH1s8SGRymE5vnNVSkf/rj/+ETL7AcG+S3/3mNxj3eVi+/i621BYDPif13D7hkUlKi7s83dnHMzNM4tIJAueH6fjdbN1fxbcNgzsByNhppvdphdt4/tGXqX7yLrVnO0RcgxB6BYJxar1tSkkPd3I7vHf3Y9zODq+dmOGNoUGcBw3Wrj+mWcgweSEBMYdAVN79/nXcdS+f+8avw+QEP1hZ4PrOGsVOi0izzRsTM5x0uHCltrn17g9J+p30Rb0EEwM4h85QcofYyuaY3zTy555ogrbLK5vPiJyk6s4jw8ym6pzxbIT+jLyRoSmtAFwHcvX684CvFNxeDOuKVGUFdsODM1ncWtmVsdmq9pZG0xFFbJLiDE2DAKVY7uL2FKIdwlsXuu7yBhRJBtlNywyXyVyv2XXNDLnLtpI20SlJiTQY3qQCMvWsuq09B6TmJXe9P0ufbbm/mU13lPSkJO2ZEpEqpaCHihUQdAHB9MasQKz/LohlKox4XGhWRTh0Y0Q3rJSsrtzATN6EDiq6h668RfVe8T6xqVqNhsPvMgwNXS9b/6wAellKqXmdEpyEwIsIgZuetCLpGZ6fke8W61Pk0BWpSgGB3NLNXKn4LsGC1h/q2rv15VJ61Ch3U8+Sva6EdkxA1+8HEeY3SHkduTa73bEspW3yT5LbcejdqXPpjrXGqraOv/hdzZ9ubOnzbxgIZntgk2OgIg7CW3ebqYSuYWiWmRpg6qDTNu5DoQIme5arUL1oCoIgHCpSnfEsRU5EYkXUlIvWMl2DzqxkMM+hO87SUxeligaoCwNElbYdrhMj7aSPjVp31jUt5llKBkvZYNE+WAN0USopc+hGhE/MTzFfkOThZqNBqVKUksN2cc8II8XdoIDgRjVx1Xz42n78dp9ck6LWScA9bi/FiqiGiMj0Bo0So4NhTk5GcLpKPJz7VBIHlxdKeJtxvnLhLXqDIVoPP6WwuUQ+vSmdj2jfCIlf/vtUv/1j5j+8x5nYEHl7jYPTQfq+8DK3tp6ytL7Ct774JRLjk9Q+vMnywwcMDfTKXum1TIWe0xfgoALTJ2gGPfzr7/2QtZYTlz+Eu1Tk8sQ43/ziVWMYN1Yh4mfv4V2i8QiFfIme8Sk622m2n20yeO4a7BUoLW7LctBsu0Q47iI2GhdqUnBQhkSCuZ++jXc8zsSbL7NdzZM+KDGQHCRgs+MdmGQjVeYv3v45z3b2CUeFp76Q7rTyJRn+aTaLeCLiBnRQeVhA1Njlt+/hbrboP/0FqRi3cv3fUrdlOfk5wXqPcfdPbtATHqRvfAh3f4hGoI29P4BjvId63MWPbr5Htd3Eb3dxefwkvQUbax/coba4TSW1ic1X5OyXfwkaIRAqdUMx7KcG4WSYMnVKG0UyN7foWXCQqIfl5lS2H+B/fYAnTz5hyteLvShq0U9iS/TBjAsmIyy3S3y6+IhCdodhn5O3hgaoLe6y+uE2jlqNeF+NgXNjUKmQz9UIR6agZ5T7B1luZvZYcdTI17KcjIc5nYgwHvQwmYjQKRWxDQ1DoQ65JuWKlxvzqzxeWZZEPGckRkt4NW3hSQvxBZE3N/XlTStaKM7J/I+8kQ9DcurmedHmrm/03Z/N5hcvgnQV3uxuKCYBRgKkvSND7Kp+WW0C8m9KBtf0uFR7TSUDagC6IO4IQDfIfQLwZXRV6t8bnpzhAZtdjBBKTcYGLvUIZMc1s1WLRgLsgoOo1TXJOArQu6kG84L1sjMd2NR4dMO72mZ/ZEPWcr/HAfPRUPVR8ps0w0ymtdUIUN9vBXR1jt3wuVAXPEaWVv/e465LrRURcj7cmA/L76yvHbem5HKsC9lKI+R5CAKHJDXxuopaKEBXURdD7VB4foYm/hGjS81P87AbnBwvLd8q0tmGyp1BqNQfKjRuLVc66lGLkrmjOvLW69SvS42jfp9Zv9d6H+khd/3+U2OlPH5hoOoGqRD9EePhcRnku+69paXX5HeZLHhrqLobcrao1z0XZTMFnPRr0t+jKgLUdai5NMbC7ILW1Sk4FHg6LlSu5l8BukjXCECX5ExpwAvS29EUgzgvIXEsxGkajQpen1saFdVqBZurQXLAx/jIMI6qi7XFdfKpnFwlQjq16XBREsam2yu5AJ1aiYm+MG9dPkUw7oTUCsR9lPYK3J2rsblaYTjcz6WxYdx7Kyx/fB1vu0k6syvLoV9985eobu2zP7+JZ6dNzWNj+DdfozTg4X5+h5bHzesvncfWsNGYfyqkxmB2kuyNG6w/WKBT7pCIDxEYHSHyK1/jk7k5fvRomZ1Ump5WhzdmT/K5qWm8wiA92KNeyeEOCRb7EK2dXQrZAsV0gYS/B++l16Fchb1NiEcobq4T9IoKIQfFJ3OUdjZIZzYp+1pc+p1fpeKs4wyHaRc7eBp+WEiTK9QIXbvIcq3K96+/z0GpjO0/fO/bnUQoTvOgxmxvnKnJBKzt0L6fw5YpYKus8mzuEbmcjVe+8gaM18GTg0SU9Z/P4XkWxduIyCJ/b2+UwGSSRqjOSm2NvdYu+U6aUNQre82OeAYYcY1DIQQZL62lJRynouBuQqYAomRtdhQaBxBsgMgddAKwnIc7e2x+8liG0JNnhuF0lK2nCzR26tjKXsLeUSIDcWyjLRgNQ8DHViFD21alkFrl1HAMnmXorAdEqoqNp48YvjAF9l3weWHsIp28nT/6+W2eHhyQ6AnhamUYD9cY6Hfi6bVj97nI7JSZ8k2QzPZCNcCiw8bH25tsZjLYAyFaHh+5suh25CYaitKqNmRIU4K6WapmyMcKJ8MAdGvYz2odf9aGLfKcf5vHEdC2d/CIz5uKcfqGLDWM5cNU3jLD7qpO2lCKa1EznwW5TwG6vB6lnCVznEb3JQnkopRJA3QhFaaETHSwUx66GIsj56w1a5GbteqidYx3q2/g+hgqQ0M8CxEiBQKf5Wk/t5EqkpNZsaB/1vpdOsgc8c7FMWS73UMws3qJVpb7ccCsA74ODLpHr39O/Sz3c1lmcVgjrsZGAYG6LjUPRwFCEAAMmUs1X0p7vbsmzWvrNlvRegUoQNeJnSq1rT6vGsHIaIsJjPKcZMzWTlPMn6mSdtz8Wcdbn2vxsy4dawVV63t140C91whnH5bOSR0H0yMW7xGgJ56lnLJJlpPnpNatRenOOk/6HFq/X86VSFlpamtqLehrXN3XunGmA7oRATwK5nrKSM2FMrSPALok8RkpQMMRsHAGRNi+UadarcomNYGAj0q1RK1WJe72c3F0hhGhQlqvsrm2RKZQlHLhe+UOnWCEVLWCN+KhXk3hbuZ49cQ4r8xMQqUm23jvb++Qq7mpeibZOqiysbXCS1P9XD41DOUDlt7/kJ2dZXyxJhfOTWErHbD/aBvPbpjQl78FswloZ6m0hV5+D3hisLxNbTOFJxyC8SFYWuDhRx+zurTMxMQEU1cv4vncRf7Nn/8F+20/6WyF12fP8MXz5/CVirTSoq95mfzBHtVKjoHhQcrFPCsrq9hqHYb7hwn3DoPPDYGGNEqktFyjLgVyyqubHDxZgmKRISGnPjFG4d13yB9UGPD1Y09Mw7u3qXl9NL58gcxAnD/8s+8QiPVg+7X/+Q86F06fJbO0zhsnpvl7b5yHp5u0nxRob6doHMyTS4maRyfjb16GU07Ym2O/nqed97L8TpqRyCyOUBh/fw/hEwN0wk2KvgzBQRs2XwGSQchXJQDSHIVSL6zaqd24xcr2fUanB1jaXqfYrnH+i1fxXbsAHjssLULDCSERhrDBo/vgbcF0ErwFSrk6e0tCoKafRN8wxEXtwDI4KuCP03E7qdsr1JsZQqN+qDpgJw53Npn72Secmh5mbe0Tcu0Kw5fewDd9hp+vrLKdyzI70s9Q2EWEHLnqDpuOLDWflw5BBlq9BB5UmX+8TfIrX+Bpo8ZuNkemWqMoKvOkDrdXintQa+GQ0q+G3rYMPYtNUDSWESF3QTwyS2z0zVMPdanNwwoq8vVfAOg6qUwHTHksewevyLMJ+UILu1x1z1LdhiQFyxQoUaAuNttStSpzfgIXjD7ZRhmebPdihmitgC5bTpoeunH9esOOw0Yiyrs+Dky7HqwG6PqYWYFR3+j0zU71RrF+1uqZWz/f3dDNsif98y8CdLUhW48lUy9miFJ/Fq/ruUlrCkEZgn9TQO+CrPmDETBSPaAPjYoj42NR8NONPll+KdfO4frRJW0lSChCnHn47jqTLHWzH5OW31eALsfTZEnL+Tc9XrUWFKC3zW5Zen5bB3ad26CuX82VUiWzrhX9d2XIWOdUnIc4BxWBUaCoSGLi2gwgNwwREUkxjB6TBKmG26w00b9T/1kZdOqcrXuBAHSrManPnzhvZWwdB+hGQ5PDbnOq9NDKAVHHFOkWPeTulkaF4aErQLcaRsIbFxG9cMRPKBSQEqmiVPFkbJiTnYQE53pxDXvIhjMR4clWirurBzRDMfaFVHdAHD/DWNLNtclRIrU6pZUU3mKb3Nq+FFpxDr1CLRRkbv0OjcYur700QfLkCWg6KN/6KY7ADrbOFm5bDlpxGp90cAUnKdT2KYSc2IeHCfcN47MFsVWF7GcH6jVwt0XAmqf3PyEY8lCoZhm5OMtuBP7wR9cpNpM06l7euniFr167jKfWori5SnVvm/zuBrVihkTMRzLZQ7NSwunx06k12VhdJ9abwBkMkne06H39VSq5NLn8AQGclJ+u0Tf7EuzuwUEe8iWW7zygzxMnMHySp//uzwnPniDy218jN5TkP/7l96iLFOfv/ct/0Xn1wgUef3SL8xPD/PZXXqW2uk5lKU91dQ17eYP1xw8ZTU4wOBDFHilAuM3uswUW5jOcn/11CuUQqVqVvpkx+r50DRIOyDyWifyOPU0oGYaGYH70QmMQtpwUH2a5+dPbDEfDnDgzxW5ph4NGnuGZcYJ9fVCsc7D0lIAQDqhkcPqqePttEK2Rb+8KmGVk9nNUtyZxt/uxRwPgqsDeQ9jfpd0IIzSMihTpmQhBXwPcwtu3sfHd+5SeFBjtm8B36iSbS/fx93uJXZmh6c2zXtg1+j8XajhLdrb2cuwh7BEPvRMjvDI+yZgvCrk6Wx0vd9Z2ePR0iXSljiMYwRUIyVBgrdTAJXJeogucyMcJQJebnxXQD4lNeq5Ov4mPA3MD0I9vbKI2oF8E6MJD17txqe/RAd24QQ+7cXWJY+02uWJRdisSHroV0A+B5jDkbvXQBXlHJzKp71fAYQU/fVOWf7MAutVbUWVvx3ku0vsxEUSNtdUrsyqp6RuqfK8F0HXQVNdiPXZ3jOVma35CRDAkj8oU+zEBXub6TbKRTjpS7+t0eQrGcazn9xyIW9vRiuObIffjvMMj5WqW40sgFy2PTSGVbhrBLD8Tx2uZZUvqPJQHa3iXBqALApkSsel6iqaRK8ueVA9zEe3ppnEkVMl8rVWdTr+H9PnT51bNiThnFTbXP6dHyV60BsXrUhpZHvgwtSANWUWiN7UBugp/Wp26XAeSW3I0SqTPw6HBcDQloeZZ1Jp/loeuA7pukBvX1JFkviNVAlJ332y+pEXHlHGuAF0+C90Cc0+zArq+DoWHLq5RALrf75USqdFohNfGJrHdzsLGJruZBVwxJ9HJYbZqLe5vF0njJisoIN4WDnuW6YEIrwl8KDc4mN/En67D8j4He3WetXwkzkwxcXmAluMAT6OErW8IljPU957ifsVG9v5fkj2YZ/zKN+BBnPvvPpU8kGbAS2BqitjQCCF3D6FAwlBELRch5KCU3mBja4GTb54ls/WExcIy9ukYjsQ4tz+psrVWk9UHF0+f4dWXzxBsN0ivLFHaXSVImainjW+8D+ol0cAEcgc8vPkJ0fAIMf9p2r4EoZcmyXsa3FudJ7W7wVgozMWXX4adHchnYbCf+T/7UxyNBtOj41Cqw9AAvDILk5MsP1rge2+/g+0f/vN/1Xl5dpaluw+4NDPKb3/tDVp7OziFgEyhCJV96ImDzUvpne9DJ0XgpTHY24JWmFyqh8jgWSNcHg8ARTYzz6i2s8STThbnbxP2ObHVO/QlxojGZ6AdpVLysP50DVsmTaOVZ791wNkr54jNzFJd3qGzb8Pn76WzuUEqs8zT/VskTrjxjwjyXQdnwE5s6ArVxSFKaQ8OR42oT1CrD6DagKybg4Mi9ogDT5+dgnODUDSEpxwj96REpBDG1nRzb2ORkelB4qNx6rk13l14n11bgZmrF3j54qusPtykkG9SarpZ2twi0yjidzs5Pz6B3x0kVbDzZGOH/VIZTywO/iCZUo16s4PfF5ZKc46Ow5CblbWwZu5KWOYSkI2yHPE4Lg9rJUUpS1ltMqoFoXXjftHvuvWucujdMiet05WsW5WkIIN0pULv4ny6AiLttuxnL9sPtoVinMHSN4hxZp2vvDbRlUjsIG0ZcpfPFg9dz9lZPQx9Q1XX1d2Qu1UCz0tJSkDpkooOAU83jvQ+3vpGquZE1UdbN/UXeehWUJVGg9Z8wuql6811josqqPcfNyby/QZFvDvdLwJ03WvSf1bfqdjI4lnMnx4pMARnzO8xDQ6jiY9obmJwMVRTH3VsyWsToXHL+KuQvPQazciEJIVpbVOlJ2n2xRZrSl279FaPlEcdArryUq2euq60pwO6Wm+iY1zXYzcjUNZoy5H1Yo60GjdRCSDvDjNKoeZfzauRXzbC7eK/EJ45Yqxa8tfW+9a6ftTf5TjLUkGjqkA3GvXzVd+rjnM0h27DKS0PU+hKu7fVOOoGdtcoMUmTIvogaudlOa5DsdAFs/5wPRrjZJyf1yfIlnYJ6MlkgjfHZ2n9/D7uQpHswSZbB1uyHDlxYpZ6JMFyrsiu0DRw2sgVU3hsDa5MTjDb1099Z5/y3ArJ7QLVdI2Pnu3RTAS59ivnCMTsrD5+TH2/SH69Sr20y7V/fBlqT8jv3ic8LWTM34Q1oXHSkOpylaCPWP8wdFzUy0KT3Qt+JySCVHYXqJMlcqoX+u08fvATvDMx0jUX7vpLLD7McP/hnBTaOXf6JU6PjdHrsRNyNOlsCQJ5HcIu2FimXS1id9t5truD3zVEr/8SjJylXNzFf2acB88ecePmB3zp6hW8tSrN7RSjJ2dkaqt0+yaBkBeagpg3zaMf/BXhK2dxDPYzODXL3Ydz2L713/2LzkBPnOonVZKuAAAgAElEQVTODl+9epFff+sK9a0tAhUb9PdLViHlMulvf5f3r/+YVy/N0P/aedhcYWt+j3Kuj7YzTu/sCNGzQmjeDa0KjXqJRrWEf3IGalXY2JY9l4mGIRyEsJ9qdpNOcRnfZAzKe5JM5uiZhFwInvlorlappisEow5Wtm/Sf9KLI1nBPeSXF5hfyFNfDlPJOGh5IdoTJhoNgfSe3XIwcq0CBW+B9mCNqrOGhxAj4THcJT+d6gG2i14opsh9sMja0ha2gQFsU31sRBrknWUCrhaNgzQD/gg0HER6xiiWnXRqAVaf7ZBPFagJJq3osOYPyl7wu4Lc5/AQDsdpVOvYOw7ZQtVglRsejWzNarLcrUDS3WRNkLcCmu7h/SIg10lZ3c1WbYqiKYvI7YtW9FqLUHk+JqBL+UgT0NWmqQN6pV7vAroEctkwTGzIhx69AnS58QurXzybZWuKFGcFdN27fc4r1nO+Fg9d37St4K9vht0xFGxq7WEFVWsOWx97uUlqHrr1+Ppx9evTXxf7qTqDzwL0I4QzJdAhkURVSRzvnatjWsdQ/S4NNLOdsNDrF2kh8SwmUrwuWdqiB7asPxfevPG60WFLSIwaqZsuiFg4Dd0QvEUXX5LoZD37YdmbTLHIrzAY2wrYpeevgaIcd2kYC5a40dZSrU392TBID0mDYrjUcbvHl02CjId+3+k/WwH9WI9Y8QhMARtJBJUhd2NeVPMTNVbW1IQOgrpRqIP1cdE20UZXN0jkktCMns8mxQmFt8Nrl+Ntiiqpss3jAF0dU/QFEnx0aaSo5jSmzoBa4+I4opxPGtY2o1Vus1knHAlxbqCPycI+9nSOWrbE3PwSe5k0p1+9wPDZWZazB+zWW2QbNgpVO+VSlbjHzcmRAXqDNtw7G+R/9j7OcoNU24W9J8LgTC/hqI/a3gGV7QL+WpBni4848eYE9DQhbgdfEgKXwTYM61lY36DUrhNIxuVpp1O7sh1rZLAH7FUY9IO7ApE6jLihsUU7WOftn99kNPIqaysFdtIF9tJFatUOF06e4ZfOnScgBndtGaoFI0d+sEdpZ4uazSadv0BswohYd/zU83u4h3s4aFdkl9DRnj6e3XtMnzuIf2KGves/YXv9GeMTQ+QLB4ycP82t2+/Rmg1x4O3wxle+TlkQXP/r//HfdGx1IZ5S5puvv8qbJydZv3sPb7nO0IVLIIT5P/lEEgLcDsimN5iZHMZ3apq5b7/LYOwc5ZqNxMwwrhND0CmQK+elelvxoMD46fNgd8HePi1nG3uvH1vSR6fHyfbBAkuP3+a1z53E2euHQAQqAYpzZWypQQKdEWgFpIGw+ugdxi4NQ2sHhM6xYLTv1Mne3MbdCWPrT+ITExKMSnk8isDmNtsr8/gHA0R+9TUaq3M8mV/ixPA0npoHEnBj/o+klGL9QZZW0c3AuSsUkhE+be5Q8TV4/cIpWrk0Q04P6dU9Ok0fjZKLyZGXcHYCVPJ1ipU681tbPFx9xgHgT/TRcnjI5Es4RVlRR9SPGrk0KdEoG3Br2s6WkhErEOg3uPXnXwToVg9Fv0FleVCjJTW9XwToh3BzNOQuQV3kzsUGID0qofluALp4VoBulJ0ZLH/Z1U1s7OJZBBtltNcoW9M3Sd0b1XOYysvQQdtabqODuNrcrB6MPoaK/Kdv4PrmrgOhvrGr15Xq33EAYDUorF6U+Lvo1KR/33Ggoo+HblCYbWE+00M/TmlPBw/FsLd6qWpDF/XGKsyqA6IEKbGji46FqvxRJ3uZUSeh0S7H2xwMdf6qfrlWrcjwtAQhE126oWFTJEWF2buerZmXlrwO2cXtaMrquHHW50KtNaEp3rAomVkNNvU53cA8YnCoKoyumI8qkTM+KWR2FaAbZDnjdZ0kqK9H6/ereVCGivV+F4p/uhGjjqXGSoGv4qMoY7z7PvMGss5/N4KhVcUoUlw32iCzQaKxiwHoxncZHrq+xkS+XLbX7dSl8I4AdI/XzUTMy7VTw7Tv36OwV2fz2SaLi4sMTY0wdX6SjUKWgsNLqgye4Cg2u5/09jYRL1w6O0RfXxhKeVhYNKRZhQOa3pN550a2RHEjQ2Z5l6mZEzA9xM6dGxQDLvwjMwyefQOiIzCfgWIZqnlwGnX6++ltapUCkWgQd8CB9+o5qO3DkKjEegrRNsS9QI2lW4s8W9nFFxuh3HKztLjHuVPnuXb2MvmFJUpLK9R3d6V6HQOD1BZXmF/flB51YvYV6IQoffAhgb4YixurRPri9L71efI/v8HiwwUmE2PETp6GzS3BYIV4iI0nd6nbagydm6BzIkbWC/1j0/zsgw+x/bN/9q87PX4fgXqVz79ylgmfj49++EPeEOy6ZD/kqtBoQ2qXJ/fuSobi+auvQjJC4dYjmhkPsfEpcrldIqMJGIyyvThHpVTFbXMxPD4Lbh+7S0v0TA1QCLSInhykFnewuHGPVu0Zq6u3mJnq5fSV12ju5XE2k1AYIrXcIBkcBo8PQjZ48imbc3cYHBxkbSPD2LmrkG/AXoYtm43kqdO4Yr0gal/bDdjfY+Ojjxj+6pfB5eTWX3+HUy+doV6pEh0YpV16Ri6xS2wqJr1v7G7ZBva7t2/x7vwTor3DnBk7ha/pIur2kFpZJmDrcHV6hnf+3R9hr9qZPv9LvPSlr0k982fZLH/+k59QsDnwJJIcFEVphiHuIKUmhScjCXFCTsFUl641pYd2HFhYb4xjwVuxul6QP9XDe1YvTxgVbpkE1cT9VYtCM7d8HCmu23xDis2IvtYCwA1Al5urRooTN7IqW5OCISagiw1dla2JfuhWEo5O5PkswFP15DrI6xvcERKXOYA6wAsBkxc9xPhbpSufO94xY2cFjxd+gdToMgVBXjB/Kodt3fTl9QoP1WZ4tceFXI/9jCX8Lzom6gzyrqFiArIQbrEy3rvhZgHkZj/4LkCY0K2OIzxwYRAIYJcdumQNuwHwIu3SqNe64ejuZ7Q2pmL9KP11dZ5qDqRBI/P/hrmgz6s6R9X+V60JK0dFGKPHGVHqNd0g1se4G03pWiqmQptZviekYMX1eNxmn3TToO/WmZuL4rCa5MURghetfxFNEakQ/d7R50qco5i/7niZfQJUNz9pKHZNreMjPGr9q/lVhr/UIxDRByFFKwx0IQQkUnbCddHanMroijL47IYIkxwDW4dAu8y1sSj9bg/2lo+5m3f45MYHNNolfv0ffotUNS/VN3uGTlJqBGi3XKwtLZHeWubqxUlOjPVCagtGhiG1T207LdwpPM4AVFvsLD/F26gQ/fI34fE2649XGbn8JszMUGumyacPSIokfbbAfnqdxPkZiLu4/+3/RH9fD+l0ilNf/IrsV0LAC7UC2fwO7YCNcF8Mp78MyQbbtz/kztwWfaPnGBq7QH//LBv3loi3vRSW1qhs7DE+eUoKo62IkrlQEm9skEg4iL28g62Zp5RPs7OxTqmY5+V/8vu0fvIed+88IpkYYnRKyMCGoT8BfUGqj2+xuDnPyLkzFCJxbiws0Xb52U5lsH3n33+38+aVi/jKebzNFuW5p6w/uI+3U2fs0lXYKXOQLxObnYRajdsf3WJmZobQtUuwssr6jUcMDwxjE8puPSFw1Ck/W2RrbYVkoofI9AnY2WZ+9Rn+oT56XjqB/+VZ3r/9ER/du0m9lOLrX73K4sP3mBpLcuHVq5KNnt1qExW5eVGW2HTC7iYsPSW1tIodDzZ7hPjQJDKWLdiIU1NU3V4a/hChkJvde9dJPbpFsg19AzMUN2s08NByOUn0JaBH/LdDMAOlDfB4YWSQRq3ED+7c48F6BpurhyBxooEeKfDfLucYjTu51Bulefc2a/cX6J29Sv+pV/D29uKbnuDB8jI//vRTsk1whSNkSyWpMy/ZQ0ID2xSWEa1xRcDWXhPNWw7rh63hPUU0eiHoaP3QdW9Svf8IUckkFHUNBQGwIpWvh0wtgK576Grj0AFdlK0JSBKAbrD1DcEPlUM3woRGiF14s7qHLkt+zDp0FeoTm5DukSrPQgdJfYNToinHbejiWFZynf4+6SlpOgDHjbGVw6A2tq4H8gsA3er5H/0OQzlL78Clg7D1fKzzqwwiCeqW0jNrZEE/lg58UrhEKwmzArpqmqLWkZ5bFZ65IFSZ7VoMo1TrJibHumW08lSA3mWdq6Yroi2nti4FwHZ5GqLndcNo/mGE2A9L18SqEsJFyju3rg/1u04q0w09OQbHcCy6QK3K7UzWovV1+XkzsmBYKEcB3eCrCgU5U7mvW39vKvqZJyiU8/Rz1+fROv/HGR4uYRibBpC6b9RciffrIXed/6KOrUe4jts/rKRS5aXL44ptTbYMFYqDx+fQ5f1nhvWFGJkCdPGap1Vn2G0n7nKQCIZwtBrE4wHKpX0cIVjeXSfXatA3NkmpJlq1tmgXS7J3fH/YTXV/j7s/+5DeWFR2Cxobn2Fg9CLUnZTKBRlN7o91cJy/Suf6KivLVXrHXyUwnMA2UqNS2MWX7XCwus7exhNcrgqTV06CoIIFBYF6TXrQrUILmz+GPRqnKlqz+n14YhEICnC6C74K7QMbd5/s0iTBlStfoZltsL+8gSNfxFWoERWR6oqNwr01mgRx+JIEw37sjn3WHn9Edm2FQKdB2GUn+fJZyORZWlik7fTjCcboHRnG99Zr0Odj9d3/zFp2lTe+9Rss7Dn463fvUGvbaYj7I/XoSScRDXDvR9+ltrFJtOrkxJkzPH3/R4wMT7Kx26B34gTBV6YleeDR3DoXLl3GfuEMLC9DOkc+tU94bBwpzNusUs3vMffoBpGok8krp6BRlG0Wsx0n3oFZGuEB/tUffpsny3ucnHiF7ZUFfvUbFzl7Msazpze5eu0VEOL1Qtc/V4NSG7ZFaKQDBRvNlTTO8KhsDShilltLcySvXaLeG8eZTMhSwtUbf0yovE08moTlEg9/tEJf/ynybRuD09M4g2FcfiflhU9YezqHzecnPnsS58kpfBMnWdwv81c/+oCOYE8OjbBeSpPsCzI7HGagWuBco80Hf/EdokMT9E6fwN2bwNbTQ8oG33nvPVbSWRouN4FYVEoXKkAXre4EqItqbCnd2RJ55b+bh2502zI3CEs3J+uGrjbDI166GXL/LEBX3o9iuet16FKiUgrFiLy5qqc3SHEq5G4AqCH1Kvtxmzl0YctL8RCb8OwND/04uVW929VxnorqZqVvuPqmeByg66B+nIf+2SBs2WYtgG4FxBcZYsbrbamYpeqwj9tQ9dDl839/XmlPNwjUBt/dvI8h6ImQ+3HRITUGVpA4Eoo1W3aq9rhH1pwqUzPbnSr1OUEckgAtAFOAotncQxH7ukajTN+Ya0IbRGudutlvzsBUjYyl/2wFTP13ueb+BmmP4wwGcQ1SGlbyII7qJQiOgRw7raRPArxmmIhjChlQdY/paaduFESrYrEaFeLzIsLzWYCujFplGFsjYYqcb11b3WiJSWpUhrZ4XXnpdocguda6HrqMqtmOhtxlhOMFHrq36cSRaRF22IiEm9QqOwyPRCnWspRoEhvuJV0t4Am7KBZSdOpFfLWGbEPqKjbZW9rDXQvz5uVr2EQI3OUFWx9UodLIs5l+gt2+yeTIOMs3S1AaIOI7hc3XJn66Qr60yvZGWhoSQxEX+6lFeocjeMb7jXLgsp3Ko31yWQfu8AihvgkKdg+Nto2+eC8kmxBdgvQC+PopbFdo2uPEBiekQmF67Rk9XjuVbAqfSBGXW+RW0jgcCQKhYWzBEDSz7C4/JL88RzO9RZ/fQXy0D/p7efDOO5Q6Dk5dvERk9iSM9UHERmlvnu1miuTUBT75pMWNW9vYRUdSkd785P13OmdGhyivzMPWDo2lNP3nz8P2IkTiVJdKeL/wJbDl2VhZJjwwQ3h4nE6rgK1Zh94+ePhQpLmplArUCgU8rjqt9j6RhI1aYxuPCI34fGRzdZyRWSr2fj6+t0PTNcD33r6Jx+tgIN7it//+65Szj6kWVjk50UfAaaOZLZFdz5Bw9kh2PF5R6J8C8XulKQVusrc/oJL0UQ678Q30MTAaIL/3HhHbgWSZc+Ah/XGJUj1CbGqcTrwX98A4Xpeb+//7/0avw0aib4haJEQ+2UPywiWqsQFuzj/j5p05al4Xe50y0f4Aoz0+3Lsb/OrIBE/fu0Ek3EO0bwBPb4KSz4NndJTvffghT1P72IMRMvk8LVmUqjx00W3PVMbqtHB3bH9nQBc+r+HdK03255XClEekb8zdjV6AkRBe/4yQ+2E409iErYAui3Vk96NDQBcQ3+z2wTY8dNkWUwP0rn646NZmAXQdUK0hTx3UDUw8ym63/v25NIMGDnKzMz10K4jrgPbcd+oEql8A6McBy+EpCNBqGuMvANCUqtXrzQWZStWpP/fcVdk7WsevwE0HdN3Q0D10VS6mg7rVE1Renm4IiZ8NlTyxAlR73MMrU56fCAkrr06CullmJwFCvL1lXLueNpBrzGS5C6NRB7KuFrv5VaI76YuMV/G6lUhmNbAEi16f3+NA87MMPMGSl2Nh3oPd3LXKIyttdVMjXQC6HjXzilJaS0MhfX5+kUEriLaqZ7wCW32uRTTN6qUrcJYgrwn5vchD1w1k9R0GH0DMneBQCKa72XVOaa6bhogkJb4A0F0tL8F6nPJ+ir7eOm5XlvHxOJ6QnYeLzyhRZ6eYwhWAvj4306NJPOUKGw8WyT7N0Mo4OD1wlcn+MWr7i+xtbZMr+nFGehi/chrvZID9zEdQb2Pb78FTHcJR7MPpquPq36LpzOCM9pHaWCXuqOIIdGAwCLY69dVtSukGhbU2xawHe3CEyOA0nUiCYChGOBwDV47m6o+58eEPSQ6dweFN4o8N4vAF6Bc9Qhxl9nbn2N99hsfZwe8K4OiE6QmP4giOgd2H6JdbeTaPO7dDfmMRZz1DaGIAkkn2Pr2NzREkKVTlor2Q2QNv09Bh6XNRt0f4j382T6mdpGdwiPmny9j+6f/yP3W+dOkCv3LlFVlMX//Tn2Lf3cU5EIDtPQicgNMvQaRM3uei6O/joydPeLq/wsUT07w+NIqn1JAEhOZBjpSoXW8WmBKhi2EfpJ9Af4iDuTk203UGxq7h8U0SjJ2RbPd//f13ebg+j8/bIOItc/VMknOjUW7+8C/55ud/SbaPW7v5hNGpq7SKXhwC0Et2KHXA44f5u1BLsZ2aZ2l/A3ciybmrs3j6D9hd+pjeQADbzGXYDYM7IckRa6kDFmteZmP9BK5fJ7q9awjY9A3AUJJGOEBpeAjf1Ah/9sOfcXd5kYKrQ1VI47raBGoV/suLl5n197D/6JmsN4+NjxKbmcE308t3fvCRBPQTL1/g7Xd/Kv1o1VRF+bPCQxc3iiBFqTClvqnqm7J1Ezr8XXj3hn/8Iu9O9sPWxCVUblp+l2DmCjTVlOK6nki3PlvlJ48HdCH9qjx0PeSus9yVhy5C7sJDl7l0kxTncIrmLGZ/bI3drDY5naV/3MYrcoBiHK0scj0ioa7/WHA1We7HhVTVHPxtAF2fK+UdvXj+DH37jv3FgC6vz1wjxwK6tOVeHHLXwUMHZLVJWw2ervesnbQCZP3zhrEg6DWCI2EYlMaZHH2IbmPivQrY1ffJiI0wqCxVCgLIdU9VALp4qPtFzZOSbBUdGK0RBv13a8hYn1Pxs9RO+AwPXV3Niwyzw9eN8+x65mYaQ0Rg5PjZjKYnqtWuYrl7PIeArgO5vv6796RFDdFIRYue6MaY6Ua7+rwAdDV/+tx2x6ij+i0Y32LdRySHQeNdHHEM7C0cUhhHfMchoOsGhDxelzQpmjmZOXThjLS9eBsxavkMF19JEvIVpSLc2Hg/qWyR9X2hNFomldvG5ioTDToIdGx46w763H2MJs/ClovSwirl9XskhwegFWL+0WNagz1MvT6N5/UhWitLODpDsNamvuPAHRWgvQRJIcs6BcKozmxBwAbZVRq7m7gEuVpEgReKFLMuyp0gjVAEd18Pyf4+WblVebaIvbhLLpWid/Akjx4+o9BoM356iv43z4A7A8Es1HaglTfwqh6Asg8aUSi0ae2nuPX+dfp8TUL2MoXsGqMj/TRw4u6bgu0WpZUC7YwDpytI0+/GORrHd3kaTp/kP/zwfXLeMImBYR7MzWH7jT/4HzoJl43/5qtvMtlxsffTOfLzC5y/OsmjT+9gi54heuYlBr9wkoyrzR//8CY/u3ufjr9JIuDmv/+t32YqnqS0vIUjV6K+vUc1vUvvWAKaGRCau31R0k/m2UoX6UueptWKMDD9Oh2nm+pMkH/7g+/zsw+u0x/xMeJt8bufv0Z/p8rjt9/m9Ox55p5scepL/wU441TrbrzeAOzuQywMK0+hkYHMHG1ZLueV+rm2sY6cHEIBSIzC0xJ8/quQcLK5scv/8YNbOMs2/smp0/hW1qlt7BGJRPBeOQtTw1S9DnYddt79+Ba3FpZwhMPkqgVazRo9LifXhkf55QvXaK+KEgeHLMfbKJTYaTb4dGmZtUyWofEZllfW5DbX7bJkeh6q3ElF1Kybkrq5PtvDwwDIz/DQBaDrN6ECdCO3ZZStSc9ZqwOWm0E3tnko/Xqch67K1l5EijM2kUPpVwXoykNXgH7Ea7RsIDqgWr1HBegK1NW4dYHDHGAduHTIsSrF6aD1YiA+/IuUsdVyu1ZA/Oz5E5Eaoy7/uM1UAuRnhVylMfJ8Hvm4taN7bfpYHwfo+nhLkDJLGvXXjWvuSEBXKmnyey0NUkTzGLn+LD2zuyxvk/Gtzkl55vJ3rWzT6NGlEd9MEBZd33QQsqZYjvPQu2MhSPoWbfXn1pc5/vo8WufU+Iwxh4rgqkhxsobDLFsz7j0DNBVvwuXydReT9bv1+T8uciBV/l4A6NY5VpE6PfIkz8fUi3jR+lMEuuNY7zInLlQfbWIOzEiM3SBRdrkSxqIw75GjgG6zOWnVHDg7Dc6MR3DWUzz4+DqzM6OMjY1R67SY39qg7uoQFuJkCKlqF16bl+zWgeRXvXXq8+zevU/mzk+YigRxO8OksjmSly/C1z8H/jzsrYMnCTsVyLogEoPqOngd0DMG2ztsvPcOfREnrtEYjPaLmD3ZJ5tEQ1MQGYaefujUqLQO8Ibs2FplWYp940+/S8KbYGzkJVbXUtg8QaZFg5bzQ+BJg3sLhFpqToC6g2bGTmm7TagzgL3iI3VvgeUHd0hGRffCXTreEqdefYVatYZn5hI8yLL2k3mCxTDxmXMgcvd9QXhlBCb6+KuPP+Xj1VXcgRAHuTy2//YP/u+Op13hn/7mN2B3l737GzgqOV5+c1x2+rn3rMHguXPETsV4//5d/uQvfk610iLR4yO1v8F/9fu/x+z4KJ5sEWc6R1gs0EqN9toq6+vrNJ12ekcGZb/03XQGv8sPTTuhoTE5oMXhMP/Pj/6a+dUdUhtbfGHmJL//O79L66/+M+WlJTZXdyk4/Uz/8q8TOXWG5dQGUZ+NcDWD2+eC6VO0Fu/j8OXAH4a7BxzcfADOMrGXT0C5QH5hhfXVfc584TU420vV7eOvH+T5/s/v8cb5y7w8OMjFviTNcoZCJ0f89DgHHhfXP73PBx8/oFB30nGFaIl6ymaDHpeDcL7I1fFxrpycJD41Bj4Pb//0Pd65cxtnNMFesUzb6cHt8MmbRqjFCYvaYYKbkD81nCszl/wZTPcXA4vBGv8sD10PuSvLufuaCeh6Dv1wdzG8PivLvSv7KsKirRZV0VpT5NJNpTgZohe5ca0e1Sr9qtehC0BXtTz6pqWH+awAo298UgDF4tnLDdQUydEBy2q0iOMKD+8IUFhEOn4RKU7K2GqArs+VCm1+1vyJrlJS0/8FOWC9jvq5TV2kawSP5DM89OPO4chm32VfHxLO9PEW79U3aN2zF6hUa9akjLG1o5sCdgXohx7hoRcoQM3oHSZIlUfFUVReW86tankqt3TjocZC9A/QAd3qYeprxTo38jiaKM9nAeqLAE+lCkSDGfUwANysP1cAruroLU1oXPaj7VU/ywC0zr8h3StayR52WrOy3JV3rtb+c5GZX+ChKyDXoybKQRCA3mnVjSbQGqCLNIGepumS4gTwd6WCBb7Vafnq2JoVvMUKV8Ym8JYOGAx7aVQPWN1aY+z0K2zmK5RsEVa2c2QrdVxeD9lciqDLwa996WvEmiVYui1qqiFTpLOVotwzSH2gF8/Jfnz9MVm77XF68TpFqDwIfj/1jQxr9zYJVTq4UpvYaznagTrxC2co7OyQ2cthy9sYHZuCV07CgAccO1J2HGcVciV4fwmagpQXh0yDZr6Kc6iPmvuARk+DJ9mHVH111nY2CPmT9Hkm8RTjDHlmSZSisFKRynHYdnm6d4vJN0axvTwiVeU6VQd79/bZvrPLQLOfvv+vs/P8kes6z/hvep/thVtYlkvusooUq0TSIiXLEh1LMZVmIUjsAAGSL0GQBClAkH8gMZAYCQzHgD4kUKwAiWLLsiXLtiyJEmWJoiiSYl+SW7httk2fudODc+49M2cvZ5ewByCGc2f2llPe563P27uZQmsI397NJIaCnF+Y5c58jos3JwhG28gLToc/+dNv18Je+Ls/+4ZMeisni4T8DhLGBAWXgw2jJygFPHx88zzvnDtHfKGKs+yW/V+9YSdZd4Ejhx6Rk1GenWdvVw/htg4WL16iUqzS3rsBo1oluns3S2O3RLNQQkE/Xq+HcsDFt99+kw/v3cNw+BnaMMiJoVHOHDhM+d33KNyZYHFimujgZkL7HsF39ADjY58RDNfo6Q9Lcvuff/AZM+N3eWHnAJGkwez7k8yOxcgUDU5+5VloDXPn7HsEXC6WM4t07OnBsWWIriNn+Mfvvc5CxUHQ5+fFp77A3p295LJpgl0R5nM5Xnr5FRYWc7S2DzA1F8fpDci6246An+LMLN1et1QuhkeG6B/extj8PD9+/yyhrvNUdXkAABjHSURBVF7iuTxtHT0UckXZ8lC2qayKOmyzXEcAgUxIcpnlW7+ehV41BYdVr9tM6OjnNUtNlOvPcrVZJqrapEoomcJDd8eZAG+PoQuXu2ibWi4LPnehpJi82yLZTMQX6y5P4daSfY+tvHYFYiKRRcaORaxYuJ5FNFJo/o33tY4LRUZyx8s+2avbR4p617rgkYBrNY9YVSPrlK1g1wN0vY579flME9EsKzMVn3qfeq1/vb0drv1zSfSmFlzYotxP1PNq7+K43+OTPc3Ecfu7mA/F5W3mOshWd3XlQNyvrpA0e06d4U2tFR0wxd83AF2ViAmr0yXTQvLFfN06lcqDzS2st3eV57dlwbtE8MWiuV2lqFlc6XaX+WoCVNNlvpYyZFekmlm5AujWc7nbLXO7wiCuYbblNWP9agwV9at8fuEBs/q928ssZb+HdZR53cOgCIBkVopFBiRyYCrVUt3lXlfWLaY+HVzt68H0JpnrWIV27O/1uZFtaMVECS3M9LiI9V4p5yyDwurd4DRb79qrI0xue4v3X7pnqlTdBWK5MYb7u/HPlzhz+KRplBWSZt13wAHlGnenFkm5+5hKFJhZTpIrZfH7DU4c3EOruP3pCVx3P2egs1X2j+fmOGOpIjGfj7Z9uxk6tJtffPgO4WiI7tYeqmUnu/YfY/LT27TmAmTuztHjcJFLzlP0pOl8fC83PziLy+EnUolilMpEN3bQfqAftgg2pTjcv03y+h2Mm8v0bNgFhpeVO/Ncu3Wfvp0jVLq99B3cSrnXyXItzbW7d+nv2sLuvgO4ln04F33kbyYIiSzqqUkm47dZYY79f3SS2MTnxAtFFuZW+MKZr7Ny9iqVuB9XMMKir0Lro8Mw0sWn92f58ZufkDVcDG4aIra0jOMbf/HPtUqpSHdHKy889xwH923gwqdzvP6jVylVK3zxyy9wd2KS62PXWFhawenwEfSFpXAulAzJTRvyuPEXC9RWFviDrzzDkZ0j3L74CcMbB3EGvMzNzbBh334+/vBD9hw5SrC9g3yxhKfNz3e+9zbX702ynFwm6HQy1BHl9CN7ONjfD8kkTM+TvnmTyOZN0Brk1vh1urcP0nZ4N6mFZb772vsMd/Xz1Uf3kXvzbUrjSxRyFVIuDx1bttD25aeonj/H5NWLDPR1UA67KXR24t91iF/OrfDm5eukajU6w0H27hxl585RRCb6xSuf8+nlK7JfsSwLkl2EZCsDmcTmqVVxS2YtK8ZnCQaRACf+KUpWWX+ucY5r7ZflcblhtQz1Zq5h3bJUQkMcEyUx6vpK0NjrSkUW8SpQ11ikzL9ZOwYp7SeXWeeqZ6CLe5DHysIyF0BepViqyPUifYnS6lFdxCx3shJ40sNfaRCNeLzSZhEALuv0LWAXlpsAcsGEZQd46aaWWpBAc7OPtnlPImNcwlHdjV3vB18VAsgEu0arR5PwQifbUCEJBWoKUHRXpQ58JhmKWX+vAFXvay8UHSHIzGuaSpLe114KVRFDr4pOJQLYXfKzehfH1ffinUrj93Xr0FJYzLlsUAmb1phZNiXWoXLfq/lTa6mZZaoIc2TCm6UEmkqSyf2tFKkHiHVkTkfjpahz9TWse1RUlYL6i1WhEquTmR2YV33WciB0z4P6/3pJlarsTAd6O+jrIQ87mJuKwGrLXHVVU/3eTQ+LYNYTgPcgK6BsPqrlgKjRU+OgQgJynVhc/41mTsJDZyaG6sAvZYOVfCjq0MUYeD1mWZlSyGUinczjMbP8VVKmvG+hkIu94nRIJj+9eZAO+FJBECXDWi8A8byqeYs0INzmNSsql8Aq4zMNmhQO5xIHNw2xyzVIYK4Agn1zcoyZlTGWPAaP/M5XWYi2M+toY3wlw+zsDEFXif07unh8+1buvvMxc5ev4U3HefzM8zA1BW4f04tLVDo7iYyO4Orp5Nb0BNdv3MJbgb0jO9g2sEmyyflSeVw5B8VUhdjCDFt2dkFfCzMXzpFPV2n3bqG9a5BEJkbrYAD2dkItS/L2BPev3aR0+y6jfQMEvK0YRReG08eiyDYf6GH45GEmKmn+9+2fcP3OHXYOj3L64Cl29Y1CLEPy+j3ciTRGYoWllRgjpw5BdYELP/g+jlyIWtXNwWMH4IknoRhmYWEG92CIrK9Cy0APr7z6FldvxqnUgjJPS+LMi3/1zZrS3IaGhhkdHWVifIrLly9LlrO2tjaymTw5wdldBcEcJSZM/F+4K0W7Y6/bQYuriruQ5Wunn+LY4T0s3rhKZ2sAR0cLqZn7rOSK/Pfrr9OxZZj+7TvwtrbjCXfy2g/Pks4Y1CjgdhSppBfo93t4cnSEL2wdInX1OrFbt2mPhCg5S9ycv8/Q0X1sPHaQm3MrvPKLSxwc2s1zQ9tI/fTnRHNVCkaJcaNM58h2Os88x+KPv8/KnStsGxrEGQlTboniGBphEhffeeOnxCsCnGp4vC6CgbBkwDLyRUmi45WlECZwPPBuDqFF/bau2Hnol3YLvQ7QFgCLzaiElHIpi/s0k9oaLlu7BSSziGX5zGqLtQ78ddat5l4CBeh6DE0H9EKxSqFckQQsRcm7bQJ6A2ysXtsqxijuV8Ca5Up1urx1C6mZ9aNcznZBa/8swFy49s0pMYFddQEzDypCE9Wn3fys6t/tBDIK0JWgbAbo8n4f4K1eTRCikpV0JUDCgJXsZbdKzft+kJt9rQWkOobZ/67BnqbKp1YTfqi1pM77AKjX4/qKF6CxPvS/ETFiNVb6u/qNHvJRz7UKwJrUz+ueEP2+mo2BUFTsgKwDu67E2O9PKjSK+1Rz4+vX1AFdH2P1LKInvHqJY3ZArys0VmhDlmtqeQZiX+rjIerwdVlQj/FrloD4veLbF4JYeEXqskHS4jd60we8JtOfAHQl58VaV4Au9411bjXu+t+vlYOgvC21kvC8NRQKSQdsWejm3jU9Z1Urnb7xnRirHO2RAke2DNMTj5C/MIljIoYzl2Iuf597xWX2/eFvc61YYazkI1F1kM9miLrzHB7p4vDuHSQ+vEp+KkZHKIi3tRXiKya1eFs7sUwKIxLF27+BWNbg82tX6fCHOXXkMGJcCvfGKS4sEAm2shIrkcml2fhoP/iLzF86D0Uv1Ww7reFeXN4Kvh4PiK6dqQWyhpfE9Dx9tRyOfI7rl66Typc5+sXTsO9RAY4sOKr859s/YaFikMhkqeQMdnUP8pUjx9ne0YcxO005vUJ46xZYXgFnhcrkZa6fu8BwZAeBlk5oq8G2LdyJl3n7zg2y4TzZao7O1m4ufjqGOzBIVbQYt16O3//rf6n5/X4SiQTFQpmOjg7K5Yr87PcFyWQyeDw+CeRer7++KAQAikXlC4QpFfJE3DXIpXj68f2cPnGU7NKcjI2k0wmGhreSqzp475ML3JlbJF2uES+UiGcqON0tZHKGpNwLh1x4Snl8RppTO0f4rSdP8tmrr5GYmGL3yDBdQxu5PXWXbMDB1kP7qHZu4B/+7WWePnyC5wcGWDp7jraioHOsMVlyMLh3H5Wgl+TKHD3uKuV8kmylTOfoTmobt7Dg9vFPL/0XhlO4hquyb694diFPfT4/Ho+bomCdM23IJu/i6GquaLvQeVjZjBIY+ibWBYeeMboWoKsYlQRKG1OXLBeTofoHAV1p/TqQrrI+LcIPe+2qEgyCdjObK1KsCJd7c0CXVLeyRMlKGrIBuugHr1yezQBdZemvBRoN4S2s9AagK+9DA4it+liLyaqRG2CCuu6BWAvMdcFdn681iEf0c9ifSwccHbybgbn9e/v60glXVoOzsvwsWlWrna1+X3awXKUkWYAurHLz1UjcW5VIZzX20J/JDnw6QKvrq9/b94caVz3m2wzI63OxBqDbr7N6bBpKl9MqO1trfen7s9n86IAuvheALhVuzUKWz6+onzUHhhgDBej18bAAXd2v5KvQiHXqv1PubwvQ66GVhwB6fa1bLvRKpbQK0HVQt6/bBz4Lt74G6HKfS29UI6xXXz+W0SG+E14Dv99LwFfi5NGteJMZnHcNGE/hmF0muTBLzpmS2dzBR3by0cIStzNOKsGoTAJ0leJs6/NycOsW+gR961IS2tuIn32P+OIC7mCQvl07eOuT80wZRSqRCJHePubn5+mOtnHqyBE6PB4iAtRnp0nGUnR2DuHsbmdx/AIOR5rOjihjV+/R376HcslFVJCmCT73aIHJmXE2jRwyay2XpiU51MxHnzE5HWPXo0dwtHZwYeo+05Ui56fuERrYgNvnIzY7S7Tk4EsHjnBs+y7cRpHUQoyerZtYujeJu5qmxZEmdmOM9lIPXhF+GAxDOMDFpSJvXLnIoiNB3lEk7G0llxEEXi3Uar4GoL/4l9+qhUIhstks6XSagD8kJ0QIaAHgYqG43WbmopgwaZWrlohSHfOQz2eJ+ty4yjkO79rG7z7/JbqjAapFg4XFeXqHNnPz+i1uTUzz0WfXWMrkMWpO8kWRm9BJoVIhV0xLQG8LewnWShwbHebMM88w9c5ZSKXZKLSYwT5YnidVKxDq7yUXjPA33/x3njhwhK+NbKd86yaF6Xlw+0lH2mnbOsIrr79Ge2uIpw/skdmUpVqV4MbN3E7nuZvM8PrP3qcgFmbVgdvjxOP2yRwtkT0rugJJ4pF1LPSHClxb1q9dOK0lMNR5dRdkM0A3s9QbUsIO6CqbWGfj0gWMrp0rgWW3EJUFYbecBKDn8iUJ6MJ1LcZWCn7LQpeKRL3ziGnJiPsV5xPJfCaXeyOHoJnA1AFdHzu7hW66sZsDugkSpstRUVPqgK5CCrrV3CzMoI9PXfF5iIWuYvTN7l2Oh9U8ZK11tJaFWD+fzcPSAFYTiM2IjvDQqCY7Vhc0jV2sKZgJRkNJHWo2/zA9ICa4qJi69BpZx+1JU3Yl0R7KWAvQ1RjrLvr1AF2vUmj2HHoM3r5m5Pq0uq2tdY2HAbpov1lXLiSQm4qzAvR6lck6gK4rH8JCX/UcKmlPlcGpzowWoNdEDsc6Frrg2pBucNFkx8qpkGNidc0T86pKAO3KlF25ryuxKkRoA3Rz/9gIdlzWerE47cU5hJUeCPgIeku8cPogxtwcxq0kjlgeTyJPOr4IoRpt2we5kU1zM5lntuCnJnp9OCqU8ktEXEn6owE2tfbhLVTYtWc3y3duUyoYuLw+2jYO8j8/+zkJl4eJlTibto+SymapZHL0tbbQGQjw3FNPCW1eWtqhYC+eoJcfvv4yRnGRM8+fJrmUpsW7mcRKhq7eThLZGKnSHL+8cpGDjz9D0O0lXEgScTmYuTeL0xVgw8gubt2Z4P/efUd2iqt1t5MWORT+AD6cuPMFNvgibIq2ExYcDTKnSEQKpji6b5hHjmzFuHyNlWsJouEWwoMhcuEQl5IO3rh0mSVHAqffSyXvIuBtIZ0uQ61hVDp+78+/JVeQmGRTe/KbwrlUagC5RRJibmhLA5WtDB3kLX7giM8lLeDetjCnjh1ksL+bspFj/6M7mI8l+c53XyJXqrGSNqTm4faFJePOSiJLR2cnZUeZfDEluo5L2tk9mwZ49sgRRrt6ZA1rYX6eG7dv4G4Jsfv4UTK1Mj945yzv35xkc0cXL+7fw2a/l9zEJJ5gC0veCJNZgzfOfsDM/XFO7dvDF48fpXfzJmaX4nzvF+8xsZzG7QmSzxXI5wsyniS8EUKrlCGFclGORyPZSCUdNd7tAtcuGB4G+OtZaOpcunBTQkkKVdFURVK3Nq5qB3RV77qeha7fsx3MlXARm1V3xUkhX6khXO4Ps9ClkLYsOamAaC530aZFJQU2A3R7P2v7+DZAWCgMip5MZZ43QhEul8+8f8fqdrAm6K3OEVCfm1nuD4C6FQpR92UHDZPLfjXXum4Z25vn6MJcv5Y+NqvAUnMZq3swwVW5dq1mIZonSY9h6+PZzEIXgG7+/kFAl+GYipmQ1cyLo1vy9rWjA7p+3QdAw9a/3T7/qkrBPv7q88MAXXe5N9u7vwqgi7+v16FbAG53uSsFW82z2Jf6vSvq2/oacVmJqRawS2td7D2LafJhgC6Y+RSgq2vKRE6LzEfmf1hVBHYjQl2rmdUu71mUzQlmH8vlrtaJvlaFTBUWucdrZr4rpVDE1oOuAo9si7J340acKRdTV+7gMap0tEfJVw1mMnFuLMXJeCJkXK2UREtTSR+ax11bwVU1KMRzuCsVTh49wu7RUcFBK/O74uksP/v4PCmnm1szcwxsGSabzZONL0sgbXG5+M1nvkRrOEwo4uPc+9cZn5wkk58lmZjl6OH9PHH8FNNjSziqHvp39VHNGczFp3j1zTdo6R5iaS7GgdFB9m4bpjXQglNkz7sDnD9/UV7b8AfI+j1MLi9Sc3vo7ujEWyhRTmTwC8rvqhO/xy/lkmFkePrEPp76wg5SN26QvJVkcGAj6fKiYNXho+kSP/r0EstkCLW1kZw3CHrCZi8F7eX4+t++VEulUnJDBgIBOegiBq0YhsxJsISw1sJQTIyYy5pbEAqYXXdyqWXKhRQdHRGiQQ/5XJYTJ06QSCR5971z9PQMygcuVcAwhMtegIJIbAxSpCSzF12eKj5XhZCzSofHy28cP0HE5WH81i2uXLlCuKudXQf2sWjkeO+zSxT8LdSyGZ4c7OTMY4eICOvQF+Lc3TneunCZvNtPbG6OHr+LkU0D9G/oYzlvcH5skpVskbZwu0V64Ua4n4pFIbhEyz/RSEJkQStqTjP5yZ6lrJUJ2+WB/PyrAnqzk+iasm4lCU+CzJ7XejHbk+Lq/ae10iopXC3XvLLQVy0KmxBdz0Kv1lzrxtDtFrqM+QvBJ9aPEEqiW9Q6/bz1sq1m42kHdDlWkjPaTFJToCIAXYYvLGpKnW7TDnDis1j/KoFIB2AdZM1rqeQ/cwQf9Bw04pvKilVj3Wxt6NdS/7dbu3ZA18+j5koBupl976iHhtT39pwIOyCqZDcF6KYHpMGzXy9LsioMdC5+Hbx1MLArptLjJ3oB2Bqk2C3DphvLOmgHdPtv7WP+gJX+kF7y+vrTx11dR7fQxTFVhy6TyoQL3mpGoyx2nUhH/n4NQK/PjwoJaHz7EkstQFcx9LVc7uJ6dkAXv60zEwqmOa2UTleoxP9VcyA133pOgkyXESE9DdDVOlHjo2LqCtAb81PFW8vSE8hwfP9uOlr7MZYylEQIr1hkdnGOqaVlEhUXjlAXRWeUtFGWvAdev2hKk6VaFtnuIeKLizKG/tjB/VSLIvepwJ37or96gngRVowC0Y4usukcfpeDgc52iRk9be20tEQQeTyXrtwmmUzS1umjWEzQFg0wunWEk8ePU0jB9Mx9zp7/gFgyRiyV4tDjT8sw9PVLH3Hq+GNs6hpkcXaR+1MxJmdizCVSFL0+8h436UoZV8AnvSTCLR2oQaDqpJgrUio7Je4ahRRb+8M8e2wTfV4Pzvka4WCYVGkR74YBXv3lJO/euEvOUyLY2kVusUzQE6BaNXDqXqI//vuX64AueYml28TMjBXWhbhpJRSUwNI3SaFYRsTga7LrjqCxFC6AIh6vk2rZbKwQCkZJJDLyvVxyUhTsTjU3kXCLLLlIZxMUBNuQ34k37CYY8FAxMiTm5tk+0I9fuOdTKbn5PYGALElLlwv42ztIlpw4Cxm68ot8/bmnObh7F4l8if946wM+GrtPNdRGb+8GioJ1aCEmuZRD0Tbcbd1kjSrZ5Th+r88MNbhEVVqNcqUoXfDis3RVruVyl4Qs5vb6dV8Ps/DlprfickrwSZeeZaHbAd2eFCc0dCU4VllMlgWhb+a1lAkFeEo419eBTMjz1F3uayXFmUhnapJ2QHd7/OvG0HUQbyZQ1wN0lRQnntvt9j8A6GI8FRNWXSBabkkF6MrCVs9sF3gPS4rT98xagN5MCVBzIYWvVgVht2BdnoYrffX+NC05PaPffi/6udV39Xcrhi6UWvP+GmVZCrBNj4fWTMXi/VbrU7rkrQY5Osira4jv7GWDar51a3G9vSX2q/6yK0n2KgW7wqQrtM3Wl+5BWQ/Q1XnrxDLW/qozNWpJcfpY64AujgtOB93joZRd4UlYpbhZGe/yeuu43IVCL9e/xctQlyGy4MJUepWFrsZRX2PKc7sqzGJdT8gaST1tZbmb69tU/NR4+HxW+1xRxKERzkjLvZqh25di++ZetmwewdvSTj6R4srVG0zNxiQ/eakWpEpYNtYSLN6lSpFSzcDhMnC4K7h9QbLpJKnlGL3t7bitsjphoXujrVRcISouN8WKg3wuh9/ppDXgo5BKkowv09bZwf25eVpauvD4vBiFJOGwGyoGqZVlTj/5LN2dXUxNTfLplUvE8xmRvk37hs1kjAKp+Cw+twtvxUklVybgChNtaSdbKHNvdg5nNCo7eHqCfolfpZxBqz9IxBsgn81TdQvshGx2mRZ/htOPbeKJ3dvxr7hILS5T9uZwtPfwr69+xLhwr0cCVB1+qmkv0UCEajWFE9MLKF7/DxzAqI2qXp0wAAAAAElFTkSuQmC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7"/>
            <a:ext cx="9144000" cy="685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103983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499892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751326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669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13392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1619672" y="16024"/>
            <a:ext cx="6192688" cy="11087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600" dirty="0" smtClean="0">
                <a:solidFill>
                  <a:srgbClr val="FF0000"/>
                </a:solidFill>
              </a:rPr>
              <a:t>So sánh: Máy bay hàng không và máy bay trực thăng</a:t>
            </a:r>
            <a:endParaRPr lang="vi-VN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74370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2074912_Binhthuan_kinh+khi+cau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9031" y="0"/>
            <a:ext cx="5901927" cy="642939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6006132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KHINH KHÍ CẦU</a:t>
            </a:r>
            <a:endParaRPr lang="en-US" sz="54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5261888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Straight Connector 2"/>
          <p:cNvCxnSpPr/>
          <p:nvPr/>
        </p:nvCxnSpPr>
        <p:spPr>
          <a:xfrm flipH="1">
            <a:off x="611560" y="1916832"/>
            <a:ext cx="1800200" cy="15121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179512" y="3717032"/>
            <a:ext cx="1332148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/>
              <a:t>Túi</a:t>
            </a:r>
            <a:r>
              <a:rPr lang="en-US" sz="2800" dirty="0" smtClean="0"/>
              <a:t> </a:t>
            </a:r>
            <a:r>
              <a:rPr lang="en-US" sz="2800" dirty="0" err="1" smtClean="0"/>
              <a:t>khí</a:t>
            </a:r>
            <a:endParaRPr lang="vi-VN" sz="2800" dirty="0"/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4716016" y="4941168"/>
            <a:ext cx="1368152" cy="7200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6444208" y="4437112"/>
            <a:ext cx="1440160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/>
              <a:t>Lò</a:t>
            </a:r>
            <a:r>
              <a:rPr lang="en-US" sz="2800" dirty="0" smtClean="0"/>
              <a:t> </a:t>
            </a:r>
            <a:r>
              <a:rPr lang="vi-VN" sz="2800" dirty="0" smtClean="0"/>
              <a:t>đốt</a:t>
            </a:r>
            <a:endParaRPr lang="vi-VN" sz="2800" dirty="0"/>
          </a:p>
        </p:txBody>
      </p:sp>
      <p:cxnSp>
        <p:nvCxnSpPr>
          <p:cNvPr id="9" name="Straight Connector 8"/>
          <p:cNvCxnSpPr/>
          <p:nvPr/>
        </p:nvCxnSpPr>
        <p:spPr>
          <a:xfrm flipH="1" flipV="1">
            <a:off x="2483768" y="6093296"/>
            <a:ext cx="1728192" cy="720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1043608" y="5805264"/>
            <a:ext cx="1440160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GIỎ</a:t>
            </a:r>
            <a:endParaRPr lang="vi-VN" sz="2400" dirty="0"/>
          </a:p>
        </p:txBody>
      </p:sp>
    </p:spTree>
    <p:extLst>
      <p:ext uri="{BB962C8B-B14F-4D97-AF65-F5344CB8AC3E}">
        <p14:creationId xmlns:p14="http://schemas.microsoft.com/office/powerpoint/2010/main" val="22595379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au vu tru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57256" y="-571504"/>
            <a:ext cx="10287040" cy="757240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5934670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latin typeface="Times New Roman" pitchFamily="18" charset="0"/>
                <a:cs typeface="Times New Roman" pitchFamily="18" charset="0"/>
              </a:rPr>
              <a:t>TÀU VŨ TRỤ</a:t>
            </a:r>
            <a:endParaRPr lang="en-US" sz="5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8219110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57</Words>
  <Application>Microsoft Office PowerPoint</Application>
  <PresentationFormat>On-screen Show (4:3)</PresentationFormat>
  <Paragraphs>22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AutoBVT</dc:creator>
  <cp:lastModifiedBy>Phong6T1</cp:lastModifiedBy>
  <cp:revision>10</cp:revision>
  <dcterms:created xsi:type="dcterms:W3CDTF">2019-03-12T13:02:14Z</dcterms:created>
  <dcterms:modified xsi:type="dcterms:W3CDTF">2022-07-25T02:30:45Z</dcterms:modified>
</cp:coreProperties>
</file>