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BC7D-48D5-4DA0-B5FC-26DB4C3214FA}" type="datetimeFigureOut">
              <a:rPr lang="en-US" smtClean="0"/>
              <a:t>19/7/2022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F57C-29E7-B53A-CD9F-72CB4987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5BBB-41F0-75A0-8FBF-4BA3BF854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ECCB6-0C35-BEB4-F92B-76EB08522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>
          <a:xfrm>
            <a:off x="192506" y="7385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5CAC9B-1F5B-BCAF-934D-790C64C50163}"/>
              </a:ext>
            </a:extLst>
          </p:cNvPr>
          <p:cNvSpPr txBox="1">
            <a:spLocks/>
          </p:cNvSpPr>
          <p:nvPr/>
        </p:nvSpPr>
        <p:spPr>
          <a:xfrm>
            <a:off x="2091575" y="871394"/>
            <a:ext cx="8458200" cy="61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988AD8-EDE9-A06F-7870-B4445556EBAD}"/>
              </a:ext>
            </a:extLst>
          </p:cNvPr>
          <p:cNvSpPr txBox="1">
            <a:spLocks/>
          </p:cNvSpPr>
          <p:nvPr/>
        </p:nvSpPr>
        <p:spPr>
          <a:xfrm>
            <a:off x="1013180" y="2519644"/>
            <a:ext cx="10614991" cy="1097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Truyện: Voi em đi tìm tự tin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286645-9110-BB49-DEE9-C2A286CDB170}"/>
              </a:ext>
            </a:extLst>
          </p:cNvPr>
          <p:cNvSpPr txBox="1">
            <a:spLocks/>
          </p:cNvSpPr>
          <p:nvPr/>
        </p:nvSpPr>
        <p:spPr>
          <a:xfrm>
            <a:off x="1293608" y="2435600"/>
            <a:ext cx="9209520" cy="150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học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7C6FE03-CC90-E2C2-E0A4-68779D9F07DA}"/>
              </a:ext>
            </a:extLst>
          </p:cNvPr>
          <p:cNvSpPr txBox="1">
            <a:spLocks/>
          </p:cNvSpPr>
          <p:nvPr/>
        </p:nvSpPr>
        <p:spPr>
          <a:xfrm>
            <a:off x="4996953" y="3674708"/>
            <a:ext cx="3694007" cy="862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F5BE4-C65B-BA64-AB26-374E5E841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00" y="1545306"/>
            <a:ext cx="985448" cy="9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229600" cy="7921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dại</a:t>
            </a:r>
            <a:r>
              <a:rPr lang="en-US" dirty="0"/>
              <a:t> </a:t>
            </a:r>
            <a:r>
              <a:rPr lang="en-US" dirty="0" err="1"/>
              <a:t>ven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chặt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cằm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pPr>
              <a:buNone/>
            </a:pP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nhịn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8229600" cy="464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7921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sừng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giờ</a:t>
            </a:r>
            <a:r>
              <a:rPr lang="en-US" dirty="0"/>
              <a:t> 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ạ?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799"/>
            <a:ext cx="8610600" cy="5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sốc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quặc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Nó</a:t>
            </a:r>
            <a:r>
              <a:rPr lang="en-US" dirty="0"/>
              <a:t> co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534400" cy="48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3" name="Rectangle 2"/>
          <p:cNvSpPr>
            <a:spLocks/>
          </p:cNvSpPr>
          <p:nvPr/>
        </p:nvSpPr>
        <p:spPr bwMode="auto">
          <a:xfrm>
            <a:off x="-49213" y="31750"/>
            <a:ext cx="12969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5"/>
          <p:cNvSpPr>
            <a:spLocks/>
          </p:cNvSpPr>
          <p:nvPr/>
        </p:nvSpPr>
        <p:spPr bwMode="auto">
          <a:xfrm>
            <a:off x="-28575" y="31750"/>
            <a:ext cx="1249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6"/>
          <p:cNvSpPr>
            <a:spLocks/>
          </p:cNvSpPr>
          <p:nvPr/>
        </p:nvSpPr>
        <p:spPr bwMode="auto">
          <a:xfrm>
            <a:off x="1308100" y="39688"/>
            <a:ext cx="1249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7"/>
          <p:cNvSpPr>
            <a:spLocks/>
          </p:cNvSpPr>
          <p:nvPr/>
        </p:nvSpPr>
        <p:spPr bwMode="auto">
          <a:xfrm>
            <a:off x="-41275" y="23813"/>
            <a:ext cx="1382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8"/>
          <p:cNvSpPr>
            <a:spLocks/>
          </p:cNvSpPr>
          <p:nvPr/>
        </p:nvSpPr>
        <p:spPr bwMode="auto">
          <a:xfrm>
            <a:off x="1301750" y="31750"/>
            <a:ext cx="1354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9"/>
          <p:cNvSpPr>
            <a:spLocks/>
          </p:cNvSpPr>
          <p:nvPr/>
        </p:nvSpPr>
        <p:spPr bwMode="auto">
          <a:xfrm>
            <a:off x="1095375" y="31750"/>
            <a:ext cx="17621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maxresdefaul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438400" y="152400"/>
            <a:ext cx="4495800" cy="12192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CÂU CHUYỆN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chưng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“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7143"/>
          <a:stretch>
            <a:fillRect/>
          </a:stretch>
        </p:blipFill>
        <p:spPr bwMode="auto">
          <a:xfrm>
            <a:off x="1" y="152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,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dạo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,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Hươu</a:t>
            </a:r>
            <a:r>
              <a:rPr lang="en-US" dirty="0"/>
              <a:t> con.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“</a:t>
            </a:r>
            <a:r>
              <a:rPr lang="en-US" dirty="0" err="1"/>
              <a:t>Hươu</a:t>
            </a:r>
            <a:r>
              <a:rPr lang="en-US" dirty="0"/>
              <a:t> con,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b="7986"/>
          <a:stretch>
            <a:fillRect/>
          </a:stretch>
        </p:blipFill>
        <p:spPr bwMode="auto">
          <a:xfrm>
            <a:off x="116456" y="533400"/>
            <a:ext cx="87989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Hươu</a:t>
            </a:r>
            <a:r>
              <a:rPr lang="en-US" dirty="0"/>
              <a:t> con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. Ồ,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sừng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96131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bèn</a:t>
            </a:r>
            <a:r>
              <a:rPr lang="en-US" dirty="0"/>
              <a:t> </a:t>
            </a: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gài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sừng</a:t>
            </a:r>
            <a:r>
              <a:rPr lang="en-US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53400" cy="46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chước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Hươu</a:t>
            </a:r>
            <a:r>
              <a:rPr lang="en-US" dirty="0"/>
              <a:t> con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bụng</a:t>
            </a:r>
            <a:r>
              <a:rPr lang="en-US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b="7540"/>
          <a:stretch>
            <a:fillRect/>
          </a:stretch>
        </p:blipFill>
        <p:spPr bwMode="auto">
          <a:xfrm>
            <a:off x="228600" y="2286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sừng</a:t>
            </a:r>
            <a:r>
              <a:rPr lang="en-US" dirty="0"/>
              <a:t> </a:t>
            </a:r>
            <a:r>
              <a:rPr lang="en-US" dirty="0" err="1"/>
              <a:t>Hươu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“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ạ?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“Ồ, e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cằm</a:t>
            </a:r>
            <a:r>
              <a:rPr lang="en-US" dirty="0"/>
              <a:t> e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chòm</a:t>
            </a:r>
            <a:r>
              <a:rPr lang="en-US" dirty="0"/>
              <a:t>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”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293</Words>
  <Application>Microsoft Office PowerPoint</Application>
  <PresentationFormat>On-screen Show (4:3)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TDC</dc:creator>
  <cp:lastModifiedBy>Admin</cp:lastModifiedBy>
  <cp:revision>25</cp:revision>
  <dcterms:created xsi:type="dcterms:W3CDTF">2022-07-13T05:48:20Z</dcterms:created>
  <dcterms:modified xsi:type="dcterms:W3CDTF">2022-07-19T09:08:42Z</dcterms:modified>
</cp:coreProperties>
</file>