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0" r:id="rId3"/>
    <p:sldId id="271" r:id="rId4"/>
    <p:sldId id="272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1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69B18-4BD9-4C55-A0F4-31E8394CCD67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6849B-CC9D-4760-B3D5-211707CA7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3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6849B-CC9D-4760-B3D5-211707CA75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6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8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8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2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7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9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2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75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8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EF24-7F73-4A59-94F7-033AA9D4FBD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1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6EF24-7F73-4A59-94F7-033AA9D4FBDD}" type="datetimeFigureOut">
              <a:rPr lang="en-US" smtClean="0"/>
              <a:t>13/9/2022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3C05-C6A2-4FD0-82C9-B463B7846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4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4448" y="274320"/>
            <a:ext cx="4155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56" y="920651"/>
            <a:ext cx="927546" cy="9330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5589" y="2316641"/>
            <a:ext cx="567507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endParaRPr lang="en-US" dirty="0"/>
          </a:p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7979" y="6232964"/>
            <a:ext cx="20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2021 - 2022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04" y="-12435"/>
            <a:ext cx="689958" cy="694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07535" y="699581"/>
            <a:ext cx="18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i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a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9356" y="6858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9"/>
    </mc:Choice>
    <mc:Fallback xmlns="">
      <p:transition spd="slow" advTm="1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" y="0"/>
            <a:ext cx="1049897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04" y="-12435"/>
            <a:ext cx="689958" cy="694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89628" y="681645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04" y="-12435"/>
            <a:ext cx="689958" cy="694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27387" y="694080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" y="0"/>
            <a:ext cx="12190575" cy="6858000"/>
          </a:xfrm>
          <a:prstGeom prst="rect">
            <a:avLst/>
          </a:prstGeom>
        </p:spPr>
      </p:pic>
      <p:pic>
        <p:nvPicPr>
          <p:cNvPr id="3" name="kế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9263" y="6858000"/>
            <a:ext cx="487363" cy="487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04" y="-12435"/>
            <a:ext cx="689958" cy="6940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27387" y="681645"/>
            <a:ext cx="18646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16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8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C5D49C53-0B48-4544-8A9F-9F74A0A82037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\uFFFD\uFFFD{9A1FB7AC-4F35-48FF-9F05-1902C0D131D2}&quot;,&quot;C:\\Users\\Admin\\Desktop&quot;]]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100,&quot;videoQuality&quot;:100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3-4 tuổi_KPKH _ Cô giáo của bé_Vũ Thu Hằng"/>
  <p:tag name="ISPRING_SCORM_RATE_QUIZZES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47</Words>
  <Application>Microsoft Office PowerPoint</Application>
  <PresentationFormat>Widescreen</PresentationFormat>
  <Paragraphs>11</Paragraphs>
  <Slides>4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3-4 tuổi_KPKH _ Cô giáo của bé_Vũ Thu Hằng</dc:title>
  <dc:creator>Admin</dc:creator>
  <cp:lastModifiedBy>Admin</cp:lastModifiedBy>
  <cp:revision>34</cp:revision>
  <dcterms:created xsi:type="dcterms:W3CDTF">2021-10-14T07:48:54Z</dcterms:created>
  <dcterms:modified xsi:type="dcterms:W3CDTF">2022-09-13T13:44:28Z</dcterms:modified>
</cp:coreProperties>
</file>