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2" r:id="rId3"/>
    <p:sldId id="265" r:id="rId4"/>
    <p:sldId id="267" r:id="rId5"/>
    <p:sldId id="271" r:id="rId6"/>
    <p:sldId id="268" r:id="rId7"/>
    <p:sldId id="256" r:id="rId8"/>
    <p:sldId id="259" r:id="rId9"/>
    <p:sldId id="261" r:id="rId10"/>
    <p:sldId id="260" r:id="rId11"/>
    <p:sldId id="258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2CDED-F245-4EED-B871-08D306DD38C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FF884-C569-47B3-A2FA-A31C5E64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FF884-C569-47B3-A2FA-A31C5E64A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FF884-C569-47B3-A2FA-A31C5E64A1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FF884-C569-47B3-A2FA-A31C5E64A1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FF884-C569-47B3-A2FA-A31C5E64A1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2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372C-679A-4794-A230-C20BEC42BFD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5E45-FA49-496A-8D76-CF236317A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gif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g"/><Relationship Id="rId12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3.png"/><Relationship Id="rId5" Type="http://schemas.openxmlformats.org/officeDocument/2006/relationships/image" Target="../media/image9.jpg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notesSlide" Target="../notesSlides/notesSlide1.xml"/><Relationship Id="rId9" Type="http://schemas.openxmlformats.org/officeDocument/2006/relationships/slide" Target="slide11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0CB7BD-2BDF-C5BB-9429-7D0EC439A5BB}"/>
              </a:ext>
            </a:extLst>
          </p:cNvPr>
          <p:cNvSpPr/>
          <p:nvPr/>
        </p:nvSpPr>
        <p:spPr>
          <a:xfrm>
            <a:off x="3276600" y="757134"/>
            <a:ext cx="6763232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 ĐỘNG CÓ CHỦ ĐÍCH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2E496-C878-BA05-4754-7AE8B7F2D080}"/>
              </a:ext>
            </a:extLst>
          </p:cNvPr>
          <p:cNvSpPr txBox="1"/>
          <p:nvPr/>
        </p:nvSpPr>
        <p:spPr>
          <a:xfrm>
            <a:off x="2202493" y="1828800"/>
            <a:ext cx="8530045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GIAO THÔNG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THẨM MỸ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ÂM NHẠC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HÁT: NHỮNG CON ĐƯỜNG EM YÊU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ANH PHI CÔNG ƠI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 – 30 PHÚT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Hương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1343F-DB2C-785B-AC82-29571734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233"/>
            <a:ext cx="3810000" cy="161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C110F5-82BD-6D1C-AC40-714A0E792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172233"/>
            <a:ext cx="3810000" cy="161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BBD389-5382-5D24-57B2-8EA1AEE4A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8280"/>
            <a:ext cx="3810000" cy="16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47A4C7-0AFF-D1AA-4C8D-D131AC16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604804"/>
            <a:ext cx="3810000" cy="16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D37280-308A-CA32-711D-F5B2851D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0" y="6604804"/>
            <a:ext cx="3810000" cy="161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CF530-C301-284B-1560-C42C13BAE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60" y="6570851"/>
            <a:ext cx="3810000" cy="161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FF1B12-972D-B3A7-5FE9-7D322E2BA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1669" y="2205228"/>
            <a:ext cx="3929459" cy="167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8AC6F1-EE06-1679-0C15-553E39B45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2741" y="4720123"/>
            <a:ext cx="3810000" cy="161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0B1CBF-43C3-6627-A478-D6B4A2A6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8334" y="2103946"/>
            <a:ext cx="3929459" cy="1670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A11AE5-57E3-0CC5-C53A-3B948EABE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7262" y="4618841"/>
            <a:ext cx="38100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7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:a16="http://schemas.microsoft.com/office/drawing/2014/main" id="{17BC7515-9886-AA40-A683-47C73381084C}"/>
              </a:ext>
            </a:extLst>
          </p:cNvPr>
          <p:cNvSpPr/>
          <p:nvPr/>
        </p:nvSpPr>
        <p:spPr>
          <a:xfrm>
            <a:off x="11049000" y="6172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M ĐI CHƠI THUYỀN - Karaoke - Nhạc Karaoke Thiếu Nhi Beat Chuẩn Dành Cho Bé (mp3cut.net)">
            <a:hlinkClick r:id="" action="ppaction://media"/>
            <a:extLst>
              <a:ext uri="{FF2B5EF4-FFF2-40B4-BE49-F238E27FC236}">
                <a16:creationId xmlns:a16="http://schemas.microsoft.com/office/drawing/2014/main" id="{9BFE2463-FD8C-C34C-1221-BCA73496F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0" y="5486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6" action="ppaction://hlinksldjump"/>
            <a:extLst>
              <a:ext uri="{FF2B5EF4-FFF2-40B4-BE49-F238E27FC236}">
                <a16:creationId xmlns:a16="http://schemas.microsoft.com/office/drawing/2014/main" id="{D6B3CEDC-D178-7813-D4C8-CB65156F867E}"/>
              </a:ext>
            </a:extLst>
          </p:cNvPr>
          <p:cNvSpPr/>
          <p:nvPr/>
        </p:nvSpPr>
        <p:spPr>
          <a:xfrm>
            <a:off x="11201400" y="6248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m đi qua ngã tư đường phố - nhạc beat - nhạc không lời- nhạc chủ đề giao thông (mp3cut.net)">
            <a:hlinkClick r:id="" action="ppaction://media"/>
            <a:extLst>
              <a:ext uri="{FF2B5EF4-FFF2-40B4-BE49-F238E27FC236}">
                <a16:creationId xmlns:a16="http://schemas.microsoft.com/office/drawing/2014/main" id="{69C4FA11-F460-1014-83F2-8F0680649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22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2505084" y="1828800"/>
            <a:ext cx="7588231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HOẠT ĐỘNG 4: NGHE HÁT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ANH PHI CÔNG ƠI</a:t>
            </a:r>
          </a:p>
        </p:txBody>
      </p:sp>
      <p:pic>
        <p:nvPicPr>
          <p:cNvPr id="2" name="Anh phi công ơi (karaoke - beat thiếu nhi) 00_00_00.30-00_00_37">
            <a:hlinkClick r:id="" action="ppaction://media"/>
            <a:extLst>
              <a:ext uri="{FF2B5EF4-FFF2-40B4-BE49-F238E27FC236}">
                <a16:creationId xmlns:a16="http://schemas.microsoft.com/office/drawing/2014/main" id="{97D1911C-377A-571F-5B11-D408E5AA9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962400"/>
            <a:ext cx="406400" cy="406400"/>
          </a:xfrm>
          <a:prstGeom prst="rect">
            <a:avLst/>
          </a:prstGeom>
        </p:spPr>
      </p:pic>
      <p:pic>
        <p:nvPicPr>
          <p:cNvPr id="1034" name="Picture 10" descr="Ảnh động trang trí (116)">
            <a:extLst>
              <a:ext uri="{FF2B5EF4-FFF2-40B4-BE49-F238E27FC236}">
                <a16:creationId xmlns:a16="http://schemas.microsoft.com/office/drawing/2014/main" id="{E5744C41-7E89-8540-D085-9B98690E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5263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Ảnh động trang trí (116)">
            <a:extLst>
              <a:ext uri="{FF2B5EF4-FFF2-40B4-BE49-F238E27FC236}">
                <a16:creationId xmlns:a16="http://schemas.microsoft.com/office/drawing/2014/main" id="{46FA7356-D94D-77DB-8BBC-124597E7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51397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Ảnh động trang trí (116)">
            <a:extLst>
              <a:ext uri="{FF2B5EF4-FFF2-40B4-BE49-F238E27FC236}">
                <a16:creationId xmlns:a16="http://schemas.microsoft.com/office/drawing/2014/main" id="{9A293626-A167-29A2-6F4E-1E22B7D6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38813" y="2924175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Ảnh động trang trí (116)">
            <a:extLst>
              <a:ext uri="{FF2B5EF4-FFF2-40B4-BE49-F238E27FC236}">
                <a16:creationId xmlns:a16="http://schemas.microsoft.com/office/drawing/2014/main" id="{A62A7D8A-C03F-BC03-8B4C-BC796D52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0150" y="2736622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Ảnh động trang trí (116)">
            <a:extLst>
              <a:ext uri="{FF2B5EF4-FFF2-40B4-BE49-F238E27FC236}">
                <a16:creationId xmlns:a16="http://schemas.microsoft.com/office/drawing/2014/main" id="{61C4479D-88F7-9BA7-5889-D504A1E1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690191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Ảnh động trang trí (116)">
            <a:extLst>
              <a:ext uri="{FF2B5EF4-FFF2-40B4-BE49-F238E27FC236}">
                <a16:creationId xmlns:a16="http://schemas.microsoft.com/office/drawing/2014/main" id="{2268194A-84EE-938D-FE6E-32F81D57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350" y="65263"/>
            <a:ext cx="798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>
            <a:extLst>
              <a:ext uri="{FF2B5EF4-FFF2-40B4-BE49-F238E27FC236}">
                <a16:creationId xmlns:a16="http://schemas.microsoft.com/office/drawing/2014/main" id="{F30A75DF-1574-011D-B10F-8BFB8E016FE5}"/>
              </a:ext>
            </a:extLst>
          </p:cNvPr>
          <p:cNvSpPr/>
          <p:nvPr/>
        </p:nvSpPr>
        <p:spPr>
          <a:xfrm>
            <a:off x="3381375" y="1606550"/>
            <a:ext cx="5526088" cy="3600450"/>
          </a:xfrm>
          <a:prstGeom prst="plaqu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D7F1E-52C5-29CE-808C-DE2163B940CD}"/>
              </a:ext>
            </a:extLst>
          </p:cNvPr>
          <p:cNvSpPr txBox="1"/>
          <p:nvPr/>
        </p:nvSpPr>
        <p:spPr>
          <a:xfrm flipH="1">
            <a:off x="4048124" y="2363981"/>
            <a:ext cx="444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8D7BA-4DE2-01C6-12AD-CDF966365D1D}"/>
              </a:ext>
            </a:extLst>
          </p:cNvPr>
          <p:cNvSpPr txBox="1"/>
          <p:nvPr/>
        </p:nvSpPr>
        <p:spPr>
          <a:xfrm flipH="1">
            <a:off x="3805589" y="3219870"/>
            <a:ext cx="445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40508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1925627" y="2819400"/>
            <a:ext cx="834074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ỔN ĐỊNH</a:t>
            </a:r>
          </a:p>
        </p:txBody>
      </p:sp>
    </p:spTree>
    <p:extLst>
      <p:ext uri="{BB962C8B-B14F-4D97-AF65-F5344CB8AC3E}">
        <p14:creationId xmlns:p14="http://schemas.microsoft.com/office/powerpoint/2010/main" val="312047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727949" y="1170922"/>
            <a:ext cx="10736101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ĐÀM THOẠI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F3312-9F05-D78A-73F1-E169013C4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1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99DB8-0B6C-85BE-2268-05AA76A0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3788093"/>
            <a:ext cx="7391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6F21C-5EB7-EF92-0F2A-D5509D94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4495801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có nội dung là gì?</a:t>
            </a:r>
          </a:p>
        </p:txBody>
      </p:sp>
      <p:pic>
        <p:nvPicPr>
          <p:cNvPr id="2050" name="Picture 2" descr="Ảnh động trang trí (118)">
            <a:extLst>
              <a:ext uri="{FF2B5EF4-FFF2-40B4-BE49-F238E27FC236}">
                <a16:creationId xmlns:a16="http://schemas.microsoft.com/office/drawing/2014/main" id="{C096049B-1977-3A1F-EB98-6CF607EC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339"/>
            <a:ext cx="11887200" cy="4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Ảnh động trang trí (118)">
            <a:extLst>
              <a:ext uri="{FF2B5EF4-FFF2-40B4-BE49-F238E27FC236}">
                <a16:creationId xmlns:a16="http://schemas.microsoft.com/office/drawing/2014/main" id="{308F0AD6-D572-118C-3EC7-9024615E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2171"/>
            <a:ext cx="11887200" cy="4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04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1752600" y="2438400"/>
            <a:ext cx="848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3: DẠY HÁT</a:t>
            </a:r>
          </a:p>
        </p:txBody>
      </p:sp>
      <p:pic>
        <p:nvPicPr>
          <p:cNvPr id="2" name="những con đường em yêu 2 (mp3cut.net)">
            <a:hlinkClick r:id="" action="ppaction://media"/>
            <a:extLst>
              <a:ext uri="{FF2B5EF4-FFF2-40B4-BE49-F238E27FC236}">
                <a16:creationId xmlns:a16="http://schemas.microsoft.com/office/drawing/2014/main" id="{B4D8B54D-59EA-E4B0-6157-E4F7144BA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5400" y="5257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1752600" y="2438400"/>
            <a:ext cx="848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3: DẠY HÁT</a:t>
            </a:r>
          </a:p>
        </p:txBody>
      </p:sp>
      <p:pic>
        <p:nvPicPr>
          <p:cNvPr id="2" name="những con đường em yêu 2 (mp3cut.net)">
            <a:hlinkClick r:id="" action="ppaction://media"/>
            <a:extLst>
              <a:ext uri="{FF2B5EF4-FFF2-40B4-BE49-F238E27FC236}">
                <a16:creationId xmlns:a16="http://schemas.microsoft.com/office/drawing/2014/main" id="{F961BE5C-BD62-5EF7-A566-F06B13F8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457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5DD13-6309-AB8D-75DD-FDC42EC6B35B}"/>
              </a:ext>
            </a:extLst>
          </p:cNvPr>
          <p:cNvSpPr/>
          <p:nvPr/>
        </p:nvSpPr>
        <p:spPr>
          <a:xfrm>
            <a:off x="1333141" y="2133600"/>
            <a:ext cx="96781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 4: 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 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5976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7037" r="4545"/>
          <a:stretch/>
        </p:blipFill>
        <p:spPr>
          <a:xfrm>
            <a:off x="2320619" y="733954"/>
            <a:ext cx="7725776" cy="5293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2997" r="10606" b="21582"/>
          <a:stretch/>
        </p:blipFill>
        <p:spPr>
          <a:xfrm>
            <a:off x="2361349" y="3380760"/>
            <a:ext cx="3845598" cy="2499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65" y="3437973"/>
            <a:ext cx="3930820" cy="2442498"/>
          </a:xfrm>
          <a:prstGeom prst="rect">
            <a:avLst/>
          </a:prstGeom>
        </p:spPr>
      </p:pic>
      <p:sp>
        <p:nvSpPr>
          <p:cNvPr id="15" name="Arrow: Right 14">
            <a:hlinkClick r:id="rId9" action="ppaction://hlinksldjump"/>
            <a:extLst>
              <a:ext uri="{FF2B5EF4-FFF2-40B4-BE49-F238E27FC236}">
                <a16:creationId xmlns:a16="http://schemas.microsoft.com/office/drawing/2014/main" id="{8179474E-AC1A-FF51-52C5-653C42674DB3}"/>
              </a:ext>
            </a:extLst>
          </p:cNvPr>
          <p:cNvSpPr/>
          <p:nvPr/>
        </p:nvSpPr>
        <p:spPr>
          <a:xfrm>
            <a:off x="9625664" y="5528822"/>
            <a:ext cx="338868" cy="33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hlinkClick r:id="rId10" action="ppaction://hlinksldjump"/>
            <a:extLst>
              <a:ext uri="{FF2B5EF4-FFF2-40B4-BE49-F238E27FC236}">
                <a16:creationId xmlns:a16="http://schemas.microsoft.com/office/drawing/2014/main" id="{3B6517A9-19E5-11E4-5DEB-5F7BA229F65B}"/>
              </a:ext>
            </a:extLst>
          </p:cNvPr>
          <p:cNvSpPr/>
          <p:nvPr/>
        </p:nvSpPr>
        <p:spPr>
          <a:xfrm>
            <a:off x="2367825" y="5530470"/>
            <a:ext cx="436934" cy="2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77052" y="3366350"/>
            <a:ext cx="3947966" cy="27286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08937" y="3395360"/>
            <a:ext cx="3947966" cy="27286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endParaRPr lang="en-US" dirty="0"/>
          </a:p>
        </p:txBody>
      </p:sp>
      <p:pic>
        <p:nvPicPr>
          <p:cNvPr id="17" name="Picture 2" descr="C:\Users\K\Desktop\NHẠC DỰ GIỜ\C028-hộp-chữ-nhật-640x640-17-640x640.gif">
            <a:extLst>
              <a:ext uri="{FF2B5EF4-FFF2-40B4-BE49-F238E27FC236}">
                <a16:creationId xmlns:a16="http://schemas.microsoft.com/office/drawing/2014/main" id="{3902F24A-466A-57C4-7AB1-930AAD935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r="2389" b="5658"/>
          <a:stretch/>
        </p:blipFill>
        <p:spPr bwMode="auto">
          <a:xfrm>
            <a:off x="6259218" y="788002"/>
            <a:ext cx="3775380" cy="260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hlinkClick r:id="rId12" action="ppaction://hlinksldjump"/>
            <a:extLst>
              <a:ext uri="{FF2B5EF4-FFF2-40B4-BE49-F238E27FC236}">
                <a16:creationId xmlns:a16="http://schemas.microsoft.com/office/drawing/2014/main" id="{F9BAC6B7-14F0-BDA7-3EBE-19DEC85036C1}"/>
              </a:ext>
            </a:extLst>
          </p:cNvPr>
          <p:cNvSpPr/>
          <p:nvPr/>
        </p:nvSpPr>
        <p:spPr>
          <a:xfrm>
            <a:off x="9592552" y="827451"/>
            <a:ext cx="442380" cy="40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hững con đường em yêu 2 (mp3cut.net)">
            <a:hlinkClick r:id="" action="ppaction://media"/>
            <a:extLst>
              <a:ext uri="{FF2B5EF4-FFF2-40B4-BE49-F238E27FC236}">
                <a16:creationId xmlns:a16="http://schemas.microsoft.com/office/drawing/2014/main" id="{B8BB1D31-4B7A-E7F5-513A-2A772916C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28769" y="2344496"/>
            <a:ext cx="406400" cy="40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40BE2D-DEB3-4B9C-9D09-FDA45F3981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427" y="816373"/>
            <a:ext cx="3902994" cy="2571755"/>
          </a:xfrm>
          <a:prstGeom prst="rect">
            <a:avLst/>
          </a:prstGeom>
        </p:spPr>
      </p:pic>
      <p:sp>
        <p:nvSpPr>
          <p:cNvPr id="2" name="Arrow: Right 1">
            <a:hlinkClick r:id="rId15" action="ppaction://hlinksldjump"/>
            <a:extLst>
              <a:ext uri="{FF2B5EF4-FFF2-40B4-BE49-F238E27FC236}">
                <a16:creationId xmlns:a16="http://schemas.microsoft.com/office/drawing/2014/main" id="{19B9F6AC-4B76-0898-2B52-B21E84CD171F}"/>
              </a:ext>
            </a:extLst>
          </p:cNvPr>
          <p:cNvSpPr/>
          <p:nvPr/>
        </p:nvSpPr>
        <p:spPr>
          <a:xfrm>
            <a:off x="2453925" y="914400"/>
            <a:ext cx="350834" cy="424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7483" y="699376"/>
            <a:ext cx="3947966" cy="2728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9257" y="667466"/>
            <a:ext cx="3947966" cy="2753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Arrow: Right 5">
            <a:hlinkClick r:id="rId16" action="ppaction://hlinksldjump"/>
            <a:extLst>
              <a:ext uri="{FF2B5EF4-FFF2-40B4-BE49-F238E27FC236}">
                <a16:creationId xmlns:a16="http://schemas.microsoft.com/office/drawing/2014/main" id="{01F6CBB2-3C60-2039-8010-04EE80C66C1F}"/>
              </a:ext>
            </a:extLst>
          </p:cNvPr>
          <p:cNvSpPr/>
          <p:nvPr/>
        </p:nvSpPr>
        <p:spPr>
          <a:xfrm>
            <a:off x="11353800" y="6303258"/>
            <a:ext cx="543560" cy="554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ường em đi - nhacthieunhiaz.com">
            <a:extLst>
              <a:ext uri="{FF2B5EF4-FFF2-40B4-BE49-F238E27FC236}">
                <a16:creationId xmlns:a16="http://schemas.microsoft.com/office/drawing/2014/main" id="{2D7EBBFC-52B9-8F08-F887-736CE688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787"/>
            <a:ext cx="10820400" cy="66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7" action="ppaction://hlinksldjump"/>
            <a:extLst>
              <a:ext uri="{FF2B5EF4-FFF2-40B4-BE49-F238E27FC236}">
                <a16:creationId xmlns:a16="http://schemas.microsoft.com/office/drawing/2014/main" id="{6EA2C614-1D7A-0CCA-4F70-C827378E1F1A}"/>
              </a:ext>
            </a:extLst>
          </p:cNvPr>
          <p:cNvSpPr/>
          <p:nvPr/>
        </p:nvSpPr>
        <p:spPr>
          <a:xfrm>
            <a:off x="10658707" y="507938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araoke Đường em đi (mp3cut.net)">
            <a:hlinkClick r:id="" action="ppaction://media"/>
            <a:extLst>
              <a:ext uri="{FF2B5EF4-FFF2-40B4-BE49-F238E27FC236}">
                <a16:creationId xmlns:a16="http://schemas.microsoft.com/office/drawing/2014/main" id="{E423497D-6A8F-8F66-D133-C8F0474D5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52825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\Desktop\NHẠC DỰ GIỜ\C028-hộp-chữ-nhật-640x640-17-640x640.gif">
            <a:extLst>
              <a:ext uri="{FF2B5EF4-FFF2-40B4-BE49-F238E27FC236}">
                <a16:creationId xmlns:a16="http://schemas.microsoft.com/office/drawing/2014/main" id="{19BB1E4D-5BCE-381C-E92C-25A36EAE1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/>
          <a:stretch/>
        </p:blipFill>
        <p:spPr bwMode="auto">
          <a:xfrm>
            <a:off x="1615143" y="571500"/>
            <a:ext cx="896171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8BF1717F-EAEC-25F5-9FD9-E82387B97F4F}"/>
              </a:ext>
            </a:extLst>
          </p:cNvPr>
          <p:cNvSpPr/>
          <p:nvPr/>
        </p:nvSpPr>
        <p:spPr>
          <a:xfrm>
            <a:off x="11201400" y="6096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144</Words>
  <Application>Microsoft Office PowerPoint</Application>
  <PresentationFormat>Widescreen</PresentationFormat>
  <Paragraphs>30</Paragraphs>
  <Slides>13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</dc:creator>
  <cp:lastModifiedBy>Boss</cp:lastModifiedBy>
  <cp:revision>35</cp:revision>
  <dcterms:created xsi:type="dcterms:W3CDTF">2022-05-16T03:25:47Z</dcterms:created>
  <dcterms:modified xsi:type="dcterms:W3CDTF">2022-09-15T23:32:23Z</dcterms:modified>
</cp:coreProperties>
</file>