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97A-6618-4FAB-AF39-2B91ECB5C8F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4C5-4664-4B15-8558-C4C91015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1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97A-6618-4FAB-AF39-2B91ECB5C8F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4C5-4664-4B15-8558-C4C91015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97A-6618-4FAB-AF39-2B91ECB5C8F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4C5-4664-4B15-8558-C4C91015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8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97A-6618-4FAB-AF39-2B91ECB5C8F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4C5-4664-4B15-8558-C4C91015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97A-6618-4FAB-AF39-2B91ECB5C8F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4C5-4664-4B15-8558-C4C91015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3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97A-6618-4FAB-AF39-2B91ECB5C8F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4C5-4664-4B15-8558-C4C91015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4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97A-6618-4FAB-AF39-2B91ECB5C8F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4C5-4664-4B15-8558-C4C91015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97A-6618-4FAB-AF39-2B91ECB5C8F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4C5-4664-4B15-8558-C4C91015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4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97A-6618-4FAB-AF39-2B91ECB5C8F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4C5-4664-4B15-8558-C4C91015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97A-6618-4FAB-AF39-2B91ECB5C8F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4C5-4664-4B15-8558-C4C91015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3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97A-6618-4FAB-AF39-2B91ECB5C8F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34C5-4664-4B15-8558-C4C91015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CC97A-6618-4FAB-AF39-2B91ECB5C8F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34C5-4664-4B15-8558-C4C910156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300" y="919163"/>
            <a:ext cx="9677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MGL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20-25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3400" y="2722602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0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1" y="1690688"/>
            <a:ext cx="2696369" cy="29956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73" y="1690688"/>
            <a:ext cx="2459831" cy="2894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737" y="1690688"/>
            <a:ext cx="3179763" cy="3770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73" y="1690688"/>
            <a:ext cx="2845196" cy="41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921669"/>
            <a:ext cx="2654300" cy="37044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1" y="1921669"/>
            <a:ext cx="2564050" cy="3704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01" y="1921669"/>
            <a:ext cx="2824400" cy="3818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701" y="1921669"/>
            <a:ext cx="3001963" cy="3645694"/>
          </a:xfrm>
          <a:prstGeom prst="rect">
            <a:avLst/>
          </a:prstGeom>
        </p:spPr>
      </p:pic>
      <p:pic>
        <p:nvPicPr>
          <p:cNvPr id="8" name="Nhạc không lời trò chơi">
            <a:hlinkClick r:id="" action="ppaction://media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08200" y="1690688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1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88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Thí nghiệm giấy và vải khi gặp lửa</vt:lpstr>
      <vt:lpstr>Quy trình sản xuất giấy</vt:lpstr>
      <vt:lpstr>Quy trình sản xuất vải</vt:lpstr>
      <vt:lpstr>Ứng dụng của vải trong cuộc sống</vt:lpstr>
      <vt:lpstr>Ứng dụng của giấy trong cuộc sống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Phong4T1</dc:creator>
  <cp:lastModifiedBy>Phong4T1</cp:lastModifiedBy>
  <cp:revision>18</cp:revision>
  <dcterms:created xsi:type="dcterms:W3CDTF">2019-11-09T06:02:32Z</dcterms:created>
  <dcterms:modified xsi:type="dcterms:W3CDTF">2022-09-16T04:42:43Z</dcterms:modified>
</cp:coreProperties>
</file>