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5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68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2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88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4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94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77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2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63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2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BAA74-8154-4D4C-A355-501E6B9F2A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1C609-C0DF-445A-99B4-4AA603DFF4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5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0400"/>
            <a:ext cx="7772400" cy="1600199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+mn-lt"/>
              </a:rPr>
              <a:t>LĨNH VỰC PHÁT TRIỂN NHẬN THỨC</a:t>
            </a:r>
            <a:br>
              <a:rPr lang="en-US" sz="2400" b="1">
                <a:latin typeface="+mn-lt"/>
              </a:rPr>
            </a:br>
            <a:r>
              <a:rPr lang="en-US" sz="2700" b="1">
                <a:latin typeface="+mn-lt"/>
              </a:rPr>
              <a:t>Đề tài : Trung Thu Của bé </a:t>
            </a:r>
            <a:br>
              <a:rPr lang="en-US" sz="2700" b="1">
                <a:latin typeface="+mn-lt"/>
              </a:rPr>
            </a:br>
            <a:r>
              <a:rPr lang="en-US" sz="2700" b="1">
                <a:latin typeface="+mn-lt"/>
              </a:rPr>
              <a:t>Lứa tuổi : Nhà Trẻ D1 : 24-36( tháng )</a:t>
            </a:r>
            <a:br>
              <a:rPr lang="en-US" sz="2700" b="1">
                <a:latin typeface="+mn-lt"/>
              </a:rPr>
            </a:br>
            <a:br>
              <a:rPr lang="en-US" sz="2700" b="1">
                <a:latin typeface="+mn-lt"/>
              </a:rPr>
            </a:br>
            <a:endParaRPr lang="en-US" sz="27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999B84-66C8-AD4E-B98B-273C7CEF0DD5}"/>
              </a:ext>
            </a:extLst>
          </p:cNvPr>
          <p:cNvSpPr txBox="1"/>
          <p:nvPr/>
        </p:nvSpPr>
        <p:spPr>
          <a:xfrm>
            <a:off x="2209800" y="45720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Phòng GD&amp; ĐT quận Long Biên</a:t>
            </a:r>
          </a:p>
          <a:p>
            <a:r>
              <a:rPr lang="en-US" sz="2800">
                <a:solidFill>
                  <a:srgbClr val="FF0000"/>
                </a:solidFill>
              </a:rPr>
              <a:t>     Trường Mầm Non Hoa Sữa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B35E28-0247-06DF-9B35-C704CF0F5D73}"/>
              </a:ext>
            </a:extLst>
          </p:cNvPr>
          <p:cNvSpPr txBox="1"/>
          <p:nvPr/>
        </p:nvSpPr>
        <p:spPr>
          <a:xfrm flipH="1">
            <a:off x="3931919" y="5593081"/>
            <a:ext cx="2849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Năm học 2022-2023</a:t>
            </a:r>
          </a:p>
        </p:txBody>
      </p:sp>
    </p:spTree>
    <p:extLst>
      <p:ext uri="{BB962C8B-B14F-4D97-AF65-F5344CB8AC3E}">
        <p14:creationId xmlns:p14="http://schemas.microsoft.com/office/powerpoint/2010/main" val="1316847543"/>
      </p:ext>
    </p:extLst>
  </p:cSld>
  <p:clrMapOvr>
    <a:masterClrMapping/>
  </p:clrMapOvr>
  <p:transition spd="slow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D:\tranh rỗng\Trung Thu\44595044_257520064947410_7196499046280724480_n-800x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00400" y="134540"/>
            <a:ext cx="29354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Múa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Lân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0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tranh rỗng\Trung Thu\3853_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232" cy="683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710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tranh rỗng\Trung Thu\tải xuố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2202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224135"/>
            <a:ext cx="4797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Trẻ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rước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đèn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5027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tranh rỗng\Trung Thu\tải xuống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7356"/>
            <a:ext cx="9067800" cy="586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05000" y="44026"/>
            <a:ext cx="49903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Trẻ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được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phá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cỗ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6392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Bánh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Thu</a:t>
            </a:r>
          </a:p>
        </p:txBody>
      </p:sp>
      <p:pic>
        <p:nvPicPr>
          <p:cNvPr id="5122" name="Picture 2" descr="D:\tranh rỗng\Trung Thu\tải xuống (5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1443796"/>
            <a:ext cx="9116291" cy="540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7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Mâm</a:t>
            </a:r>
            <a:r>
              <a:rPr lang="en-US" dirty="0"/>
              <a:t> </a:t>
            </a:r>
            <a:r>
              <a:rPr lang="en-US" dirty="0" err="1"/>
              <a:t>ngũ</a:t>
            </a:r>
            <a:r>
              <a:rPr lang="en-US" dirty="0"/>
              <a:t> </a:t>
            </a:r>
            <a:r>
              <a:rPr lang="en-US" dirty="0" err="1"/>
              <a:t>quả</a:t>
            </a:r>
            <a:endParaRPr lang="en-US" dirty="0"/>
          </a:p>
        </p:txBody>
      </p:sp>
      <p:pic>
        <p:nvPicPr>
          <p:cNvPr id="6146" name="Picture 2" descr="D:\tranh rỗng\Trung Thu\tải xuống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1435013"/>
            <a:ext cx="9178636" cy="538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28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Tết</a:t>
            </a:r>
            <a:r>
              <a:rPr lang="en-US" dirty="0"/>
              <a:t> </a:t>
            </a:r>
            <a:r>
              <a:rPr lang="en-US" dirty="0" err="1"/>
              <a:t>đoàn</a:t>
            </a:r>
            <a:r>
              <a:rPr lang="en-US" dirty="0"/>
              <a:t> </a:t>
            </a:r>
            <a:r>
              <a:rPr lang="en-US" dirty="0" err="1"/>
              <a:t>viên</a:t>
            </a:r>
            <a:endParaRPr lang="en-US" dirty="0"/>
          </a:p>
        </p:txBody>
      </p:sp>
      <p:pic>
        <p:nvPicPr>
          <p:cNvPr id="7172" name="Picture 4" descr="D:\tranh rỗng\Trung Thu\1-1560666647331971691367-crop-156067037245713069540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1441739"/>
            <a:ext cx="9123218" cy="541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60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1066800"/>
          </a:xfrm>
        </p:spPr>
        <p:txBody>
          <a:bodyPr>
            <a:normAutofit/>
          </a:bodyPr>
          <a:lstStyle/>
          <a:p>
            <a:endParaRPr lang="en-US" sz="24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0187" y="1524000"/>
            <a:ext cx="7462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Trẻ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vui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liên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hoan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phá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cỗ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4750160"/>
      </p:ext>
    </p:extLst>
  </p:cSld>
  <p:clrMapOvr>
    <a:masterClrMapping/>
  </p:clrMapOvr>
  <p:transition spd="slow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69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1_Office Theme</vt:lpstr>
      <vt:lpstr>LĨNH VỰC PHÁT TRIỂN NHẬN THỨC Đề tài : Trung Thu Của bé  Lứa tuổi : Nhà Trẻ D1 : 24-36( tháng )  </vt:lpstr>
      <vt:lpstr>PowerPoint Presentation</vt:lpstr>
      <vt:lpstr>PowerPoint Presentation</vt:lpstr>
      <vt:lpstr>PowerPoint Presentation</vt:lpstr>
      <vt:lpstr>PowerPoint Presentation</vt:lpstr>
      <vt:lpstr>Bánh Trung Thu</vt:lpstr>
      <vt:lpstr>Mâm ngũ quả</vt:lpstr>
      <vt:lpstr>Tết đoàn viên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LĨNH VỰC PHÁT TRIỂN NHẬN THỨC  Đề tài: Bé Vui tết Trung Thu Độ tuổi: 24-36 tháng. Giáo viên: Nghiêm Thị Thanh Hoa Đơn vị: Trường Mầm non Vân Hà.</dc:title>
  <dc:creator>Admin</dc:creator>
  <cp:lastModifiedBy>Admin</cp:lastModifiedBy>
  <cp:revision>8</cp:revision>
  <dcterms:created xsi:type="dcterms:W3CDTF">2020-09-28T09:05:55Z</dcterms:created>
  <dcterms:modified xsi:type="dcterms:W3CDTF">2022-09-15T05:49:38Z</dcterms:modified>
</cp:coreProperties>
</file>