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5D5E-0847-42B7-8ED2-41AB3DA7792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A2DD-5FAF-4358-A2EE-E7742476D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9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5D5E-0847-42B7-8ED2-41AB3DA7792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A2DD-5FAF-4358-A2EE-E7742476D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5D5E-0847-42B7-8ED2-41AB3DA7792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A2DD-5FAF-4358-A2EE-E7742476D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5D5E-0847-42B7-8ED2-41AB3DA7792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A2DD-5FAF-4358-A2EE-E7742476D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3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5D5E-0847-42B7-8ED2-41AB3DA7792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A2DD-5FAF-4358-A2EE-E7742476D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8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5D5E-0847-42B7-8ED2-41AB3DA7792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A2DD-5FAF-4358-A2EE-E7742476D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4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5D5E-0847-42B7-8ED2-41AB3DA7792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A2DD-5FAF-4358-A2EE-E7742476D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3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5D5E-0847-42B7-8ED2-41AB3DA7792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A2DD-5FAF-4358-A2EE-E7742476D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5D5E-0847-42B7-8ED2-41AB3DA7792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A2DD-5FAF-4358-A2EE-E7742476D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5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5D5E-0847-42B7-8ED2-41AB3DA7792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A2DD-5FAF-4358-A2EE-E7742476D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4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5D5E-0847-42B7-8ED2-41AB3DA7792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A2DD-5FAF-4358-A2EE-E7742476D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8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25D5E-0847-42B7-8ED2-41AB3DA77923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2A2DD-5FAF-4358-A2EE-E7742476D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8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slide" Target="slide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slide" Target="slide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469" y="0"/>
            <a:ext cx="10531522" cy="1170461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30587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HOẠT ĐỘNG 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KHÁM PHÁ XÃ HỘI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99230" y="3008928"/>
            <a:ext cx="9144000" cy="3024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algn="l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122834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49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050608"/>
            <a:ext cx="3260122" cy="2209985"/>
          </a:xfr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30" y="3340547"/>
            <a:ext cx="3716358" cy="2605806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42" y="2472511"/>
            <a:ext cx="3253048" cy="23161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40377" y="3353694"/>
            <a:ext cx="2533885" cy="77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16723" y="4711966"/>
            <a:ext cx="2533885" cy="77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19642" y="5946353"/>
            <a:ext cx="3650716" cy="77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9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122834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49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050608"/>
            <a:ext cx="3260122" cy="2209985"/>
          </a:xfr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30" y="3340547"/>
            <a:ext cx="3716358" cy="2605806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42" y="2472511"/>
            <a:ext cx="3253048" cy="23161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40377" y="3353694"/>
            <a:ext cx="2533885" cy="77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16723" y="4711966"/>
            <a:ext cx="2533885" cy="77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19642" y="5946353"/>
            <a:ext cx="3650716" cy="77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52" y="3765939"/>
            <a:ext cx="4273325" cy="29842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75" y="1097440"/>
            <a:ext cx="3635404" cy="2523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1" y="1036873"/>
            <a:ext cx="3525968" cy="2644476"/>
          </a:xfrm>
          <a:prstGeom prst="rect">
            <a:avLst/>
          </a:prstGeom>
        </p:spPr>
      </p:pic>
      <p:sp>
        <p:nvSpPr>
          <p:cNvPr id="9" name="Smiley Face 8">
            <a:hlinkClick r:id="rId6" action="ppaction://hlinksldjump"/>
          </p:cNvPr>
          <p:cNvSpPr/>
          <p:nvPr/>
        </p:nvSpPr>
        <p:spPr>
          <a:xfrm>
            <a:off x="10698480" y="5747657"/>
            <a:ext cx="655320" cy="5747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8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8" y="1082192"/>
            <a:ext cx="3448257" cy="25349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9" y="3843845"/>
            <a:ext cx="3605725" cy="2271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14" y="1082192"/>
            <a:ext cx="3454171" cy="2450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88" y="3843845"/>
            <a:ext cx="3353024" cy="2379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06" y="3843844"/>
            <a:ext cx="3263506" cy="2379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65" y="1082192"/>
            <a:ext cx="3347547" cy="2347206"/>
          </a:xfrm>
          <a:prstGeom prst="rect">
            <a:avLst/>
          </a:prstGeom>
        </p:spPr>
      </p:pic>
      <p:sp>
        <p:nvSpPr>
          <p:cNvPr id="12" name="Smiley Face 11">
            <a:hlinkClick r:id="rId9" action="ppaction://hlinksldjump"/>
          </p:cNvPr>
          <p:cNvSpPr/>
          <p:nvPr/>
        </p:nvSpPr>
        <p:spPr>
          <a:xfrm>
            <a:off x="11394286" y="6203074"/>
            <a:ext cx="655320" cy="5747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4081" cy="6866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272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21" y="1016274"/>
            <a:ext cx="3599293" cy="261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39" y="4153758"/>
            <a:ext cx="3370473" cy="2416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r="13409"/>
          <a:stretch/>
        </p:blipFill>
        <p:spPr>
          <a:xfrm>
            <a:off x="6042039" y="1152696"/>
            <a:ext cx="3203510" cy="2445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68" y="4153758"/>
            <a:ext cx="3516446" cy="23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4081" cy="6866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65" y="548571"/>
            <a:ext cx="3425277" cy="25211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07" y="626064"/>
            <a:ext cx="3258276" cy="244370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6" y="3609950"/>
            <a:ext cx="3560855" cy="2513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27" y="3609950"/>
            <a:ext cx="3356495" cy="2469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94" y="3648535"/>
            <a:ext cx="3387242" cy="2425694"/>
          </a:xfrm>
          <a:prstGeom prst="rect">
            <a:avLst/>
          </a:prstGeom>
        </p:spPr>
      </p:pic>
      <p:sp>
        <p:nvSpPr>
          <p:cNvPr id="11" name="Smiley Face 10">
            <a:hlinkClick r:id="rId8" action="ppaction://hlinksldjump"/>
          </p:cNvPr>
          <p:cNvSpPr/>
          <p:nvPr/>
        </p:nvSpPr>
        <p:spPr>
          <a:xfrm>
            <a:off x="11353800" y="6283234"/>
            <a:ext cx="655320" cy="5747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87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TRƯỜNG MẦM NON HOA SỮA</vt:lpstr>
      <vt:lpstr>Các cô các bác trong trường mầm non</vt:lpstr>
      <vt:lpstr>Các cô các bác trong trường mầm non</vt:lpstr>
      <vt:lpstr>Công việc của bác bảo vệ</vt:lpstr>
      <vt:lpstr>Công việc của bác cấp dưỡng</vt:lpstr>
      <vt:lpstr>Công việc của cô giáo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HOA SỮA</dc:title>
  <dc:creator>Phong4T3</dc:creator>
  <cp:lastModifiedBy>Phong4T3</cp:lastModifiedBy>
  <cp:revision>14</cp:revision>
  <dcterms:created xsi:type="dcterms:W3CDTF">2019-09-19T01:50:37Z</dcterms:created>
  <dcterms:modified xsi:type="dcterms:W3CDTF">2019-09-19T02:17:52Z</dcterms:modified>
</cp:coreProperties>
</file>