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1" r:id="rId4"/>
    <p:sldId id="257" r:id="rId5"/>
    <p:sldId id="260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4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4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49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0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2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15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7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9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94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0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0FAE-970E-4707-9023-460F0972092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29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90FAE-970E-4707-9023-460F0972092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4A3F9-AFC3-4FAB-AD53-3CD4C0ACF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0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6464"/>
            <a:ext cx="12191999" cy="6681536"/>
          </a:xfrm>
          <a:prstGeom prst="rect">
            <a:avLst/>
          </a:prstGeom>
        </p:spPr>
      </p:pic>
      <p:pic>
        <p:nvPicPr>
          <p:cNvPr id="5" name="HoaTruongEm-V.A-26293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1558" y="1652337"/>
            <a:ext cx="5549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Khám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phá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những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chiếc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lá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5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9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85800"/>
            <a:ext cx="8229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1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39" y="985540"/>
            <a:ext cx="7235940" cy="47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6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2" y="1359155"/>
            <a:ext cx="7693690" cy="44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4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190" y="1379986"/>
            <a:ext cx="7433953" cy="459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176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042" y="831273"/>
            <a:ext cx="8889225" cy="519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83" y="593765"/>
            <a:ext cx="8316261" cy="58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107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Application>Microsoft Office PowerPoint</Application>
  <PresentationFormat>Widescreen</PresentationFormat>
  <Paragraphs>1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Phong1_Tang3</dc:creator>
  <cp:lastModifiedBy>Phong1_Tang3</cp:lastModifiedBy>
  <cp:revision>2</cp:revision>
  <dcterms:created xsi:type="dcterms:W3CDTF">2019-01-07T04:42:53Z</dcterms:created>
  <dcterms:modified xsi:type="dcterms:W3CDTF">2019-01-10T02:14:17Z</dcterms:modified>
</cp:coreProperties>
</file>