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9" r:id="rId3"/>
    <p:sldId id="267" r:id="rId4"/>
    <p:sldId id="260" r:id="rId5"/>
    <p:sldId id="262" r:id="rId6"/>
    <p:sldId id="265" r:id="rId7"/>
    <p:sldId id="264" r:id="rId8"/>
    <p:sldId id="26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58" autoAdjust="0"/>
    <p:restoredTop sz="94660"/>
  </p:normalViewPr>
  <p:slideViewPr>
    <p:cSldViewPr snapToGrid="0">
      <p:cViewPr varScale="1">
        <p:scale>
          <a:sx n="72" d="100"/>
          <a:sy n="72" d="100"/>
        </p:scale>
        <p:origin x="-102" y="-4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9E17-26BA-4F38-9E9C-7E276E3C6007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3E761-DBDB-4141-AC63-4B02C71FD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532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9E17-26BA-4F38-9E9C-7E276E3C6007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3E761-DBDB-4141-AC63-4B02C71FD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512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9E17-26BA-4F38-9E9C-7E276E3C6007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3E761-DBDB-4141-AC63-4B02C71FD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07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9E17-26BA-4F38-9E9C-7E276E3C6007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3E761-DBDB-4141-AC63-4B02C71FD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383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9E17-26BA-4F38-9E9C-7E276E3C6007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3E761-DBDB-4141-AC63-4B02C71FD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324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9E17-26BA-4F38-9E9C-7E276E3C6007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3E761-DBDB-4141-AC63-4B02C71FD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507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9E17-26BA-4F38-9E9C-7E276E3C6007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3E761-DBDB-4141-AC63-4B02C71FD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5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9E17-26BA-4F38-9E9C-7E276E3C6007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3E761-DBDB-4141-AC63-4B02C71FD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1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9E17-26BA-4F38-9E9C-7E276E3C6007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3E761-DBDB-4141-AC63-4B02C71FD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574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9E17-26BA-4F38-9E9C-7E276E3C6007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3E761-DBDB-4141-AC63-4B02C71FD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866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9E17-26BA-4F38-9E9C-7E276E3C6007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3E761-DBDB-4141-AC63-4B02C71FD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40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49E17-26BA-4F38-9E9C-7E276E3C6007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3E761-DBDB-4141-AC63-4B02C71FD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38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6537" y="970670"/>
            <a:ext cx="60758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b="1">
                <a:latin typeface="+mj-lt"/>
              </a:rPr>
              <a:t>PHÒNG GIÁO DỤC ĐÀO TẠO QUẬN LONG BIÊN</a:t>
            </a:r>
            <a:endParaRPr lang="vi-VN" sz="2000" b="1" smtClean="0">
              <a:effectLst/>
              <a:latin typeface="+mj-lt"/>
            </a:endParaRPr>
          </a:p>
          <a:p>
            <a:pPr algn="ctr"/>
            <a:r>
              <a:rPr lang="vi-VN" sz="2000" b="1">
                <a:latin typeface="+mj-lt"/>
              </a:rPr>
              <a:t>TRƯỜNG MẦM NON HOA SỮA</a:t>
            </a:r>
            <a:endParaRPr lang="en-US" sz="2000" b="1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11351" y="1845682"/>
            <a:ext cx="60510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</a:t>
            </a:r>
            <a:endParaRPr lang="en-US" sz="4400" smtClean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</a:t>
            </a:r>
            <a:endParaRPr lang="en-US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39793" y="3459358"/>
            <a:ext cx="61693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Truyện Dê con qua cầu</a:t>
            </a:r>
          </a:p>
          <a:p>
            <a:pPr algn="ctr"/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(Đa số trẻ đã biết)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3422" y="4826813"/>
            <a:ext cx="4628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MGB</a:t>
            </a:r>
          </a:p>
          <a:p>
            <a:r>
              <a:rPr lang="en-US" sz="24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Lưu Thị Thúy Hằng</a:t>
            </a:r>
            <a:endParaRPr lang="en-US" sz="24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83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53686" y="27009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975652" y="2517913"/>
            <a:ext cx="4214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xem</a:t>
            </a:r>
            <a:r>
              <a:rPr lang="en-US" dirty="0" smtClean="0"/>
              <a:t> video</a:t>
            </a:r>
            <a:endParaRPr lang="en-US" dirty="0"/>
          </a:p>
        </p:txBody>
      </p:sp>
      <p:pic>
        <p:nvPicPr>
          <p:cNvPr id="7" name="video hoc sinh long nhac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2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6537" y="970670"/>
            <a:ext cx="60758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b="1">
                <a:latin typeface="+mj-lt"/>
              </a:rPr>
              <a:t>PHÒNG GIÁO DỤC ĐÀO TẠO QUẬN LONG BIÊN</a:t>
            </a:r>
            <a:endParaRPr lang="vi-VN" sz="2000" b="1" smtClean="0">
              <a:effectLst/>
              <a:latin typeface="+mj-lt"/>
            </a:endParaRPr>
          </a:p>
          <a:p>
            <a:pPr algn="ctr"/>
            <a:r>
              <a:rPr lang="vi-VN" sz="2000" b="1">
                <a:latin typeface="+mj-lt"/>
              </a:rPr>
              <a:t>TRƯỜNG MẦM NON HOA SỮA</a:t>
            </a:r>
            <a:endParaRPr lang="en-US" sz="2000" b="1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11351" y="1845682"/>
            <a:ext cx="60510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</a:t>
            </a:r>
            <a:endParaRPr lang="en-US" sz="4400" smtClean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</a:t>
            </a:r>
            <a:endParaRPr lang="en-US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39793" y="3459358"/>
            <a:ext cx="61693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Truyện Dê con qua cầu</a:t>
            </a:r>
          </a:p>
          <a:p>
            <a:pPr algn="ctr"/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(Đa số trẻ đã biết)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3422" y="4826813"/>
            <a:ext cx="4628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MGB</a:t>
            </a:r>
          </a:p>
          <a:p>
            <a:r>
              <a:rPr lang="en-US" sz="24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Lưu Thị Thúy Hằng</a:t>
            </a:r>
            <a:endParaRPr lang="en-US" sz="24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99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truyen va nhac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2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65715" y="2449286"/>
            <a:ext cx="76787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nhac khong l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2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5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65715" y="2449286"/>
            <a:ext cx="67938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kịch</a:t>
            </a: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con qua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nhac khong l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5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1942" y="2449286"/>
            <a:ext cx="71497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endParaRPr lang="en-US" sz="1400" dirty="0"/>
          </a:p>
        </p:txBody>
      </p:sp>
      <p:pic>
        <p:nvPicPr>
          <p:cNvPr id="4" name="lop chung ta doan ket 00_01_39-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6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6537" y="970670"/>
            <a:ext cx="60758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b="1">
                <a:latin typeface="+mj-lt"/>
              </a:rPr>
              <a:t>PHÒNG GIÁO DỤC ĐÀO TẠO QUẬN LONG BIÊN</a:t>
            </a:r>
            <a:endParaRPr lang="vi-VN" sz="2000" b="1" smtClean="0">
              <a:effectLst/>
              <a:latin typeface="+mj-lt"/>
            </a:endParaRPr>
          </a:p>
          <a:p>
            <a:pPr algn="ctr"/>
            <a:r>
              <a:rPr lang="vi-VN" sz="2000" b="1">
                <a:latin typeface="+mj-lt"/>
              </a:rPr>
              <a:t>TRƯỜNG MẦM NON HOA SỮA</a:t>
            </a:r>
            <a:endParaRPr lang="en-US" sz="2000" b="1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11351" y="1845682"/>
            <a:ext cx="60510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</a:t>
            </a:r>
            <a:endParaRPr lang="en-US" sz="4400" smtClean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</a:t>
            </a:r>
            <a:endParaRPr lang="en-US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39793" y="3459358"/>
            <a:ext cx="61693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Truyện Dê con qua cầu</a:t>
            </a:r>
          </a:p>
          <a:p>
            <a:pPr algn="ctr"/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(Đa số trẻ đã biết)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3422" y="4826813"/>
            <a:ext cx="4628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MGB</a:t>
            </a:r>
          </a:p>
          <a:p>
            <a:r>
              <a:rPr lang="en-US" sz="24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Lưu Thị Thúy Hằng</a:t>
            </a:r>
            <a:endParaRPr lang="en-US" sz="24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96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164</Words>
  <Application>Microsoft Office PowerPoint</Application>
  <PresentationFormat>Custom</PresentationFormat>
  <Paragraphs>29</Paragraphs>
  <Slides>8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Dr-DucViet</dc:creator>
  <cp:lastModifiedBy>Lop C3</cp:lastModifiedBy>
  <cp:revision>16</cp:revision>
  <dcterms:created xsi:type="dcterms:W3CDTF">2018-11-04T22:36:49Z</dcterms:created>
  <dcterms:modified xsi:type="dcterms:W3CDTF">2018-11-09T00:50:01Z</dcterms:modified>
</cp:coreProperties>
</file>