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1" r:id="rId5"/>
    <p:sldId id="259" r:id="rId6"/>
    <p:sldId id="264" r:id="rId7"/>
    <p:sldId id="265" r:id="rId8"/>
    <p:sldId id="268" r:id="rId9"/>
    <p:sldId id="260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65AB-C096-4D1E-AAA7-8FDD7B9E69F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microsoft.com/office/2007/relationships/hdphoto" Target="../media/hdphoto1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30.png"/><Relationship Id="rId5" Type="http://schemas.openxmlformats.org/officeDocument/2006/relationships/image" Target="../media/image6.jpg"/><Relationship Id="rId10" Type="http://schemas.openxmlformats.org/officeDocument/2006/relationships/image" Target="../media/image29.pn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TRƯỜNG MẦM NON HOA SỮA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GIÁO ÁN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PHÁT TRIỂN NHẬN THỨC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Đề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tài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Tách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gộp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phạm</a:t>
            </a:r>
            <a:r>
              <a:rPr lang="en-US" sz="2400" b="1" dirty="0" smtClean="0">
                <a:solidFill>
                  <a:srgbClr val="7030A0"/>
                </a:solidFill>
              </a:rPr>
              <a:t> vi 9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smtClean="0">
                <a:solidFill>
                  <a:srgbClr val="7030A0"/>
                </a:solidFill>
              </a:rPr>
              <a:t>13-12-2019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Phúc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smtClean="0">
                <a:solidFill>
                  <a:srgbClr val="7030A0"/>
                </a:solidFill>
              </a:rPr>
              <a:t>Hậu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-On-The-Bus-Kid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oar-Katty-Perry 00_00_00-00_02_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The Wheels On The Bus - Fun Songs for Children  LooLoo Ki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thổi kèn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thêm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bớt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phạm</a:t>
            </a:r>
            <a:r>
              <a:rPr lang="en-US" dirty="0" smtClean="0">
                <a:solidFill>
                  <a:srgbClr val="FF0000"/>
                </a:solidFill>
              </a:rPr>
              <a:t> vi 8: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002060"/>
                </a:solidFill>
              </a:rPr>
              <a:t>Tham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trang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</a:rPr>
              <a:t> an, </a:t>
            </a:r>
            <a:r>
              <a:rPr lang="en-US" sz="3600" dirty="0" err="1" smtClean="0">
                <a:solidFill>
                  <a:srgbClr val="002060"/>
                </a:solidFill>
              </a:rPr>
              <a:t>đếm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số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lượng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bớt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phạm</a:t>
            </a:r>
            <a:r>
              <a:rPr lang="en-US" sz="3600" dirty="0" smtClean="0">
                <a:solidFill>
                  <a:srgbClr val="002060"/>
                </a:solidFill>
              </a:rPr>
              <a:t> vi 8.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rongMeoConVaCunCon-V.A-2624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86853"/>
            <a:ext cx="1362725" cy="9572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1842"/>
            <a:ext cx="1370563" cy="9406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742"/>
            <a:ext cx="1087416" cy="9287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57" y="41326"/>
            <a:ext cx="1335355" cy="9287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4" y="100260"/>
            <a:ext cx="1292888" cy="852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949"/>
            <a:ext cx="1254923" cy="10049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32"/>
            <a:ext cx="914400" cy="9836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66" y="5310"/>
            <a:ext cx="990600" cy="10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2" b="93262" l="24141" r="7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35" y="1086853"/>
            <a:ext cx="12382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1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66" y="58660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8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60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84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20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98" y="586601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6463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87" y="58646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5767" y="5410201"/>
            <a:ext cx="1209945" cy="13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53" y="52733"/>
            <a:ext cx="1362725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0" y="1201420"/>
            <a:ext cx="1176634" cy="100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1258820" cy="1009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28"/>
            <a:ext cx="1253983" cy="100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0" y="18767"/>
            <a:ext cx="1128997" cy="10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5" y="13728"/>
            <a:ext cx="1131367" cy="1004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45" y="0"/>
            <a:ext cx="915494" cy="9836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64" y="1074004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06" y="41160"/>
            <a:ext cx="12382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8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4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88" y="5703167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90356" y="5410199"/>
            <a:ext cx="915494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1" y="-10090"/>
            <a:ext cx="762000" cy="100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19" y="1113577"/>
            <a:ext cx="792085" cy="9836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3" y="-14357"/>
            <a:ext cx="1175852" cy="9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46235"/>
            <a:ext cx="932212" cy="1004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82" y="1072014"/>
            <a:ext cx="940602" cy="100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1" y="11034"/>
            <a:ext cx="968258" cy="1009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23776"/>
            <a:ext cx="948216" cy="10049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59" y="-12594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19" y="-36406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" y="57432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7" y="575350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32" y="581045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2" y="57432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34424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16" y="-18186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66786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195"/>
            <a:ext cx="792085" cy="9836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0999" y="5410199"/>
            <a:ext cx="792085" cy="11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3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90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330325"/>
            <a:ext cx="9683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763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388"/>
            <a:ext cx="933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3"/>
            <a:ext cx="969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342179"/>
            <a:ext cx="76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1" y="207745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517"/>
            <a:ext cx="7858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23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55" y="277102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7911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2" y="57911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577275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0" y="577274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7274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29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63" y="246888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622" y="57529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88793"/>
            <a:ext cx="7921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52" y="79157"/>
            <a:ext cx="7921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6193" y="1524000"/>
            <a:ext cx="76401" cy="5388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6" y="3931989"/>
            <a:ext cx="917691" cy="1026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2743200"/>
            <a:ext cx="795651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33" y="5392222"/>
            <a:ext cx="725222" cy="1026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0" y="1524000"/>
            <a:ext cx="937332" cy="1031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-3890" y="39624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28471" y="5270068"/>
            <a:ext cx="90678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91" y="1562071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38100" y="26670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5260424"/>
            <a:ext cx="881370" cy="102313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17" y="2928332"/>
            <a:ext cx="837628" cy="8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15" y="4169209"/>
            <a:ext cx="642492" cy="8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5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30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2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033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050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993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58" y="1886926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0" y="172773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7" y="290587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292833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70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5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19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9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9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6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95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3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0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62" y="427106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429031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4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5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56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48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2" y="55725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12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7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60" y="542933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11" y="418444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189" y="3014527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22" y="1863983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82" y="1835167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6" y="1812224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21" y="1802434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85" y="1779491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47" y="1787989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11" y="1765046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22" y="276605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67" y="255269"/>
            <a:ext cx="817156" cy="102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72</Words>
  <Application>Microsoft Office PowerPoint</Application>
  <PresentationFormat>On-screen Show (4:3)</PresentationFormat>
  <Paragraphs>8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Ôn thêm bớt trong phạm vi 8: Tham quan trang trại nhà bạn an, đếm số lượng và thêm bớt trong phạm vi 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91</cp:revision>
  <dcterms:created xsi:type="dcterms:W3CDTF">2017-10-22T06:16:32Z</dcterms:created>
  <dcterms:modified xsi:type="dcterms:W3CDTF">2020-08-18T03:05:25Z</dcterms:modified>
</cp:coreProperties>
</file>