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05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-10886"/>
            <a:ext cx="9116291" cy="6858000"/>
            <a:chOff x="0" y="-10886"/>
            <a:chExt cx="911629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4" t="3637" r="13659"/>
            <a:stretch/>
          </p:blipFill>
          <p:spPr>
            <a:xfrm>
              <a:off x="0" y="-10886"/>
              <a:ext cx="9116291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95400" y="457200"/>
              <a:ext cx="6705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945" y="282575"/>
            <a:ext cx="7772400" cy="1165225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r>
              <a:rPr lang="en-US" sz="2200" b="1" dirty="0" smtClean="0">
                <a:solidFill>
                  <a:srgbClr val="002060"/>
                </a:solidFill>
                <a:latin typeface=".VnAvantH" pitchFamily="34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.VnAvantH" pitchFamily="34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171" y="1676400"/>
            <a:ext cx="7529945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NGÔN NGỮ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h, k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962399"/>
            <a:ext cx="6705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30 - 35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5240"/>
            <a:ext cx="9128760" cy="68496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rgbClr val="0070C0"/>
                </a:solidFill>
              </a:rPr>
              <a:t>Trò</a:t>
            </a:r>
            <a:r>
              <a:rPr lang="en-US" sz="8000" b="1" i="1" dirty="0" smtClean="0">
                <a:solidFill>
                  <a:srgbClr val="0070C0"/>
                </a:solidFill>
              </a:rPr>
              <a:t> </a:t>
            </a:r>
            <a:r>
              <a:rPr lang="en-US" sz="8000" b="1" i="1" dirty="0" err="1" smtClean="0">
                <a:solidFill>
                  <a:srgbClr val="0070C0"/>
                </a:solidFill>
              </a:rPr>
              <a:t>chơi</a:t>
            </a:r>
            <a:r>
              <a:rPr lang="en-US" sz="8000" b="1" i="1" dirty="0" smtClean="0">
                <a:solidFill>
                  <a:srgbClr val="0070C0"/>
                </a:solidFill>
              </a:rPr>
              <a:t>:</a:t>
            </a:r>
            <a:br>
              <a:rPr lang="en-US" sz="8000" b="1" i="1" dirty="0" smtClean="0">
                <a:solidFill>
                  <a:srgbClr val="0070C0"/>
                </a:solidFill>
              </a:rPr>
            </a:br>
            <a:r>
              <a:rPr lang="en-US" sz="8000" b="1" dirty="0" err="1" smtClean="0">
                <a:solidFill>
                  <a:srgbClr val="FF0000"/>
                </a:solidFill>
              </a:rPr>
              <a:t>Thi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xem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đội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br>
              <a:rPr lang="en-US" sz="8000" b="1" dirty="0" smtClean="0">
                <a:solidFill>
                  <a:srgbClr val="FF0000"/>
                </a:solidFill>
              </a:rPr>
            </a:br>
            <a:r>
              <a:rPr lang="en-US" sz="8000" b="1" dirty="0" err="1" smtClean="0">
                <a:solidFill>
                  <a:srgbClr val="FF0000"/>
                </a:solidFill>
              </a:rPr>
              <a:t>nào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nhanh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5" name="NhacTapAerobic-V.A-317115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5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ChauYeuCoChuCongNhanBeat-V.A-38442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3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8" y="990600"/>
            <a:ext cx="5646403" cy="426720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471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.VnAvant" pitchFamily="34" charset="0"/>
              </a:rPr>
              <a:t>ä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043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.VnAvant" pitchFamily="34" charset="0"/>
              </a:rPr>
              <a:t>a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758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.VnAvant" pitchFamily="34" charset="0"/>
              </a:rPr>
              <a:t>s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5780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.VnAvant" pitchFamily="34" charset="0"/>
              </a:rPr>
              <a:t>Ü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181600"/>
            <a:ext cx="5715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.VnAvant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7187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0209 -0.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42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838200"/>
            <a:ext cx="3886200" cy="4572000"/>
          </a:xfrm>
        </p:spPr>
        <p:txBody>
          <a:bodyPr>
            <a:noAutofit/>
          </a:bodyPr>
          <a:lstStyle/>
          <a:p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3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1508760"/>
            <a:ext cx="60960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44" b="65755" l="44290" r="52782">
                        <a14:foregroundMark x1="45461" y1="48958" x2="45461" y2="48958"/>
                        <a14:foregroundMark x1="45095" y1="50651" x2="45095" y2="50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6" t="40417" r="47174" b="34583"/>
          <a:stretch/>
        </p:blipFill>
        <p:spPr bwMode="auto">
          <a:xfrm>
            <a:off x="4236720" y="1981200"/>
            <a:ext cx="1638300" cy="29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2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38100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6314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k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0604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i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7942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Õ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0520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n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29100" y="492252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57700" y="492252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r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65370" y="492252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ó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0" y="493776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c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19800" y="493776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s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438900" y="493776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u</a:t>
            </a:r>
            <a:endParaRPr lang="en-US" sz="6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00382 -0.6988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5240"/>
            <a:ext cx="9144000" cy="6842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838200"/>
            <a:ext cx="3886200" cy="4572000"/>
          </a:xfrm>
        </p:spPr>
        <p:txBody>
          <a:bodyPr>
            <a:noAutofit/>
          </a:bodyPr>
          <a:lstStyle/>
          <a:p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2840" y="1508760"/>
            <a:ext cx="64008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36875" r="46120" b="42477"/>
          <a:stretch/>
        </p:blipFill>
        <p:spPr bwMode="auto">
          <a:xfrm>
            <a:off x="4282440" y="1874520"/>
            <a:ext cx="1706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57337" r="46120" b="25416"/>
          <a:stretch/>
        </p:blipFill>
        <p:spPr bwMode="auto">
          <a:xfrm>
            <a:off x="4297680" y="3539947"/>
            <a:ext cx="1706880" cy="141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8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838200"/>
            <a:ext cx="3886200" cy="4572000"/>
          </a:xfrm>
        </p:spPr>
        <p:txBody>
          <a:bodyPr>
            <a:noAutofit/>
          </a:bodyPr>
          <a:lstStyle/>
          <a:p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3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0720" y="1508760"/>
            <a:ext cx="60960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44" b="65755" l="44290" r="52782">
                        <a14:foregroundMark x1="45461" y1="48958" x2="45461" y2="48958"/>
                        <a14:foregroundMark x1="45095" y1="50651" x2="45095" y2="50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6" t="40417" r="47174" b="34583"/>
          <a:stretch/>
        </p:blipFill>
        <p:spPr bwMode="auto">
          <a:xfrm>
            <a:off x="2529840" y="1981200"/>
            <a:ext cx="1638300" cy="29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53000" y="838200"/>
            <a:ext cx="38862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3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6440" y="1508760"/>
            <a:ext cx="64008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36875" r="46120" b="42477"/>
          <a:stretch/>
        </p:blipFill>
        <p:spPr bwMode="auto">
          <a:xfrm>
            <a:off x="6416040" y="1874520"/>
            <a:ext cx="1706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57337" r="46120" b="25416"/>
          <a:stretch/>
        </p:blipFill>
        <p:spPr bwMode="auto">
          <a:xfrm>
            <a:off x="6431280" y="3539947"/>
            <a:ext cx="1706880" cy="141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3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5952" r="9771" b="4334"/>
          <a:stretch/>
        </p:blipFill>
        <p:spPr>
          <a:xfrm>
            <a:off x="0" y="-77694"/>
            <a:ext cx="9220200" cy="693569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0" y="60960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320040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42360" y="62484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57600" y="320040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26" l="8929" r="89286">
                        <a14:backgroundMark x1="48214" y1="22826" x2="48214" y2="22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5" y="1043940"/>
            <a:ext cx="2040835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772" r="89474">
                        <a14:backgroundMark x1="53509" y1="12766" x2="53509" y2="12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65" y="3657600"/>
            <a:ext cx="211704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917448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chemeClr val="bg1"/>
                </a:solidFill>
              </a:rPr>
              <a:t>Trò</a:t>
            </a:r>
            <a:r>
              <a:rPr lang="en-US" sz="8000" b="1" i="1" dirty="0" smtClean="0">
                <a:solidFill>
                  <a:schemeClr val="bg1"/>
                </a:solidFill>
              </a:rPr>
              <a:t> </a:t>
            </a:r>
            <a:r>
              <a:rPr lang="en-US" sz="8000" b="1" i="1" dirty="0" err="1" smtClean="0">
                <a:solidFill>
                  <a:schemeClr val="bg1"/>
                </a:solidFill>
              </a:rPr>
              <a:t>chơi</a:t>
            </a:r>
            <a:r>
              <a:rPr lang="en-US" sz="8000" b="1" i="1" dirty="0" smtClean="0">
                <a:solidFill>
                  <a:schemeClr val="bg1"/>
                </a:solidFill>
              </a:rPr>
              <a:t>:</a:t>
            </a:r>
            <a:br>
              <a:rPr lang="en-US" sz="8000" b="1" i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solidFill>
                  <a:schemeClr val="bg1"/>
                </a:solidFill>
              </a:rPr>
              <a:t>Ai </a:t>
            </a:r>
            <a:r>
              <a:rPr lang="en-US" sz="8000" b="1" dirty="0" err="1" smtClean="0">
                <a:solidFill>
                  <a:schemeClr val="bg1"/>
                </a:solidFill>
              </a:rPr>
              <a:t>thông</a:t>
            </a:r>
            <a:r>
              <a:rPr lang="en-US" sz="8000" b="1" dirty="0" smtClean="0">
                <a:solidFill>
                  <a:schemeClr val="bg1"/>
                </a:solidFill>
              </a:rPr>
              <a:t> minh </a:t>
            </a:r>
            <a:r>
              <a:rPr lang="en-US" sz="8000" b="1" dirty="0" err="1" smtClean="0">
                <a:solidFill>
                  <a:schemeClr val="bg1"/>
                </a:solidFill>
              </a:rPr>
              <a:t>hơn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75</Words>
  <Application>Microsoft Office PowerPoint</Application>
  <PresentationFormat>On-screen Show (4:3)</PresentationFormat>
  <Paragraphs>32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PHÒNG GIÁO DỤC VÀ ĐÀO TẠO QUẬN LONG BIÊN TRƯỜNG MẦM NON HOA SỮA</vt:lpstr>
      <vt:lpstr>PowerPoint Presentation</vt:lpstr>
      <vt:lpstr>h</vt:lpstr>
      <vt:lpstr>h</vt:lpstr>
      <vt:lpstr>PowerPoint Presentation</vt:lpstr>
      <vt:lpstr>k</vt:lpstr>
      <vt:lpstr>h</vt:lpstr>
      <vt:lpstr>PowerPoint Presentation</vt:lpstr>
      <vt:lpstr>Trò chơi: Ai thông minh hơn</vt:lpstr>
      <vt:lpstr>Trò chơi: Thi xem đội  nào nhanh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Welcome</cp:lastModifiedBy>
  <cp:revision>33</cp:revision>
  <dcterms:created xsi:type="dcterms:W3CDTF">2006-08-16T00:00:00Z</dcterms:created>
  <dcterms:modified xsi:type="dcterms:W3CDTF">2019-01-04T09:34:20Z</dcterms:modified>
</cp:coreProperties>
</file>