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4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8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3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D8A2-C10B-40C8-9A82-AAAE7EE7841D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E6AD-C687-44C3-AF49-5E13A08D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AM%20NHAC%20-%20HOA%202019/uoc%20moi%20nguoi%20chien%20sy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M%20NHAC%20-%20HOA%202019/Viet%20nam%20oi%20dan%20vu..mp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0" b="14180"/>
          <a:stretch/>
        </p:blipFill>
        <p:spPr>
          <a:xfrm>
            <a:off x="-152400" y="3581401"/>
            <a:ext cx="3733800" cy="261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22" y="-13856"/>
            <a:ext cx="3338778" cy="25387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HOAN VĂN NGHỆ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53235" cy="686492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244777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72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Cám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ơn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chú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829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0"/>
            <a:ext cx="8229600" cy="72736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Tập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chú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2362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Múa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ước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mơ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chiến</a:t>
            </a:r>
            <a:r>
              <a:rPr lang="en-US" b="1" dirty="0" smtClean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hlinkClick r:id="rId2" action="ppaction://hlinkfile"/>
              </a:rPr>
              <a:t>sĩ</a:t>
            </a:r>
            <a:endParaRPr lang="en-US" b="1" dirty="0">
              <a:solidFill>
                <a:srgbClr val="0000FF"/>
              </a:solidFill>
              <a:hlinkClick r:id="rId2" action="ppaction://hlinkfi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58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726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Chú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11" y="6220691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Ba </a:t>
            </a:r>
            <a:r>
              <a:rPr lang="en-US" b="1" dirty="0" err="1" smtClean="0">
                <a:solidFill>
                  <a:srgbClr val="0000FF"/>
                </a:solidFill>
              </a:rPr>
              <a:t>em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hải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quân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02060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66346" cy="60890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72199"/>
            <a:ext cx="8229600" cy="67887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Nghe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Cháu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đảo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xa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  <a:hlinkClick r:id="rId3" action="ppaction://hlinkfile"/>
              </a:rPr>
              <a:t>Nhảy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hlinkClick r:id="rId3" action="ppaction://hlinkfile"/>
              </a:rPr>
              <a:t>Việt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 Nam </a:t>
            </a:r>
            <a:r>
              <a:rPr lang="en-US" b="1" dirty="0" err="1" smtClean="0">
                <a:solidFill>
                  <a:srgbClr val="0000FF"/>
                </a:solidFill>
                <a:hlinkClick r:id="rId3" action="ppaction://hlinkfile"/>
              </a:rPr>
              <a:t>ơi</a:t>
            </a:r>
            <a:r>
              <a:rPr lang="en-US" b="1" dirty="0" smtClean="0">
                <a:solidFill>
                  <a:srgbClr val="0000FF"/>
                </a:solidFill>
                <a:hlinkClick r:id="rId3" action="ppaction://hlinkfile"/>
              </a:rPr>
              <a:t>!</a:t>
            </a:r>
            <a:endParaRPr lang="en-US" b="1" dirty="0">
              <a:solidFill>
                <a:srgbClr val="0000FF"/>
              </a:solidFill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23607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Trò chơi: Cặp đôi hoàn hảo </vt:lpstr>
      <vt:lpstr>Hát: Cám ơn chú bộ đội</vt:lpstr>
      <vt:lpstr>Hát: Tập làm chú bộ đội</vt:lpstr>
      <vt:lpstr>Múa: ước mơ chiến sĩ</vt:lpstr>
      <vt:lpstr>Hát: Chú bộ đội</vt:lpstr>
      <vt:lpstr>Hát: Ba em là bộ đội hải quân</vt:lpstr>
      <vt:lpstr>Nghe hát: Cháu hát về đảo xa</vt:lpstr>
      <vt:lpstr>Nhảy: Việt Nam ơi!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LopA8</dc:creator>
  <cp:lastModifiedBy>LopA8</cp:lastModifiedBy>
  <cp:revision>6</cp:revision>
  <dcterms:created xsi:type="dcterms:W3CDTF">2019-11-12T10:32:49Z</dcterms:created>
  <dcterms:modified xsi:type="dcterms:W3CDTF">2019-11-13T04:18:40Z</dcterms:modified>
</cp:coreProperties>
</file>