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148" y="2209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 1  2  3  4  5  6  7  8  9  10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76700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0" y="2635289"/>
            <a:ext cx="838199" cy="838199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4" y="3923068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8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2" y="3192592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47" y="3285665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8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82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06993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0420" y="114300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1471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1116902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1142999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1130473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8534400" y="6205081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87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16</cp:revision>
  <cp:lastPrinted>2018-05-14T09:51:48Z</cp:lastPrinted>
  <dcterms:created xsi:type="dcterms:W3CDTF">2017-12-12T05:00:17Z</dcterms:created>
  <dcterms:modified xsi:type="dcterms:W3CDTF">2018-05-14T09:52:16Z</dcterms:modified>
</cp:coreProperties>
</file>