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2" r:id="rId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30" autoAdjust="0"/>
  </p:normalViewPr>
  <p:slideViewPr>
    <p:cSldViewPr>
      <p:cViewPr varScale="1">
        <p:scale>
          <a:sx n="50" d="100"/>
          <a:sy n="50" d="100"/>
        </p:scale>
        <p:origin x="-6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CC71E-E8F9-41B3-9CC9-43F1404152C4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39D3-20CC-4259-B987-74490BE4C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93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90949-1E60-46CD-BEF9-D07B8CD0F10B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D375D-E594-47FB-8A06-2EF4AEAD3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7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90616-04E4-4F42-9F78-D362E32D34CF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67BBD-EE3A-4E06-A6FC-D9082FA3E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4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8ABCE-3831-4AC6-8E33-2223546DE484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61EFB-C4FD-4B69-BC96-D02824BF4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2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D21F3-BDE6-41E6-8DAA-19F05F02BFE7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995FC-062B-446B-84C7-F971C6A33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004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4A860-8114-475A-B38D-15FF58E963A7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8AF87-D197-410D-8AFA-CC64ACB36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6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B0B2C-9F31-404F-8ABB-D079A7CE1766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9EA6A-EC41-4BC6-BF60-C6F8BCEF5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0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EB2D7-A4B7-4A1C-B95E-BE36B104C98B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0E81B-8A79-4369-BBAD-4D7F4AF6F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1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F5A5F-F29B-4D71-8301-50A504A2A604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D6DEB-687D-47D7-8AF0-3394273DD2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59516-B997-4A8A-BFDB-8E408D37AB73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4CE9A-799D-47F2-9287-973B811D1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06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7A67C-259C-43EE-86A2-60BF51FF03F3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241B2-6446-4F16-A112-6F79743FE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8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16FD4B-6735-4C0C-9DD6-B23D2425CB26}" type="datetimeFigureOut">
              <a:rPr lang="en-US"/>
              <a:pPr>
                <a:defRPr/>
              </a:pPr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163A93C-5EA1-479E-8F99-F9239CAF9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microsoft.com/office/2007/relationships/hdphoto" Target="../media/hdphoto1.wdp"/><Relationship Id="rId21" Type="http://schemas.microsoft.com/office/2007/relationships/hdphoto" Target="../media/hdphoto10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17" Type="http://schemas.microsoft.com/office/2007/relationships/hdphoto" Target="../media/hdphoto8.wdp"/><Relationship Id="rId25" Type="http://schemas.microsoft.com/office/2007/relationships/hdphoto" Target="../media/hdphoto12.wdp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microsoft.com/office/2007/relationships/hdphoto" Target="../media/hdphoto14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24" Type="http://schemas.openxmlformats.org/officeDocument/2006/relationships/image" Target="../media/image13.png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microsoft.com/office/2007/relationships/hdphoto" Target="../media/hdphoto11.wdp"/><Relationship Id="rId28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microsoft.com/office/2007/relationships/hdphoto" Target="../media/hdphoto9.wdp"/><Relationship Id="rId4" Type="http://schemas.openxmlformats.org/officeDocument/2006/relationships/image" Target="../media/image3.png"/><Relationship Id="rId9" Type="http://schemas.microsoft.com/office/2007/relationships/hdphoto" Target="../media/hdphoto4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microsoft.com/office/2007/relationships/hdphoto" Target="../media/hdphoto1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14400"/>
          </a:xfrm>
        </p:spPr>
        <p:txBody>
          <a:bodyPr/>
          <a:lstStyle/>
          <a:p>
            <a:r>
              <a:rPr lang="en-US" sz="20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PHÒNG GIÁO DỤC VÀ ĐÀO TẠO QUẬN LONG BIÊN</a:t>
            </a:r>
            <a:br>
              <a:rPr lang="en-US" sz="2000" b="1" smtClean="0">
                <a:solidFill>
                  <a:srgbClr val="0000FF"/>
                </a:solidFill>
                <a:latin typeface="Arial" charset="0"/>
                <a:cs typeface="Arial" charset="0"/>
              </a:rPr>
            </a:br>
            <a:r>
              <a:rPr lang="en-US" sz="2000" smtClean="0">
                <a:solidFill>
                  <a:srgbClr val="0000FF"/>
                </a:solidFill>
                <a:latin typeface="Arial" charset="0"/>
                <a:cs typeface="Arial" charset="0"/>
              </a:rPr>
              <a:t>TRƯỜNG MẦM NON HOA SỮA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715963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5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GIÁO ÁN</a:t>
            </a:r>
          </a:p>
          <a:p>
            <a:pPr marL="0" indent="0" algn="ctr">
              <a:buFont typeface="Arial" charset="0"/>
              <a:buNone/>
            </a:pPr>
            <a:r>
              <a:rPr lang="en-US" sz="36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smtClean="0">
                <a:solidFill>
                  <a:srgbClr val="00B050"/>
                </a:solidFill>
                <a:latin typeface="Arial" charset="0"/>
                <a:cs typeface="Arial" charset="0"/>
              </a:rPr>
              <a:t>LĨNH VỰC PHÁT TRIỂN NHẬN THỨC</a:t>
            </a:r>
          </a:p>
          <a:p>
            <a:pPr marL="0" indent="0" algn="ctr">
              <a:buFont typeface="Arial" charset="0"/>
              <a:buNone/>
            </a:pPr>
            <a:endParaRPr lang="en-US" sz="3600" b="1" smtClean="0">
              <a:latin typeface="Arial" charset="0"/>
              <a:cs typeface="Arial" charset="0"/>
            </a:endParaRPr>
          </a:p>
        </p:txBody>
      </p:sp>
      <p:sp>
        <p:nvSpPr>
          <p:cNvPr id="2052" name="Content Placeholder 2"/>
          <p:cNvSpPr txBox="1">
            <a:spLocks/>
          </p:cNvSpPr>
          <p:nvPr/>
        </p:nvSpPr>
        <p:spPr bwMode="auto">
          <a:xfrm>
            <a:off x="3074988" y="3962400"/>
            <a:ext cx="5257800" cy="71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2400" b="1"/>
          </a:p>
        </p:txBody>
      </p:sp>
      <p:sp>
        <p:nvSpPr>
          <p:cNvPr id="2053" name="Content Placeholder 2"/>
          <p:cNvSpPr txBox="1">
            <a:spLocks/>
          </p:cNvSpPr>
          <p:nvPr/>
        </p:nvSpPr>
        <p:spPr bwMode="auto">
          <a:xfrm>
            <a:off x="914400" y="3810000"/>
            <a:ext cx="8229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Đề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tài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charset="0"/>
              </a:rPr>
              <a:t>Tách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phạm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vi </a:t>
            </a:r>
            <a:r>
              <a:rPr lang="en-US" dirty="0" smtClean="0">
                <a:solidFill>
                  <a:srgbClr val="0000FF"/>
                </a:solidFill>
                <a:latin typeface="Arial" charset="0"/>
              </a:rPr>
              <a:t>10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Lứa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tuổi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Mẫu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giáo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5- 6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tuổi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     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Giáo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viên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Nguyễn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Thị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Lan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Anh</a:t>
            </a:r>
            <a:endParaRPr lang="en-US" dirty="0">
              <a:solidFill>
                <a:srgbClr val="0000FF"/>
              </a:solidFill>
              <a:latin typeface="Arial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4" name="Content Placeholder 2"/>
          <p:cNvSpPr txBox="1">
            <a:spLocks/>
          </p:cNvSpPr>
          <p:nvPr/>
        </p:nvSpPr>
        <p:spPr bwMode="auto">
          <a:xfrm>
            <a:off x="457200" y="6300788"/>
            <a:ext cx="82296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b="1">
                <a:solidFill>
                  <a:srgbClr val="00B050"/>
                </a:solidFill>
                <a:latin typeface="Arial" charset="0"/>
              </a:rPr>
              <a:t>Năm học 2017 - 2018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204004"/>
            <a:ext cx="4495800" cy="4114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/>
              <a:t>10</a:t>
            </a:r>
            <a:endParaRPr lang="en-US" dirty="0"/>
          </a:p>
        </p:txBody>
      </p:sp>
      <p:pic>
        <p:nvPicPr>
          <p:cNvPr id="3076" name="Picture 4" descr="C:\Users\Welcome\Desktop\xe-dap-tre-em-aier-77b-mau-vang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711" y="167833"/>
            <a:ext cx="1278038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38" y="145889"/>
            <a:ext cx="117868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184" y="1041899"/>
            <a:ext cx="1143000" cy="1185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8740"/>
            <a:ext cx="1181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290" y="946814"/>
            <a:ext cx="122663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120" y="548871"/>
            <a:ext cx="11811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38" y="1882371"/>
            <a:ext cx="101127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67" y="2686050"/>
            <a:ext cx="127610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3" y="1865212"/>
            <a:ext cx="993133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4630356" y="0"/>
            <a:ext cx="4331343" cy="45720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77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9367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132" y="211720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277" y="88739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56" y="1313968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64" y="1313968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30" y="1313968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84" y="2628900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277" y="2713073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132" y="2422244"/>
            <a:ext cx="1143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Welcome\Desktop\piaggio-vespa-lx-01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4217" l="9979" r="93631">
                        <a14:backgroundMark x1="29087" y1="18313" x2="29087" y2="18313"/>
                        <a14:backgroundMark x1="79830" y1="18313" x2="79830" y2="18313"/>
                        <a14:backgroundMark x1="46285" y1="82892" x2="46285" y2="82892"/>
                        <a14:backgroundMark x1="16561" y1="82892" x2="16561" y2="82892"/>
                        <a14:backgroundMark x1="87049" y1="38313" x2="87049" y2="38313"/>
                        <a14:backgroundMark x1="60722" y1="81446" x2="60722" y2="814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918740"/>
            <a:ext cx="9906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87728" y="4656786"/>
            <a:ext cx="7618071" cy="20121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29" name="Picture 4" descr="C:\Users\Welcome\Desktop\xe-dap-tre-em-aier-77b-mau-vang-2.jp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4875">
                        <a14:backgroundMark x1="38750" y1="27875" x2="38750" y2="27875"/>
                        <a14:backgroundMark x1="52375" y1="78250" x2="52375" y2="78250"/>
                        <a14:backgroundMark x1="87375" y1="19250" x2="87375" y2="19250"/>
                        <a14:backgroundMark x1="21250" y1="29625" x2="21250" y2="2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76" y="2761768"/>
            <a:ext cx="119525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30" y="457200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32" y="4538357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562600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23" y="4538357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18" y="454825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967" y="454825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853" y="4548251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929" y="5562600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764" y="5542625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C:\Users\Welcome\Desktop\dd7aa83a495609bea6ffa77f42b4ff60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752" b="89894" l="2128" r="99291">
                        <a14:backgroundMark x1="81560" y1="21277" x2="81560" y2="21277"/>
                        <a14:backgroundMark x1="16667" y1="21277" x2="16667" y2="21277"/>
                        <a14:backgroundMark x1="46809" y1="73404" x2="46809" y2="73404"/>
                        <a14:backgroundMark x1="81560" y1="75709" x2="81560" y2="75709"/>
                        <a14:backgroundMark x1="25177" y1="76596" x2="25177" y2="765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33" y="5562600"/>
            <a:ext cx="968294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77229" y="241312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</a:t>
            </a:r>
            <a:endParaRPr lang="en-US" sz="8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75943" y="1700872"/>
            <a:ext cx="112082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57624" y="2299912"/>
            <a:ext cx="120407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36524" y="5347532"/>
            <a:ext cx="6456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en-US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245147" y="5050795"/>
            <a:ext cx="111451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endParaRPr lang="en-US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2" grpId="0"/>
      <p:bldP spid="15" grpId="0"/>
      <p:bldP spid="16" grpId="0"/>
      <p:bldP spid="16" grpId="1"/>
      <p:bldP spid="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7050" y="257035"/>
            <a:ext cx="1168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10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H="1">
            <a:off x="1034650" y="1400035"/>
            <a:ext cx="736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2"/>
          </p:cNvCxnSpPr>
          <p:nvPr/>
        </p:nvCxnSpPr>
        <p:spPr>
          <a:xfrm>
            <a:off x="1771250" y="1400035"/>
            <a:ext cx="406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27870" y="200804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01070" y="205567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9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9512" y="3353805"/>
            <a:ext cx="11938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10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>
          <a:xfrm flipH="1">
            <a:off x="1200312" y="4496805"/>
            <a:ext cx="5461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11" idx="2"/>
          </p:cNvCxnSpPr>
          <p:nvPr/>
        </p:nvCxnSpPr>
        <p:spPr>
          <a:xfrm>
            <a:off x="1746412" y="4496805"/>
            <a:ext cx="5969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08000" y="505936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00B050"/>
                </a:solidFill>
                <a:latin typeface=".VnAvant" pitchFamily="34" charset="0"/>
              </a:rPr>
              <a:t>4</a:t>
            </a:r>
            <a:endParaRPr lang="en-US" sz="6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81200" y="5105400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00B050"/>
                </a:solidFill>
                <a:latin typeface=".VnAvant" pitchFamily="34" charset="0"/>
              </a:rPr>
              <a:t>6</a:t>
            </a:r>
            <a:endParaRPr lang="en-US" sz="6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84850" y="3290366"/>
            <a:ext cx="1295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10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cxnSp>
        <p:nvCxnSpPr>
          <p:cNvPr id="17" name="Straight Connector 16"/>
          <p:cNvCxnSpPr>
            <a:stCxn id="16" idx="2"/>
          </p:cNvCxnSpPr>
          <p:nvPr/>
        </p:nvCxnSpPr>
        <p:spPr>
          <a:xfrm flipH="1">
            <a:off x="5937250" y="4433366"/>
            <a:ext cx="4953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6" idx="2"/>
          </p:cNvCxnSpPr>
          <p:nvPr/>
        </p:nvCxnSpPr>
        <p:spPr>
          <a:xfrm>
            <a:off x="6432550" y="4433366"/>
            <a:ext cx="6477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27650" y="5013325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00B050"/>
                </a:solidFill>
                <a:latin typeface=".VnAvant" pitchFamily="34" charset="0"/>
              </a:rPr>
              <a:t>5</a:t>
            </a:r>
            <a:endParaRPr lang="en-US" sz="6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00850" y="505936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00B050"/>
                </a:solidFill>
                <a:latin typeface=".VnAvant" pitchFamily="34" charset="0"/>
              </a:rPr>
              <a:t>5</a:t>
            </a:r>
            <a:endParaRPr lang="en-US" sz="6600" b="1" dirty="0">
              <a:solidFill>
                <a:srgbClr val="00B050"/>
              </a:solidFill>
              <a:latin typeface=".VnAvant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68533" y="163715"/>
            <a:ext cx="1168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10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36997" y="191472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379733" y="196235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82073" y="259105"/>
            <a:ext cx="1168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10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40562" y="2010118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093273" y="2057743"/>
            <a:ext cx="914400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00B050"/>
                </a:solidFill>
                <a:latin typeface=".VnAvant" pitchFamily="34" charset="0"/>
              </a:rPr>
              <a:t>7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H="1">
            <a:off x="3298465" y="1277417"/>
            <a:ext cx="736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055642" y="1323455"/>
            <a:ext cx="4064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26" idx="0"/>
          </p:cNvCxnSpPr>
          <p:nvPr/>
        </p:nvCxnSpPr>
        <p:spPr>
          <a:xfrm>
            <a:off x="7023584" y="1367121"/>
            <a:ext cx="526889" cy="6906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6283769" y="1400518"/>
            <a:ext cx="736600" cy="609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Toan so 7 Lan An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Toan so 7 Lan Anh</Template>
  <TotalTime>109</TotalTime>
  <Words>70</Words>
  <Application>Microsoft Office PowerPoint</Application>
  <PresentationFormat>On-screen Show (4:3)</PresentationFormat>
  <Paragraphs>29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Toan so 7 Lan Anh</vt:lpstr>
      <vt:lpstr>PHÒNG GIÁO DỤC VÀ ĐÀO TẠO QUẬN LONG BIÊN TRƯỜNG MẦM NON HOA SỮA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VÀ ĐÀO TẠO QUẬN LONG BIÊN TRƯỜNG MẦM NON HOA SỮA</dc:title>
  <dc:creator>Welcome</dc:creator>
  <cp:lastModifiedBy>Welcome</cp:lastModifiedBy>
  <cp:revision>17</cp:revision>
  <dcterms:created xsi:type="dcterms:W3CDTF">2018-03-19T05:36:18Z</dcterms:created>
  <dcterms:modified xsi:type="dcterms:W3CDTF">2018-04-05T06:54:38Z</dcterms:modified>
</cp:coreProperties>
</file>