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7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BF7-2EF5-4FBF-93C8-F009450051D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1514-9DEC-4490-8875-131261CD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5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BF7-2EF5-4FBF-93C8-F009450051D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1514-9DEC-4490-8875-131261CD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2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BF7-2EF5-4FBF-93C8-F009450051D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1514-9DEC-4490-8875-131261CD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8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BF7-2EF5-4FBF-93C8-F009450051D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1514-9DEC-4490-8875-131261CD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BF7-2EF5-4FBF-93C8-F009450051D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1514-9DEC-4490-8875-131261CD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BF7-2EF5-4FBF-93C8-F009450051D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1514-9DEC-4490-8875-131261CD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8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BF7-2EF5-4FBF-93C8-F009450051D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1514-9DEC-4490-8875-131261CD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2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BF7-2EF5-4FBF-93C8-F009450051D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1514-9DEC-4490-8875-131261CD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BF7-2EF5-4FBF-93C8-F009450051D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1514-9DEC-4490-8875-131261CD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6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BF7-2EF5-4FBF-93C8-F009450051D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1514-9DEC-4490-8875-131261CD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1BF7-2EF5-4FBF-93C8-F009450051D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21514-9DEC-4490-8875-131261CD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2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1BF7-2EF5-4FBF-93C8-F009450051D6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1514-9DEC-4490-8875-131261CD3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1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775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40275"/>
            <a:ext cx="9144000" cy="665161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KHÁM PHÁ TỰ NHIÊN</a:t>
            </a:r>
            <a:endParaRPr lang="en-US" sz="4400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2937163"/>
            <a:ext cx="9144000" cy="665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57746" y="4030659"/>
            <a:ext cx="9144000" cy="665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/>
              <a:t>Lớp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Mẫu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giáo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lớn</a:t>
            </a:r>
            <a:r>
              <a:rPr lang="en-US" sz="3600" b="1" dirty="0" smtClean="0"/>
              <a:t> A4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427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973782" y="5357813"/>
            <a:ext cx="6373668" cy="150018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Rau </a:t>
            </a:r>
            <a:r>
              <a:rPr lang="en-US" sz="3600" b="1" dirty="0" err="1" smtClean="0">
                <a:solidFill>
                  <a:srgbClr val="002060"/>
                </a:solidFill>
              </a:rPr>
              <a:t>xà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lách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40" y="435600"/>
            <a:ext cx="7163619" cy="4710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10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4" y="921116"/>
            <a:ext cx="5321842" cy="5055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36" y="921116"/>
            <a:ext cx="5313264" cy="505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5"/>
            <a:ext cx="5428930" cy="624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96" y="406489"/>
            <a:ext cx="5625363" cy="598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51543" y="2615912"/>
            <a:ext cx="5157787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85203"/>
            <a:ext cx="5183188" cy="57044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1" y="471487"/>
            <a:ext cx="5305857" cy="57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8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18" y="365125"/>
            <a:ext cx="8151764" cy="61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06" y="133727"/>
            <a:ext cx="11152338" cy="64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471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208" y="2235488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70C0"/>
                </a:solidFill>
              </a:rPr>
              <a:t>Rau </a:t>
            </a:r>
            <a:r>
              <a:rPr lang="en-US" sz="8800" b="1" dirty="0" err="1" smtClean="0">
                <a:solidFill>
                  <a:srgbClr val="0070C0"/>
                </a:solidFill>
              </a:rPr>
              <a:t>ăn</a:t>
            </a:r>
            <a:r>
              <a:rPr lang="en-US" sz="8800" b="1" dirty="0" smtClean="0">
                <a:solidFill>
                  <a:srgbClr val="0070C0"/>
                </a:solidFill>
              </a:rPr>
              <a:t> </a:t>
            </a:r>
            <a:r>
              <a:rPr lang="en-US" sz="8800" b="1" dirty="0" err="1" smtClean="0">
                <a:solidFill>
                  <a:srgbClr val="0070C0"/>
                </a:solidFill>
              </a:rPr>
              <a:t>quả</a:t>
            </a:r>
            <a:endParaRPr lang="en-US" sz="88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52" y="365125"/>
            <a:ext cx="7568045" cy="5676034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Giàn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bầu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386" y="1428155"/>
            <a:ext cx="8293627" cy="509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99" y="365125"/>
            <a:ext cx="8051151" cy="589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563" y="2249342"/>
            <a:ext cx="5299364" cy="1325563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Rau </a:t>
            </a:r>
            <a:r>
              <a:rPr lang="en-US" sz="9600" b="1" dirty="0" err="1" smtClean="0">
                <a:solidFill>
                  <a:srgbClr val="FF0000"/>
                </a:solidFill>
              </a:rPr>
              <a:t>ăn</a:t>
            </a:r>
            <a:r>
              <a:rPr lang="en-US" sz="9600" b="1" dirty="0" smtClean="0">
                <a:solidFill>
                  <a:srgbClr val="FF0000"/>
                </a:solidFill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</a:rPr>
              <a:t>củ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50" y="1909725"/>
            <a:ext cx="66675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273" y="1027906"/>
            <a:ext cx="8455963" cy="5036601"/>
          </a:xfrm>
        </p:spPr>
      </p:pic>
    </p:spTree>
    <p:extLst>
      <p:ext uri="{BB962C8B-B14F-4D97-AF65-F5344CB8AC3E}">
        <p14:creationId xmlns:p14="http://schemas.microsoft.com/office/powerpoint/2010/main" val="5248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70018" y="420543"/>
            <a:ext cx="6767945" cy="1061893"/>
          </a:xfrm>
        </p:spPr>
        <p:txBody>
          <a:bodyPr/>
          <a:lstStyle/>
          <a:p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đúng</a:t>
            </a:r>
            <a:r>
              <a:rPr lang="en-US" dirty="0"/>
              <a:t> </a:t>
            </a:r>
            <a:r>
              <a:rPr lang="en-US" dirty="0" err="1" smtClean="0"/>
              <a:t>rau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 smtClean="0"/>
              <a:t>nhé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8" y="531379"/>
            <a:ext cx="8077201" cy="5245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281" y="5629240"/>
            <a:ext cx="2625436" cy="1325563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Củ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cải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đỏ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6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07672" y="5496792"/>
            <a:ext cx="6858577" cy="82838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</a:rPr>
              <a:t>Củ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cà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rốt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8937"/>
            <a:ext cx="6816437" cy="51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3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4181" y="5714552"/>
            <a:ext cx="3837709" cy="686377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Củ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hành</a:t>
            </a:r>
            <a:r>
              <a:rPr lang="en-US" sz="5400" b="1" dirty="0" smtClean="0"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</a:rPr>
              <a:t>tây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54" y="214472"/>
            <a:ext cx="7149219" cy="5043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61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1740" y="5511613"/>
            <a:ext cx="5582805" cy="592137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Củ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cải</a:t>
            </a:r>
            <a:r>
              <a:rPr lang="en-US" sz="5400" dirty="0" smtClean="0">
                <a:solidFill>
                  <a:srgbClr val="0070C0"/>
                </a:solidFill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</a:rPr>
              <a:t>trắng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942" y="431700"/>
            <a:ext cx="6742440" cy="50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3523" y="4949681"/>
            <a:ext cx="3449205" cy="1500187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</a:rPr>
              <a:t>Củ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gừng</a:t>
            </a:r>
            <a:endParaRPr lang="en-US" sz="4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33" y="308615"/>
            <a:ext cx="6966033" cy="4447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89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750579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Rau </a:t>
            </a:r>
            <a:r>
              <a:rPr lang="en-US" sz="8000" b="1" dirty="0" err="1" smtClean="0">
                <a:solidFill>
                  <a:srgbClr val="FF0000"/>
                </a:solidFill>
              </a:rPr>
              <a:t>ăn</a:t>
            </a:r>
            <a:r>
              <a:rPr lang="en-US" sz="8000" b="1" dirty="0" smtClean="0">
                <a:solidFill>
                  <a:srgbClr val="FF0000"/>
                </a:solidFill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</a:rPr>
              <a:t>lá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Rau </a:t>
            </a:r>
            <a:r>
              <a:rPr lang="en-US" b="1" dirty="0" err="1" smtClean="0">
                <a:solidFill>
                  <a:srgbClr val="002060"/>
                </a:solidFill>
              </a:rPr>
              <a:t>bắp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cải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6" y="1964439"/>
            <a:ext cx="8104909" cy="4212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89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70</Words>
  <Application>Microsoft Office PowerPoint</Application>
  <PresentationFormat>Widescreen</PresentationFormat>
  <Paragraphs>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TRƯỜNG MẦM NON HOA SỮA</vt:lpstr>
      <vt:lpstr>Rau ăn củ</vt:lpstr>
      <vt:lpstr>Củ cải đỏ</vt:lpstr>
      <vt:lpstr>PowerPoint Presentation</vt:lpstr>
      <vt:lpstr>PowerPoint Presentation</vt:lpstr>
      <vt:lpstr>PowerPoint Presentation</vt:lpstr>
      <vt:lpstr>PowerPoint Presentation</vt:lpstr>
      <vt:lpstr>Rau ăn lá</vt:lpstr>
      <vt:lpstr>Rau bắp cải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Rau ăn quả</vt:lpstr>
      <vt:lpstr>PowerPoint Presentation</vt:lpstr>
      <vt:lpstr> Giàn bầu</vt:lpstr>
      <vt:lpstr>PowerPoint Presentation</vt:lpstr>
      <vt:lpstr>PowerPoint Presentation</vt:lpstr>
      <vt:lpstr>PowerPoint Presentation</vt:lpstr>
      <vt:lpstr>Bé tìm đúng rau ăn lá nhé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SỮA</dc:title>
  <dc:creator>Phong4T3</dc:creator>
  <cp:lastModifiedBy>Phong4T3</cp:lastModifiedBy>
  <cp:revision>17</cp:revision>
  <dcterms:created xsi:type="dcterms:W3CDTF">2019-01-23T01:27:56Z</dcterms:created>
  <dcterms:modified xsi:type="dcterms:W3CDTF">2019-01-23T05:57:09Z</dcterms:modified>
</cp:coreProperties>
</file>