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56" r:id="rId3"/>
    <p:sldId id="265" r:id="rId4"/>
    <p:sldId id="260" r:id="rId5"/>
    <p:sldId id="261" r:id="rId6"/>
    <p:sldId id="258" r:id="rId7"/>
    <p:sldId id="262" r:id="rId8"/>
    <p:sldId id="259" r:id="rId9"/>
    <p:sldId id="263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37767-0FE1-44AC-831D-4F4190FEED05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694-A9DF-4F11-9331-9DFC7EA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33FE-E1D7-4AA4-8AEA-EC5CD53D306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6.jp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7.wdp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1.jpg"/><Relationship Id="rId9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10668000" cy="25908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A1</a:t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3400" y="278907"/>
            <a:ext cx="7473209" cy="194135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      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/>
            </a:r>
            <a:br>
              <a:rPr lang="en-US" sz="2000" b="1" dirty="0" smtClean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     </a:t>
            </a:r>
            <a:r>
              <a:rPr lang="en-US" sz="2800" b="1" dirty="0" err="1" smtClean="0">
                <a:solidFill>
                  <a:srgbClr val="7030A0"/>
                </a:solidFill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</a:rPr>
              <a:t> 1: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</a:rPr>
              <a:t> 6 </a:t>
            </a:r>
            <a:r>
              <a:rPr lang="en-US" sz="2800" b="1" dirty="0" err="1" smtClean="0">
                <a:solidFill>
                  <a:srgbClr val="7030A0"/>
                </a:solidFill>
              </a:rPr>
              <a:t>mặt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mặt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đều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hình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vuông</a:t>
            </a: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783634" y="4073255"/>
            <a:ext cx="2738455" cy="2560417"/>
            <a:chOff x="2783634" y="4073255"/>
            <a:chExt cx="2738455" cy="2560417"/>
          </a:xfrm>
        </p:grpSpPr>
        <p:sp>
          <p:nvSpPr>
            <p:cNvPr id="15" name="Rectangle 14"/>
            <p:cNvSpPr/>
            <p:nvPr/>
          </p:nvSpPr>
          <p:spPr>
            <a:xfrm>
              <a:off x="3464689" y="4073255"/>
              <a:ext cx="2057400" cy="256041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3634" y="5142088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3.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267" b="80267" l="32600" r="69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8" t="10384" r="31243" b="20933"/>
            <a:stretch/>
          </p:blipFill>
          <p:spPr>
            <a:xfrm>
              <a:off x="3746822" y="4419600"/>
              <a:ext cx="1493134" cy="209130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239956" y="1525416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04800" y="1537880"/>
            <a:ext cx="2801999" cy="2358756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7030A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26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"/>
            <a:ext cx="9144000" cy="68546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28801" y="930328"/>
            <a:ext cx="4724400" cy="4419600"/>
            <a:chOff x="198699" y="1568213"/>
            <a:chExt cx="2696901" cy="2358756"/>
          </a:xfrm>
        </p:grpSpPr>
        <p:grpSp>
          <p:nvGrpSpPr>
            <p:cNvPr id="6" name="Group 5"/>
            <p:cNvGrpSpPr/>
            <p:nvPr/>
          </p:nvGrpSpPr>
          <p:grpSpPr>
            <a:xfrm>
              <a:off x="198699" y="1568213"/>
              <a:ext cx="2696901" cy="2358756"/>
              <a:chOff x="198699" y="1568213"/>
              <a:chExt cx="2696901" cy="235875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8699" y="2272655"/>
                <a:ext cx="609600" cy="1034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8800" b="1" dirty="0" smtClean="0">
                    <a:solidFill>
                      <a:srgbClr val="7030A0"/>
                    </a:solidFill>
                  </a:rPr>
                  <a:t>1</a:t>
                </a:r>
                <a:r>
                  <a:rPr lang="en-US" sz="8800" b="1" dirty="0">
                    <a:solidFill>
                      <a:srgbClr val="7030A0"/>
                    </a:solidFill>
                  </a:rPr>
                  <a:t>.</a:t>
                </a:r>
                <a:r>
                  <a:rPr lang="en-US" sz="8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sz="1600" b="1" dirty="0" smtClean="0">
                    <a:solidFill>
                      <a:srgbClr val="7030A0"/>
                    </a:solidFill>
                  </a:rPr>
                </a:br>
                <a:r>
                  <a:rPr lang="en-US" sz="1600" b="1" dirty="0" smtClean="0">
                    <a:solidFill>
                      <a:srgbClr val="7030A0"/>
                    </a:solidFill>
                  </a:rPr>
                  <a:t>   </a:t>
                </a:r>
                <a:endParaRPr lang="en-US" sz="1600" dirty="0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6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2: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Bé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hãy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giống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vuông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343262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8738" y="3859513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9563" y="374732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41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5"/>
            </p:par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12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23602" y="914400"/>
            <a:ext cx="5181600" cy="5044577"/>
            <a:chOff x="5438218" y="4206377"/>
            <a:chExt cx="3020624" cy="2398834"/>
          </a:xfrm>
        </p:grpSpPr>
        <p:sp>
          <p:nvSpPr>
            <p:cNvPr id="9" name="Rectangle 8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297922" y="4424144"/>
              <a:ext cx="2010753" cy="20478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38218" y="4847905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75544" y="24781"/>
            <a:ext cx="6978443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</a:rPr>
              <a:t> 3: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Khối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gì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có</a:t>
            </a:r>
            <a:r>
              <a:rPr lang="en-US" sz="2400" b="1" dirty="0">
                <a:solidFill>
                  <a:srgbClr val="00B050"/>
                </a:solidFill>
              </a:rPr>
              <a:t> 6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chữ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nhật</a:t>
            </a:r>
            <a:r>
              <a:rPr lang="en-US" sz="4000" b="1" dirty="0">
                <a:solidFill>
                  <a:srgbClr val="00B050"/>
                </a:solidFill>
              </a:rPr>
              <a:t/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57800" y="1371599"/>
            <a:ext cx="3232357" cy="2590797"/>
            <a:chOff x="152399" y="1679010"/>
            <a:chExt cx="2784935" cy="2283390"/>
          </a:xfrm>
        </p:grpSpPr>
        <p:sp>
          <p:nvSpPr>
            <p:cNvPr id="28" name="Rectangle 27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52399" y="2276648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6800" y="1404634"/>
            <a:ext cx="2993315" cy="2557765"/>
            <a:chOff x="5306860" y="1717632"/>
            <a:chExt cx="2682176" cy="2133600"/>
          </a:xfrm>
        </p:grpSpPr>
        <p:sp>
          <p:nvSpPr>
            <p:cNvPr id="16" name="Rectangle 15"/>
            <p:cNvSpPr/>
            <p:nvPr/>
          </p:nvSpPr>
          <p:spPr>
            <a:xfrm>
              <a:off x="5943600" y="1717632"/>
              <a:ext cx="2045436" cy="21336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6180835" y="1805444"/>
              <a:ext cx="1660430" cy="195797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306860" y="2162827"/>
              <a:ext cx="609600" cy="1103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8759" y="4181998"/>
            <a:ext cx="2997701" cy="2559837"/>
            <a:chOff x="3125359" y="4298163"/>
            <a:chExt cx="2791101" cy="2362200"/>
          </a:xfrm>
        </p:grpSpPr>
        <p:sp>
          <p:nvSpPr>
            <p:cNvPr id="27" name="Rectangle 26"/>
            <p:cNvSpPr/>
            <p:nvPr/>
          </p:nvSpPr>
          <p:spPr>
            <a:xfrm>
              <a:off x="3764186" y="4298163"/>
              <a:ext cx="2152274" cy="23622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99" b="94249" l="24792" r="759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9" t="1997" r="24383" b="5046"/>
            <a:stretch/>
          </p:blipFill>
          <p:spPr>
            <a:xfrm>
              <a:off x="4002175" y="4419600"/>
              <a:ext cx="1803857" cy="2119326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125359" y="4879098"/>
              <a:ext cx="609600" cy="1221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3.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5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0"/>
            </p:par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02466" y="1731246"/>
            <a:ext cx="6324600" cy="3907554"/>
            <a:chOff x="152399" y="1679010"/>
            <a:chExt cx="2784935" cy="2283390"/>
          </a:xfrm>
        </p:grpSpPr>
        <p:sp>
          <p:nvSpPr>
            <p:cNvPr id="9" name="Rectangle 8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2399" y="2015657"/>
              <a:ext cx="609600" cy="172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115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1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557" y="58507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khối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nhật</a:t>
            </a:r>
            <a:r>
              <a:rPr lang="en-US" sz="5400" b="1" dirty="0" smtClean="0">
                <a:solidFill>
                  <a:srgbClr val="00B050"/>
                </a:solidFill>
              </a:rPr>
              <a:t/>
            </a:r>
            <a:br>
              <a:rPr lang="en-US" sz="5400" b="1" dirty="0" smtClean="0">
                <a:solidFill>
                  <a:srgbClr val="00B050"/>
                </a:solidFill>
              </a:rPr>
            </a:br>
            <a:endParaRPr lang="en-US" sz="5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1022993"/>
            <a:ext cx="3014803" cy="2712817"/>
            <a:chOff x="386013" y="1249583"/>
            <a:chExt cx="3014803" cy="2712817"/>
          </a:xfrm>
        </p:grpSpPr>
        <p:sp>
          <p:nvSpPr>
            <p:cNvPr id="3" name="Rectangle 2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181600" y="1040355"/>
            <a:ext cx="2984793" cy="2712817"/>
            <a:chOff x="5110677" y="1272491"/>
            <a:chExt cx="2984793" cy="2712817"/>
          </a:xfrm>
        </p:grpSpPr>
        <p:sp>
          <p:nvSpPr>
            <p:cNvPr id="27" name="Rectangle 26"/>
            <p:cNvSpPr/>
            <p:nvPr/>
          </p:nvSpPr>
          <p:spPr>
            <a:xfrm>
              <a:off x="5733270" y="1272491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1" b="97809" l="9761" r="898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34" y="1600200"/>
              <a:ext cx="2176472" cy="225152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110677" y="1513392"/>
              <a:ext cx="62259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2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400" b="1" dirty="0" smtClean="0">
                  <a:solidFill>
                    <a:srgbClr val="7030A0"/>
                  </a:solidFill>
                </a:rPr>
                <a:t/>
              </a:r>
              <a:br>
                <a:rPr lang="en-US" sz="4400" b="1" dirty="0" smtClean="0">
                  <a:solidFill>
                    <a:srgbClr val="7030A0"/>
                  </a:solidFill>
                </a:rPr>
              </a:br>
              <a:r>
                <a:rPr lang="en-US" sz="4400" b="1" dirty="0" smtClean="0">
                  <a:solidFill>
                    <a:srgbClr val="7030A0"/>
                  </a:solidFill>
                </a:rPr>
                <a:t>   </a:t>
              </a:r>
              <a:endParaRPr lang="en-US" sz="4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83443" y="3962400"/>
            <a:ext cx="4492381" cy="2345499"/>
            <a:chOff x="1908419" y="4334200"/>
            <a:chExt cx="4492381" cy="2345499"/>
          </a:xfrm>
        </p:grpSpPr>
        <p:sp>
          <p:nvSpPr>
            <p:cNvPr id="28" name="Rectangle 27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908419" y="4851669"/>
              <a:ext cx="62259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3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6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2000" y="1612042"/>
            <a:ext cx="6986353" cy="3962400"/>
            <a:chOff x="1908419" y="4334200"/>
            <a:chExt cx="4492381" cy="2345499"/>
          </a:xfrm>
        </p:grpSpPr>
        <p:sp>
          <p:nvSpPr>
            <p:cNvPr id="9" name="Rectangle 8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08419" y="4851669"/>
              <a:ext cx="622593" cy="1038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7200" b="1" dirty="0">
                  <a:solidFill>
                    <a:srgbClr val="FF0000"/>
                  </a:solidFill>
                </a:rPr>
                <a:t>3</a:t>
              </a:r>
              <a:r>
                <a:rPr lang="en-US" sz="72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4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256</TotalTime>
  <Words>99</Words>
  <Application>Microsoft Office PowerPoint</Application>
  <PresentationFormat>On-screen Show (4:3)</PresentationFormat>
  <Paragraphs>37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    Làm quen với toán                                 Đề tài: Nhận biết , phân biệt khối vuông, khối chữ nhật                                    Lứa tuổi: Mẫu giáo lớn A1                                    Số lượng: 20 trẻ                                    Giáo viên: Nguyễn Thị Hảo </vt:lpstr>
      <vt:lpstr>                                                    Câu 1: Khối gì có 6 mặt các mặt đều là hình vuông  </vt:lpstr>
      <vt:lpstr>PowerPoint Presentation</vt:lpstr>
      <vt:lpstr>                 Câu 2: Bé hãy tìm đồ vật có hình dạng giống khối vuông </vt:lpstr>
      <vt:lpstr>PowerPoint Presentation</vt:lpstr>
      <vt:lpstr>Câu 3: Khối gì có 6 mặt các mặt đều là hình chữ nhật  </vt:lpstr>
      <vt:lpstr>PowerPoint Presentation</vt:lpstr>
      <vt:lpstr>Câu 4: Bé hãy tìm đồ vật có hình dạng giống khối chữ nhật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1: Ngày lễ Halowin là ngày nào trong năm? 1. 31/10  2.  20/10  3. 10/10</dc:title>
  <dc:creator>Welcome</dc:creator>
  <cp:lastModifiedBy>Welcome</cp:lastModifiedBy>
  <cp:revision>28</cp:revision>
  <dcterms:created xsi:type="dcterms:W3CDTF">2017-10-18T09:55:45Z</dcterms:created>
  <dcterms:modified xsi:type="dcterms:W3CDTF">2017-10-31T13:49:01Z</dcterms:modified>
</cp:coreProperties>
</file>