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sldIdLst>
    <p:sldId id="261" r:id="rId5"/>
    <p:sldId id="256" r:id="rId6"/>
    <p:sldId id="257" r:id="rId7"/>
    <p:sldId id="266" r:id="rId8"/>
    <p:sldId id="264" r:id="rId9"/>
    <p:sldId id="265" r:id="rId10"/>
    <p:sldId id="269" r:id="rId11"/>
    <p:sldId id="270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08-Jan-19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3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7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2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3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17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12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5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15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5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0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60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10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83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57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33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12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7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76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24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85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33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1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15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6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3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6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08-Jan-19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6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38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139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55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08-Jan-19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08-Jan-19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08-Jan-19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08-Jan-19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08-Jan-19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08-Jan-19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1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NHẬN THỨC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: NBPB : To – </a:t>
            </a:r>
            <a:r>
              <a:rPr lang="en-US" sz="3200" b="1" dirty="0" err="1" smtClean="0">
                <a:solidFill>
                  <a:srgbClr val="006600"/>
                </a:solidFill>
              </a:rPr>
              <a:t>Nhỏ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>
                <a:solidFill>
                  <a:srgbClr val="006600"/>
                </a:solidFill>
              </a:rPr>
              <a:t/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</a:t>
            </a:r>
            <a:r>
              <a:rPr lang="en-US" sz="3200" b="1" dirty="0" smtClean="0">
                <a:solidFill>
                  <a:srgbClr val="006600"/>
                </a:solidFill>
              </a:rPr>
              <a:t>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Giáo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viên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 smtClean="0">
                <a:solidFill>
                  <a:srgbClr val="006600"/>
                </a:solidFill>
              </a:rPr>
              <a:t>Vũ</a:t>
            </a:r>
            <a:r>
              <a:rPr lang="en-US" sz="3200" b="1" dirty="0" smtClean="0">
                <a:solidFill>
                  <a:srgbClr val="006600"/>
                </a:solidFill>
              </a:rPr>
              <a:t> Thu </a:t>
            </a:r>
            <a:r>
              <a:rPr lang="en-US" sz="3200" b="1" dirty="0" err="1" smtClean="0">
                <a:solidFill>
                  <a:srgbClr val="006600"/>
                </a:solidFill>
              </a:rPr>
              <a:t>Hằng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>
                <a:solidFill>
                  <a:srgbClr val="006600"/>
                </a:solidFill>
              </a:rPr>
              <a:t/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>
                <a:solidFill>
                  <a:srgbClr val="0066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Luyện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tập</a:t>
            </a:r>
            <a:r>
              <a:rPr lang="en-US" sz="4800" b="1" dirty="0" smtClean="0">
                <a:solidFill>
                  <a:srgbClr val="FF0000"/>
                </a:solidFill>
              </a:rPr>
              <a:t> : </a:t>
            </a:r>
            <a:r>
              <a:rPr lang="en-US" sz="4800" b="1" dirty="0" err="1" smtClean="0">
                <a:solidFill>
                  <a:srgbClr val="FF0000"/>
                </a:solidFill>
              </a:rPr>
              <a:t>Trò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chơi</a:t>
            </a:r>
            <a:r>
              <a:rPr lang="en-US" sz="4800" b="1" dirty="0" smtClean="0">
                <a:solidFill>
                  <a:srgbClr val="FF0000"/>
                </a:solidFill>
              </a:rPr>
              <a:t> “ </a:t>
            </a:r>
            <a:r>
              <a:rPr lang="en-US" sz="4800" b="1" dirty="0" err="1" smtClean="0">
                <a:solidFill>
                  <a:srgbClr val="FF0000"/>
                </a:solidFill>
              </a:rPr>
              <a:t>Lấy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quả</a:t>
            </a:r>
            <a:r>
              <a:rPr lang="en-US" sz="4800" b="1" dirty="0" smtClean="0">
                <a:solidFill>
                  <a:srgbClr val="FF0000"/>
                </a:solidFill>
              </a:rPr>
              <a:t> to – </a:t>
            </a:r>
            <a:r>
              <a:rPr lang="en-US" sz="4800" b="1" dirty="0" err="1" smtClean="0">
                <a:solidFill>
                  <a:srgbClr val="FF0000"/>
                </a:solidFill>
              </a:rPr>
              <a:t>quả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nhỏ</a:t>
            </a:r>
            <a:r>
              <a:rPr lang="en-US" sz="4800" b="1" dirty="0" smtClean="0">
                <a:solidFill>
                  <a:srgbClr val="FF0000"/>
                </a:solidFill>
              </a:rPr>
              <a:t> ”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50" y="-152400"/>
            <a:ext cx="1010696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4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6509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09"/>
            <a:ext cx="9144000" cy="679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1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650" y="64717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to –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06488"/>
            <a:ext cx="548640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5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47699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9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54864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1714500"/>
            <a:ext cx="34671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55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1_Office Theme</vt:lpstr>
      <vt:lpstr>2_Office Theme</vt:lpstr>
      <vt:lpstr>3_Office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Lop D1</cp:lastModifiedBy>
  <cp:revision>45</cp:revision>
  <dcterms:created xsi:type="dcterms:W3CDTF">2018-10-09T01:27:08Z</dcterms:created>
  <dcterms:modified xsi:type="dcterms:W3CDTF">2019-01-08T06:17:22Z</dcterms:modified>
</cp:coreProperties>
</file>