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8" r:id="rId3"/>
    <p:sldId id="280" r:id="rId4"/>
    <p:sldId id="256" r:id="rId5"/>
    <p:sldId id="326" r:id="rId6"/>
    <p:sldId id="308" r:id="rId7"/>
    <p:sldId id="327" r:id="rId8"/>
    <p:sldId id="320" r:id="rId9"/>
    <p:sldId id="315" r:id="rId10"/>
    <p:sldId id="317" r:id="rId11"/>
    <p:sldId id="318" r:id="rId12"/>
    <p:sldId id="319" r:id="rId13"/>
    <p:sldId id="328" r:id="rId14"/>
    <p:sldId id="331" r:id="rId15"/>
    <p:sldId id="316" r:id="rId16"/>
    <p:sldId id="276" r:id="rId17"/>
    <p:sldId id="264" r:id="rId18"/>
    <p:sldId id="265" r:id="rId19"/>
    <p:sldId id="266" r:id="rId20"/>
    <p:sldId id="267" r:id="rId21"/>
    <p:sldId id="270" r:id="rId22"/>
    <p:sldId id="272" r:id="rId23"/>
    <p:sldId id="330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6600CC"/>
    <a:srgbClr val="0000FF"/>
    <a:srgbClr val="009900"/>
    <a:srgbClr val="FF0000"/>
    <a:srgbClr val="FF3399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2EDCCC-90F8-41A4-B21F-AF962AEDC79D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544ABDE-2F89-4769-8508-522289339C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FF46E1-F5D1-4BC8-B816-C8793894FF2C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B709AB-C794-445A-923D-965259305BA1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A51CF-97F5-4AC3-940C-945AB8064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6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C988F-F544-4635-8795-B7A50E2EA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91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87B96-E4FD-4F0B-B858-329502666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60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4C784-390B-4057-BA56-56384EC30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24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83053-9867-465C-B997-76B39E3BB0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64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40DAE-46FB-4264-9AEB-137877329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91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327EE-148C-4721-BFF6-D96BE711A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8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D7172-D285-4958-A9E0-41C5D1E0F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76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9D14B-B16B-4AC4-BC36-C23D66F20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5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9A178-2733-48FC-BCF8-90E4422C6C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60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96CE9-0B77-4D3B-A6B5-0F1728AB6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27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39556-73E9-49F7-9530-9A330D3C5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38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BC3BF46-B724-4A54-958A-F2A359C168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2.bin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slide" Target="slide22.xml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9.bin"/><Relationship Id="rId12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6.png"/><Relationship Id="rId9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slide" Target="slide18.xml"/><Relationship Id="rId3" Type="http://schemas.openxmlformats.org/officeDocument/2006/relationships/oleObject" Target="../embeddings/oleObject34.bin"/><Relationship Id="rId7" Type="http://schemas.openxmlformats.org/officeDocument/2006/relationships/image" Target="../media/image21.wmf"/><Relationship Id="rId12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25.jpeg"/><Relationship Id="rId5" Type="http://schemas.openxmlformats.org/officeDocument/2006/relationships/slide" Target="slide20.xml"/><Relationship Id="rId10" Type="http://schemas.openxmlformats.org/officeDocument/2006/relationships/image" Target="../media/image24.jpeg"/><Relationship Id="rId4" Type="http://schemas.openxmlformats.org/officeDocument/2006/relationships/image" Target="../media/image20.wmf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wmf"/><Relationship Id="rId12" Type="http://schemas.openxmlformats.org/officeDocument/2006/relationships/image" Target="../media/image24.jpeg"/><Relationship Id="rId2" Type="http://schemas.openxmlformats.org/officeDocument/2006/relationships/audio" Target="file:///H:\toan%20so%207%20tiet%202\trong.wav" TargetMode="External"/><Relationship Id="rId16" Type="http://schemas.openxmlformats.org/officeDocument/2006/relationships/slide" Target="slide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23.jpeg"/><Relationship Id="rId5" Type="http://schemas.openxmlformats.org/officeDocument/2006/relationships/image" Target="../media/image26.png"/><Relationship Id="rId15" Type="http://schemas.openxmlformats.org/officeDocument/2006/relationships/slide" Target="slide19.xml"/><Relationship Id="rId10" Type="http://schemas.openxmlformats.org/officeDocument/2006/relationships/image" Target="../media/image22.jpeg"/><Relationship Id="rId4" Type="http://schemas.openxmlformats.org/officeDocument/2006/relationships/slide" Target="slide17.xml"/><Relationship Id="rId9" Type="http://schemas.openxmlformats.org/officeDocument/2006/relationships/image" Target="../media/image21.wmf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jpeg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15.png"/><Relationship Id="rId3" Type="http://schemas.openxmlformats.org/officeDocument/2006/relationships/image" Target="../media/image8.jpeg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9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4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2.jpeg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3.bin"/><Relationship Id="rId30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905000" y="152400"/>
            <a:ext cx="533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UTM Charlemagne" panose="02040603050506020204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UTM Charlemagne" panose="02040603050506020204" pitchFamily="18" charset="0"/>
              </a:rPr>
              <a:t>Trường</a:t>
            </a:r>
            <a:r>
              <a:rPr lang="en-US" altLang="en-US" sz="2400" b="1" dirty="0">
                <a:solidFill>
                  <a:srgbClr val="0000FF"/>
                </a:solidFill>
                <a:latin typeface="UTM Charlemagne" panose="02040603050506020204" pitchFamily="18" charset="0"/>
              </a:rPr>
              <a:t> MN </a:t>
            </a:r>
            <a:r>
              <a:rPr lang="en-US" altLang="en-US" sz="2400" b="1" dirty="0" err="1">
                <a:solidFill>
                  <a:srgbClr val="0000FF"/>
                </a:solidFill>
                <a:latin typeface="UTM Charlemagne" panose="02040603050506020204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UTM Charlemagne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UTM Charlemagne" panose="02040603050506020204" pitchFamily="18" charset="0"/>
              </a:rPr>
              <a:t>Thuỷ</a:t>
            </a:r>
            <a:r>
              <a:rPr lang="en-US" altLang="en-US" sz="2400" b="1" dirty="0">
                <a:solidFill>
                  <a:srgbClr val="0000FF"/>
                </a:solidFill>
                <a:latin typeface="UTM Charlemagne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UTM Charlemagne" panose="02040603050506020204" pitchFamily="18" charset="0"/>
              </a:rPr>
              <a:t>Tiên</a:t>
            </a:r>
            <a:endParaRPr lang="en-US" altLang="en-US" sz="2400" b="1" dirty="0">
              <a:solidFill>
                <a:srgbClr val="0000FF"/>
              </a:solidFill>
              <a:latin typeface="UTM Charlemagne" panose="02040603050506020204" pitchFamily="18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3371671"/>
            <a:ext cx="6934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Gi¸o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¸n :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Lµm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quen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víi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to¸n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Avant" pitchFamily="34" charset="0"/>
              <a:cs typeface="Times New Roman"/>
            </a:endParaRPr>
          </a:p>
          <a:p>
            <a:pPr algn="ctr" eaLnBrk="1" hangingPunct="1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Sè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8 (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TiÕt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vant" pitchFamily="34" charset="0"/>
                <a:cs typeface="Times New Roman"/>
              </a:rPr>
              <a:t> 3)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362200" y="39624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971675" y="5334000"/>
            <a:ext cx="519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Løa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tuæi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: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MÉu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lín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GV: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NguyÔn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ThÞ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Thuû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078" name="Picture 5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4606" y="-177006"/>
            <a:ext cx="13223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1612" y="5154613"/>
            <a:ext cx="1501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85063" y="4953000"/>
            <a:ext cx="17605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7333" r="9525" b="15329"/>
          <a:stretch>
            <a:fillRect/>
          </a:stretch>
        </p:blipFill>
        <p:spPr bwMode="auto">
          <a:xfrm>
            <a:off x="3429000" y="1149350"/>
            <a:ext cx="21336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9063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16563" y="419100"/>
            <a:ext cx="906462" cy="1049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68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9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12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67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724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3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1442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3106738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212407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4114800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7078663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6040438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5064125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8 L -0.22344 0.434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8 L -0.22344 0.434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8 L -0.22344 0.43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9 L -0.22344 0.434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9 L -0.22344 0.434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4 0.18409 L -0.22344 0.434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4172E-6 L 0.58386 0.282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14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0296E-6 L 0.13055 0.69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34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619 L -3.33333E-6 -1.6558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8.23312E-7 L 0.00486 0.013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6512E-7 L -0.00677 0.006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-0.00647 L -3.33333E-6 -8.048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3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6512E-7 L 0.00052 0.0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37 L 1.11022E-16 -8.0481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9769E-7 L -0.00174 0.00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37 L 0 -8.0481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4172E-6 L 0.04219 0.2604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4" grpId="0" animBg="1"/>
      <p:bldP spid="24" grpId="1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9063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16563" y="419100"/>
            <a:ext cx="906462" cy="1049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68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9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12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67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724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4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1442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3106738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212407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4114800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7078663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6040438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5064125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1 0.08418 L -0.33091 0.33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 0.08418 L -0.3309 0.334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 0.08418 L -0.3309 0.334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 0.08418 L -0.3309 0.334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 0.08418 L -0.3309 0.334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0509 L 0.36042 0.25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124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172E-6 L 0.14531 0.593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296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09 L 5.55112E-17 -8.23312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23312E-7 L 0 -8.23312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0.00463 L -3.33333E-6 2.77521E-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05E-7 L 0.00052 -0.0046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037 L -3.33333E-6 -8.048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37 L 0 -8.0481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9769E-7 L 0.0066 0.00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4172E-6 L 0.03385 0.271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13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9063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16563" y="419100"/>
            <a:ext cx="906462" cy="1049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68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9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12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67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724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3275" y="4191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5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1442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3106738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212407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4114800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7078663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6040438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5064125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34327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115 0.08418 L -0.44115 0.33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115 0.08418 L -0.44115 0.334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115 0.08418 L -0.44115 0.334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114 0.08418 L -0.44114 0.334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4172E-6 L 0.1849 0.59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296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4783E-6 L 0.16823 0.280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14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24 L 3.33333E-6 -2.488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0231 L -3.33333E-6 9.25069E-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6512E-7 L 0.00052 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2535E-8 L -3.33333E-6 0.005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9769E-7 L -0.00174 0.00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37 L 3.33333E-6 -8.0481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4172E-6 L 0.04219 0.271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3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Paper bag"/>
          <p:cNvSpPr>
            <a:spLocks noChangeArrowheads="1" noChangeShapeType="1" noTextEdit="1"/>
          </p:cNvSpPr>
          <p:nvPr/>
        </p:nvSpPr>
        <p:spPr bwMode="auto">
          <a:xfrm>
            <a:off x="762000" y="2286000"/>
            <a:ext cx="74676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" y="0"/>
            <a:ext cx="75485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8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  <a:endParaRPr lang="en-US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2286000" y="1066800"/>
            <a:ext cx="4191000" cy="1752600"/>
          </a:xfrm>
          <a:prstGeom prst="triangle">
            <a:avLst>
              <a:gd name="adj" fmla="val 507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FF00"/>
                </a:solidFill>
                <a:latin typeface=".VnArial" pitchFamily="34" charset="0"/>
              </a:rPr>
              <a:t>8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67000" y="28829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0" y="38100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67000" y="47244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0" y="56388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288" y="1981200"/>
            <a:ext cx="8058150" cy="2924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eaLnBrk="1" hangingPunct="1">
              <a:defRPr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9999">
              <a:srgbClr val="CCFF33"/>
            </a:gs>
            <a:gs pos="100000">
              <a:srgbClr val="FF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.VnArial" panose="020B7200000000000000" pitchFamily="34" charset="0"/>
              </a:rPr>
              <a:t>C¸ch ch¬i :</a:t>
            </a:r>
          </a:p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-Trªn mµn hinh cã c¸c c¸ch chia 8 ®èi t­ượng thµnh hai phÇn,nhiÖm vô cña c¸c con lµ quan s¸t thËt kÜ xem c¸ch chia nµo tươ­ng øng víi c¸ch mµ c« ®· chia.</a:t>
            </a:r>
            <a:r>
              <a:rPr lang="en-US" altLang="en-US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.VnArial" panose="020B7200000000000000" pitchFamily="34" charset="0"/>
              </a:rPr>
              <a:t>LuËt ch¬i</a:t>
            </a:r>
            <a:r>
              <a:rPr lang="en-US" altLang="en-US" sz="280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altLang="en-US" sz="2400">
                <a:solidFill>
                  <a:srgbClr val="0000FF"/>
                </a:solidFill>
                <a:latin typeface=".VnArial" panose="020B7200000000000000" pitchFamily="34" charset="0"/>
              </a:rPr>
              <a:t>Khi mµn hinh hiÖn lªn ®ång hå sÏ ®Õm ng­îc 5 gi©y , sau 5 gi©y ®ã hai ®éi sÏ l¾c s¾c s« Giµnh quyÒn tr¶ lêi .(nÕu ch­a hÕt 5 gi©y mµ ®«i nµo l¾c s¾c x« ®éi ®ã sÏ pham luËt vµ quyÒn tr¶ lêi thuéc vÒ ®éi b¹n) ,®éi nµo l¾c s¾c x« tr­íc ®éi ®ã sÏ giµnh quyÒn tr¶ lêi ,nÕu tr¶ lêi sai quyÒn tr¶ lêi sÏ thuéc vÒ ®éi b¹n, ®éi nµo tr¶ lêi ®óng sÏ ®­îc th­ëng mét</a:t>
            </a:r>
          </a:p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.VnArial" panose="020B7200000000000000" pitchFamily="34" charset="0"/>
              </a:rPr>
              <a:t> b«ng hoa.Trß ch¬i kÕt thóc ®éi nµo ®­îc nhiÒu hoa h¬n ®éi ®ã sÏ giµnh chiÕn th¾ng.</a:t>
            </a: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219" y="4671219"/>
            <a:ext cx="210343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10400" y="4191000"/>
            <a:ext cx="2463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533400" y="1524000"/>
            <a:ext cx="77724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1507" name="Object 9"/>
          <p:cNvGraphicFramePr>
            <a:graphicFrameLocks noChangeAspect="1"/>
          </p:cNvGraphicFramePr>
          <p:nvPr/>
        </p:nvGraphicFramePr>
        <p:xfrm>
          <a:off x="1143000" y="16764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Image" r:id="rId4" imgW="1713681" imgH="2133333" progId="Photoshop.Image.7">
                  <p:embed/>
                </p:oleObj>
              </mc:Choice>
              <mc:Fallback>
                <p:oleObj name="Image" r:id="rId4" imgW="1713681" imgH="2133333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10"/>
          <p:cNvGraphicFramePr>
            <a:graphicFrameLocks noChangeAspect="1"/>
          </p:cNvGraphicFramePr>
          <p:nvPr/>
        </p:nvGraphicFramePr>
        <p:xfrm>
          <a:off x="2286000" y="15240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Image" r:id="rId6" imgW="1713681" imgH="2133333" progId="Photoshop.Image.7">
                  <p:embed/>
                </p:oleObj>
              </mc:Choice>
              <mc:Fallback>
                <p:oleObj name="Image" r:id="rId6" imgW="1713681" imgH="2133333" progId="Photoshop.Image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5240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11"/>
          <p:cNvGraphicFramePr>
            <a:graphicFrameLocks noChangeAspect="1"/>
          </p:cNvGraphicFramePr>
          <p:nvPr/>
        </p:nvGraphicFramePr>
        <p:xfrm>
          <a:off x="609600" y="20574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Image" r:id="rId7" imgW="1713681" imgH="2133333" progId="Photoshop.Image.7">
                  <p:embed/>
                </p:oleObj>
              </mc:Choice>
              <mc:Fallback>
                <p:oleObj name="Image" r:id="rId7" imgW="1713681" imgH="2133333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12"/>
          <p:cNvGraphicFramePr>
            <a:graphicFrameLocks noChangeAspect="1"/>
          </p:cNvGraphicFramePr>
          <p:nvPr/>
        </p:nvGraphicFramePr>
        <p:xfrm>
          <a:off x="1828800" y="20574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Image" r:id="rId8" imgW="1713681" imgH="2133333" progId="Photoshop.Image.7">
                  <p:embed/>
                </p:oleObj>
              </mc:Choice>
              <mc:Fallback>
                <p:oleObj name="Image" r:id="rId8" imgW="1713681" imgH="2133333" progId="Photoshop.Image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0574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3"/>
          <p:cNvGraphicFramePr>
            <a:graphicFrameLocks noChangeAspect="1"/>
          </p:cNvGraphicFramePr>
          <p:nvPr/>
        </p:nvGraphicFramePr>
        <p:xfrm>
          <a:off x="2895600" y="16764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Image" r:id="rId9" imgW="1713681" imgH="2133333" progId="Photoshop.Image.7">
                  <p:embed/>
                </p:oleObj>
              </mc:Choice>
              <mc:Fallback>
                <p:oleObj name="Image" r:id="rId9" imgW="1713681" imgH="2133333" progId="Photoshop.Image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6764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26"/>
          <p:cNvGraphicFramePr>
            <a:graphicFrameLocks noChangeAspect="1"/>
          </p:cNvGraphicFramePr>
          <p:nvPr/>
        </p:nvGraphicFramePr>
        <p:xfrm>
          <a:off x="5715000" y="15240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Image" r:id="rId10" imgW="1713681" imgH="2133333" progId="Photoshop.Image.7">
                  <p:embed/>
                </p:oleObj>
              </mc:Choice>
              <mc:Fallback>
                <p:oleObj name="Image" r:id="rId10" imgW="1713681" imgH="2133333" progId="Photoshop.Image.7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5240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28"/>
          <p:cNvGraphicFramePr>
            <a:graphicFrameLocks noChangeAspect="1"/>
          </p:cNvGraphicFramePr>
          <p:nvPr/>
        </p:nvGraphicFramePr>
        <p:xfrm>
          <a:off x="4648200" y="19050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Image" r:id="rId11" imgW="1713681" imgH="2133333" progId="Photoshop.Image.7">
                  <p:embed/>
                </p:oleObj>
              </mc:Choice>
              <mc:Fallback>
                <p:oleObj name="Image" r:id="rId11" imgW="1713681" imgH="2133333" progId="Photoshop.Image.7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29"/>
          <p:cNvGraphicFramePr>
            <a:graphicFrameLocks noChangeAspect="1"/>
          </p:cNvGraphicFramePr>
          <p:nvPr/>
        </p:nvGraphicFramePr>
        <p:xfrm>
          <a:off x="6553200" y="19050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Image" r:id="rId12" imgW="1713681" imgH="2133333" progId="Photoshop.Image.7">
                  <p:embed/>
                </p:oleObj>
              </mc:Choice>
              <mc:Fallback>
                <p:oleObj name="Image" r:id="rId12" imgW="1713681" imgH="2133333" progId="Photoshop.Image.7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9050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Rectangle 3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28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1- 7</a:t>
            </a:r>
          </a:p>
        </p:txBody>
      </p:sp>
      <p:sp>
        <p:nvSpPr>
          <p:cNvPr id="21516" name="Rectangle 3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514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2- 6</a:t>
            </a:r>
          </a:p>
        </p:txBody>
      </p:sp>
      <p:sp>
        <p:nvSpPr>
          <p:cNvPr id="21517" name="Rectangle 3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934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4- 4</a:t>
            </a:r>
          </a:p>
        </p:txBody>
      </p:sp>
      <p:sp>
        <p:nvSpPr>
          <p:cNvPr id="21518" name="Rectangle 3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800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3 - 5</a:t>
            </a:r>
          </a:p>
        </p:txBody>
      </p:sp>
      <p:sp>
        <p:nvSpPr>
          <p:cNvPr id="21519" name="Text Box 38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1</a:t>
            </a:r>
          </a:p>
        </p:txBody>
      </p: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2819400" y="48006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2</a:t>
            </a:r>
          </a:p>
        </p:txBody>
      </p:sp>
      <p:sp>
        <p:nvSpPr>
          <p:cNvPr id="21521" name="Text Box 40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5181600" y="48006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3</a:t>
            </a:r>
          </a:p>
        </p:txBody>
      </p:sp>
      <p:sp>
        <p:nvSpPr>
          <p:cNvPr id="21522" name="Text Box 41">
            <a:hlinkClick r:id="rId16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48006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4</a:t>
            </a:r>
          </a:p>
        </p:txBody>
      </p:sp>
      <p:sp>
        <p:nvSpPr>
          <p:cNvPr id="21523" name="Line 46"/>
          <p:cNvSpPr>
            <a:spLocks noChangeShapeType="1"/>
          </p:cNvSpPr>
          <p:nvPr/>
        </p:nvSpPr>
        <p:spPr bwMode="auto">
          <a:xfrm>
            <a:off x="4343400" y="1524000"/>
            <a:ext cx="0" cy="228600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Oval 57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Bắt đầu</a:t>
            </a:r>
          </a:p>
        </p:txBody>
      </p:sp>
      <p:sp>
        <p:nvSpPr>
          <p:cNvPr id="13368" name="Oval 56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370" name="Oval 58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371" name="Oval 59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372" name="Oval 60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373" name="Oval 61"/>
          <p:cNvSpPr>
            <a:spLocks noChangeArrowheads="1"/>
          </p:cNvSpPr>
          <p:nvPr/>
        </p:nvSpPr>
        <p:spPr bwMode="auto">
          <a:xfrm>
            <a:off x="3581400" y="30480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8" grpId="0" animBg="1"/>
      <p:bldP spid="13370" grpId="0" animBg="1"/>
      <p:bldP spid="13371" grpId="0" animBg="1"/>
      <p:bldP spid="13372" grpId="0" animBg="1"/>
      <p:bldP spid="133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8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Bắt đầu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533400" y="1219200"/>
            <a:ext cx="77724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Line 14"/>
          <p:cNvSpPr>
            <a:spLocks noChangeShapeType="1"/>
          </p:cNvSpPr>
          <p:nvPr/>
        </p:nvSpPr>
        <p:spPr bwMode="auto">
          <a:xfrm>
            <a:off x="4267200" y="1295400"/>
            <a:ext cx="0" cy="2286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28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1- 7</a:t>
            </a:r>
          </a:p>
        </p:txBody>
      </p:sp>
      <p:sp>
        <p:nvSpPr>
          <p:cNvPr id="22542" name="Rectangle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648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2- 6</a:t>
            </a:r>
          </a:p>
        </p:txBody>
      </p:sp>
      <p:sp>
        <p:nvSpPr>
          <p:cNvPr id="22543" name="Rectangl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384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3- 5</a:t>
            </a:r>
          </a:p>
        </p:txBody>
      </p:sp>
      <p:sp>
        <p:nvSpPr>
          <p:cNvPr id="22544" name="Rectangle 1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934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4- 4</a:t>
            </a:r>
          </a:p>
        </p:txBody>
      </p:sp>
      <p:sp>
        <p:nvSpPr>
          <p:cNvPr id="22545" name="Text Box 19"/>
          <p:cNvSpPr txBox="1">
            <a:spLocks noChangeArrowheads="1"/>
          </p:cNvSpPr>
          <p:nvPr/>
        </p:nvSpPr>
        <p:spPr bwMode="auto">
          <a:xfrm>
            <a:off x="4572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1</a:t>
            </a:r>
          </a:p>
        </p:txBody>
      </p:sp>
      <p:sp>
        <p:nvSpPr>
          <p:cNvPr id="22546" name="Text Box 20"/>
          <p:cNvSpPr txBox="1">
            <a:spLocks noChangeArrowheads="1"/>
          </p:cNvSpPr>
          <p:nvPr/>
        </p:nvSpPr>
        <p:spPr bwMode="auto">
          <a:xfrm>
            <a:off x="2667000" y="48768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2</a:t>
            </a:r>
          </a:p>
        </p:txBody>
      </p:sp>
      <p:sp>
        <p:nvSpPr>
          <p:cNvPr id="22547" name="Text Box 2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530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3</a:t>
            </a:r>
          </a:p>
        </p:txBody>
      </p:sp>
      <p:sp>
        <p:nvSpPr>
          <p:cNvPr id="22548" name="Text Box 22"/>
          <p:cNvSpPr txBox="1">
            <a:spLocks noChangeArrowheads="1"/>
          </p:cNvSpPr>
          <p:nvPr/>
        </p:nvSpPr>
        <p:spPr bwMode="auto">
          <a:xfrm>
            <a:off x="7239000" y="48768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4</a:t>
            </a:r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34290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0" grpId="0" animBg="1"/>
      <p:bldP spid="19481" grpId="0" animBg="1"/>
      <p:bldP spid="19482" grpId="0" animBg="1"/>
      <p:bldP spid="19483" grpId="0" animBg="1"/>
      <p:bldP spid="194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838200" y="1295400"/>
            <a:ext cx="77724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622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Line 13"/>
          <p:cNvSpPr>
            <a:spLocks noChangeShapeType="1"/>
          </p:cNvSpPr>
          <p:nvPr/>
        </p:nvSpPr>
        <p:spPr bwMode="auto">
          <a:xfrm>
            <a:off x="4572000" y="1295400"/>
            <a:ext cx="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Rectangl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8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1- 7</a:t>
            </a:r>
          </a:p>
        </p:txBody>
      </p:sp>
      <p:sp>
        <p:nvSpPr>
          <p:cNvPr id="23565" name="Rectangle 1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648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2- 6</a:t>
            </a:r>
          </a:p>
        </p:txBody>
      </p:sp>
      <p:sp>
        <p:nvSpPr>
          <p:cNvPr id="23566" name="Rectangle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4384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3- 5</a:t>
            </a:r>
          </a:p>
        </p:txBody>
      </p:sp>
      <p:sp>
        <p:nvSpPr>
          <p:cNvPr id="23567" name="Rectangle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934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4- 4</a:t>
            </a:r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5334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1</a:t>
            </a: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27432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2</a:t>
            </a:r>
          </a:p>
        </p:txBody>
      </p:sp>
      <p:sp>
        <p:nvSpPr>
          <p:cNvPr id="23570" name="Text Box 20"/>
          <p:cNvSpPr txBox="1">
            <a:spLocks noChangeArrowheads="1"/>
          </p:cNvSpPr>
          <p:nvPr/>
        </p:nvSpPr>
        <p:spPr bwMode="auto">
          <a:xfrm>
            <a:off x="49530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3</a:t>
            </a:r>
          </a:p>
        </p:txBody>
      </p:sp>
      <p:sp>
        <p:nvSpPr>
          <p:cNvPr id="23571" name="Text Box 21"/>
          <p:cNvSpPr txBox="1">
            <a:spLocks noChangeArrowheads="1"/>
          </p:cNvSpPr>
          <p:nvPr/>
        </p:nvSpPr>
        <p:spPr bwMode="auto">
          <a:xfrm>
            <a:off x="7239000" y="49530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4</a:t>
            </a:r>
          </a:p>
        </p:txBody>
      </p:sp>
      <p:sp>
        <p:nvSpPr>
          <p:cNvPr id="23572" name="Oval 25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Bắt đầu</a:t>
            </a:r>
          </a:p>
        </p:txBody>
      </p:sp>
      <p:sp>
        <p:nvSpPr>
          <p:cNvPr id="20503" name="Oval 23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506" name="Oval 26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504" name="Oval 24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507" name="Oval 27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3" grpId="0" animBg="1"/>
      <p:bldP spid="20502" grpId="0" animBg="1"/>
      <p:bldP spid="20506" grpId="0" animBg="1"/>
      <p:bldP spid="20504" grpId="0" animBg="1"/>
      <p:bldP spid="205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133600"/>
            <a:ext cx="6556375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VĐ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609600" y="1524000"/>
            <a:ext cx="7772400" cy="2133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4579" name="Object 5"/>
          <p:cNvGraphicFramePr>
            <a:graphicFrameLocks noChangeAspect="1"/>
          </p:cNvGraphicFramePr>
          <p:nvPr/>
        </p:nvGraphicFramePr>
        <p:xfrm>
          <a:off x="609600" y="251460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Image" r:id="rId3" imgW="5346032" imgH="5396825" progId="Photoshop.Image.7">
                  <p:embed/>
                </p:oleObj>
              </mc:Choice>
              <mc:Fallback>
                <p:oleObj name="Image" r:id="rId3" imgW="5346032" imgH="5396825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4600"/>
                        <a:ext cx="9144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6"/>
          <p:cNvGraphicFramePr>
            <a:graphicFrameLocks noChangeAspect="1"/>
          </p:cNvGraphicFramePr>
          <p:nvPr/>
        </p:nvGraphicFramePr>
        <p:xfrm>
          <a:off x="1295400" y="17526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Image" r:id="rId5" imgW="5346032" imgH="5396825" progId="Photoshop.Image.7">
                  <p:embed/>
                </p:oleObj>
              </mc:Choice>
              <mc:Fallback>
                <p:oleObj name="Image" r:id="rId5" imgW="5346032" imgH="5396825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7526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/>
          <p:cNvGraphicFramePr>
            <a:graphicFrameLocks noChangeAspect="1"/>
          </p:cNvGraphicFramePr>
          <p:nvPr/>
        </p:nvGraphicFramePr>
        <p:xfrm>
          <a:off x="5791200" y="2133600"/>
          <a:ext cx="8493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Image" r:id="rId6" imgW="5346032" imgH="5396825" progId="Photoshop.Image.7">
                  <p:embed/>
                </p:oleObj>
              </mc:Choice>
              <mc:Fallback>
                <p:oleObj name="Image" r:id="rId6" imgW="5346032" imgH="5396825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133600"/>
                        <a:ext cx="8493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8"/>
          <p:cNvGraphicFramePr>
            <a:graphicFrameLocks noChangeAspect="1"/>
          </p:cNvGraphicFramePr>
          <p:nvPr/>
        </p:nvGraphicFramePr>
        <p:xfrm>
          <a:off x="2286000" y="1752600"/>
          <a:ext cx="990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" name="Image" r:id="rId7" imgW="5346032" imgH="5396825" progId="Photoshop.Image.7">
                  <p:embed/>
                </p:oleObj>
              </mc:Choice>
              <mc:Fallback>
                <p:oleObj name="Image" r:id="rId7" imgW="5346032" imgH="5396825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52600"/>
                        <a:ext cx="9906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9"/>
          <p:cNvGraphicFramePr>
            <a:graphicFrameLocks noChangeAspect="1"/>
          </p:cNvGraphicFramePr>
          <p:nvPr/>
        </p:nvGraphicFramePr>
        <p:xfrm>
          <a:off x="1752600" y="2590800"/>
          <a:ext cx="8382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Image" r:id="rId8" imgW="5346032" imgH="5396825" progId="Photoshop.Image.7">
                  <p:embed/>
                </p:oleObj>
              </mc:Choice>
              <mc:Fallback>
                <p:oleObj name="Image" r:id="rId8" imgW="5346032" imgH="5396825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90800"/>
                        <a:ext cx="8382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0"/>
          <p:cNvGraphicFramePr>
            <a:graphicFrameLocks noChangeAspect="1"/>
          </p:cNvGraphicFramePr>
          <p:nvPr/>
        </p:nvGraphicFramePr>
        <p:xfrm>
          <a:off x="3505200" y="1676400"/>
          <a:ext cx="849313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5" name="Image" r:id="rId9" imgW="5346032" imgH="5396825" progId="Photoshop.Image.7">
                  <p:embed/>
                </p:oleObj>
              </mc:Choice>
              <mc:Fallback>
                <p:oleObj name="Image" r:id="rId9" imgW="5346032" imgH="5396825" progId="Photoshop.Image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676400"/>
                        <a:ext cx="849313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5" name="Object 11"/>
          <p:cNvGraphicFramePr>
            <a:graphicFrameLocks noChangeAspect="1"/>
          </p:cNvGraphicFramePr>
          <p:nvPr/>
        </p:nvGraphicFramePr>
        <p:xfrm>
          <a:off x="2819400" y="2590800"/>
          <a:ext cx="8493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Image" r:id="rId10" imgW="5346032" imgH="5396825" progId="Photoshop.Image.7">
                  <p:embed/>
                </p:oleObj>
              </mc:Choice>
              <mc:Fallback>
                <p:oleObj name="Image" r:id="rId10" imgW="5346032" imgH="5396825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90800"/>
                        <a:ext cx="8493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6" name="Object 12"/>
          <p:cNvGraphicFramePr>
            <a:graphicFrameLocks noChangeAspect="1"/>
          </p:cNvGraphicFramePr>
          <p:nvPr/>
        </p:nvGraphicFramePr>
        <p:xfrm>
          <a:off x="3657600" y="2590800"/>
          <a:ext cx="8382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Image" r:id="rId11" imgW="5346032" imgH="5396825" progId="Photoshop.Image.7">
                  <p:embed/>
                </p:oleObj>
              </mc:Choice>
              <mc:Fallback>
                <p:oleObj name="Image" r:id="rId11" imgW="5346032" imgH="5396825" progId="Photoshop.Image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590800"/>
                        <a:ext cx="83820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Line 13"/>
          <p:cNvSpPr>
            <a:spLocks noChangeShapeType="1"/>
          </p:cNvSpPr>
          <p:nvPr/>
        </p:nvSpPr>
        <p:spPr bwMode="auto">
          <a:xfrm>
            <a:off x="4495800" y="1600200"/>
            <a:ext cx="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Rectangle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286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1- 7</a:t>
            </a:r>
          </a:p>
        </p:txBody>
      </p:sp>
      <p:sp>
        <p:nvSpPr>
          <p:cNvPr id="24589" name="Rectangle 1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648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2- 6</a:t>
            </a:r>
          </a:p>
        </p:txBody>
      </p:sp>
      <p:sp>
        <p:nvSpPr>
          <p:cNvPr id="24590" name="Rectangle 1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4384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3- 5</a:t>
            </a:r>
          </a:p>
        </p:txBody>
      </p:sp>
      <p:sp>
        <p:nvSpPr>
          <p:cNvPr id="24591" name="Rectangl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934200" y="5562600"/>
            <a:ext cx="1981200" cy="1143000"/>
          </a:xfrm>
          <a:prstGeom prst="rect">
            <a:avLst/>
          </a:prstGeom>
          <a:solidFill>
            <a:srgbClr val="CCFF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00"/>
                </a:solidFill>
              </a:rPr>
              <a:t>4- 4</a:t>
            </a:r>
          </a:p>
        </p:txBody>
      </p:sp>
      <p:sp>
        <p:nvSpPr>
          <p:cNvPr id="24592" name="Text Box 18"/>
          <p:cNvSpPr txBox="1">
            <a:spLocks noChangeArrowheads="1"/>
          </p:cNvSpPr>
          <p:nvPr/>
        </p:nvSpPr>
        <p:spPr bwMode="auto">
          <a:xfrm>
            <a:off x="609600" y="48768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1</a:t>
            </a:r>
          </a:p>
        </p:txBody>
      </p:sp>
      <p:sp>
        <p:nvSpPr>
          <p:cNvPr id="24593" name="Text Box 19"/>
          <p:cNvSpPr txBox="1">
            <a:spLocks noChangeArrowheads="1"/>
          </p:cNvSpPr>
          <p:nvPr/>
        </p:nvSpPr>
        <p:spPr bwMode="auto">
          <a:xfrm>
            <a:off x="2743200" y="48768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2</a:t>
            </a:r>
          </a:p>
        </p:txBody>
      </p:sp>
      <p:sp>
        <p:nvSpPr>
          <p:cNvPr id="24594" name="Text Box 20"/>
          <p:cNvSpPr txBox="1">
            <a:spLocks noChangeArrowheads="1"/>
          </p:cNvSpPr>
          <p:nvPr/>
        </p:nvSpPr>
        <p:spPr bwMode="auto">
          <a:xfrm>
            <a:off x="4876800" y="48768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3</a:t>
            </a:r>
          </a:p>
        </p:txBody>
      </p:sp>
      <p:sp>
        <p:nvSpPr>
          <p:cNvPr id="24595" name="Text Box 21"/>
          <p:cNvSpPr txBox="1">
            <a:spLocks noChangeArrowheads="1"/>
          </p:cNvSpPr>
          <p:nvPr/>
        </p:nvSpPr>
        <p:spPr bwMode="auto">
          <a:xfrm>
            <a:off x="7162800" y="48006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Cách 4</a:t>
            </a:r>
          </a:p>
        </p:txBody>
      </p:sp>
      <p:sp>
        <p:nvSpPr>
          <p:cNvPr id="24596" name="Oval 22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Bắt đầu</a:t>
            </a:r>
          </a:p>
        </p:txBody>
      </p:sp>
      <p:sp>
        <p:nvSpPr>
          <p:cNvPr id="21531" name="Oval 27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528" name="Oval 24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530" name="Oval 26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529" name="Oval 25"/>
          <p:cNvSpPr>
            <a:spLocks noChangeArrowheads="1"/>
          </p:cNvSpPr>
          <p:nvPr/>
        </p:nvSpPr>
        <p:spPr bwMode="auto">
          <a:xfrm>
            <a:off x="3733800" y="0"/>
            <a:ext cx="1676400" cy="12192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1" grpId="0" animBg="1"/>
      <p:bldP spid="21528" grpId="0" animBg="1"/>
      <p:bldP spid="21530" grpId="0" animBg="1"/>
      <p:bldP spid="21527" grpId="0" animBg="1"/>
      <p:bldP spid="215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"/>
          <p:cNvSpPr>
            <a:spLocks noChangeArrowheads="1"/>
          </p:cNvSpPr>
          <p:nvPr/>
        </p:nvSpPr>
        <p:spPr bwMode="auto">
          <a:xfrm>
            <a:off x="2057400" y="1524000"/>
            <a:ext cx="4495800" cy="35052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5603" name="Line 6"/>
          <p:cNvSpPr>
            <a:spLocks noChangeShapeType="1"/>
          </p:cNvSpPr>
          <p:nvPr/>
        </p:nvSpPr>
        <p:spPr bwMode="auto">
          <a:xfrm>
            <a:off x="1674813" y="147638"/>
            <a:ext cx="763587" cy="0"/>
          </a:xfrm>
          <a:prstGeom prst="line">
            <a:avLst/>
          </a:prstGeom>
          <a:noFill/>
          <a:ln w="57150" cmpd="thickThin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5604" name="Object 7"/>
          <p:cNvGraphicFramePr>
            <a:graphicFrameLocks noChangeAspect="1"/>
          </p:cNvGraphicFramePr>
          <p:nvPr/>
        </p:nvGraphicFramePr>
        <p:xfrm>
          <a:off x="-312738" y="66675"/>
          <a:ext cx="1952626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2738" y="66675"/>
                        <a:ext cx="1952626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8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7086600" y="5761038"/>
          <a:ext cx="2057400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761038"/>
                        <a:ext cx="2057400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-6350" y="1738313"/>
            <a:ext cx="0" cy="3260725"/>
          </a:xfrm>
          <a:prstGeom prst="line">
            <a:avLst/>
          </a:prstGeom>
          <a:noFill/>
          <a:ln w="57150" cmpd="thinThick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8728075" y="1603375"/>
            <a:ext cx="0" cy="3395663"/>
          </a:xfrm>
          <a:prstGeom prst="line">
            <a:avLst/>
          </a:prstGeom>
          <a:noFill/>
          <a:ln w="57150" cmpd="thickThin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25608" name="Picture 11" descr="tb_big-yelloy-flowe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1219200"/>
            <a:ext cx="1158876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 descr="light-blue-rose-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5080000"/>
            <a:ext cx="101917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3" descr="red-curve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0"/>
            <a:ext cx="39719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Line 14"/>
          <p:cNvSpPr>
            <a:spLocks noChangeShapeType="1"/>
          </p:cNvSpPr>
          <p:nvPr/>
        </p:nvSpPr>
        <p:spPr bwMode="auto">
          <a:xfrm>
            <a:off x="6410325" y="147638"/>
            <a:ext cx="765175" cy="0"/>
          </a:xfrm>
          <a:prstGeom prst="line">
            <a:avLst/>
          </a:prstGeom>
          <a:noFill/>
          <a:ln w="57150" cmpd="thickThin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2" name="Picture 15" descr="light-blue-rose-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09563"/>
            <a:ext cx="8905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6" descr="tb_big-yelloy-flowe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ECEF"/>
              </a:clrFrom>
              <a:clrTo>
                <a:srgbClr val="F5EC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5018088"/>
            <a:ext cx="11588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7" descr="gray-ey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453188"/>
            <a:ext cx="45847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AutoShape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105400" y="5791200"/>
            <a:ext cx="838200" cy="457200"/>
          </a:xfrm>
          <a:prstGeom prst="leftArrow">
            <a:avLst>
              <a:gd name="adj1" fmla="val 50000"/>
              <a:gd name="adj2" fmla="val 45833"/>
            </a:avLst>
          </a:prstGeom>
          <a:solidFill>
            <a:srgbClr val="FF0000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3</a:t>
            </a:r>
          </a:p>
        </p:txBody>
      </p:sp>
      <p:sp>
        <p:nvSpPr>
          <p:cNvPr id="25616" name="AutoShape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038600" y="5791200"/>
            <a:ext cx="838200" cy="457200"/>
          </a:xfrm>
          <a:prstGeom prst="leftArrow">
            <a:avLst>
              <a:gd name="adj1" fmla="val 50000"/>
              <a:gd name="adj2" fmla="val 45833"/>
            </a:avLst>
          </a:prstGeom>
          <a:solidFill>
            <a:srgbClr val="FF0000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2</a:t>
            </a:r>
          </a:p>
        </p:txBody>
      </p:sp>
      <p:sp>
        <p:nvSpPr>
          <p:cNvPr id="25617" name="AutoShape 2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971800" y="5791200"/>
            <a:ext cx="838200" cy="457200"/>
          </a:xfrm>
          <a:prstGeom prst="leftArrow">
            <a:avLst>
              <a:gd name="adj1" fmla="val 50000"/>
              <a:gd name="adj2" fmla="val 45833"/>
            </a:avLst>
          </a:prstGeom>
          <a:solidFill>
            <a:srgbClr val="FF0000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50000">
              <a:schemeClr val="bg1"/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667000" y="1600200"/>
            <a:ext cx="3505200" cy="3581400"/>
          </a:xfrm>
          <a:prstGeom prst="smileyFace">
            <a:avLst>
              <a:gd name="adj" fmla="val -4653"/>
            </a:avLst>
          </a:prstGeom>
          <a:solidFill>
            <a:srgbClr val="0099CC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652" name="trong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5"/>
          <p:cNvGrpSpPr>
            <a:grpSpLocks/>
          </p:cNvGrpSpPr>
          <p:nvPr/>
        </p:nvGrpSpPr>
        <p:grpSpPr bwMode="auto">
          <a:xfrm>
            <a:off x="-457200" y="0"/>
            <a:ext cx="9906000" cy="6858000"/>
            <a:chOff x="237" y="237"/>
            <a:chExt cx="11670" cy="15270"/>
          </a:xfrm>
        </p:grpSpPr>
        <p:sp>
          <p:nvSpPr>
            <p:cNvPr id="26633" name="Line 6"/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6634" name="Object 7"/>
            <p:cNvGraphicFramePr>
              <a:graphicFrameLocks noChangeAspect="1"/>
            </p:cNvGraphicFramePr>
            <p:nvPr/>
          </p:nvGraphicFramePr>
          <p:xfrm>
            <a:off x="567" y="387"/>
            <a:ext cx="2300" cy="2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7" r:id="rId6" imgW="1278331" imgH="1273759" progId="">
                    <p:embed/>
                  </p:oleObj>
                </mc:Choice>
                <mc:Fallback>
                  <p:oleObj r:id="rId6" imgW="1278331" imgH="1273759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7"/>
                          <a:ext cx="2300" cy="2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5" name="Object 8"/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8" r:id="rId8" imgW="1999793" imgH="1831543" progId="">
                    <p:embed/>
                  </p:oleObj>
                </mc:Choice>
                <mc:Fallback>
                  <p:oleObj r:id="rId8" imgW="1999793" imgH="1831543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1" name="Line 9"/>
            <p:cNvSpPr>
              <a:spLocks noChangeShapeType="1"/>
            </p:cNvSpPr>
            <p:nvPr/>
          </p:nvSpPr>
          <p:spPr bwMode="auto">
            <a:xfrm>
              <a:off x="927" y="4108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11217" y="3807"/>
              <a:ext cx="0" cy="7561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pic>
          <p:nvPicPr>
            <p:cNvPr id="26638" name="Picture 11" descr="tb_big-yelloy-flower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295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2" descr="light-blue-rose-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3" descr="red-curves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7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1" name="Line 14"/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2" name="Picture 15" descr="light-blue-rose-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6" descr="tb_big-yelloy-flower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5ECEF"/>
                </a:clrFrom>
                <a:clrTo>
                  <a:srgbClr val="F5EC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7" descr="gray-eyes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4607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9" name="AutoShape 1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29400" y="58674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4</a:t>
            </a:r>
          </a:p>
        </p:txBody>
      </p:sp>
      <p:sp>
        <p:nvSpPr>
          <p:cNvPr id="26630" name="AutoShape 1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486400" y="58674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3</a:t>
            </a:r>
          </a:p>
        </p:txBody>
      </p:sp>
      <p:sp>
        <p:nvSpPr>
          <p:cNvPr id="26631" name="AutoShape 2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343400" y="58674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2</a:t>
            </a:r>
          </a:p>
        </p:txBody>
      </p:sp>
      <p:sp>
        <p:nvSpPr>
          <p:cNvPr id="26632" name="AutoShape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00400" y="58674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762000" y="3044825"/>
            <a:ext cx="6629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và các bé 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khoẻ, hạnh phúc!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0"/>
            <a:ext cx="73914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000" b="1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Giờ học đến đây là hết rồi</a:t>
            </a:r>
            <a:endParaRPr lang="en-US" sz="4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8300" y="1009382"/>
            <a:ext cx="51816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4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</a:t>
            </a:r>
            <a:r>
              <a:rPr lang="en-US" sz="44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4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endParaRPr lang="en-US" sz="4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28600" y="1524000"/>
            <a:ext cx="9102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 và hình thức tổ chức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06625"/>
            <a:ext cx="8991600" cy="394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a.Phần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lượng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trong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phạm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vi 8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eaLnBrk="1" hangingPunct="1">
              <a:defRPr/>
            </a:pPr>
            <a:r>
              <a:rPr lang="nl-NL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tham quan vườn bách thú có: 8 con hổ,8 con sóc,7 con khỉ, 6 con voi.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nl-NL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đếm, nhận xét lấy số tương ứng đặt vào.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15"/>
          <p:cNvGraphicFramePr>
            <a:graphicFrameLocks noChangeAspect="1"/>
          </p:cNvGraphicFramePr>
          <p:nvPr/>
        </p:nvGraphicFramePr>
        <p:xfrm>
          <a:off x="2438400" y="21336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Image" r:id="rId4" imgW="1713681" imgH="2133333" progId="Photoshop.Image.7">
                  <p:embed/>
                </p:oleObj>
              </mc:Choice>
              <mc:Fallback>
                <p:oleObj name="Image" r:id="rId4" imgW="1713681" imgH="2133333" progId="Photoshop.Image.7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1336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16"/>
          <p:cNvGraphicFramePr>
            <a:graphicFrameLocks noChangeAspect="1"/>
          </p:cNvGraphicFramePr>
          <p:nvPr/>
        </p:nvGraphicFramePr>
        <p:xfrm>
          <a:off x="3276600" y="17526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Image" r:id="rId6" imgW="1713681" imgH="2133333" progId="Photoshop.Image.7">
                  <p:embed/>
                </p:oleObj>
              </mc:Choice>
              <mc:Fallback>
                <p:oleObj name="Image" r:id="rId6" imgW="1713681" imgH="2133333" progId="Photoshop.Image.7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7526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11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733800"/>
            <a:ext cx="10636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3640138"/>
            <a:ext cx="10636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476750"/>
            <a:ext cx="9286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482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3" name="Object 92"/>
          <p:cNvGraphicFramePr>
            <a:graphicFrameLocks noChangeAspect="1"/>
          </p:cNvGraphicFramePr>
          <p:nvPr/>
        </p:nvGraphicFramePr>
        <p:xfrm>
          <a:off x="4191000" y="16002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Image" r:id="rId9" imgW="1713681" imgH="2133333" progId="Photoshop.Image.7">
                  <p:embed/>
                </p:oleObj>
              </mc:Choice>
              <mc:Fallback>
                <p:oleObj name="Image" r:id="rId9" imgW="1713681" imgH="2133333" progId="Photoshop.Image.7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6002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3"/>
          <p:cNvGraphicFramePr>
            <a:graphicFrameLocks noChangeAspect="1"/>
          </p:cNvGraphicFramePr>
          <p:nvPr/>
        </p:nvGraphicFramePr>
        <p:xfrm>
          <a:off x="3124200" y="21336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Image" r:id="rId10" imgW="1713681" imgH="2133333" progId="Photoshop.Image.7">
                  <p:embed/>
                </p:oleObj>
              </mc:Choice>
              <mc:Fallback>
                <p:oleObj name="Image" r:id="rId10" imgW="1713681" imgH="2133333" progId="Photoshop.Image.7">
                  <p:embed/>
                  <p:pic>
                    <p:nvPicPr>
                      <p:cNvPr id="0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5" name="Picture 4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286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6" name="Object 48"/>
          <p:cNvGraphicFramePr>
            <a:graphicFrameLocks noChangeAspect="1"/>
          </p:cNvGraphicFramePr>
          <p:nvPr/>
        </p:nvGraphicFramePr>
        <p:xfrm>
          <a:off x="0" y="5357813"/>
          <a:ext cx="24003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Image" r:id="rId11" imgW="5079365" imgH="3200000" progId="Photoshop.Image.7">
                  <p:embed/>
                </p:oleObj>
              </mc:Choice>
              <mc:Fallback>
                <p:oleObj name="Image" r:id="rId11" imgW="5079365" imgH="3200000" progId="Photoshop.Image.7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57813"/>
                        <a:ext cx="24003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irc_mi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340350"/>
            <a:ext cx="16573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irc_mi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6110288"/>
            <a:ext cx="165576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57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330993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60" name="Object 76"/>
          <p:cNvGraphicFramePr>
            <a:graphicFrameLocks noChangeAspect="1"/>
          </p:cNvGraphicFramePr>
          <p:nvPr/>
        </p:nvGraphicFramePr>
        <p:xfrm>
          <a:off x="6248400" y="1160463"/>
          <a:ext cx="6207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Image" r:id="rId16" imgW="5346032" imgH="5396825" progId="Photoshop.Image.7">
                  <p:embed/>
                </p:oleObj>
              </mc:Choice>
              <mc:Fallback>
                <p:oleObj name="Image" r:id="rId16" imgW="5346032" imgH="5396825" progId="Photoshop.Image.7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160463"/>
                        <a:ext cx="62071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77"/>
          <p:cNvGraphicFramePr>
            <a:graphicFrameLocks noChangeAspect="1"/>
          </p:cNvGraphicFramePr>
          <p:nvPr/>
        </p:nvGraphicFramePr>
        <p:xfrm>
          <a:off x="6781800" y="779463"/>
          <a:ext cx="6207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Image" r:id="rId18" imgW="5346032" imgH="5396825" progId="Photoshop.Image.7">
                  <p:embed/>
                </p:oleObj>
              </mc:Choice>
              <mc:Fallback>
                <p:oleObj name="Image" r:id="rId18" imgW="5346032" imgH="5396825" progId="Photoshop.Image.7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779463"/>
                        <a:ext cx="62071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2" name="Object 78"/>
          <p:cNvGraphicFramePr>
            <a:graphicFrameLocks noChangeAspect="1"/>
          </p:cNvGraphicFramePr>
          <p:nvPr/>
        </p:nvGraphicFramePr>
        <p:xfrm>
          <a:off x="7924800" y="1033463"/>
          <a:ext cx="6207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Image" r:id="rId19" imgW="5346032" imgH="5396825" progId="Photoshop.Image.7">
                  <p:embed/>
                </p:oleObj>
              </mc:Choice>
              <mc:Fallback>
                <p:oleObj name="Image" r:id="rId19" imgW="5346032" imgH="5396825" progId="Photoshop.Image.7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033463"/>
                        <a:ext cx="6207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3" name="Object 79"/>
          <p:cNvGraphicFramePr>
            <a:graphicFrameLocks noChangeAspect="1"/>
          </p:cNvGraphicFramePr>
          <p:nvPr/>
        </p:nvGraphicFramePr>
        <p:xfrm>
          <a:off x="7391400" y="762000"/>
          <a:ext cx="6207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Image" r:id="rId20" imgW="5346032" imgH="5396825" progId="Photoshop.Image.7">
                  <p:embed/>
                </p:oleObj>
              </mc:Choice>
              <mc:Fallback>
                <p:oleObj name="Image" r:id="rId20" imgW="5346032" imgH="5396825" progId="Photoshop.Image.7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0"/>
                        <a:ext cx="6207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4" name="Object 80"/>
          <p:cNvGraphicFramePr>
            <a:graphicFrameLocks noChangeAspect="1"/>
          </p:cNvGraphicFramePr>
          <p:nvPr/>
        </p:nvGraphicFramePr>
        <p:xfrm>
          <a:off x="7304088" y="1439863"/>
          <a:ext cx="61912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Image" r:id="rId21" imgW="5346032" imgH="5396825" progId="Photoshop.Image.7">
                  <p:embed/>
                </p:oleObj>
              </mc:Choice>
              <mc:Fallback>
                <p:oleObj name="Image" r:id="rId21" imgW="5346032" imgH="5396825" progId="Photoshop.Image.7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088" y="1439863"/>
                        <a:ext cx="61912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5" name="Object 81"/>
          <p:cNvGraphicFramePr>
            <a:graphicFrameLocks noChangeAspect="1"/>
          </p:cNvGraphicFramePr>
          <p:nvPr/>
        </p:nvGraphicFramePr>
        <p:xfrm>
          <a:off x="7812088" y="1847850"/>
          <a:ext cx="6207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Image" r:id="rId22" imgW="5346032" imgH="5396825" progId="Photoshop.Image.7">
                  <p:embed/>
                </p:oleObj>
              </mc:Choice>
              <mc:Fallback>
                <p:oleObj name="Image" r:id="rId22" imgW="5346032" imgH="5396825" progId="Photoshop.Image.7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1847850"/>
                        <a:ext cx="6207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6" name="Object 86"/>
          <p:cNvGraphicFramePr>
            <a:graphicFrameLocks noChangeAspect="1"/>
          </p:cNvGraphicFramePr>
          <p:nvPr/>
        </p:nvGraphicFramePr>
        <p:xfrm>
          <a:off x="5935663" y="4605338"/>
          <a:ext cx="3208337" cy="22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Image" r:id="rId23" imgW="5066667" imgH="3352381" progId="Photoshop.Image.7">
                  <p:embed/>
                </p:oleObj>
              </mc:Choice>
              <mc:Fallback>
                <p:oleObj name="Image" r:id="rId23" imgW="5066667" imgH="3352381" progId="Photoshop.Image.7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4605338"/>
                        <a:ext cx="3208337" cy="225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67" name="Picture 8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249738"/>
            <a:ext cx="10636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88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94375"/>
            <a:ext cx="7572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90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0" name="WordArt 95"/>
          <p:cNvSpPr>
            <a:spLocks noChangeArrowheads="1" noChangeShapeType="1" noTextEdit="1"/>
          </p:cNvSpPr>
          <p:nvPr/>
        </p:nvSpPr>
        <p:spPr bwMode="auto">
          <a:xfrm>
            <a:off x="3657600" y="0"/>
            <a:ext cx="60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171" name="WordArt 102"/>
          <p:cNvSpPr>
            <a:spLocks noChangeArrowheads="1" noChangeShapeType="1" noTextEdit="1"/>
          </p:cNvSpPr>
          <p:nvPr/>
        </p:nvSpPr>
        <p:spPr bwMode="auto">
          <a:xfrm>
            <a:off x="2743200" y="0"/>
            <a:ext cx="60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42" name="WordArt 94"/>
          <p:cNvSpPr>
            <a:spLocks noChangeArrowheads="1" noChangeShapeType="1" noTextEdit="1"/>
          </p:cNvSpPr>
          <p:nvPr/>
        </p:nvSpPr>
        <p:spPr bwMode="auto">
          <a:xfrm>
            <a:off x="4495800" y="0"/>
            <a:ext cx="60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graphicFrame>
        <p:nvGraphicFramePr>
          <p:cNvPr id="6173" name="Object 105"/>
          <p:cNvGraphicFramePr>
            <a:graphicFrameLocks noChangeAspect="1"/>
          </p:cNvGraphicFramePr>
          <p:nvPr/>
        </p:nvGraphicFramePr>
        <p:xfrm>
          <a:off x="8382000" y="1524000"/>
          <a:ext cx="6207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Image" r:id="rId27" imgW="5346032" imgH="5396825" progId="Photoshop.Image.7">
                  <p:embed/>
                </p:oleObj>
              </mc:Choice>
              <mc:Fallback>
                <p:oleObj name="Image" r:id="rId27" imgW="5346032" imgH="5396825" progId="Photoshop.Image.7">
                  <p:embed/>
                  <p:pic>
                    <p:nvPicPr>
                      <p:cNvPr id="0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1524000"/>
                        <a:ext cx="6207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" name="Object 106"/>
          <p:cNvGraphicFramePr>
            <a:graphicFrameLocks noChangeAspect="1"/>
          </p:cNvGraphicFramePr>
          <p:nvPr/>
        </p:nvGraphicFramePr>
        <p:xfrm>
          <a:off x="8523288" y="685800"/>
          <a:ext cx="6207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Image" r:id="rId28" imgW="5346032" imgH="5396825" progId="Photoshop.Image.7">
                  <p:embed/>
                </p:oleObj>
              </mc:Choice>
              <mc:Fallback>
                <p:oleObj name="Image" r:id="rId28" imgW="5346032" imgH="5396825" progId="Photoshop.Image.7">
                  <p:embed/>
                  <p:pic>
                    <p:nvPicPr>
                      <p:cNvPr id="0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3288" y="685800"/>
                        <a:ext cx="6207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5" name="Object 107"/>
          <p:cNvGraphicFramePr>
            <a:graphicFrameLocks noChangeAspect="1"/>
          </p:cNvGraphicFramePr>
          <p:nvPr/>
        </p:nvGraphicFramePr>
        <p:xfrm>
          <a:off x="3962400" y="21336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Image" r:id="rId29" imgW="1713681" imgH="2133333" progId="Photoshop.Image.7">
                  <p:embed/>
                </p:oleObj>
              </mc:Choice>
              <mc:Fallback>
                <p:oleObj name="Image" r:id="rId29" imgW="1713681" imgH="2133333" progId="Photoshop.Image.7">
                  <p:embed/>
                  <p:pic>
                    <p:nvPicPr>
                      <p:cNvPr id="0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1336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5" name="WordArt 117"/>
          <p:cNvSpPr>
            <a:spLocks noChangeArrowheads="1" noChangeShapeType="1" noTextEdit="1"/>
          </p:cNvSpPr>
          <p:nvPr/>
        </p:nvSpPr>
        <p:spPr bwMode="auto">
          <a:xfrm>
            <a:off x="4495800" y="0"/>
            <a:ext cx="60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66" name="WordArt 118"/>
          <p:cNvSpPr>
            <a:spLocks noChangeArrowheads="1" noChangeShapeType="1" noTextEdit="1"/>
          </p:cNvSpPr>
          <p:nvPr/>
        </p:nvSpPr>
        <p:spPr bwMode="auto">
          <a:xfrm>
            <a:off x="4495800" y="0"/>
            <a:ext cx="60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6178" name="Picture 119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121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122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76200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123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124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639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83" name="Object 126"/>
          <p:cNvGraphicFramePr>
            <a:graphicFrameLocks noChangeAspect="1"/>
          </p:cNvGraphicFramePr>
          <p:nvPr/>
        </p:nvGraphicFramePr>
        <p:xfrm>
          <a:off x="3657600" y="27432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Image" r:id="rId30" imgW="1713681" imgH="2133333" progId="Photoshop.Image.7">
                  <p:embed/>
                </p:oleObj>
              </mc:Choice>
              <mc:Fallback>
                <p:oleObj name="Image" r:id="rId30" imgW="1713681" imgH="2133333" progId="Photoshop.Image.7">
                  <p:embed/>
                  <p:pic>
                    <p:nvPicPr>
                      <p:cNvPr id="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7432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4" name="Object 127"/>
          <p:cNvGraphicFramePr>
            <a:graphicFrameLocks noChangeAspect="1"/>
          </p:cNvGraphicFramePr>
          <p:nvPr/>
        </p:nvGraphicFramePr>
        <p:xfrm>
          <a:off x="5181600" y="1905000"/>
          <a:ext cx="14065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Image" r:id="rId31" imgW="1713681" imgH="2133333" progId="Photoshop.Image.7">
                  <p:embed/>
                </p:oleObj>
              </mc:Choice>
              <mc:Fallback>
                <p:oleObj name="Image" r:id="rId31" imgW="1713681" imgH="2133333" progId="Photoshop.Image.7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14065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0.48889 " pathEditMode="relative" ptsTypes="AA">
                                      <p:cBhvr>
                                        <p:cTn id="6" dur="2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889E-18 L -0.20834 0.55556 " pathEditMode="relative" ptsTypes="AA">
                                      <p:cBhvr>
                                        <p:cTn id="10" dur="2000" fill="hold"/>
                                        <p:tgtEl>
                                          <p:spTgt spid="2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889E-18 L 0.275 0.09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1981200"/>
            <a:ext cx="8382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b.Phần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2: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nhóm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8 đối tượng làm 2 phần bằng các cách khác nhau</a:t>
            </a:r>
            <a:endParaRPr lang="vi-V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ab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57200"/>
            <a:ext cx="1173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876300" y="1752600"/>
            <a:ext cx="7391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Cho trẻ tách theo ý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" y="0"/>
            <a:ext cx="75485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8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  <a:p>
            <a:pPr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  <a:endParaRPr lang="en-US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2286000" y="1066800"/>
            <a:ext cx="4191000" cy="1752600"/>
          </a:xfrm>
          <a:prstGeom prst="triangle">
            <a:avLst>
              <a:gd name="adj" fmla="val 507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FF00"/>
                </a:solidFill>
                <a:latin typeface=".VnArial" pitchFamily="34" charset="0"/>
              </a:rPr>
              <a:t>8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67000" y="28829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67000" y="38100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67000" y="47244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67000" y="5638800"/>
          <a:ext cx="3429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ab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457200"/>
            <a:ext cx="1173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76300" y="1752600"/>
            <a:ext cx="7391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Cho trẻ tách theo yêu cầu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77788" y="2227263"/>
            <a:ext cx="90487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16563" y="419100"/>
            <a:ext cx="906462" cy="1049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688" y="3810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0975" y="419100"/>
            <a:ext cx="904875" cy="1131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12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67225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96200" y="4191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73438" y="444500"/>
            <a:ext cx="904875" cy="1023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111442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3106738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2124075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4114800" y="2209800"/>
            <a:ext cx="9048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7016750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6040438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1404"/>
          <a:stretch>
            <a:fillRect/>
          </a:stretch>
        </p:blipFill>
        <p:spPr bwMode="auto">
          <a:xfrm>
            <a:off x="5064125" y="2227263"/>
            <a:ext cx="904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4218 0.260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5 0.12858 L -0.09635 0.378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5 0.12858 L -0.09635 0.378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6 0.12858 L -0.09636 0.3785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5 0.12858 L -0.09635 0.3785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6 0.12859 L -0.09636 0.3785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5 0.12859 L -0.09635 0.378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35 0.1287 L -0.09635 0.378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509 L 4.16667E-6 1.85185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509 L 0.8092 0.2826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2396 0.6599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0087 0.0050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5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602 L -1.66667E-6 -2.59259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0647 L 0 -8.0481E-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2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0481E-7 L -3.33333E-6 -0.011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0.00463 L 0 2.77521E-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2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647 L 0 -8.0481E-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037 L -3.33333E-6 -8.0481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8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37 L 0 -8.0481E-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8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00139 0.003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4218 0.2604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8" grpId="0" animBg="1"/>
      <p:bldP spid="28" grpId="1" animBg="1"/>
      <p:bldP spid="28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5&quot;/&gt;&lt;property id=&quot;20307&quot; value=&quot;256&quot;/&gt;&lt;/object&gt;&lt;object type=&quot;3&quot; unique_id=&quot;10006&quot;&gt;&lt;property id=&quot;20148&quot; value=&quot;5&quot;/&gt;&lt;property id=&quot;20300&quot; value=&quot;Slide 7&quot;/&gt;&lt;property id=&quot;20307&quot; value=&quot;257&quot;/&gt;&lt;/object&gt;&lt;object type=&quot;3&quot; unique_id=&quot;10007&quot;&gt;&lt;property id=&quot;20148&quot; value=&quot;5&quot;/&gt;&lt;property id=&quot;20300&quot; value=&quot;Slide 8&quot;/&gt;&lt;property id=&quot;20307&quot; value=&quot;259&quot;/&gt;&lt;/object&gt;&lt;object type=&quot;3&quot; unique_id=&quot;10032&quot;&gt;&lt;property id=&quot;20148&quot; value=&quot;5&quot;/&gt;&lt;property id=&quot;20300&quot; value=&quot;Slide 1&quot;/&gt;&lt;property id=&quot;20307&quot; value=&quot;261&quot;/&gt;&lt;/object&gt;&lt;object type=&quot;3&quot; unique_id=&quot;10064&quot;&gt;&lt;property id=&quot;20148&quot; value=&quot;5&quot;/&gt;&lt;property id=&quot;20300&quot; value=&quot;Slide 2 - &amp;quot;Mục đích yêu cầu&amp;quot;&quot;/&gt;&lt;property id=&quot;20307&quot; value=&quot;262&quot;/&gt;&lt;/object&gt;&lt;object type=&quot;3&quot; unique_id=&quot;10080&quot;&gt;&lt;property id=&quot;20148&quot; value=&quot;5&quot;/&gt;&lt;property id=&quot;20300&quot; value=&quot;Slide 11&quot;/&gt;&lt;property id=&quot;20307&quot; value=&quot;264&quot;/&gt;&lt;/object&gt;&lt;object type=&quot;3&quot; unique_id=&quot;10144&quot;&gt;&lt;property id=&quot;20148&quot; value=&quot;5&quot;/&gt;&lt;property id=&quot;20300&quot; value=&quot;Slide 9&quot;/&gt;&lt;property id=&quot;20307&quot; value=&quot;268&quot;/&gt;&lt;/object&gt;&lt;object type=&quot;3&quot; unique_id=&quot;10145&quot;&gt;&lt;property id=&quot;20148&quot; value=&quot;5&quot;/&gt;&lt;property id=&quot;20300&quot; value=&quot;Slide 12&quot;/&gt;&lt;property id=&quot;20307&quot; value=&quot;265&quot;/&gt;&lt;/object&gt;&lt;object type=&quot;3&quot; unique_id=&quot;10146&quot;&gt;&lt;property id=&quot;20148&quot; value=&quot;5&quot;/&gt;&lt;property id=&quot;20300&quot; value=&quot;Slide 13&quot;/&gt;&lt;property id=&quot;20307&quot; value=&quot;266&quot;/&gt;&lt;/object&gt;&lt;object type=&quot;3&quot; unique_id=&quot;10147&quot;&gt;&lt;property id=&quot;20148&quot; value=&quot;5&quot;/&gt;&lt;property id=&quot;20300&quot; value=&quot;Slide 14&quot;/&gt;&lt;property id=&quot;20307&quot; value=&quot;267&quot;/&gt;&lt;/object&gt;&lt;object type=&quot;3&quot; unique_id=&quot;10232&quot;&gt;&lt;property id=&quot;20148&quot; value=&quot;5&quot;/&gt;&lt;property id=&quot;20300&quot; value=&quot;Slide 15&quot;/&gt;&lt;property id=&quot;20307&quot; value=&quot;270&quot;/&gt;&lt;/object&gt;&lt;object type=&quot;3&quot; unique_id=&quot;10308&quot;&gt;&lt;property id=&quot;20148&quot; value=&quot;5&quot;/&gt;&lt;property id=&quot;20300&quot; value=&quot;Slide 16&quot;/&gt;&lt;property id=&quot;20307&quot; value=&quot;272&quot;/&gt;&lt;/object&gt;&lt;object type=&quot;3&quot; unique_id=&quot;10341&quot;&gt;&lt;property id=&quot;20148&quot; value=&quot;5&quot;/&gt;&lt;property id=&quot;20300&quot; value=&quot;Slide 4&quot;/&gt;&lt;property id=&quot;20307&quot; value=&quot;273&quot;/&gt;&lt;/object&gt;&lt;object type=&quot;3&quot; unique_id=&quot;10342&quot;&gt;&lt;property id=&quot;20148&quot; value=&quot;5&quot;/&gt;&lt;property id=&quot;20300&quot; value=&quot;Slide 6&quot;/&gt;&lt;property id=&quot;20307&quot; value=&quot;274&quot;/&gt;&lt;/object&gt;&lt;object type=&quot;3&quot; unique_id=&quot;10360&quot;&gt;&lt;property id=&quot;20148&quot; value=&quot;5&quot;/&gt;&lt;property id=&quot;20300&quot; value=&quot;Slide 3&quot;/&gt;&lt;property id=&quot;20307&quot; value=&quot;275&quot;/&gt;&lt;/object&gt;&lt;object type=&quot;3&quot; unique_id=&quot;10361&quot;&gt;&lt;property id=&quot;20148&quot; value=&quot;5&quot;/&gt;&lt;property id=&quot;20300&quot; value=&quot;Slide 10&quot;/&gt;&lt;property id=&quot;20307&quot; value=&quot;276&quot;/&gt;&lt;/object&gt;&lt;object type=&quot;3&quot; unique_id=&quot;11034&quot;&gt;&lt;property id=&quot;20148&quot; value=&quot;5&quot;/&gt;&lt;property id=&quot;20300&quot; value=&quot;Slide 17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540</Words>
  <Application>Microsoft Office PowerPoint</Application>
  <PresentationFormat>On-screen Show (4:3)</PresentationFormat>
  <Paragraphs>158</Paragraphs>
  <Slides>23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.VnArial</vt:lpstr>
      <vt:lpstr>.VnAvant</vt:lpstr>
      <vt:lpstr>Arial</vt:lpstr>
      <vt:lpstr>Arial Black</vt:lpstr>
      <vt:lpstr>Calibri</vt:lpstr>
      <vt:lpstr>Times New Roman</vt:lpstr>
      <vt:lpstr>UTM Charlemagne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Thao Linh S&amp;T Pte.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 Customers</dc:creator>
  <cp:lastModifiedBy>Windows User</cp:lastModifiedBy>
  <cp:revision>134</cp:revision>
  <dcterms:created xsi:type="dcterms:W3CDTF">2013-10-05T01:43:13Z</dcterms:created>
  <dcterms:modified xsi:type="dcterms:W3CDTF">2021-09-15T16:49:04Z</dcterms:modified>
</cp:coreProperties>
</file>