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648" r:id="rId1"/>
  </p:sldMasterIdLst>
  <p:sldIdLst>
    <p:sldId id="257" r:id="rId2"/>
    <p:sldId id="258" r:id="rId3"/>
    <p:sldId id="259" r:id="rId4"/>
    <p:sldId id="263" r:id="rId5"/>
    <p:sldId id="316" r:id="rId6"/>
    <p:sldId id="265" r:id="rId7"/>
    <p:sldId id="296" r:id="rId8"/>
    <p:sldId id="266" r:id="rId9"/>
    <p:sldId id="267" r:id="rId10"/>
    <p:sldId id="270" r:id="rId11"/>
    <p:sldId id="271" r:id="rId12"/>
    <p:sldId id="272" r:id="rId13"/>
    <p:sldId id="273" r:id="rId14"/>
    <p:sldId id="298" r:id="rId15"/>
    <p:sldId id="276" r:id="rId16"/>
    <p:sldId id="304" r:id="rId17"/>
    <p:sldId id="305" r:id="rId18"/>
    <p:sldId id="278" r:id="rId19"/>
    <p:sldId id="279" r:id="rId20"/>
    <p:sldId id="280" r:id="rId21"/>
    <p:sldId id="286" r:id="rId22"/>
    <p:sldId id="295" r:id="rId23"/>
    <p:sldId id="287" r:id="rId24"/>
    <p:sldId id="288" r:id="rId25"/>
    <p:sldId id="289" r:id="rId26"/>
    <p:sldId id="292" r:id="rId27"/>
    <p:sldId id="306" r:id="rId28"/>
    <p:sldId id="311" r:id="rId29"/>
    <p:sldId id="312" r:id="rId30"/>
    <p:sldId id="313" r:id="rId31"/>
    <p:sldId id="315" r:id="rId32"/>
    <p:sldId id="318" r:id="rId33"/>
    <p:sldId id="317" r:id="rId34"/>
    <p:sldId id="294" r:id="rId35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FFCCFF"/>
    <a:srgbClr val="FFFF66"/>
    <a:srgbClr val="3366FF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>
    <p:restoredLeft sz="15.62%"/>
    <p:restoredTop sz="94.66%"/>
  </p:normalViewPr>
  <p:slideViewPr>
    <p:cSldViewPr>
      <p:cViewPr varScale="1">
        <p:scale>
          <a:sx n="69" d="100"/>
          <a:sy n="69" d="100"/>
        </p:scale>
        <p:origin x="8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9" Type="http://purl.oclc.org/ooxml/officeDocument/relationships/theme" Target="theme/theme1.xml"/><Relationship Id="rId21" Type="http://purl.oclc.org/ooxml/officeDocument/relationships/slide" Target="slides/slide20.xml"/><Relationship Id="rId34" Type="http://purl.oclc.org/ooxml/officeDocument/relationships/slide" Target="slides/slide33.xml"/><Relationship Id="rId7" Type="http://purl.oclc.org/ooxml/officeDocument/relationships/slide" Target="slides/slide6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viewProps" Target="viewProps.xml"/><Relationship Id="rId2" Type="http://purl.oclc.org/ooxml/officeDocument/relationships/slide" Target="slides/slide1.xml"/><Relationship Id="rId16" Type="http://purl.oclc.org/ooxml/officeDocument/relationships/slide" Target="slides/slide15.xml"/><Relationship Id="rId20" Type="http://purl.oclc.org/ooxml/officeDocument/relationships/slide" Target="slides/slide19.xml"/><Relationship Id="rId29" Type="http://purl.oclc.org/ooxml/officeDocument/relationships/slide" Target="slides/slide28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presProps" Target="presProps.xml"/><Relationship Id="rId40" Type="http://purl.oclc.org/ooxml/officeDocument/relationships/tableStyles" Target="tableStyles.xml"/><Relationship Id="rId5" Type="http://purl.oclc.org/ooxml/officeDocument/relationships/slide" Target="slides/slide4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tags" Target="tags/tag1.xml"/><Relationship Id="rId10" Type="http://purl.oclc.org/ooxml/officeDocument/relationships/slide" Target="slides/slide9.xml"/><Relationship Id="rId19" Type="http://purl.oclc.org/ooxml/officeDocument/relationships/slide" Target="slides/slide18.xml"/><Relationship Id="rId31" Type="http://purl.oclc.org/ooxml/officeDocument/relationships/slide" Target="slides/slide30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8" Type="http://purl.oclc.org/ooxml/officeDocument/relationships/slide" Target="slides/slide7.xml"/><Relationship Id="rId3" Type="http://purl.oclc.org/ooxml/officeDocument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purl.oclc.org/ooxml/officeDocument/relationships/image" Target="../media/image45.emf"/></Relationship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AF8-BAB6-4FC2-AB77-1A8C68A6C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50667"/>
      </p:ext>
    </p:extLst>
  </p:cSld>
  <p:clrMapOvr>
    <a:masterClrMapping/>
  </p:clrMapOvr>
  <p:transition advClick="0"/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6FEDA-BD65-48E1-86B8-BBE043781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304125"/>
      </p:ext>
    </p:extLst>
  </p:cSld>
  <p:clrMapOvr>
    <a:masterClrMapping/>
  </p:clrMapOvr>
  <p:transition advClick="0"/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04123-A76E-462C-85CC-A2A420DC68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54391"/>
      </p:ext>
    </p:extLst>
  </p:cSld>
  <p:clrMapOvr>
    <a:masterClrMapping/>
  </p:clrMapOvr>
  <p:transition advClick="0"/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A8EB7-2DEA-4BF8-BC46-C9ED487CCF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050969"/>
      </p:ext>
    </p:extLst>
  </p:cSld>
  <p:clrMapOvr>
    <a:masterClrMapping/>
  </p:clrMapOvr>
  <p:transition advClick="0"/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5760C-BAC6-4632-9E95-6F36FC591C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347132"/>
      </p:ext>
    </p:extLst>
  </p:cSld>
  <p:clrMapOvr>
    <a:masterClrMapping/>
  </p:clrMapOvr>
  <p:transition advClick="0"/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7BD56-FEA7-4656-B9C9-0D22BA8A7A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316750"/>
      </p:ext>
    </p:extLst>
  </p:cSld>
  <p:clrMapOvr>
    <a:masterClrMapping/>
  </p:clrMapOvr>
  <p:transition advClick="0"/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88102-25B8-415C-892A-CE4CF6968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911869"/>
      </p:ext>
    </p:extLst>
  </p:cSld>
  <p:clrMapOvr>
    <a:masterClrMapping/>
  </p:clrMapOvr>
  <p:transition advClick="0"/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EDB01-D22E-44D5-9F28-5F06D669A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66203"/>
      </p:ext>
    </p:extLst>
  </p:cSld>
  <p:clrMapOvr>
    <a:masterClrMapping/>
  </p:clrMapOvr>
  <p:transition advClick="0"/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D8D7F-549E-45A5-9C87-8B4AC02831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5479"/>
      </p:ext>
    </p:extLst>
  </p:cSld>
  <p:clrMapOvr>
    <a:masterClrMapping/>
  </p:clrMapOvr>
  <p:transition advClick="0"/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2F0EB-92C7-420D-9919-6D2A0CC20B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463655"/>
      </p:ext>
    </p:extLst>
  </p:cSld>
  <p:clrMapOvr>
    <a:masterClrMapping/>
  </p:clrMapOvr>
  <p:transition advClick="0"/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C6A0C-1B98-43AE-88F6-2D931569F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033652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503C30-547C-4247-9F0C-91F43E23E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%"/>
        </a:spcBef>
        <a:spcAft>
          <a:spcPct val="0%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%"/>
        </a:spcBef>
        <a:spcAft>
          <a:spcPct val="0%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%"/>
        </a:spcBef>
        <a:spcAft>
          <a:spcPct val="0%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%"/>
        </a:spcBef>
        <a:spcAft>
          <a:spcPct val="0%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%"/>
        </a:spcBef>
        <a:spcAft>
          <a:spcPct val="0%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%"/>
        </a:spcBef>
        <a:spcAft>
          <a:spcPct val="0%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1.png"/><Relationship Id="rId2" Type="http://purl.oclc.org/ooxml/officeDocument/relationships/slideLayout" Target="../slideLayouts/slideLayout1.xml"/><Relationship Id="rId1" Type="http://purl.oclc.org/ooxml/officeDocument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14.jpeg"/><Relationship Id="rId2" Type="http://purl.oclc.org/ooxml/officeDocument/relationships/slideLayout" Target="../slideLayouts/slideLayout7.xml"/><Relationship Id="rId1" Type="http://purl.oclc.org/ooxml/officeDocument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15.jpeg"/><Relationship Id="rId2" Type="http://purl.oclc.org/ooxml/officeDocument/relationships/slideLayout" Target="../slideLayouts/slideLayout7.xml"/><Relationship Id="rId1" Type="http://purl.oclc.org/ooxml/officeDocument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image" Target="../media/image16.jpeg"/><Relationship Id="rId2" Type="http://purl.oclc.org/ooxml/officeDocument/relationships/slideLayout" Target="../slideLayouts/slideLayout7.xml"/><Relationship Id="rId1" Type="http://purl.oclc.org/ooxml/officeDocument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image" Target="../media/image17.jpeg"/><Relationship Id="rId2" Type="http://purl.oclc.org/ooxml/officeDocument/relationships/slideLayout" Target="../slideLayouts/slideLayout7.xml"/><Relationship Id="rId1" Type="http://purl.oclc.org/ooxml/officeDocument/relationships/tags" Target="../tags/tag13.xml"/><Relationship Id="rId4" Type="http://purl.oclc.org/ooxml/officeDocument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image" Target="../media/image19.png"/><Relationship Id="rId2" Type="http://purl.oclc.org/ooxml/officeDocument/relationships/slideLayout" Target="../slideLayouts/slideLayout7.xml"/><Relationship Id="rId1" Type="http://purl.oclc.org/ooxml/officeDocument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purl.oclc.org/ooxml/officeDocument/relationships/image" Target="../media/image20.jpeg"/><Relationship Id="rId2" Type="http://purl.oclc.org/ooxml/officeDocument/relationships/slideLayout" Target="../slideLayouts/slideLayout7.xml"/><Relationship Id="rId1" Type="http://purl.oclc.org/ooxml/officeDocument/relationships/tags" Target="../tags/tag15.xml"/><Relationship Id="rId4" Type="http://purl.oclc.org/ooxml/officeDocument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image" Target="../media/image22.png"/><Relationship Id="rId2" Type="http://purl.oclc.org/ooxml/officeDocument/relationships/slideLayout" Target="../slideLayouts/slideLayout7.xml"/><Relationship Id="rId1" Type="http://purl.oclc.org/ooxml/officeDocument/relationships/tags" Target="../tags/tag16.xml"/><Relationship Id="rId5" Type="http://purl.oclc.org/ooxml/officeDocument/relationships/image" Target="../media/image24.png"/><Relationship Id="rId4" Type="http://purl.oclc.org/ooxml/officeDocument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26.jpeg"/><Relationship Id="rId2" Type="http://purl.oclc.org/ooxml/officeDocument/relationships/image" Target="../media/image25.jpeg"/><Relationship Id="rId1" Type="http://purl.oclc.org/ooxml/officeDocument/relationships/slideLayout" Target="../slideLayouts/slideLayout7.xml"/><Relationship Id="rId4" Type="http://purl.oclc.org/ooxml/officeDocument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image" Target="../media/image28.png"/><Relationship Id="rId2" Type="http://purl.oclc.org/ooxml/officeDocument/relationships/slideLayout" Target="../slideLayouts/slideLayout7.xml"/><Relationship Id="rId1" Type="http://purl.oclc.org/ooxml/officeDocument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image" Target="../media/image29.png"/><Relationship Id="rId2" Type="http://purl.oclc.org/ooxml/officeDocument/relationships/slideLayout" Target="../slideLayouts/slideLayout7.xml"/><Relationship Id="rId1" Type="http://purl.oclc.org/ooxml/officeDocument/relationships/tags" Target="../tags/tag18.xml"/><Relationship Id="rId6" Type="http://purl.oclc.org/ooxml/officeDocument/relationships/image" Target="../media/image32.jpeg"/><Relationship Id="rId5" Type="http://purl.oclc.org/ooxml/officeDocument/relationships/image" Target="../media/image31.png"/><Relationship Id="rId4" Type="http://purl.oclc.org/ooxml/officeDocument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slideLayout" Target="../slideLayouts/slideLayout2.xml"/><Relationship Id="rId1" Type="http://purl.oclc.org/ooxml/officeDocument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purl.oclc.org/ooxml/officeDocument/relationships/image" Target="../media/image38.jpeg"/><Relationship Id="rId3" Type="http://purl.oclc.org/ooxml/officeDocument/relationships/image" Target="../media/image33.jpeg"/><Relationship Id="rId7" Type="http://purl.oclc.org/ooxml/officeDocument/relationships/image" Target="../media/image37.jpeg"/><Relationship Id="rId2" Type="http://purl.oclc.org/ooxml/officeDocument/relationships/slideLayout" Target="../slideLayouts/slideLayout7.xml"/><Relationship Id="rId1" Type="http://purl.oclc.org/ooxml/officeDocument/relationships/tags" Target="../tags/tag19.xml"/><Relationship Id="rId6" Type="http://purl.oclc.org/ooxml/officeDocument/relationships/image" Target="../media/image36.jpeg"/><Relationship Id="rId5" Type="http://purl.oclc.org/ooxml/officeDocument/relationships/image" Target="../media/image35.jpeg"/><Relationship Id="rId4" Type="http://purl.oclc.org/ooxml/officeDocument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image" Target="../media/image39.jpeg"/><Relationship Id="rId2" Type="http://purl.oclc.org/ooxml/officeDocument/relationships/slideLayout" Target="../slideLayouts/slideLayout7.xml"/><Relationship Id="rId1" Type="http://purl.oclc.org/ooxml/officeDocument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image" Target="../media/image40.jpeg"/><Relationship Id="rId2" Type="http://purl.oclc.org/ooxml/officeDocument/relationships/slideLayout" Target="../slideLayouts/slideLayout2.xml"/><Relationship Id="rId1" Type="http://purl.oclc.org/ooxml/officeDocument/relationships/tags" Target="../tags/tag21.xml"/><Relationship Id="rId5" Type="http://purl.oclc.org/ooxml/officeDocument/relationships/image" Target="../media/image42.jpeg"/><Relationship Id="rId4" Type="http://purl.oclc.org/ooxml/officeDocument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image" Target="../media/image43.jpeg"/><Relationship Id="rId2" Type="http://purl.oclc.org/ooxml/officeDocument/relationships/slideLayout" Target="../slideLayouts/slideLayout7.xml"/><Relationship Id="rId1" Type="http://purl.oclc.org/ooxml/officeDocument/relationships/tags" Target="../tags/tag22.xml"/><Relationship Id="rId4" Type="http://purl.oclc.org/ooxml/officeDocument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7.xml"/><Relationship Id="rId2" Type="http://purl.oclc.org/ooxml/officeDocument/relationships/tags" Target="../tags/tag23.xml"/><Relationship Id="rId1" Type="http://schemas.openxmlformats.org/officeDocument/2006/relationships/vmlDrawing" Target="../drawings/vmlDrawing1.vml"/><Relationship Id="rId6" Type="http://purl.oclc.org/ooxml/officeDocument/relationships/image" Target="../media/image46.jpeg"/><Relationship Id="rId5" Type="http://purl.oclc.org/ooxml/officeDocument/relationships/image" Target="../media/image45.emf"/><Relationship Id="rId4" Type="http://purl.oclc.org/ooxml/officeDocument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image" Target="../media/image47.jpeg"/><Relationship Id="rId7" Type="http://purl.oclc.org/ooxml/officeDocument/relationships/image" Target="../media/image51.jpeg"/><Relationship Id="rId2" Type="http://purl.oclc.org/ooxml/officeDocument/relationships/slideLayout" Target="../slideLayouts/slideLayout7.xml"/><Relationship Id="rId1" Type="http://purl.oclc.org/ooxml/officeDocument/relationships/tags" Target="../tags/tag24.xml"/><Relationship Id="rId6" Type="http://purl.oclc.org/ooxml/officeDocument/relationships/image" Target="../media/image50.jpeg"/><Relationship Id="rId5" Type="http://purl.oclc.org/ooxml/officeDocument/relationships/image" Target="../media/image49.png"/><Relationship Id="rId4" Type="http://purl.oclc.org/ooxml/officeDocument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image" Target="../media/image52.jpeg"/><Relationship Id="rId2" Type="http://purl.oclc.org/ooxml/officeDocument/relationships/slideLayout" Target="../slideLayouts/slideLayout7.xml"/><Relationship Id="rId1" Type="http://purl.oclc.org/ooxml/officeDocument/relationships/tags" Target="../tags/tag25.xml"/><Relationship Id="rId6" Type="http://purl.oclc.org/ooxml/officeDocument/relationships/image" Target="../media/image54.jpeg"/><Relationship Id="rId5" Type="http://purl.oclc.org/ooxml/officeDocument/relationships/image" Target="../media/image19.png"/><Relationship Id="rId4" Type="http://purl.oclc.org/ooxml/officeDocument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purl.oclc.org/ooxml/officeDocument/relationships/image" Target="../media/image55.png"/><Relationship Id="rId2" Type="http://purl.oclc.org/ooxml/officeDocument/relationships/slideLayout" Target="../slideLayouts/slideLayout2.xml"/><Relationship Id="rId1" Type="http://purl.oclc.org/ooxml/officeDocument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6.xml"/><Relationship Id="rId3" Type="http://purl.oclc.org/ooxml/officeDocument/relationships/tags" Target="../tags/tag29.xml"/><Relationship Id="rId7" Type="http://purl.oclc.org/ooxml/officeDocument/relationships/tags" Target="../tags/tag33.xml"/><Relationship Id="rId2" Type="http://purl.oclc.org/ooxml/officeDocument/relationships/tags" Target="../tags/tag28.xml"/><Relationship Id="rId1" Type="http://purl.oclc.org/ooxml/officeDocument/relationships/tags" Target="../tags/tag27.xml"/><Relationship Id="rId6" Type="http://purl.oclc.org/ooxml/officeDocument/relationships/tags" Target="../tags/tag32.xml"/><Relationship Id="rId5" Type="http://purl.oclc.org/ooxml/officeDocument/relationships/tags" Target="../tags/tag31.xml"/><Relationship Id="rId4" Type="http://purl.oclc.org/ooxml/officeDocument/relationships/tags" Target="../tags/tag30.xml"/><Relationship Id="rId9" Type="http://purl.oclc.org/ooxml/officeDocument/relationships/slide" Target="slide33.xml"/></Relationships>
</file>

<file path=ppt/slides/_rels/slide29.xml.rels><?xml version="1.0" encoding="UTF-8" standalone="yes"?>
<Relationships xmlns="http://schemas.openxmlformats.org/package/2006/relationships"><Relationship Id="rId8" Type="http://purl.oclc.org/ooxml/officeDocument/relationships/tags" Target="../tags/tag41.xml"/><Relationship Id="rId3" Type="http://purl.oclc.org/ooxml/officeDocument/relationships/tags" Target="../tags/tag36.xml"/><Relationship Id="rId7" Type="http://purl.oclc.org/ooxml/officeDocument/relationships/tags" Target="../tags/tag40.xml"/><Relationship Id="rId2" Type="http://purl.oclc.org/ooxml/officeDocument/relationships/tags" Target="../tags/tag35.xml"/><Relationship Id="rId1" Type="http://purl.oclc.org/ooxml/officeDocument/relationships/tags" Target="../tags/tag34.xml"/><Relationship Id="rId6" Type="http://purl.oclc.org/ooxml/officeDocument/relationships/tags" Target="../tags/tag39.xml"/><Relationship Id="rId5" Type="http://purl.oclc.org/ooxml/officeDocument/relationships/tags" Target="../tags/tag38.xml"/><Relationship Id="rId10" Type="http://purl.oclc.org/ooxml/officeDocument/relationships/slide" Target="slide32.xml"/><Relationship Id="rId4" Type="http://purl.oclc.org/ooxml/officeDocument/relationships/tags" Target="../tags/tag37.xml"/><Relationship Id="rId9" Type="http://purl.oclc.org/ooxml/officeDocument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image" Target="../media/image3.png"/><Relationship Id="rId2" Type="http://purl.oclc.org/ooxml/officeDocument/relationships/slideLayout" Target="../slideLayouts/slideLayout2.xml"/><Relationship Id="rId1" Type="http://purl.oclc.org/ooxml/officeDocument/relationships/tags" Target="../tags/tag4.xml"/><Relationship Id="rId4" Type="http://purl.oclc.org/ooxml/officeDocument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purl.oclc.org/ooxml/officeDocument/relationships/tags" Target="../tags/tag49.xml"/><Relationship Id="rId13" Type="http://purl.oclc.org/ooxml/officeDocument/relationships/tags" Target="../tags/tag54.xml"/><Relationship Id="rId18" Type="http://purl.oclc.org/ooxml/officeDocument/relationships/slideLayout" Target="../slideLayouts/slideLayout6.xml"/><Relationship Id="rId3" Type="http://purl.oclc.org/ooxml/officeDocument/relationships/tags" Target="../tags/tag44.xml"/><Relationship Id="rId21" Type="http://purl.oclc.org/ooxml/officeDocument/relationships/image" Target="../media/image32.jpeg"/><Relationship Id="rId7" Type="http://purl.oclc.org/ooxml/officeDocument/relationships/tags" Target="../tags/tag48.xml"/><Relationship Id="rId12" Type="http://purl.oclc.org/ooxml/officeDocument/relationships/tags" Target="../tags/tag53.xml"/><Relationship Id="rId17" Type="http://purl.oclc.org/ooxml/officeDocument/relationships/tags" Target="../tags/tag58.xml"/><Relationship Id="rId2" Type="http://purl.oclc.org/ooxml/officeDocument/relationships/tags" Target="../tags/tag43.xml"/><Relationship Id="rId16" Type="http://purl.oclc.org/ooxml/officeDocument/relationships/tags" Target="../tags/tag57.xml"/><Relationship Id="rId20" Type="http://purl.oclc.org/ooxml/officeDocument/relationships/image" Target="../media/image56.jpeg"/><Relationship Id="rId1" Type="http://purl.oclc.org/ooxml/officeDocument/relationships/tags" Target="../tags/tag42.xml"/><Relationship Id="rId6" Type="http://purl.oclc.org/ooxml/officeDocument/relationships/tags" Target="../tags/tag47.xml"/><Relationship Id="rId11" Type="http://purl.oclc.org/ooxml/officeDocument/relationships/tags" Target="../tags/tag52.xml"/><Relationship Id="rId24" Type="http://purl.oclc.org/ooxml/officeDocument/relationships/image" Target="../media/image59.jpeg"/><Relationship Id="rId5" Type="http://purl.oclc.org/ooxml/officeDocument/relationships/tags" Target="../tags/tag46.xml"/><Relationship Id="rId15" Type="http://purl.oclc.org/ooxml/officeDocument/relationships/tags" Target="../tags/tag56.xml"/><Relationship Id="rId23" Type="http://purl.oclc.org/ooxml/officeDocument/relationships/image" Target="../media/image58.jpeg"/><Relationship Id="rId10" Type="http://purl.oclc.org/ooxml/officeDocument/relationships/tags" Target="../tags/tag51.xml"/><Relationship Id="rId19" Type="http://purl.oclc.org/ooxml/officeDocument/relationships/image" Target="../media/image30.png"/><Relationship Id="rId4" Type="http://purl.oclc.org/ooxml/officeDocument/relationships/tags" Target="../tags/tag45.xml"/><Relationship Id="rId9" Type="http://purl.oclc.org/ooxml/officeDocument/relationships/tags" Target="../tags/tag50.xml"/><Relationship Id="rId14" Type="http://purl.oclc.org/ooxml/officeDocument/relationships/tags" Target="../tags/tag55.xml"/><Relationship Id="rId22" Type="http://purl.oclc.org/ooxml/officeDocument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purl.oclc.org/ooxml/officeDocument/relationships/tags" Target="../tags/tag66.xml"/><Relationship Id="rId3" Type="http://purl.oclc.org/ooxml/officeDocument/relationships/tags" Target="../tags/tag61.xml"/><Relationship Id="rId7" Type="http://purl.oclc.org/ooxml/officeDocument/relationships/tags" Target="../tags/tag65.xml"/><Relationship Id="rId2" Type="http://purl.oclc.org/ooxml/officeDocument/relationships/tags" Target="../tags/tag60.xml"/><Relationship Id="rId1" Type="http://purl.oclc.org/ooxml/officeDocument/relationships/tags" Target="../tags/tag59.xml"/><Relationship Id="rId6" Type="http://purl.oclc.org/ooxml/officeDocument/relationships/tags" Target="../tags/tag64.xml"/><Relationship Id="rId11" Type="http://purl.oclc.org/ooxml/officeDocument/relationships/slide" Target="slide33.xml"/><Relationship Id="rId5" Type="http://purl.oclc.org/ooxml/officeDocument/relationships/tags" Target="../tags/tag63.xml"/><Relationship Id="rId10" Type="http://purl.oclc.org/ooxml/officeDocument/relationships/slide" Target="slide32.xml"/><Relationship Id="rId4" Type="http://purl.oclc.org/ooxml/officeDocument/relationships/tags" Target="../tags/tag62.xml"/><Relationship Id="rId9" Type="http://purl.oclc.org/ooxml/officeDocument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image" Target="../media/image61.jpeg"/><Relationship Id="rId2" Type="http://purl.oclc.org/ooxml/officeDocument/relationships/image" Target="../media/image60.png"/><Relationship Id="rId1" Type="http://purl.oclc.org/ooxml/officeDocument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purl.oclc.org/ooxml/officeDocument/relationships/image" Target="../media/image63.jpeg"/><Relationship Id="rId2" Type="http://purl.oclc.org/ooxml/officeDocument/relationships/image" Target="../media/image62.jpeg"/><Relationship Id="rId1" Type="http://purl.oclc.org/ooxml/officeDocument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purl.oclc.org/ooxml/officeDocument/relationships/image" Target="../media/image64.jpeg"/><Relationship Id="rId2" Type="http://purl.oclc.org/ooxml/officeDocument/relationships/slideLayout" Target="../slideLayouts/slideLayout7.xml"/><Relationship Id="rId1" Type="http://purl.oclc.org/ooxml/officeDocument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8" Type="http://purl.oclc.org/ooxml/officeDocument/relationships/image" Target="../media/image7.png"/><Relationship Id="rId3" Type="http://schemas.microsoft.com/office/2007/relationships/media" Target="../media/media1.mp3"/><Relationship Id="rId7" Type="http://purl.oclc.org/ooxml/officeDocument/relationships/image" Target="../media/image6.png"/><Relationship Id="rId2" Type="http://purl.oclc.org/ooxml/officeDocument/relationships/audio" Target="file:///G:\CHUYEN%20DE%20VE%20BIEN%20DAO\BeYeuBienLam-BeNguyetHang_4any.mp3" TargetMode="External"/><Relationship Id="rId1" Type="http://purl.oclc.org/ooxml/officeDocument/relationships/tags" Target="../tags/tag5.xml"/><Relationship Id="rId6" Type="http://purl.oclc.org/ooxml/officeDocument/relationships/image" Target="../media/image5.jpeg"/><Relationship Id="rId5" Type="http://purl.oclc.org/ooxml/officeDocument/relationships/slideLayout" Target="../slideLayouts/slideLayout7.xml"/><Relationship Id="rId4" Type="http://purl.oclc.org/ooxml/officeDocument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2.xml"/><Relationship Id="rId2" Type="http://purl.oclc.org/ooxml/officeDocument/relationships/video" Target="../media/media2.mp4"/><Relationship Id="rId1" Type="http://schemas.microsoft.com/office/2007/relationships/media" Target="../media/media2.mp4"/><Relationship Id="rId5" Type="http://purl.oclc.org/ooxml/officeDocument/relationships/image" Target="../media/image9.png"/><Relationship Id="rId4" Type="http://purl.oclc.org/ooxml/officeDocument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image" Target="../media/image10.jpeg"/><Relationship Id="rId2" Type="http://purl.oclc.org/ooxml/officeDocument/relationships/slideLayout" Target="../slideLayouts/slideLayout7.xml"/><Relationship Id="rId1" Type="http://purl.oclc.org/ooxml/officeDocument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image" Target="../media/image11.png"/><Relationship Id="rId2" Type="http://purl.oclc.org/ooxml/officeDocument/relationships/slideLayout" Target="../slideLayouts/slideLayout7.xml"/><Relationship Id="rId1" Type="http://purl.oclc.org/ooxml/officeDocument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12.png"/><Relationship Id="rId2" Type="http://purl.oclc.org/ooxml/officeDocument/relationships/slideLayout" Target="../slideLayouts/slideLayout7.xml"/><Relationship Id="rId1" Type="http://purl.oclc.org/ooxml/officeDocument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13.jpeg"/><Relationship Id="rId2" Type="http://purl.oclc.org/ooxml/officeDocument/relationships/slideLayout" Target="../slideLayouts/slideLayout7.xml"/><Relationship Id="rId1" Type="http://purl.oclc.org/ooxml/officeDocument/relationships/tags" Target="../tags/tag9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2202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430338" y="1098550"/>
            <a:ext cx="533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%"/>
              </a:spcBef>
              <a:buFontTx/>
              <a:buNone/>
            </a:pPr>
            <a:r>
              <a:rPr lang="en-US" altLang="en-US" sz="2000" b="1"/>
              <a:t>ỦY BAN NHÂN DÂN QUẬN LONG BIÊN</a:t>
            </a:r>
          </a:p>
          <a:p>
            <a:pPr algn="ctr" eaLnBrk="1" hangingPunct="1">
              <a:spcBef>
                <a:spcPct val="50%"/>
              </a:spcBef>
              <a:buFontTx/>
              <a:buNone/>
            </a:pPr>
            <a:r>
              <a:rPr lang="en-US" altLang="en-US" sz="1600" b="1"/>
              <a:t>TRƯỜNG MẦM NON HOA THỦY TIÊN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011238" y="2974975"/>
            <a:ext cx="61722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%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Đề tài : Em yêu biển đảo Việt Nam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011238" y="3654425"/>
            <a:ext cx="4419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Hải Yến</a:t>
            </a:r>
          </a:p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Mẫu giáo lớn</a:t>
            </a:r>
          </a:p>
        </p:txBody>
      </p:sp>
      <p:sp>
        <p:nvSpPr>
          <p:cNvPr id="3" name="Rectangle 2"/>
          <p:cNvSpPr/>
          <p:nvPr/>
        </p:nvSpPr>
        <p:spPr>
          <a:xfrm>
            <a:off x="861095" y="2260134"/>
            <a:ext cx="647346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%"/>
                    <a:lumOff val="60%"/>
                  </a:schemeClr>
                </a:solidFill>
              </a:rPr>
              <a:t>GIÁO ÁN KHÁM PHÁ XÃ HỘI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3086" grpId="0"/>
    </p:bld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6388" name="Picture 5" descr="Mũi Kê Gà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%"/>
            <a:headEnd/>
            <a:tailEnd/>
          </a:ln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VNI-Avo" pitchFamily="2" charset="0"/>
              </a:rPr>
              <a:t>Bieån Taân Thaønh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7412" name="Picture 4" descr="Mũi Kê Gà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%"/>
            <a:headEnd/>
            <a:tailEnd/>
          </a:ln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3600" b="1">
                <a:latin typeface="VNI-Avo" pitchFamily="2" charset="0"/>
              </a:rPr>
              <a:t>Baõi ñaù Bieån Taân Thaønh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8436" name="Picture 4" descr="Mũi Kê Gà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%"/>
            <a:headEnd/>
            <a:tailEnd/>
          </a:ln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VNI-Avo" pitchFamily="2" charset="0"/>
              </a:rPr>
              <a:t>Ngoïn Haûi Ñaêng Keâ gaø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Mũi Kê Gà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9459" name="Picture 7" descr="Mũi Kê Gà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F6BEA8"/>
          </a:solidFill>
          <a:ln w="9525">
            <a:solidFill>
              <a:srgbClr val="3366FF"/>
            </a:solidFill>
            <a:miter lim="800%"/>
            <a:headEnd/>
            <a:tailEnd/>
          </a:ln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4000" b="1">
                <a:solidFill>
                  <a:srgbClr val="000099"/>
                </a:solidFill>
                <a:latin typeface="VNI-Avo" pitchFamily="2" charset="0"/>
              </a:rPr>
              <a:t>Baäc thang leân ñænh ngoïn Haûi Ñaêng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48132" name="il_fi" descr="869T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.521%" t="1.578%"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%"/>
            <a:headEnd/>
            <a:tailEnd/>
          </a:ln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Chú bộ đội Hải Quân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/>
    </p:bld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l_fi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6858000" cy="320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il_fi" descr="chuanbi%20ra%20k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"/>
            <a:ext cx="6858000" cy="3448050"/>
          </a:xfrm>
          <a:prstGeom prst="rect">
            <a:avLst/>
          </a:prstGeom>
          <a:noFill/>
          <a:ln w="1905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52400" y="76200"/>
            <a:ext cx="6858000" cy="6705600"/>
          </a:xfrm>
          <a:prstGeom prst="rect">
            <a:avLst/>
          </a:prstGeom>
          <a:noFill/>
          <a:ln w="38100">
            <a:solidFill>
              <a:schemeClr val="tx1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endParaRPr lang="vi-VN" altLang="en-US" sz="1800"/>
          </a:p>
        </p:txBody>
      </p:sp>
      <p:sp>
        <p:nvSpPr>
          <p:cNvPr id="22533" name="WordArt 9"/>
          <p:cNvSpPr>
            <a:spLocks noChangeArrowheads="1" noChangeShapeType="1" noTextEdit="1"/>
          </p:cNvSpPr>
          <p:nvPr/>
        </p:nvSpPr>
        <p:spPr bwMode="auto">
          <a:xfrm>
            <a:off x="7086600" y="4038600"/>
            <a:ext cx="1981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660066"/>
                    </a:gs>
                    <a:gs pos="100%">
                      <a:srgbClr val="FF9900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Đánh cá </a:t>
            </a:r>
          </a:p>
        </p:txBody>
      </p:sp>
      <p:sp>
        <p:nvSpPr>
          <p:cNvPr id="22534" name="WordArt 10"/>
          <p:cNvSpPr>
            <a:spLocks noChangeArrowheads="1" noChangeShapeType="1" noTextEdit="1"/>
          </p:cNvSpPr>
          <p:nvPr/>
        </p:nvSpPr>
        <p:spPr bwMode="auto">
          <a:xfrm>
            <a:off x="7086600" y="1676400"/>
            <a:ext cx="2057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0000"/>
                    </a:gs>
                    <a:gs pos="100%">
                      <a:srgbClr val="9933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Kéo lưới</a:t>
            </a:r>
            <a:endParaRPr lang="en-US" sz="3600" b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%">
                    <a:srgbClr val="FF0000"/>
                  </a:gs>
                  <a:gs pos="100%">
                    <a:srgbClr val="9933FF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79.999%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4- Biển Mũi Né còn là nơi có thời tiết lý tưởng phù hợp với các môn thể thao trượt nước, đua thuyền buồm, Dù lượn…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.226%"/>
          <a:stretch>
            <a:fillRect/>
          </a:stretch>
        </p:blipFill>
        <p:spPr bwMode="auto">
          <a:xfrm>
            <a:off x="0" y="3370263"/>
            <a:ext cx="9144000" cy="3505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6" descr="Chèn hình ảnh nếu c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.953%" r="1.692%" b="1.683%"/>
          <a:stretch>
            <a:fillRect/>
          </a:stretch>
        </p:blipFill>
        <p:spPr bwMode="auto">
          <a:xfrm>
            <a:off x="4648200" y="-17463"/>
            <a:ext cx="4495800" cy="3346451"/>
          </a:xfrm>
          <a:prstGeom prst="rect">
            <a:avLst/>
          </a:prstGeom>
          <a:noFill/>
          <a:ln w="28575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il_fi" descr="63465510324614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.08%" r="26.349%"/>
          <a:stretch>
            <a:fillRect/>
          </a:stretch>
        </p:blipFill>
        <p:spPr bwMode="auto">
          <a:xfrm>
            <a:off x="0" y="0"/>
            <a:ext cx="4572000" cy="3332163"/>
          </a:xfrm>
          <a:prstGeom prst="rect">
            <a:avLst/>
          </a:prstGeom>
          <a:noFill/>
          <a:ln w="1905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WordArt 9"/>
          <p:cNvSpPr>
            <a:spLocks noChangeArrowheads="1" noChangeShapeType="1" noTextEdit="1"/>
          </p:cNvSpPr>
          <p:nvPr/>
        </p:nvSpPr>
        <p:spPr bwMode="auto">
          <a:xfrm>
            <a:off x="7620000" y="2819400"/>
            <a:ext cx="1524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Nhảy dù</a:t>
            </a:r>
          </a:p>
        </p:txBody>
      </p:sp>
      <p:sp>
        <p:nvSpPr>
          <p:cNvPr id="56326" name="WordArt 8"/>
          <p:cNvSpPr>
            <a:spLocks noChangeArrowheads="1" noChangeShapeType="1" noTextEdit="1"/>
          </p:cNvSpPr>
          <p:nvPr/>
        </p:nvSpPr>
        <p:spPr bwMode="auto">
          <a:xfrm>
            <a:off x="2667000" y="2819400"/>
            <a:ext cx="1905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Đua thuyền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76200" y="3657600"/>
            <a:ext cx="2895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Lướt ván, thả diều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l_fi" descr="2af2b9495a88509533a096a469077a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.873%"/>
          <a:stretch>
            <a:fillRect/>
          </a:stretch>
        </p:blipFill>
        <p:spPr bwMode="auto">
          <a:xfrm>
            <a:off x="4572000" y="3638550"/>
            <a:ext cx="4419600" cy="3219450"/>
          </a:xfrm>
          <a:prstGeom prst="rect">
            <a:avLst/>
          </a:prstGeom>
          <a:noFill/>
          <a:ln w="1905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il_fi" descr="bc7b939433b9b8c0411c5b240dc72ef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3467100"/>
          </a:xfrm>
          <a:prstGeom prst="rect">
            <a:avLst/>
          </a:prstGeom>
          <a:noFill/>
          <a:ln w="1905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21" descr="Hình bài viết Trượt cát ở Mũi N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.666%"/>
          <a:stretch>
            <a:fillRect/>
          </a:stretch>
        </p:blipFill>
        <p:spPr bwMode="auto">
          <a:xfrm>
            <a:off x="76200" y="3608388"/>
            <a:ext cx="4495800" cy="3209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22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chemeClr val="tx1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endParaRPr lang="vi-VN" altLang="en-US" sz="1800"/>
          </a:p>
        </p:txBody>
      </p:sp>
      <p:sp>
        <p:nvSpPr>
          <p:cNvPr id="57350" name="WordArt 23"/>
          <p:cNvSpPr>
            <a:spLocks noChangeArrowheads="1" noChangeShapeType="1" noTextEdit="1"/>
          </p:cNvSpPr>
          <p:nvPr/>
        </p:nvSpPr>
        <p:spPr bwMode="auto">
          <a:xfrm>
            <a:off x="2133600" y="2971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00CCFF"/>
                    </a:gs>
                    <a:gs pos="100%">
                      <a:srgbClr val="6600CC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Đồi cát Mũi Né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.25%" t="14.999%" r="6.25%" b="16.251%"/>
          <a:stretch>
            <a:fillRect/>
          </a:stretch>
        </p:blipFill>
        <p:spPr bwMode="auto">
          <a:xfrm>
            <a:off x="-152400" y="152400"/>
            <a:ext cx="92202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4579" name="WordArt 7"/>
          <p:cNvSpPr>
            <a:spLocks noChangeArrowheads="1" noChangeShapeType="1" noTextEdit="1"/>
          </p:cNvSpPr>
          <p:nvPr/>
        </p:nvSpPr>
        <p:spPr bwMode="auto">
          <a:xfrm>
            <a:off x="1371600" y="2514600"/>
            <a:ext cx="6172200" cy="2743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FF00"/>
                    </a:gs>
                    <a:gs pos="100%">
                      <a:srgbClr val="FF8200"/>
                    </a:gs>
                  </a:gsLst>
                  <a:lin ang="27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Các con có biết</a:t>
            </a:r>
          </a:p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FF00"/>
                    </a:gs>
                    <a:gs pos="100%">
                      <a:srgbClr val="FF8200"/>
                    </a:gs>
                  </a:gsLst>
                  <a:lin ang="27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 ích lợi của biển là gì không?</a:t>
            </a:r>
          </a:p>
        </p:txBody>
      </p:sp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2667000" y="1143000"/>
            <a:ext cx="3276600" cy="914400"/>
          </a:xfrm>
          <a:prstGeom prst="rect">
            <a:avLst/>
          </a:prstGeom>
          <a:solidFill>
            <a:srgbClr val="0066FF"/>
          </a:solidFill>
          <a:ln w="9525">
            <a:solidFill>
              <a:srgbClr val="3366FF"/>
            </a:solidFill>
            <a:miter lim="800%"/>
            <a:headEnd/>
            <a:tailEnd/>
          </a:ln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Hoạt động 3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429000"/>
          </a:xfrm>
          <a:noFill/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4572000" cy="3505200"/>
          </a:xfrm>
          <a:noFill/>
        </p:spPr>
      </p:pic>
      <p:pic>
        <p:nvPicPr>
          <p:cNvPr id="25605" name="Picture 7" descr="tải xuống (4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372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685800" y="990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048000" y="909638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2000" b="1">
                <a:solidFill>
                  <a:srgbClr val="CC0000"/>
                </a:solidFill>
              </a:rPr>
              <a:t>Mục đích, yêu cầu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838200" y="1617663"/>
            <a:ext cx="8534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</a:rPr>
              <a:t>1. </a:t>
            </a:r>
            <a:r>
              <a:rPr lang="en-US" altLang="en-US" b="1" dirty="0" err="1">
                <a:solidFill>
                  <a:schemeClr val="accent6"/>
                </a:solidFill>
              </a:rPr>
              <a:t>Kiến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thức</a:t>
            </a:r>
            <a:r>
              <a:rPr lang="en-US" altLang="en-US" b="1" dirty="0">
                <a:solidFill>
                  <a:schemeClr val="accent6"/>
                </a:solidFill>
              </a:rPr>
              <a:t>:</a:t>
            </a:r>
            <a:endParaRPr lang="en-US" altLang="en-US" dirty="0">
              <a:solidFill>
                <a:schemeClr val="accent6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en-US" altLang="en-US" dirty="0" err="1">
                <a:solidFill>
                  <a:schemeClr val="accent6"/>
                </a:solidFill>
              </a:rPr>
              <a:t>Trẻ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biết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một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số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các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biển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đảo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của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đất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nước</a:t>
            </a:r>
            <a:endParaRPr lang="en-US" altLang="en-US" dirty="0">
              <a:solidFill>
                <a:schemeClr val="accent6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Trẻ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biết</a:t>
            </a:r>
            <a:r>
              <a:rPr lang="en-US" altLang="en-US" dirty="0">
                <a:solidFill>
                  <a:schemeClr val="accent6"/>
                </a:solidFill>
              </a:rPr>
              <a:t> 2 </a:t>
            </a:r>
            <a:r>
              <a:rPr lang="en-US" altLang="en-US" dirty="0" err="1">
                <a:solidFill>
                  <a:schemeClr val="accent6"/>
                </a:solidFill>
              </a:rPr>
              <a:t>quần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đảo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Hoàng</a:t>
            </a:r>
            <a:r>
              <a:rPr lang="en-US" altLang="en-US" dirty="0">
                <a:solidFill>
                  <a:schemeClr val="accent6"/>
                </a:solidFill>
              </a:rPr>
              <a:t> Sa </a:t>
            </a:r>
            <a:r>
              <a:rPr lang="en-US" altLang="en-US" dirty="0" err="1">
                <a:solidFill>
                  <a:schemeClr val="accent6"/>
                </a:solidFill>
              </a:rPr>
              <a:t>và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Trường</a:t>
            </a:r>
            <a:r>
              <a:rPr lang="en-US" altLang="en-US" dirty="0">
                <a:solidFill>
                  <a:schemeClr val="accent6"/>
                </a:solidFill>
              </a:rPr>
              <a:t> Sa </a:t>
            </a:r>
            <a:r>
              <a:rPr lang="en-US" altLang="en-US" dirty="0" err="1">
                <a:solidFill>
                  <a:schemeClr val="accent6"/>
                </a:solidFill>
              </a:rPr>
              <a:t>là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của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Việt</a:t>
            </a:r>
            <a:r>
              <a:rPr lang="en-US" altLang="en-US" dirty="0">
                <a:solidFill>
                  <a:schemeClr val="accent6"/>
                </a:solidFill>
              </a:rPr>
              <a:t> Nam.</a:t>
            </a:r>
          </a:p>
          <a:p>
            <a:pPr eaLnBrk="1" hangingPunct="1">
              <a:buFontTx/>
              <a:buChar char="-"/>
              <a:defRPr/>
            </a:pP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Trẻ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biết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được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lợi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của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biển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đảo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với</a:t>
            </a:r>
            <a:r>
              <a:rPr lang="en-US" altLang="en-US" dirty="0">
                <a:solidFill>
                  <a:schemeClr val="accent6"/>
                </a:solidFill>
              </a:rPr>
              <a:t> con </a:t>
            </a:r>
            <a:r>
              <a:rPr lang="en-US" altLang="en-US" dirty="0" err="1">
                <a:solidFill>
                  <a:schemeClr val="accent6"/>
                </a:solidFill>
              </a:rPr>
              <a:t>người</a:t>
            </a:r>
            <a:r>
              <a:rPr lang="en-US" altLang="en-US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838200" y="2743200"/>
            <a:ext cx="67056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</a:rPr>
              <a:t>2. </a:t>
            </a:r>
            <a:r>
              <a:rPr lang="en-US" altLang="en-US" b="1" dirty="0" err="1">
                <a:solidFill>
                  <a:schemeClr val="accent6"/>
                </a:solidFill>
              </a:rPr>
              <a:t>Kỹ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năng</a:t>
            </a:r>
            <a:endParaRPr lang="en-US" altLang="en-US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accent6"/>
                </a:solidFill>
              </a:rPr>
              <a:t>- </a:t>
            </a:r>
            <a:r>
              <a:rPr lang="en-US" altLang="en-US" dirty="0" err="1">
                <a:solidFill>
                  <a:schemeClr val="accent6"/>
                </a:solidFill>
              </a:rPr>
              <a:t>Luyện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kỹ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năng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nghe</a:t>
            </a:r>
            <a:r>
              <a:rPr lang="en-US" altLang="en-US" dirty="0">
                <a:solidFill>
                  <a:schemeClr val="accent6"/>
                </a:solidFill>
              </a:rPr>
              <a:t>, </a:t>
            </a:r>
            <a:r>
              <a:rPr lang="en-US" altLang="en-US" dirty="0" err="1">
                <a:solidFill>
                  <a:schemeClr val="accent6"/>
                </a:solidFill>
              </a:rPr>
              <a:t>hiểu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và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trả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lời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câu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hỏi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cho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trẻ</a:t>
            </a:r>
            <a:r>
              <a:rPr lang="en-US" altLang="en-US" dirty="0">
                <a:solidFill>
                  <a:schemeClr val="accent6"/>
                </a:solidFill>
              </a:rPr>
              <a:t>.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accent6"/>
                </a:solidFill>
              </a:rPr>
              <a:t>- </a:t>
            </a:r>
            <a:r>
              <a:rPr lang="en-US" altLang="en-US" dirty="0" err="1">
                <a:solidFill>
                  <a:schemeClr val="accent6"/>
                </a:solidFill>
              </a:rPr>
              <a:t>Phát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triển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khả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năng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quan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sát</a:t>
            </a:r>
            <a:r>
              <a:rPr lang="en-US" altLang="en-US" dirty="0">
                <a:solidFill>
                  <a:schemeClr val="accent6"/>
                </a:solidFill>
              </a:rPr>
              <a:t>, </a:t>
            </a:r>
            <a:r>
              <a:rPr lang="en-US" altLang="en-US" dirty="0" err="1">
                <a:solidFill>
                  <a:schemeClr val="accent6"/>
                </a:solidFill>
              </a:rPr>
              <a:t>chú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ý,ghi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nhớ,phát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triển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tư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duy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cho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trẻ</a:t>
            </a:r>
            <a:r>
              <a:rPr lang="en-US" altLang="en-US" dirty="0">
                <a:solidFill>
                  <a:schemeClr val="accent6"/>
                </a:solidFill>
              </a:rPr>
              <a:t/>
            </a:r>
            <a:br>
              <a:rPr lang="en-US" altLang="en-US" dirty="0">
                <a:solidFill>
                  <a:schemeClr val="accent6"/>
                </a:solidFill>
              </a:rPr>
            </a:br>
            <a:r>
              <a:rPr lang="en-US" altLang="en-US" dirty="0">
                <a:solidFill>
                  <a:schemeClr val="accent6"/>
                </a:solidFill>
              </a:rPr>
              <a:t>- </a:t>
            </a:r>
            <a:r>
              <a:rPr lang="en-US" altLang="en-US" dirty="0" err="1">
                <a:solidFill>
                  <a:schemeClr val="accent6"/>
                </a:solidFill>
              </a:rPr>
              <a:t>Trả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lời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câu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hỏi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rõ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ràng</a:t>
            </a:r>
            <a:r>
              <a:rPr lang="en-US" altLang="en-US" dirty="0">
                <a:solidFill>
                  <a:schemeClr val="accent6"/>
                </a:solidFill>
              </a:rPr>
              <a:t>, </a:t>
            </a:r>
            <a:r>
              <a:rPr lang="en-US" altLang="en-US" dirty="0" err="1">
                <a:solidFill>
                  <a:schemeClr val="accent6"/>
                </a:solidFill>
              </a:rPr>
              <a:t>mạch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lạc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838200" y="4191000"/>
            <a:ext cx="6705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</a:rPr>
              <a:t>3. </a:t>
            </a:r>
            <a:r>
              <a:rPr lang="en-US" altLang="en-US" b="1" dirty="0" err="1">
                <a:solidFill>
                  <a:schemeClr val="accent6"/>
                </a:solidFill>
              </a:rPr>
              <a:t>Thái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độ</a:t>
            </a:r>
            <a:r>
              <a:rPr lang="en-US" altLang="en-US" b="1" dirty="0">
                <a:solidFill>
                  <a:schemeClr val="accent6"/>
                </a:solidFill>
              </a:rPr>
              <a:t>:</a:t>
            </a:r>
            <a:endParaRPr lang="en-US" altLang="en-US" dirty="0">
              <a:solidFill>
                <a:schemeClr val="accent6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Giáo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dục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trẻ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biết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yêu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quê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hương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đất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nước</a:t>
            </a:r>
            <a:r>
              <a:rPr lang="en-US" altLang="en-US" dirty="0">
                <a:solidFill>
                  <a:schemeClr val="accent6"/>
                </a:solidFill>
              </a:rPr>
              <a:t>, </a:t>
            </a:r>
            <a:r>
              <a:rPr lang="en-US" altLang="en-US" dirty="0" err="1">
                <a:solidFill>
                  <a:schemeClr val="accent6"/>
                </a:solidFill>
              </a:rPr>
              <a:t>yêu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biển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đảo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quê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hương</a:t>
            </a:r>
            <a:r>
              <a:rPr lang="en-US" altLang="en-US" dirty="0">
                <a:solidFill>
                  <a:schemeClr val="accent6"/>
                </a:solidFill>
              </a:rPr>
              <a:t>.</a:t>
            </a:r>
          </a:p>
          <a:p>
            <a:pPr eaLnBrk="1" hangingPunct="1">
              <a:buFontTx/>
              <a:buChar char="-"/>
              <a:defRPr/>
            </a:pPr>
            <a:endParaRPr lang="en-US" altLang="en-US" dirty="0">
              <a:solidFill>
                <a:srgbClr val="000099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%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50%">
                                          <p:val>
                                            <p:strVal val="#ppt_x+.1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h/10"/>
                                          </p:val>
                                        </p:tav>
                                        <p:tav tm="50%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w/10"/>
                                          </p:val>
                                        </p:tav>
                                        <p:tav tm="50%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ai-s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.143%" b="4.762%"/>
          <a:stretch>
            <a:fillRect/>
          </a:stretch>
        </p:blipFill>
        <p:spPr bwMode="auto">
          <a:xfrm>
            <a:off x="6172200" y="506413"/>
            <a:ext cx="297180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1507" name="Picture 5" descr="DSC0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.4%" t="5.696%" r="7.201%" b="5.063%"/>
          <a:stretch>
            <a:fillRect/>
          </a:stretch>
        </p:blipFill>
        <p:spPr bwMode="auto">
          <a:xfrm>
            <a:off x="0" y="2286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1508" name="Picture 6" descr="Một ít gừng trong quá trình hâm nóng sẽ giúp các món hải sản thơm ngon hơn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.734%"/>
          <a:stretch>
            <a:fillRect/>
          </a:stretch>
        </p:blipFill>
        <p:spPr bwMode="auto">
          <a:xfrm>
            <a:off x="0" y="3657600"/>
            <a:ext cx="32766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1509" name="Picture 8" descr="mucnuongm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.965%"/>
          <a:stretch>
            <a:fillRect/>
          </a:stretch>
        </p:blipFill>
        <p:spPr bwMode="auto">
          <a:xfrm>
            <a:off x="6248400" y="3733800"/>
            <a:ext cx="2895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1510" name="Picture 9" descr="cá ngừ kh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2819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1511" name="Picture 10" descr="DSC_4741-1024x6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.131%" r="2.927%" b="9.845%"/>
          <a:stretch>
            <a:fillRect/>
          </a:stretch>
        </p:blipFill>
        <p:spPr bwMode="auto">
          <a:xfrm>
            <a:off x="3048000" y="457200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2057400" y="1219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0000"/>
                    </a:gs>
                    <a:gs pos="100%">
                      <a:srgbClr val="00CC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2286000" y="3009900"/>
            <a:ext cx="4724400" cy="16002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0000FF"/>
                    </a:gs>
                    <a:gs pos="100%">
                      <a:srgbClr val="660066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 đảo </a:t>
            </a:r>
          </a:p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0000FF"/>
                    </a:gs>
                    <a:gs pos="100%">
                      <a:srgbClr val="660066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quê hương bé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%">
                    <a:srgbClr val="0000FF"/>
                  </a:gs>
                  <a:gs pos="100%">
                    <a:srgbClr val="660066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79.999%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sac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5062" name="Picture 6" descr="fewz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5063" name="Picture 7" descr="xisha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4191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5257800" y="61722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Quần đảo Trường Sa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5105400" y="25146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Quần đảo Hoàng Sa</a:t>
            </a:r>
          </a:p>
        </p:txBody>
      </p:sp>
      <p:sp>
        <p:nvSpPr>
          <p:cNvPr id="45067" name="Oval 11"/>
          <p:cNvSpPr>
            <a:spLocks noChangeArrowheads="1"/>
          </p:cNvSpPr>
          <p:nvPr/>
        </p:nvSpPr>
        <p:spPr bwMode="auto">
          <a:xfrm>
            <a:off x="2971800" y="2667000"/>
            <a:ext cx="1295400" cy="1143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068" name="Oval 12"/>
          <p:cNvSpPr>
            <a:spLocks noChangeArrowheads="1"/>
          </p:cNvSpPr>
          <p:nvPr/>
        </p:nvSpPr>
        <p:spPr bwMode="auto">
          <a:xfrm>
            <a:off x="3505200" y="5029200"/>
            <a:ext cx="13716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069" name="AutoShape 13"/>
          <p:cNvSpPr>
            <a:spLocks noChangeArrowheads="1"/>
          </p:cNvSpPr>
          <p:nvPr/>
        </p:nvSpPr>
        <p:spPr bwMode="auto">
          <a:xfrm>
            <a:off x="4267200" y="26670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bg1"/>
            </a:solidFill>
            <a:miter lim="800%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070" name="AutoShape 14"/>
          <p:cNvSpPr>
            <a:spLocks noChangeArrowheads="1"/>
          </p:cNvSpPr>
          <p:nvPr/>
        </p:nvSpPr>
        <p:spPr bwMode="auto">
          <a:xfrm>
            <a:off x="4495800" y="5257800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 algn="ctr">
            <a:solidFill>
              <a:schemeClr val="bg1"/>
            </a:solidFill>
            <a:miter lim="800%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endParaRPr lang="en-US" altLang="en-US" sz="1800"/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on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.142%"/>
          <a:stretch>
            <a:fillRect/>
          </a:stretch>
        </p:blipFill>
        <p:spPr bwMode="auto">
          <a:xfrm>
            <a:off x="2438400" y="0"/>
            <a:ext cx="6705600" cy="3497263"/>
          </a:xfrm>
          <a:prstGeom prst="rect">
            <a:avLst/>
          </a:prstGeom>
          <a:noFill/>
          <a:ln w="28575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WordArt 6"/>
          <p:cNvSpPr>
            <a:spLocks noChangeArrowheads="1" noChangeShapeType="1" noTextEdit="1"/>
          </p:cNvSpPr>
          <p:nvPr/>
        </p:nvSpPr>
        <p:spPr bwMode="auto">
          <a:xfrm>
            <a:off x="166688" y="1897063"/>
            <a:ext cx="22860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6600"/>
                    </a:gs>
                    <a:gs pos="100%">
                      <a:srgbClr val="0033CC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 Đảo </a:t>
            </a:r>
          </a:p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6600"/>
                    </a:gs>
                    <a:gs pos="100%">
                      <a:srgbClr val="0033CC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Hòn </a:t>
            </a:r>
          </a:p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6600"/>
                    </a:gs>
                    <a:gs pos="100%">
                      <a:srgbClr val="0033CC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Câu</a:t>
            </a:r>
          </a:p>
        </p:txBody>
      </p:sp>
      <p:pic>
        <p:nvPicPr>
          <p:cNvPr id="337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670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Grp="1" noChangeAspect="1"/>
          </p:cNvGraphicFramePr>
          <p:nvPr>
            <p:ph type="title" idx="4294967295"/>
          </p:nvPr>
        </p:nvGraphicFramePr>
        <p:xfrm>
          <a:off x="2362200" y="0"/>
          <a:ext cx="6781800" cy="3429000"/>
        </p:xfrm>
        <a:graphic>
          <a:graphicData uri="http://purl.oclc.org/ooxml/officeDocument/oleObject">
            <mc:AlternateContent xmlns:mc="http://schemas.openxmlformats.org/markup-compatibility/2006">
              <mc:Choice xmlns:v="urn:schemas-microsoft-com:vml" Requires="v">
                <p:oleObj spid="_x0000_s25609" name="Document" r:id="rId4" imgW="5476310" imgH="3435851" progId="Word.Document.8">
                  <p:embed/>
                </p:oleObj>
              </mc:Choice>
              <mc:Fallback>
                <p:oleObj name="Document" r:id="rId4" imgW="5476310" imgH="3435851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0"/>
                        <a:ext cx="67818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%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9" name="Picture 4" descr="honb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3429000"/>
            <a:ext cx="6781800" cy="3429000"/>
          </a:xfrm>
          <a:noFill/>
        </p:spPr>
      </p:pic>
      <p:sp>
        <p:nvSpPr>
          <p:cNvPr id="34820" name="WordArt 5"/>
          <p:cNvSpPr>
            <a:spLocks noChangeArrowheads="1" noChangeShapeType="1" noTextEdit="1"/>
          </p:cNvSpPr>
          <p:nvPr/>
        </p:nvSpPr>
        <p:spPr bwMode="auto">
          <a:xfrm>
            <a:off x="228600" y="1981200"/>
            <a:ext cx="19050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6600"/>
                    </a:gs>
                    <a:gs pos="100%">
                      <a:srgbClr val="0033CC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 Đảo</a:t>
            </a:r>
          </a:p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6600"/>
                    </a:gs>
                    <a:gs pos="100%">
                      <a:srgbClr val="0033CC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Hòn </a:t>
            </a:r>
          </a:p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6600"/>
                    </a:gs>
                    <a:gs pos="100%">
                      <a:srgbClr val="0033CC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Bà</a:t>
            </a:r>
          </a:p>
        </p:txBody>
      </p:sp>
    </p:spTree>
    <p:custDataLst>
      <p:tags r:id="rId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tl00_mContent_imgImage" descr="ava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.334%" r="8%"/>
          <a:stretch>
            <a:fillRect/>
          </a:stretch>
        </p:blipFill>
        <p:spPr bwMode="auto">
          <a:xfrm>
            <a:off x="6324600" y="4114800"/>
            <a:ext cx="2819400" cy="274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WordArt 8"/>
          <p:cNvSpPr>
            <a:spLocks noChangeArrowheads="1" noChangeShapeType="1" noTextEdit="1"/>
          </p:cNvSpPr>
          <p:nvPr/>
        </p:nvSpPr>
        <p:spPr bwMode="auto">
          <a:xfrm>
            <a:off x="7658100" y="495300"/>
            <a:ext cx="13716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000082"/>
                    </a:gs>
                    <a:gs pos="30%">
                      <a:srgbClr val="66008F"/>
                    </a:gs>
                    <a:gs pos="64.999%">
                      <a:srgbClr val="BA0066"/>
                    </a:gs>
                    <a:gs pos="89.999%">
                      <a:srgbClr val="FF0000"/>
                    </a:gs>
                    <a:gs pos="100%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 Đảo</a:t>
            </a:r>
          </a:p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000082"/>
                    </a:gs>
                    <a:gs pos="30%">
                      <a:srgbClr val="66008F"/>
                    </a:gs>
                    <a:gs pos="64.999%">
                      <a:srgbClr val="BA0066"/>
                    </a:gs>
                    <a:gs pos="89.999%">
                      <a:srgbClr val="FF0000"/>
                    </a:gs>
                    <a:gs pos="100%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Phú</a:t>
            </a:r>
          </a:p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000082"/>
                    </a:gs>
                    <a:gs pos="30%">
                      <a:srgbClr val="66008F"/>
                    </a:gs>
                    <a:gs pos="64.999%">
                      <a:srgbClr val="BA0066"/>
                    </a:gs>
                    <a:gs pos="89.999%">
                      <a:srgbClr val="FF0000"/>
                    </a:gs>
                    <a:gs pos="100%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Quý</a:t>
            </a:r>
          </a:p>
        </p:txBody>
      </p:sp>
      <p:pic>
        <p:nvPicPr>
          <p:cNvPr id="35844" name="Picture 10" descr="images789635_dai_doi_phao_phong_khong_dao_phu_quoc_phunutoda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.337%"/>
          <a:stretch>
            <a:fillRect/>
          </a:stretch>
        </p:blipFill>
        <p:spPr bwMode="auto">
          <a:xfrm>
            <a:off x="0" y="4114800"/>
            <a:ext cx="3276600" cy="274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il_fi" descr="634659921099959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4114800" cy="4038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12" descr="images789629_dai_doi_phao_phong_khong_dao_phu_quoc_phunutoday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.762%"/>
          <a:stretch>
            <a:fillRect/>
          </a:stretch>
        </p:blipFill>
        <p:spPr bwMode="auto">
          <a:xfrm>
            <a:off x="3352800" y="4114800"/>
            <a:ext cx="2895600" cy="274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13" descr="daoph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3352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%" y="60%"/>
                                    </p:animScale>
                                    <p:animScale>
                                      <p:cBhvr>
                                        <p:cTn id="26" dur="166" decel="50%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%" y="80%"/>
                                    </p:animScale>
                                    <p:animScale>
                                      <p:cBhvr>
                                        <p:cTn id="28" dur="166" decel="50%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%" y="90%"/>
                                    </p:animScale>
                                    <p:animScale>
                                      <p:cBhvr>
                                        <p:cTn id="30" dur="166" decel="50%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%" y="95%"/>
                                    </p:animScale>
                                    <p:animScale>
                                      <p:cBhvr>
                                        <p:cTn id="32" dur="166" decel="50%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%" y="10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h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ác chiến sĩ và trẻ em trên đảo Sinh Tồ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556000"/>
            <a:ext cx="4419600" cy="3276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10" descr="học sinh Trường Sa thân yê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.279%"/>
          <a:stretch>
            <a:fillRect/>
          </a:stretch>
        </p:blipFill>
        <p:spPr bwMode="auto">
          <a:xfrm>
            <a:off x="4572000" y="3533775"/>
            <a:ext cx="4495800" cy="3294063"/>
          </a:xfrm>
          <a:prstGeom prst="rect">
            <a:avLst/>
          </a:prstGeom>
          <a:noFill/>
          <a:ln w="28575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il_fi" descr="869T-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.521%" t="1.578%"/>
          <a:stretch>
            <a:fillRect/>
          </a:stretch>
        </p:blipFill>
        <p:spPr bwMode="auto">
          <a:xfrm>
            <a:off x="4648200" y="76200"/>
            <a:ext cx="4419600" cy="2971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il_fi" descr="vgt_13081098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76200"/>
            <a:ext cx="4495800" cy="2997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WordArt 14"/>
          <p:cNvSpPr>
            <a:spLocks noChangeArrowheads="1" noChangeShapeType="1" noTextEdit="1"/>
          </p:cNvSpPr>
          <p:nvPr/>
        </p:nvSpPr>
        <p:spPr bwMode="auto">
          <a:xfrm>
            <a:off x="1219200" y="3124200"/>
            <a:ext cx="6477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6600"/>
                    </a:gs>
                    <a:gs pos="100%">
                      <a:srgbClr val="660066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Cuộc sống trên đảo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.751%" t="22.501%" r="3.751%" b="22.501%"/>
          <a:stretch>
            <a:fillRect/>
          </a:stretch>
        </p:blipFill>
        <p:spPr bwMode="auto">
          <a:xfrm>
            <a:off x="-152400" y="-152400"/>
            <a:ext cx="920908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328738" y="1524000"/>
            <a:ext cx="6248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%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</a:rPr>
              <a:t>Các con hãy trả lời câu hỏi của cô nhé!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</p:bldLst>
  </p:timing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 rotWithShape="0">
          <a:gsLst>
            <a:gs pos="0%">
              <a:srgbClr val="FFFFFF"/>
            </a:gs>
            <a:gs pos="100%">
              <a:srgbClr val="00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mprod_title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609600"/>
            <a:ext cx="8229600" cy="1143000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3700" b="1" i="1" u="sng" smtClean="0"/>
              <a:t>Câu hỏi 1 </a:t>
            </a:r>
            <a:r>
              <a:rPr lang="en-US" altLang="en-US" sz="3700" smtClean="0"/>
              <a:t/>
            </a:r>
            <a:br>
              <a:rPr lang="en-US" altLang="en-US" sz="3700" smtClean="0"/>
            </a:br>
            <a:r>
              <a:rPr lang="en-US" altLang="en-US" sz="3700" smtClean="0"/>
              <a:t>Biển mang đến cho chúng ta nguồn tài nguyên phong phú, đúng hay sai?</a:t>
            </a:r>
          </a:p>
        </p:txBody>
      </p:sp>
      <p:grpSp>
        <p:nvGrpSpPr>
          <p:cNvPr id="65583" name="mmprod_answer1019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143000" y="1539875"/>
            <a:ext cx="5283200" cy="2392363"/>
            <a:chOff x="680" y="1037"/>
            <a:chExt cx="3390" cy="1508"/>
          </a:xfrm>
        </p:grpSpPr>
        <p:sp>
          <p:nvSpPr>
            <p:cNvPr id="29701" name="mmprod_s2_1041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0" y="1037"/>
              <a:ext cx="28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 </a:t>
              </a:r>
            </a:p>
          </p:txBody>
        </p:sp>
        <p:sp>
          <p:nvSpPr>
            <p:cNvPr id="29702" name="mmprod_s1_102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88" y="1892"/>
              <a:ext cx="3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marL="514350" indent="-514350"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AutoNum type="alphaLcPeriod"/>
              </a:pPr>
              <a:r>
                <a:rPr lang="en-US" altLang="en-US" sz="2800"/>
                <a:t>Đúng</a:t>
              </a:r>
            </a:p>
          </p:txBody>
        </p:sp>
        <p:sp>
          <p:nvSpPr>
            <p:cNvPr id="29703" name="mmprod_s1_1021">
              <a:hlinkClick r:id="rId9" action="ppaction://hlinksldjump"/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88" y="2276"/>
              <a:ext cx="3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b.   Sai</a:t>
              </a:r>
            </a:p>
          </p:txBody>
        </p:sp>
      </p:grpSp>
      <p:sp>
        <p:nvSpPr>
          <p:cNvPr id="29700" name="mmprod_s2_104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9500" y="2246313"/>
            <a:ext cx="4540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2800"/>
              <a:t> 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90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 rotWithShape="0">
          <a:gsLst>
            <a:gs pos="0%">
              <a:srgbClr val="FFFFFF"/>
            </a:gs>
            <a:gs pos="50%">
              <a:srgbClr val="3366FF"/>
            </a:gs>
            <a:gs pos="100%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mmprod_title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b="1" i="1" u="sng" smtClean="0"/>
              <a:t>Câu hỏi 2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Ai là người canh giữ biển đảo?</a:t>
            </a:r>
          </a:p>
        </p:txBody>
      </p:sp>
      <p:grpSp>
        <p:nvGrpSpPr>
          <p:cNvPr id="66599" name="mmprod_answer1020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195388" y="2438400"/>
            <a:ext cx="5349875" cy="427038"/>
            <a:chOff x="680" y="1037"/>
            <a:chExt cx="3370" cy="269"/>
          </a:xfrm>
        </p:grpSpPr>
        <p:sp>
          <p:nvSpPr>
            <p:cNvPr id="30727" name="mmprod_s2_1041">
              <a:hlinkClick r:id="rId10" action="ppaction://hlinksldjump"/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0" y="1037"/>
              <a:ext cx="28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A)</a:t>
              </a:r>
            </a:p>
          </p:txBody>
        </p:sp>
        <p:sp>
          <p:nvSpPr>
            <p:cNvPr id="30728" name="mmprod_s1_102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68" y="1037"/>
              <a:ext cx="3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Chú cảnh sát</a:t>
              </a:r>
            </a:p>
          </p:txBody>
        </p:sp>
      </p:grpSp>
      <p:grpSp>
        <p:nvGrpSpPr>
          <p:cNvPr id="66601" name="mmprod_answer1020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114425" y="3429000"/>
            <a:ext cx="5459413" cy="427038"/>
            <a:chOff x="747" y="2592"/>
            <a:chExt cx="3439" cy="269"/>
          </a:xfrm>
        </p:grpSpPr>
        <p:sp>
          <p:nvSpPr>
            <p:cNvPr id="30725" name="mmprod_s2_1042">
              <a:hlinkClick r:id="rId10" action="ppaction://hlinksldjump"/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47" y="2592"/>
              <a:ext cx="28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B) </a:t>
              </a:r>
            </a:p>
          </p:txBody>
        </p:sp>
        <p:sp>
          <p:nvSpPr>
            <p:cNvPr id="30726" name="mmprod_s1_1022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104" y="2592"/>
              <a:ext cx="3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Chú bộ đội hải quân</a:t>
              </a:r>
            </a:p>
          </p:txBody>
        </p:sp>
      </p:grp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.976%" t="11.629%" r="6.976%" b="11.626%"/>
          <a:stretch>
            <a:fillRect/>
          </a:stretch>
        </p:blipFill>
        <p:spPr bwMode="auto">
          <a:xfrm>
            <a:off x="0" y="-76200"/>
            <a:ext cx="922178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524000" y="1114425"/>
            <a:ext cx="6477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ІІ. Chuẩn bị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%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%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 b="1"/>
              <a:t>2. Đồ dung của trẻ :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- Trẻ ngồi hình chữ u, chuyển đội hình khi cần thiết.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- Lớp học  thoáng mát, sạch sẽ và có đủ diện tích cho trẻ hoạt động.</a:t>
            </a:r>
          </a:p>
        </p:txBody>
      </p:sp>
      <p:pic>
        <p:nvPicPr>
          <p:cNvPr id="41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072188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</p:bldLst>
  </p:timing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 rotWithShape="0">
          <a:gsLst>
            <a:gs pos="0%">
              <a:srgbClr val="FFFF66"/>
            </a:gs>
            <a:gs pos="100%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mmprod_title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sz="3700" b="1" i="1" u="sng" smtClean="0"/>
              <a:t>Câu hỏi 3</a:t>
            </a:r>
            <a:r>
              <a:rPr lang="en-US" altLang="en-US" sz="2900" smtClean="0"/>
              <a:t/>
            </a:r>
            <a:br>
              <a:rPr lang="en-US" altLang="en-US" sz="2900" smtClean="0"/>
            </a:br>
            <a:r>
              <a:rPr lang="en-US" altLang="en-US" sz="2900" smtClean="0"/>
              <a:t>Các con hãy nối các loại hải sải biển với các món ăn tương ứng được chế biển từ hải sải đó nhé!</a:t>
            </a:r>
          </a:p>
        </p:txBody>
      </p:sp>
      <p:sp>
        <p:nvSpPr>
          <p:cNvPr id="31747" name="mmprod_anstext_102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2413" y="2098675"/>
            <a:ext cx="337661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2800"/>
              <a:t>Cá kho</a:t>
            </a:r>
          </a:p>
        </p:txBody>
      </p:sp>
      <p:sp>
        <p:nvSpPr>
          <p:cNvPr id="31748" name="mmprod_anstext_102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46638" y="3505200"/>
            <a:ext cx="19065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2800"/>
              <a:t>Mực nướng</a:t>
            </a:r>
          </a:p>
        </p:txBody>
      </p:sp>
      <p:sp>
        <p:nvSpPr>
          <p:cNvPr id="31749" name="mmprod_anstext_1021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30825" y="5167313"/>
            <a:ext cx="3355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2800"/>
              <a:t>Tôm hấp </a:t>
            </a:r>
          </a:p>
        </p:txBody>
      </p:sp>
      <p:grpSp>
        <p:nvGrpSpPr>
          <p:cNvPr id="31750" name="mmprod_item10220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11175" y="2041525"/>
            <a:ext cx="4719638" cy="3557588"/>
            <a:chOff x="322" y="1286"/>
            <a:chExt cx="2973" cy="2241"/>
          </a:xfrm>
        </p:grpSpPr>
        <p:sp>
          <p:nvSpPr>
            <p:cNvPr id="31763" name="mmprod_item_input_outertext102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023" y="3255"/>
              <a:ext cx="272" cy="272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CCCCC"/>
              </a:solidFill>
              <a:miter lim="800%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C</a:t>
              </a:r>
            </a:p>
          </p:txBody>
        </p:sp>
        <p:sp>
          <p:nvSpPr>
            <p:cNvPr id="31764" name="mmprod_item_label10220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42" y="1322"/>
              <a:ext cx="2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Cá</a:t>
              </a:r>
            </a:p>
          </p:txBody>
        </p:sp>
        <p:sp>
          <p:nvSpPr>
            <p:cNvPr id="31765" name="mmprod_item_input_outertext1022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685" y="2222"/>
              <a:ext cx="272" cy="272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CCCCC"/>
              </a:solidFill>
              <a:miter lim="800%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B</a:t>
              </a:r>
            </a:p>
          </p:txBody>
        </p:sp>
        <p:sp>
          <p:nvSpPr>
            <p:cNvPr id="31766" name="mmprod_item_input_outertext1022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94" y="1303"/>
              <a:ext cx="272" cy="272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CCCCC"/>
              </a:solidFill>
              <a:miter lim="800%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A</a:t>
              </a:r>
            </a:p>
          </p:txBody>
        </p:sp>
        <p:sp>
          <p:nvSpPr>
            <p:cNvPr id="31767" name="mmprod_item_input_outertext1022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22" y="1286"/>
              <a:ext cx="272" cy="272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CCCCC"/>
              </a:solidFill>
              <a:miter lim="800%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a</a:t>
              </a:r>
            </a:p>
          </p:txBody>
        </p:sp>
      </p:grpSp>
      <p:grpSp>
        <p:nvGrpSpPr>
          <p:cNvPr id="31751" name="mmprod_item10221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31800" y="3527425"/>
            <a:ext cx="3868738" cy="460375"/>
            <a:chOff x="272" y="2222"/>
            <a:chExt cx="2437" cy="290"/>
          </a:xfrm>
        </p:grpSpPr>
        <p:sp>
          <p:nvSpPr>
            <p:cNvPr id="31761" name="mmprod_item_input_outertext1022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2" y="2240"/>
              <a:ext cx="272" cy="272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CCCCC"/>
              </a:solidFill>
              <a:miter lim="800%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c</a:t>
              </a:r>
            </a:p>
          </p:txBody>
        </p:sp>
        <p:sp>
          <p:nvSpPr>
            <p:cNvPr id="31762" name="mmprod_item_label1022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27" y="2222"/>
              <a:ext cx="2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Tôm</a:t>
              </a:r>
            </a:p>
          </p:txBody>
        </p:sp>
      </p:grpSp>
      <p:grpSp>
        <p:nvGrpSpPr>
          <p:cNvPr id="31752" name="mmprod_item1022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57200" y="5167313"/>
            <a:ext cx="3894138" cy="431800"/>
            <a:chOff x="288" y="3255"/>
            <a:chExt cx="2453" cy="272"/>
          </a:xfrm>
        </p:grpSpPr>
        <p:sp>
          <p:nvSpPr>
            <p:cNvPr id="31759" name="mmprod_item_input_outertext102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88" y="3255"/>
              <a:ext cx="272" cy="272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CCCCC"/>
              </a:solidFill>
              <a:miter lim="800%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b</a:t>
              </a:r>
            </a:p>
          </p:txBody>
        </p:sp>
        <p:sp>
          <p:nvSpPr>
            <p:cNvPr id="31760" name="mmprod_item_label10222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59" y="3255"/>
              <a:ext cx="2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Mực</a:t>
              </a:r>
            </a:p>
          </p:txBody>
        </p:sp>
      </p:grpSp>
      <p:pic>
        <p:nvPicPr>
          <p:cNvPr id="67622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14478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67624" name="Picture 40" descr="Kết quả hình ảnh cho tôm bie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63913"/>
            <a:ext cx="1447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67625" name="Picture 7" descr="tải xuống (4)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953000"/>
            <a:ext cx="1447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67626" name="Picture 9" descr="cá ngừ kh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570038"/>
            <a:ext cx="19050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67627" name="Picture 8" descr="mucnuongmoi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.965%"/>
          <a:stretch>
            <a:fillRect/>
          </a:stretch>
        </p:blipFill>
        <p:spPr bwMode="auto">
          <a:xfrm>
            <a:off x="6781800" y="3363913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67628" name="Picture 5" descr="DSC013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.4%" t="5.696%" r="7.201%" b="5.063%"/>
          <a:stretch>
            <a:fillRect/>
          </a:stretch>
        </p:blipFill>
        <p:spPr bwMode="auto">
          <a:xfrm>
            <a:off x="6858000" y="4948238"/>
            <a:ext cx="2057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  <p:to x="100%" y="60%"/>
                                    </p:animScale>
                                    <p:animScale>
                                      <p:cBhvr>
                                        <p:cTn id="24" dur="166" decel="50%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  <p:to x="100%" y="80%"/>
                                    </p:animScale>
                                    <p:animScale>
                                      <p:cBhvr>
                                        <p:cTn id="26" dur="166" decel="50%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  <p:to x="100%" y="90%"/>
                                    </p:animScale>
                                    <p:animScale>
                                      <p:cBhvr>
                                        <p:cTn id="28" dur="166" decel="50%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  <p:to x="100%" y="95%"/>
                                    </p:animScale>
                                    <p:animScale>
                                      <p:cBhvr>
                                        <p:cTn id="30" dur="166" decel="50%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</p:cBhvr>
                                      <p:to x="100%" y="10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90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 rotWithShape="0">
          <a:gsLst>
            <a:gs pos="0%">
              <a:srgbClr val="FFF5FF"/>
            </a:gs>
            <a:gs pos="50%">
              <a:srgbClr val="FFCCFF"/>
            </a:gs>
            <a:gs pos="100%">
              <a:srgbClr val="FFF5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mmprod_title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533400"/>
            <a:ext cx="8229600" cy="1143000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3700" b="1" i="1" u="sng" smtClean="0"/>
              <a:t>Câu hỏi 4 </a:t>
            </a:r>
            <a:r>
              <a:rPr lang="en-US" altLang="en-US" sz="3700" smtClean="0"/>
              <a:t/>
            </a:r>
            <a:br>
              <a:rPr lang="en-US" altLang="en-US" sz="3700" smtClean="0"/>
            </a:br>
            <a:r>
              <a:rPr lang="en-US" altLang="en-US" sz="3700" smtClean="0"/>
              <a:t>Quần đảo Hoàng Sa và Trường Sa là của Việt Nam, Đúng hay sai? </a:t>
            </a:r>
          </a:p>
        </p:txBody>
      </p:sp>
      <p:grpSp>
        <p:nvGrpSpPr>
          <p:cNvPr id="69639" name="mmprod_answer1024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069975" y="2895600"/>
            <a:ext cx="5349875" cy="427038"/>
            <a:chOff x="680" y="1037"/>
            <a:chExt cx="3370" cy="269"/>
          </a:xfrm>
        </p:grpSpPr>
        <p:sp>
          <p:nvSpPr>
            <p:cNvPr id="32775" name="mmprod_s2_10243">
              <a:hlinkClick r:id="rId10" action="ppaction://hlinksldjump"/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0" y="1037"/>
              <a:ext cx="28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A) </a:t>
              </a:r>
            </a:p>
          </p:txBody>
        </p:sp>
        <p:sp>
          <p:nvSpPr>
            <p:cNvPr id="32776" name="mmprod_s1_10243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68" y="1037"/>
              <a:ext cx="3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Đúng</a:t>
              </a:r>
            </a:p>
          </p:txBody>
        </p:sp>
      </p:grpSp>
      <p:grpSp>
        <p:nvGrpSpPr>
          <p:cNvPr id="69644" name="mmprod_answer1024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079500" y="3657600"/>
            <a:ext cx="5349875" cy="427038"/>
            <a:chOff x="680" y="1415"/>
            <a:chExt cx="3370" cy="269"/>
          </a:xfrm>
        </p:grpSpPr>
        <p:sp>
          <p:nvSpPr>
            <p:cNvPr id="32773" name="mmprod_s2_10245">
              <a:hlinkClick r:id="rId11" action="ppaction://hlinksldjump"/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80" y="1415"/>
              <a:ext cx="28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B) </a:t>
              </a:r>
            </a:p>
          </p:txBody>
        </p:sp>
        <p:sp>
          <p:nvSpPr>
            <p:cNvPr id="32774" name="mmprod_s1_1024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68" y="1415"/>
              <a:ext cx="3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%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r>
                <a:rPr lang="en-US" altLang="en-US" sz="2800"/>
                <a:t>Sai</a:t>
              </a:r>
            </a:p>
          </p:txBody>
        </p:sp>
      </p:grp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.871%" t="11.25%" b="14.999%"/>
          <a:stretch>
            <a:fillRect/>
          </a:stretch>
        </p:blipFill>
        <p:spPr bwMode="auto">
          <a:xfrm>
            <a:off x="0" y="-57150"/>
            <a:ext cx="944880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Đúng rồi, con giỏi quá!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209800"/>
            <a:ext cx="59340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Rất tiếc, con hãy trả lời lại nhé!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35843" name="WordArt 9"/>
          <p:cNvSpPr>
            <a:spLocks noChangeArrowheads="1" noChangeShapeType="1" noTextEdit="1"/>
          </p:cNvSpPr>
          <p:nvPr/>
        </p:nvSpPr>
        <p:spPr bwMode="auto">
          <a:xfrm>
            <a:off x="2400300" y="1981200"/>
            <a:ext cx="4343400" cy="20812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%">
                      <a:srgbClr val="FF0066">
                        <a:alpha val="50%"/>
                      </a:srgbClr>
                    </a:gs>
                    <a:gs pos="100%">
                      <a:srgbClr val="FF0066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kết thúc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46083" name="WordArt 3"/>
          <p:cNvSpPr>
            <a:spLocks noChangeArrowheads="1" noChangeShapeType="1" noTextEdit="1"/>
          </p:cNvSpPr>
          <p:nvPr/>
        </p:nvSpPr>
        <p:spPr bwMode="auto">
          <a:xfrm>
            <a:off x="2098675" y="938213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pic>
        <p:nvPicPr>
          <p:cNvPr id="46093" name="BeYeuBienLam-BeNguyetHang_4an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127125" y="2220913"/>
            <a:ext cx="66675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%"/>
              </a:spcBef>
              <a:buFontTx/>
              <a:buNone/>
            </a:pPr>
            <a:r>
              <a:rPr lang="en-US" altLang="en-US" b="1"/>
              <a:t>1 . Các con hãy hát cùng cô hát bài : Bé yêu biển lắm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93825" y="4302126"/>
            <a:ext cx="6400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b="1" dirty="0"/>
              <a:t>2. </a:t>
            </a:r>
            <a:r>
              <a:rPr lang="en-US" altLang="en-US" b="1" dirty="0" err="1"/>
              <a:t>Còn</a:t>
            </a:r>
            <a:r>
              <a:rPr lang="en-US" altLang="en-US" b="1" dirty="0"/>
              <a:t> </a:t>
            </a:r>
            <a:r>
              <a:rPr lang="en-US" altLang="en-US" b="1" dirty="0" err="1"/>
              <a:t>bây</a:t>
            </a:r>
            <a:r>
              <a:rPr lang="en-US" altLang="en-US" b="1" dirty="0"/>
              <a:t> </a:t>
            </a:r>
            <a:r>
              <a:rPr lang="en-US" altLang="en-US" b="1" dirty="0" err="1"/>
              <a:t>giờ</a:t>
            </a:r>
            <a:r>
              <a:rPr lang="en-US" altLang="en-US" b="1" dirty="0"/>
              <a:t> </a:t>
            </a:r>
            <a:r>
              <a:rPr lang="en-US" altLang="en-US" b="1" dirty="0" err="1"/>
              <a:t>cùng</a:t>
            </a:r>
            <a:r>
              <a:rPr lang="en-US" altLang="en-US" b="1" dirty="0"/>
              <a:t> </a:t>
            </a:r>
            <a:r>
              <a:rPr lang="en-US" altLang="en-US" b="1" dirty="0" err="1"/>
              <a:t>cô</a:t>
            </a:r>
            <a:r>
              <a:rPr lang="en-US" altLang="en-US" b="1" dirty="0"/>
              <a:t> </a:t>
            </a:r>
            <a:r>
              <a:rPr lang="en-US" altLang="en-US" b="1" dirty="0" err="1"/>
              <a:t>tìm</a:t>
            </a:r>
            <a:r>
              <a:rPr lang="en-US" altLang="en-US" b="1" dirty="0"/>
              <a:t> </a:t>
            </a:r>
            <a:r>
              <a:rPr lang="en-US" altLang="en-US" b="1" dirty="0" err="1"/>
              <a:t>hiểu</a:t>
            </a:r>
            <a:r>
              <a:rPr lang="en-US" altLang="en-US" b="1" dirty="0"/>
              <a:t> </a:t>
            </a:r>
            <a:r>
              <a:rPr lang="en-US" altLang="en-US" b="1" dirty="0" err="1"/>
              <a:t>về</a:t>
            </a:r>
            <a:r>
              <a:rPr lang="en-US" altLang="en-US" b="1" dirty="0"/>
              <a:t> </a:t>
            </a:r>
            <a:r>
              <a:rPr lang="en-US" altLang="en-US" b="1" dirty="0" err="1"/>
              <a:t>biển</a:t>
            </a:r>
            <a:r>
              <a:rPr lang="en-US" altLang="en-US" b="1" dirty="0"/>
              <a:t> </a:t>
            </a:r>
            <a:r>
              <a:rPr lang="en-US" altLang="en-US" b="1" dirty="0" err="1"/>
              <a:t>đảo</a:t>
            </a:r>
            <a:r>
              <a:rPr lang="en-US" altLang="en-US" b="1" dirty="0"/>
              <a:t> </a:t>
            </a:r>
            <a:r>
              <a:rPr lang="en-US" altLang="en-US" b="1" dirty="0" err="1"/>
              <a:t>Việt</a:t>
            </a:r>
            <a:r>
              <a:rPr lang="en-US" altLang="en-US" b="1" dirty="0"/>
              <a:t> Nam </a:t>
            </a:r>
            <a:r>
              <a:rPr lang="en-US" altLang="en-US" b="1" dirty="0" err="1"/>
              <a:t>nhé</a:t>
            </a:r>
            <a:endParaRPr lang="en-US" altLang="en-US" b="1" dirty="0"/>
          </a:p>
        </p:txBody>
      </p:sp>
      <p:pic>
        <p:nvPicPr>
          <p:cNvPr id="3" name="Be-Yeu-Bien-Lam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40911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93"/>
                </p:tgtEl>
              </p:cMediaNode>
            </p:audio>
            <p:audio>
              <p:cMediaNode vol="80%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26" grpId="0"/>
      <p:bldP spid="8" grpId="0"/>
    </p:bld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" name="vietnam.di.de.yeu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762000"/>
            <a:ext cx="8336446" cy="46482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133600" y="8763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1752600" y="2514600"/>
            <a:ext cx="5943600" cy="22098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cảnh đẹp </a:t>
            </a:r>
          </a:p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một số bãi biển ở Việt Nam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46083" name="Picture 4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248400"/>
          </a:xfrm>
          <a:noFill/>
        </p:spPr>
      </p:pic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%"/>
            <a:headEnd/>
            <a:tailEnd/>
          </a:ln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VNI-Avo" pitchFamily="2" charset="0"/>
              </a:rPr>
              <a:t>Bieån Vuõng Taøu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9"/>
          <p:cNvGrpSpPr>
            <a:grpSpLocks/>
          </p:cNvGrpSpPr>
          <p:nvPr/>
        </p:nvGrpSpPr>
        <p:grpSpPr bwMode="auto">
          <a:xfrm>
            <a:off x="76200" y="0"/>
            <a:ext cx="8991600" cy="6019800"/>
            <a:chOff x="48" y="48"/>
            <a:chExt cx="5664" cy="3792"/>
          </a:xfrm>
        </p:grpSpPr>
        <p:pic>
          <p:nvPicPr>
            <p:cNvPr id="9221" name="il_fi" descr="125385119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8"/>
              <a:ext cx="5664" cy="3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</p:pic>
        <p:sp>
          <p:nvSpPr>
            <p:cNvPr id="9222" name="Rectangle 17"/>
            <p:cNvSpPr>
              <a:spLocks noChangeArrowheads="1"/>
            </p:cNvSpPr>
            <p:nvPr/>
          </p:nvSpPr>
          <p:spPr bwMode="auto">
            <a:xfrm>
              <a:off x="48" y="48"/>
              <a:ext cx="5664" cy="3792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%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%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%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%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%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%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%"/>
                </a:spcBef>
                <a:spcAft>
                  <a:spcPct val="0%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%"/>
                </a:spcBef>
                <a:buFontTx/>
                <a:buNone/>
              </a:pPr>
              <a:endParaRPr lang="vi-VN" altLang="en-US" sz="1800"/>
            </a:p>
          </p:txBody>
        </p:sp>
      </p:grpSp>
      <p:sp>
        <p:nvSpPr>
          <p:cNvPr id="9219" name="WordArt 18"/>
          <p:cNvSpPr>
            <a:spLocks noChangeArrowheads="1" noChangeShapeType="1" noTextEdit="1"/>
          </p:cNvSpPr>
          <p:nvPr/>
        </p:nvSpPr>
        <p:spPr bwMode="auto">
          <a:xfrm>
            <a:off x="1219200" y="6096000"/>
            <a:ext cx="6324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533400" y="6019800"/>
            <a:ext cx="777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vi-VN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Đồi Dương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90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l_fi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0243" name="Rectangle 12"/>
          <p:cNvSpPr>
            <a:spLocks noChangeArrowheads="1"/>
          </p:cNvSpPr>
          <p:nvPr/>
        </p:nvSpPr>
        <p:spPr bwMode="auto">
          <a:xfrm>
            <a:off x="152400" y="76200"/>
            <a:ext cx="8915400" cy="6019800"/>
          </a:xfrm>
          <a:prstGeom prst="rect">
            <a:avLst/>
          </a:prstGeom>
          <a:noFill/>
          <a:ln w="38100">
            <a:solidFill>
              <a:srgbClr val="FF0066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endParaRPr lang="vi-VN" altLang="en-US" sz="1800"/>
          </a:p>
        </p:txBody>
      </p:sp>
      <p:sp>
        <p:nvSpPr>
          <p:cNvPr id="13316" name="WordArt 14"/>
          <p:cNvSpPr>
            <a:spLocks noChangeArrowheads="1" noChangeShapeType="1" noTextEdit="1"/>
          </p:cNvSpPr>
          <p:nvPr/>
        </p:nvSpPr>
        <p:spPr bwMode="auto">
          <a:xfrm>
            <a:off x="2438400" y="6324600"/>
            <a:ext cx="5105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.999%"/>
                    </a:srgbClr>
                  </a:outerShdw>
                </a:effectLst>
              </a:rPr>
              <a:t>Biển Mũi Né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MMPROD_NEXTUNIQUEID" val="10248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Try again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0&amp;quot; IsItalic=&amp;quot;0&amp;quot; IsUnderline=&amp;quot;0&amp;quot; FontSize=&amp;quot;44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0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0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40&quot;/&gt;&lt;object type=&quot;10062&quot; unique_id=&quot;10006&quot;&gt;&lt;object type=&quot;10050&quot; unique_id=&quot;10007&quot;&gt;&lt;property id=&quot;10020&quot; value=&quot;2&quot;/&gt;&lt;property id=&quot;10191&quot; value=&quot;-1&quot;/&gt;&lt;/object&gt;&lt;object type=&quot;10051&quot; unique_id=&quot;10008&quot;&gt;&lt;property id=&quot;10020&quot; value=&quot;2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25961PHOTO" val="/9j/4AAQSkZJRgABAQAAAQABAAD/2wBDAAMCAgMCAgMDAwMEAwMEBQgFBQQEBQoHBwYIDAoMDAsKCwsNDhIQDQ4RDgsLEBYQERMUFRUVDA8XGBYUGBIUFRT/2wBDAQMEBAUEBQkFBQkUDQsNFBQUFBQUFBQUFBQUFBQUFBQUFBQUFBQUFBQUFBQUFBQUFBQUFBQUFBQUFBQUFBQUFBT/wAARCAFHAU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e80ryHmt7S01F96ffunSFP8AP/AK1NC0PxVp1/aSp9ltZpYnuIpnfzt6bP8AfStLUf2ufAMmm/8AEwtYr28RPn8mJ/J/772VwOvftYaDqF5os2n+F7yaaytHheF7jYj7/wDgH+d9RV5OQ/QsVxCq1H2MzY0rxB4wf97qsV5e/f8Aktb57aHZ/uIm/wD8frY/tWKTY934Etb1/v77q7eZ0/4G++uV0r4veNdfR4tE+Fks6P8Acd4Zpk/772Vvf2H8ePE8KeV4fsNBR/ueclunyf8AA9714M6VSc/iPirwm/dR09n8UEtUSJ/BUUEKfcRLhH/9kreT9oXT9OhTzfCnkIn/AE8J/wDEV5jbfs4fFjXLn/ie+I7W1h/uQOj/APjiIn/oddDZ/saafPsfW9bv9Uf+NEdET/0N66qUp0ftGc6POdb/AMNSeGrX/j40poET5/8Aj4h/+Iqhc/tq/D+1377S8+T+BNj0Q/sjeBbX530+Wd0/57ai+z/xxErYtvg14P0fZFb6fp0Dp/Aju7/+gV1fXuQ5o4SE/tHE3P7cEV98nh/wfe6jv+489x/7IiP/AOh1zGq/tSfFXVd8Wn+F7XS0d/kd0R9n/fb/APsle5J8PNJj3+Vp7un+xDcP/wDYVW/4Qu0T/VaJF/22SFP/AEOaspY+Zf1Cj9uZ4bZ+LfHvipE/4SX4iy+HoXf57XT9Od3T/gaIn/odaUfhL4byN53iHxL4q8STv87x7XiR/wDgG9//AEOvYE8HbP8AWxaTaoifxunyf+PvXN62mhaNC8t14lsPv7HhskSb5/8AgCfJ/wADdP8Afohj63wkfVMPT+Ap+Hv+FKaNse08NRI6P9/UIXmf/wAfd66e5+PfgTwlYO9o9hZIiPsSG3dN/wDuIiV4n4h8a+GrW8ube78QWdlC8L7ES3d5kf8A233uiP8A7iP9z79cBoPi34W2KPdXsV/qmpRTP5LwQ/fT/bd3+/8A/F1tHGVvtjlSj8PMezWf7QuoeO9Suf3Wl6RYI/7mbUEe52J/sQomx3/23+Sr9tJZQedLb+O4rK5lT5HSaG2T/Y/coib/AP0P79eCal8adP1L91onhrz5nfYiXVzv2J/uJs/9Drm7zSviV4gdP+JJPaw3abIUS3SHen8ezfvf+5/33VRxD+2Z+w933D6H1jXJf7BeX/hYHzxO/nJshmfen39j7ER/7+9P4K808VfGKLTraGK01u91e/dP3z/2dCiJvT+++xH/AOAb64b/AIVd4qgSb+1ZW0+5RN81qlukzp/c+d32f3/4KE8HaF/Zr/bbu/un3uiO7pCibPno9vCYew+zMxIfHfj3X9VhitL2zsoXmR02Jbo6P/2xTfv/AOB1Nr0HxFunh/ti7v3RPkhukmf7n8fyOj/+OV1Xgz40+D/Ady+mWmmRXU29HmmdN7o/+/Xt9h+1DLd20KPceRbImxEht02In/fD1qHJCH2T5y8GfD2y1yZ/+Eg8VtpaQ/ff7PNcvs+f+D5Nn+/sr37wZ4H/AGe/DjpcXeq3WvXKbHd9WS4dP+AJ9zZ/v1q237UOnwPsl1CKdH+R0exTYn/jiPXpHgn42+DPGNnslvbfzkf50+zo+z/vv50rnnGczeFaMPgNLR/jh8MtDtktdP8AEGl6dbbPkhhh8n/xzZVz/heHgKdN7+KIH2ff2Tf/AGFPv9S8Cal8lx/Z07unyQvCm90/3ESqsfg7wdqvyLoHh9Lb+/OiO/8A3wn/ALO6Vy/U4z+0X7Wc5fERab8UfhpveKLXbefe+/8AfzO/zvV9/i34HgmSL+1bB7l03pCkLvM/+5sSqdt8C/AUdz5sumadO/8A0xt0RP8Avj56m/4Z++G883my+H7WZ3/jd32J/wAAR6j6hDm+IOaX8xqab8QNJvYU2axYWUO/7k7pv/74+REqR/E3gy63+bqtvq8yfwPcJMiP/uI+xK568/Zo+Fmpf8ffhqCdP4NlxMif+h1lTfsb/CSff/xTnkb/APnhfTJ/7PRLAR/mCE/7xveP9f0y68H3Kaelr87ojo7psT/f2fwV5A+p+dOk32XQ/uP8iXCb/n2V6h4P/Zi8CeBL+5u9Ct7qyubiHyXd7h5vk+R/43f+5XSal8MtP1X5JrudEf5NmyH5/wDvtKIYPkPscqzahhYckz5t061uLtLvydF069dpn2vHdp8lenfCvwjaaxc6nPq2iWtrsESRI8m/anz/ANz7/wD+xXXv8E7feksWt3vyJs+e0hdP7/8AcrEu/wBnSK7vLaX/AISvVLXyXeZIYIkS2m3/AN9PuP8A/YUSw05noZnnlLFUJQpHbDwjp+lb3t4oktn/AIEff5L/AOwj/wAH/wARVC28I+fYIkuoM6b9/wC/t037/vp8/wDcrgJv2XdQjmeS3+Jvia13vv2I8Tom/wDuJv8AuVm3n7L3ij79p8YNWR0ff+/06F6w/s6f8x8J7WZ6pf8AhjUIL+zl/wCEgZ33/Oj2kOx0+5/BWDqvwv1WDUn1XTNbitbxPv74fJSZE3v87733/wC/srze5/Z6+IFrsT/hav2qaZ9lu82kwu6P9/f8n+wj1MnwP+Nemv8A6J8VbWdE/gn0lP8A4v5P/wBio/s9h7WY7xdoGtaqdVnlhj2T2XkL9qCo8z/vnTfsf5d+x/8AfT/fSuZ+FE+n6z4S8271hIPslxCn+i26I9vbJsRNiO7/ACb3p/j/AED4weH0m0+98W2viG8vovnSytNnkw/f+f8A4HXy7qvxX8a+ANSh8q7eC5tJtiXqInyJ8m9HTZsdN6I+x02b6v6hUlD3CJVeU+t/jB4O099EfUJb2/tb9IfOtL37C7pcv99N77N6b/ufP/v18VeMNSvn168/tB13+clsjomxNib9/wDt/wACf98V6dYfHr4leI9ITSkh/tS5lT7Y8LwpCiW33E/uJ/H/AL6I9ZXiTw5L47mtot0H9tu6Qvawwojo7omze/8A7PWuFpVaMeSYc3tT0nwD4IuvHvi0X2tTObKW1RbebcxyUTrtX5v43/77orlLb4bfEn4b/wBlWkkSS6fPbve29xC6P9mT5Ez8/wDvon/A6K25ZhyM+e5tZiff9odXT7nz/wAf/fHz10+lfGWXRtEm0q3leFHd3heDf50Lv/cdPn/77+T5K4m/8B63oczxXen3Fq6Psd3T5P8AvtHplt4O1CffsiXZs2fO9d/PCfwGfLD7J2//AAtvVYP+PTxRqiP/ABv9ufZv/wCB7Kt23xs8YbElTxrrPyfcRLhH2f8Aj9cN/wAIHd+c8UrxJ8/zu/3K2LD4V2s6ebcXrv8AJ8iWtu70eyiTyne6b8eviGju8XjPXnTf8m+4T79O1X4+/EtHT7P4ovU3/wAd1M7vvrE0HwHZadvit9PlvXd/+W0Lp/7PXeaJ8FvEuozQy6f4UunR/nR/J2J/329HsIBaJz1n8efjK6bLTxGro/8AfhSb/wBDR6v/APDQPxqTYn9t2bv/AHPs8MP/AKAiV6X/AMMoePZ7N724+y6dD99/tV2m9P8Avh65i/8AgZqFi/lWl3a3tz/H/Z8LzP8A99pU+yh/KLk/lK1h+0n8U45ki1DVdBd9n3H05Ll/++NldD/w2J4z0fZF/oGoTf3E0mG2T/0N3rmP+GfvFd3vlfTLjZs+/dPs/wDHN7vVm2+BHiW13/Z7SKB0+RHSH7n/AH29L6vAPZFDxh+018UPHH+jvqraXZv8nk2SJCj/AO+6JvevNLyfU59iahqd1PDv+RN7vvevTrz4J+KkvIfuPNv+RNn33/3N9aV58DPGGo/ZpZbSKB0RPn8nZ/7PVckID9lyngN/4u0/St8T2ks+x9j+claWlfGXwppX/IT8Dz68+/53utReFNn+4n3K9yuf2fvGGvpCiafE6I/yPs2J/wCh1pTfsjeNbuzT7Xb2CfJ8iJCm9P8Age+jk54msYo57wx+3rFoGlW2n6V8NLWy02JNiJDcf+zunz1pP+1J5F+/i3VfCl59jvkS2htf7UeHyX+ffsdE+dH+T5P9ii8/ZG8YPbbP+JWiIj/OkL//ABdcN8S/DGtfDbwfbWWupZpbW7u8Loj75n/geueVBESi+f4j1S5/aWtNc0H7Jo+iLoNtL88zvNvf5/8AgHz15p4h1H/hI4fs9ptTzX++6bN7vXkWla55773uFRN/yInyV0OlTy3et20tvK7zecn3PuJs+etqFCECJRmZc3hiLwr4nSK7ilhhuER0mR9/3/v/AD/39++vQbDSooE/dXavC6b0dH2Olc34w1my1KF0u5fImhf5HT/ljXMTeO30pEt7uWK9hf7j7PnT+586fP8A9916HLymMZTN7xVJ9k3v/aG9Ef5ER/kR6xdN8R3GlXKXun3DQPE+/wA5Pv7/APP/AOw9clrGovdO8sUuxHffs2ffqlDqUv8AufwPA/3K55R5i4n2l8Lv2x9Hgtk0/wAZ+GrXVJkTYl7CiJvf/bTZ8n/jle323xJ8FawkMr/D+6gR03o6TQp8n++jpX5mwz/Pv+5/fT/Yr2b4LfGWXwzcpp+oS79HmfYjv/y7u/8Ac/2K5KsZw+A05T7Yh8R+BD88Vprelu/8CXe9E/74mq/D4n8PxpvtPFGswf8AXa0Sb/2R686tp4tRtoZU+dHTf8lZVzrEulTbItzps+dHrzvbz+0bey9w9jh8ebE/deLbW6/2LrTpkd/++NlXE8f6h8n73Tbr/c1F4X/74mSvFk8aoibPsq/Inz0z/hMYt7/6Js+f+B9lb+3Zy+yPdX+JV3B9+0ukT+/DNb3Kf+OO7v8A98VMnxbtN+yXU7W1d/uJeo9s/wD4/srwR/FtvJ/yy/77dKhfxdaTwvFcWnnp/cdEen9YD2UD6Qh+IT3f+qlin/69ZoZv/Z6uJ44ik2ea8sD/APTZHSvlea+0Tf8ALZKjun30hSi28T2ljv8Asl7cQbPk2JM6f+gPT9qHLM+sU8Y28n8av/c/jqynjGKNPkfY/wBzZsr5Ch8VXclz8+q3qJ/A7zb/AP0Or7+MdQRP3Wt3D7/uecj/APsj1X1gOWZ9Xf8ACRxPcpL877E2Ijp8n/oFVtV8f2+m2fmyyxQQw/febfs/9A/z/wB918qf8JxqGx/9Lld9jvs86bY//j714P4k+O97rn2zT7j7a6faHSZIHd0+/wDxvvT5PkrelPnJlGfIfQ/xf+Nt3resWyaVqi6Yiq8N28Lo7uj/AHEfe+zf/BsdNiO+99714D4e1J/E/jnSre7llh0d7tEe13u+/wCf5N+xP432Jv8AuVytt400q1ufK/sre+/e7vbu+/8A77meun8Mar/bGpf2hcRPa6VYo95NDDDCj7E2fx73+ffsT/gddPwGcYzNXStfTSvFs32v7Lr02p3CI8GoJ/qXR02bNn8G/emz5NnyV9LeGNKin8VaVd+IHgnfTP3NilrboiTI7/PvffvR/nf/AGP/AB+vhLxP44TVdY1LWHiuke4uHmREeFEhd3d/7m99leneHvHep6jcppkVwjzW8MM293fzn3pv+59z/wDbrCrI2hzn3lqOpafbeOLKSS6ljsbqzmhmAm+SN96Oi/8Ajj0V8gLHeavCj3Gp3REnzsju/WiuL6wa8lQ6HxO/iC+sJn1iVbpN8yJa6nMiTf7/AMj/ACf7j/JXglz4n0e7m+zu+pI7v872uyZNn/fab6+n/iF41fX/AAq9lquj/wBtvL8iPBMltM7/AD/xp/cr5y1Xwdrcd5NLpmiS2Vn9+F/siTTJv/23f5/9+tKEPq/uTOTCxMT/AES6T/iX67Fa/wAH+m6dN53/AI5vSqepaVqexN/i2w2P/Akzw/8AoaI6VsXPg7xRdWey70zV7rY+/Y7onyf7lUNV+G3iDTvJ/wCKfV/OhR3dN82z/f3/AMddnPE7eU+iv2NoNQ0rR9Yi0/7Hr001xDvunuX2W33/AOBEd3r6i8Q6N4gnsEfUPEf2KHem+DS9Lff/AN9vvf8A8cSvn79jDw5cWtnr0Wp26o7zWzoib02ff++iV9e69ptv/Zqb4kk+5s3pv/8AQ69GMIe6eVUnPnkcff8AgPwv/Ynm6hFe6vNs3+dqk00yb/8Acf5E/wC+K6fRLqy/4R77Jp9u0EKJ9yG0dET/AMcRK23sYn0R4okiTcib/uIif8DrNTXEg0R7eyT7bMiOm9H2Q7/9+iPIZe/zcxlaa/2rR98uny7ER/nd0T/2esHw9aah4jmm/s+JYER9n2q6hTZ9/wDg+d97/wDjldImjumgvNqEzXTum9IE+SFP+Afx1q+GJNiP/Amz5EocY8spExqThNQOe0HwdFBqVz8nnzb33zzXHzv/AN8J8n+5V9NK8vW0TZZwbP7kO9/++3etXTZ/L1u5plzPF/b0Mv8A4/Ue4dPPVsU9etJbq5tovtd0kO9HdEdE3/8AjlM8SaVZPDD/AKOs7u6fPO7v/wCh1Z1ufz5rZ4vk2P8A36fraSyWaSxbXdNj7HqFKGhN5+8HiTUbfQ/DE0r7IIYofn2fJsSvx5/ai+M3/CzfiFeeVK/9lWjvbW6InyfJv3191ftz/G3/AIV78Jf7Ki3warqzvDC6P9xNjo9flM7/AH3l++770rCcuYrDxc5c8ze0e7i85N7v9zZsf+CvTvCt1vR7tF3vCmxNnyf5evFtKuvPuf7iJ993r1HwTP8Aanmi+/5qbERPv/wVEp8kT1qUeeXIZvjb/iZb72G4Sfe+zz0T/wBDSuD8yV/k/jdPnSvQvGfg690C8fyoneF/ndP79cy8EU8L/ungmR/7lKFWMwq4ecDGsLt9Nm/e/PCn8Gyunhe3utksXzwv99ET7j//ABFZU1qkkPz/AD/J8j1Qtrv+zd/2f+BPnR/uPW5gdUli77/ub0+4+/79U/t39nXj/wBz+NE+TY9Q2evxals2J86fwb/uVZ1uOKe2+0eU+9/v7HqJDgfTPwE8dvfaamlXdxv8pHmtPn++n9z/AIBXp2sfPc703fP/AHHr4n+Ffjh/DniGz+fY8UybEdP4P/2N9faT6lFfQwy2/lPDMiOj7P4K8irDkmbSjcpvv3/I7Imz+/TP3vk/62X/AL7q5NI6f8son+T+5UL3flwp+5i+d/8AbT/2es4cxgU0klkm/wBaz0zz5f8Anq+96mS78yb/AI9E+5v++/8A8XVb+0Ujd/8ARE+f/bf5K3lA1Jrl5Y3T5/4N/wBxKp/vZ0f59j70++lXLnUU3p/ojv8AInz+dRDdW7wv/o7/ACOm9Hm/3/8AYqJQAm2S70+fej/7FU97/vot+x/9hKv/AG6KN4f3Uu9/9v8A+wqg91b73/dS79/30dKIwAzdS1WXRrCaX/Xolv8Ac2Jvf/KJXzrquhvpVymoW81xPZ3e+b7VD9/Z8/3/AO49e8eM54ruwe0/ep5sLpv+T7nz14nPdSpYPF5r2rpN+5md/kdH+/v/AN+vUwsIQgZy+I6Hwl/aE9h9rbZO7v8AIkz/ADonyfc/399dh4kS3Sztre0d3e7hS5uEh2O8Myb/AJH2bPnR97/8DSsTwfrif2akVxF++R3TemzZNs+4/wDn+5V+81y3j3/6R5G9/kREqJRnOZcPcOPv9Niguf8AS9sCO6b4UT53f5/++KuTXUugfEjStTtItj3CQ2zo6fcR/krE1vWft15D9n81/ndET+Pf/H/3x/7PW9bbvEHjDTYpdkCWKQvM+z77psT/ANnqavwGfvc57Xp8zeUXdPlSRkXZRUllMklr5mxv3h3fcorwDqO2/bP8K2ulaP4euNPi3wvM8MyWsz/7f3K+V00rf/qri6gf+5NvT/x+vvD9oHw5aax4e0TT0ilRInffvdN/9/8Ag+/9+vB5vhJbyf3/AJ/n2O6V9BVl75xUpch4U+h6x8n7qV0/gdJkf/0B6PE8HmXlt/ZUWovClunnPPC6P53z79nz/Oler+JPhcmm6Vc3cUssDxI7psdP4K8l03TrvXNYh0+K7SCa4uERHmm2Im/+/RCMJyOqHNM+pf2GJJdO03xI93FdO81xbbERHd/4/wC58if8Dr7W8m71WHm0W1iTY/790d3/AOAI/wD6G9fLnwE8R+CfgZ4MfTL3W11TUriZ5rh7KF3+f5PkT/crs7/9qi0nud+n+H9R1FE+RN77Ef8A8crqniIQXKefKHvyParjTrQW8UmoSvfBvuQzrvTf/sInyJTtYj8uz/dIqfcRER/kSvB7z4y+NdYfzbTw1a6eibNn2qZH+/8A98f+gUybUviX4mTfLrdlpyJ9yGCFN/8A6BXFLMaMNQ9lXnHlhE9+v5PM0r7+/Yib/nrK03VbLTnf7Re28Cfx75kT/wBDr571jwrrF2kKa34r1S9huH2Psd0RHf8A2PuVcs/hJpW9ItlxO7p87zu+zf8A+OVxzziny8ovqFbm55nq9z8WPB+j380suu2+/wC46Q75v/QErm9V/aF8NJeJ9iiv9Uf+/a2+z/0OuPh0Dw1pWpf2fcWkCXmzZsS3d9jv9x9/z1Z0q6+yTTPb2lxe2z3H2aGB0RPJf/b/AL9eZVzicvgierSyyrOJq3nxt1u72f2Z4PuNm/5Jr24RE/8AZKp6l8TfHd1Yb5U0vR4dn30Tzn/j/wB+ptB8TRa5fw6Z5SQO+/zoHfe/yf3K8W/af+Nn/CufDepW/wBoiguUf7Nb2rp88yfPv/4Bvrmhj69afJAqtgPY/GfIv7V3xJvvHfxCf+09Qa9Sxh8lE2bER/n37K8Eubvz3f56n1jWZdZvJpX+/K7u7v8A36zN+zf913/g319XDn5PfOPk+xAuW330iiTfvf5/k+/X11+zr8JP9Dh1XUEd5nRHRHT7ifJXmn7OXwPl8cX6are70sIn+RNn33+SvuTQdKstAs0T5LVET77v8leRiq/vckD6DAYXk9+ZzGt+ANPvv9bErps+5XJa3+zvo+q203lJ5DunyOj/AHP/AB+vaUn0/Uv3UV7BPNs+4j0/7DNB/f2f7dcMJ1IHt/upw5Jn5+/Ej4Sa34AvHWWJ59Nd/wBzOib9j/7f+xXkt+jpcps3b3T5Nlfpx4z0e31iwmiu4knR0dH318PfGP4XS+FdYmlskZLZ33o/9x69XD4zn9yR4OKwX24HiH2ua1vN/wA6Oj/x/wB+uxs9R/tWzf8A3PnTf9+ud154tVhS4T5LlE2XEGz+OqGlaj9hmR/4H+R0/v16nvni8nJMv6k72MyXFvuR4n+/X17+zl8Q01zw3bRSol1NC6Q7N/8AqX/+I2b/APgdfJGpOk8Lp/sfcrqvgh4xfwz4k+/shmfY/wA+xE+5s3/8DrCrHniM++bx/t3/AC4vvRPnf+/VB9O+RP8AR5UTfv8AkrKfxNcSW3m297Ejp8j7Hh2f7/z12fhv7bd6Vcvqe1Lnenk/Onzps+T+OvL5pwF7nOcx5EXnPsiuPuPv3on/AMXVN9Nt40f/AI+Pn/2N/wD7PXeJpTvN/wCh0Taa0f8Av7/krP2szTlgcHc2sW9PnnTYiJ/qf/s6YkEXk7PNbe8yffheuzfTn+f79M+y/c37/v0e3mHLA5JIFS5T97/wN0qs9qj79kqo7/x7HrvJtO2P/wADqH+zfkf+D560+sByxPKPGFp9yXzV+4iJ9/8Az/HXj/irRvIvHli+/vf+D5Nn+USvpzXrFJ7ZEdF+d0T50+5XnVz4Rif7TFdxKj3CfuZn3/I9d+Hr+6ZyieS6b5sEL3VpFL8j7HdER9m+mPvSZ3+f7n39+z561db8FeW83m27pN/fh+RKyofB3kQvKkUs7o/yb5vuf99vXf7WBHKM0HVYtHmml/19zMjo8+z/AFP39n+Ur0LwB4Vig33crtPc6jMjvsf/AFMKfP8A99u6bP8Acqto/gdJ4fNu4vsqI6I7v87v/f8A9yvSNB0P7JN+6TZDs/c/wf7/AP33/wCyV5uKrx5fdLjE9k8LReHJLWC11CwAhWBWcoiO8j/3vnR6KyLT5Le229fs6UVyR2D3j0zxz4jt/E9tYbLJrF4t+9Em3o/8H9xP4E/8frkkg+599H/g30+a7lu9/wAmxN/3E+5T/L+RPkf/AL7r1qsueZyxjKBzHj+BI/Cupf3/ACX/APZ6+WLaf7Jf21w6b/JmR9n9+vqf4kbI/CV/95Pkr5XvP3f91/n3/PURO2gfdXh7Q/C+seGLPxHoWlL9muESZEhTe6P/ABp8/wBzY++qf/CR2P2N/KtJfvpvR3RNiPXN/seeLYp/AF5om9UubG7d9jp99HRK9IudGt003+yvNtbpLh3/ANNhh2TfJ86ffd0fZ/t181iHyVeWcz0cNKhT/imV9r1C+hht4bSKDzbjyYZn3zJvRN6f7m/fWrDdzf8ACIf2mkstrc29xsuESb76b9j/AD/wfwVDqVpqHh+wufNu5dXtpZkmdLqJEdH/ANh0dNlY8Pjy3jhRJdCi8nemz5E3o/8AHv2b96V585Q+yen7ai/4cTSvNmq2iWl3FK9tE8yTTo7vsm/gfenzuldV4bn1ifwrpWxIEm3ojvepsd0/+L+5VPRPHks9tstNM8ibYjoiJsR63k1HUPnlR12O6OkM+xE/20rGU4Sgc9eupfZOS8VeH9T1XxC93ZIrp5SfP5yIiTI/8f8Afpn9jy6Vqs3m6hEmm3EyXjoifOk3+x/vvWklpLHqqXf21diP88CfcmT/ANk+en6rpSarcvL9nln3wojpvT5/465ZSnOA1jXCHIY/iS+8NeEtBm1vULjY+mO9y91s2bEfe7/7/wDc/wB+vyh+P3xe1D4veNrnWLhPIs0fybS1R96Qw/Ps/wCB/wB//br7X/be8Wy6N8OrbRNjpNqd2ifO+9/JTf8A+z7K/OXWIPsl5NFv3pE+zeiffevp8ow/uc8zycVVnWkVPP2f8A/grX8K6NL4m1iztIk3vcTIiIlYiQefNs++7umyvqX9nv4UPp3ifw3d3cTwO9u9y6Onzo6bEr3cRPkgRhaEpzPqv4Y+DrTwd4SsNPt4tiQwojvs/jrYudK0q73/ANoP56J8+x9+yuk02D9zsSuM+JHgRPEem3MXmzwb0/gd0/8AQK+Y5eefPM+y5OSHuGDr1r4N1HfFp+oQWWqon7l7WbY6P/33VPw34x8QaHc/ZNVlXV7PfsS62bHT/frwTxD+zTqEGq20umfZYLN3RJp3mTfDs++/30d/v/wV6v4GtZdKv7nRPtdxqlnbzJ9nmn/uP/B/t/c+/XVUjDlOGlGU5++eu/2l/attv2Oifc+evMfiR4OtNY02ZJXXeib0+f8Ajrv9Yj/sew83Y+xE+f8A3K8K+IvibR47Z5db1CW1SZ38mGBHd9if7CVhh4zlM3q+5A+TviFof9j6xc7Nuze+/Z/G/wDHXDfxv/cSvcPGcfgzUvs1xotxLOjv++gdHR9nz/P8/wDuV43qUESX832f/Uu/yV9HSl/OfL4qPvc5N9q+f/fTZ8lPsJ/sl+mzd8+zfv8A46zd/mTJ/cT5Ks+Z/pML/wBxPnrbl9w4Y/GewQxy/ZvN+1zpsRH3pM6V0Ph7xx418OI8WiawzpM++ZL2ZHR9n9zfVDRIIp9Ehl++7w79n/AHqTUo/sqabsT/AFrvv/8AH6iMITiOXxnZW3xe+KEFhN/xMLB7lHTyU/c/cf8A4HUz/Gz4obIfKeyurne6TI6Qoif7nz1yX9mypZpN5UTwvvR7p5k2J/wDfv31DN9ksYUeKW3upkd/OR5diO/+wmz5KPYQEdy/xz+JqTQpFplrdI6I8zpCnyP/AB/Jv+ej/hf3xAS/+zy6PE9tv2JdPD87p/ub65KwglnmtneJrV7j59jv/B/sVT16TZM7/PPCibER3rP2EPshzch3KftLeOHR/tfhxU8lPkdIX/ff/EUf8NQ+KNjyy+F3TY+zydj/AD/8D2fJXm/2SWS2SX+z53+dE+Tfs/4G/wDBUPkf8sv9KS5R/khR02bP9/f9+j6rAOaZ6on7QusazCnm+HHg3uiOjo/yI/3337Pn/gqz4h+KEvku8WhS6ikL7Jtj7Hhf+/s2fc/20rzTR4/LuXd/PTyk2b3fejv/AMAetLz/AC3e3iu2SaJNiOj/ADp/vo/30q40IBzTNL/hbdv515aTaFLPNbw+cju773T5N/yVZ0f4m6VPN5X9iTvcvvmRH+d3RPn+5/wDZvrH+1+II9j/AGJLpE/5bpNs3p/uVDNqUVjC8UssFrcy/fS1f+D/AOLq/ZRHzHc3nxU0/Y/260lT7n+i7N7o/wAmze6fI/8A9hXp3gbXLTxNeXjy+altbw70dHRHffs2b9/3Pv18r69fSwaU8qOyIj/Psfe77/8Ab/grsE8Van8K7/TX0yVrpL6xhSaC9Teib/n+T5/9yuOrSgL3uU+sNM1ez1yyNxZSuLXYmx9+/dRVPwQZX0mJ7lUjmlhR9iJs+/8APRXN74Ho39neX/Bv/wCAU/7L8if/ABFaXlf7dPdP9+vSIOD+JFp5nhLUv4Nif3K+VNStPIh87er/AD/wPX1v8UU/4obWP9iF6+RZo/k+f+/VHVhzv/2adZS08fvb3GySGW3f5Hf+NNmyvp+5vnn859PiVJon86FHf79fB9h4ju/CN4+oafKkF4iOkLuiPs37/wC/UN/8bfGs+/8A4qO8gd33/uHSH+//AHK8fFYD6xPnLqx94/Q7zLu+hhu0vYrVJUR3Tyd/9/8Agrm5vFWhaBePLrfiW1gs5vkuYJruGF3T/c+/X5weKvGOt6xbf8TDVby6RH+Tzrh32f8Afb1jP5siQy/LvR/vvUxy2EPjIhCcpn6X3/x3+D/hhHi/4TP7aiPv2WtvNM6f8D2JXMeIf25/h/pWm7NE0rVPEMyfIj3SfZoX/wCB/O9fnukn2v7NKu10R33/AD7NlX/M8xP9h3rT6hSPR+rKfxSPqLWP2/8AxhOjppXhzQ9OT59juj3Lp/wN3+f/AL4rzq5/b4+ME++KLW7Oyhd/nSDTrdHf/vtHryK/tJZLZ9nzu/8AAjolY9ho2+5hf77o6JsR9+yvQpYWjCHwHnypRhPlPRfij8Q/E3xGttK1DxLqEuqXlvC7o7oibN/+4iJXic2lS3d4m/em9/n+evY9b05INHTf87uiO6b68u1KREmmlT7ifImz+/WlKEF8BtVhywJvA2j6f/wnmiRardra6a92nnTT/wACb6+6tB+xXXiqG90+7ivYYrfyUeB0dE/j/wDiK/O7xVP+5hi/5bffevpz9iG736PrFpv+eG73v/uOif8AxFcWPhPk5zbAVeWfIfbGlXXl/wDff362JpEu7auPs3+5/Bs+SthLry0r5uNX+c+vhEx9Y8BprO9/mg3v99HqbR/Alloezyt077Pvu9as2ov/AMstu+n2d1afufNu4nd0+dN6b62jPnCRm+ObFJ9B8r+D+PfXgnj/AOHOleI7N7TUIrhHlffDdQfwP/8AEV9IeJ0tLqwdElX50+TZ/frntHsYr6wRJdjuj7Hq41ZQ+Ax5I1vjPjzxb8Fvt02lW+lfPbWKbEhRPnf+/vevn/4i+H7jw54kmt7hGR9iP9yv1Dv9GtIIXfYlfAH7WklonxO8q3/5ZWiedsf+P5//AGTZXqYOvOtM8rH0IUqfuHiaffd/9v56IZ/Mmd/4Nmz/AHKpvO/z/wC3Vm2j2Wyf7b168/hPm4R98948Bzpd+FYfv70TZ8n+xvrY1W1lnez+zpvmhR9ibN+/f8lc38MYJbvRHiiid3TZ8iJv2b67xP8AQb+z+1/uN6OiI83k7/7/APBvqKUiKsffOee0u/Oh0z7O/wBjSFEm+f8A5bfxvv8A7++nvocUG/8AdSzpEj7ET597p8//AI/VnUtl1c3iJu2bERHd9/3N/wDf2UxNHu7Gz3/YvIeG3meadLhH3v8APs+T+D5K15TMNBju57/zXilSaHeifJs2JUN/aPdX7/JvRH37P9hK6fwqkU/zvKiJ5L/fRPn/ALn/ALPWI8CT6q6fwb9n/wCxVRiRKRzG+WOz/wCPeffLvebYn8H8FTf2NFIn35ZN/wB/5P4Pkre8Q2n2W5fypXT9y+yDfvdE+T77p8lZdnaunk/Jdedvd3ff+5dKZZY0TzZ4bm3/AHsEO9Eh3/3/AJK57VYJbq/ufvb/AJ9jp8nz/crsvB8b3VtN5su99+9N/wDcrmb9F/t65iSVI0ebZv8An2J/3xS5eYiUjN/tW7sfOdPNgeV3R0T7mysq5n8ybe9w7p9z5/4P9+uw161+w+T+9R9+99n3PkrmPItH3vLFcI+/5Pk3o6VPKX9kua95sHhi2iilZEd0TYn3Hre8c3Us+paVaS/PNb2kMM3/AADf/wCybKy7mNJLC2Tynn3zJsR3/g+StHx/vg8TpEu9Ee3hd97/AD7/APf++9ZcnvmnN7h9i+B7tZNA024T5Ee0TFFcn4L8aolpYaYmk3Rj8hIFaHY+Nqb8/wCf79Fea4zuI+kPL/8AQ6Zv2fwV83/8N1eB5Pv6Vryf7kUL/wDs9XLb9tb4f3f301a1T/btEf8A9Ad69XlmY8x6p8VH/wCKJ1X5P+WX8FfJFz/wNK9a8Q/tNeCvGumzaPplxePeXfyJvt3SvI5vkT+L5/7lRL3JHpYfY53VU/0ab/fT771yty7x/wB//vuuwv40+zTfd+euVvPv/f8Ak/2K0iXI57Uo98P9/wCdPnqy+nJ5MMv396f36ZqUf7l/v/fqb50RN6OibPubKqRzy54TD+x7fY+zfAmze77/AOOtXRNKS+hhiT7+z+N9lU/7Si++m99ibHTYlbGlP5ib/K+TY/z1j73Kevzw5Bl5oFxafJLE8H9x9/yf991j2FjLPvdJZfk+R9j13lhrmoaNbf8AIQZIXT5ETY//AI49P0rx3594kTxQO7vv8/7DCjon8ezYm+ojKZyy9lzj/E9pFBoibNiO9unyP8nzpXjiaP5kLpcSqiedvf5/4K9Lm1G71+/2S/xu6bNnybPnrzW5guJLm83y70TfsRP/ABylSjKEwq8n2DnfEKWV3fv9keWf+Dfs2JXsH7IviCLQ/H95pkr7Ib633pv/AL6bP/i68Ztk+fzX+R9/zpXW/CVJYPHltLFvSZEd4X/260xEeelynLh5clY/Rqzn3/cq/sfyXf8A2P7lcB4J8Vf2rZp5uxLlE2On+3XYefLdp5X8Gyvipw5D7aHvwNWzurSfeibXf7j1xPiTwHbx3P8AadvFsvEf5Jt770qnr3gB7Tfd6Vd3tlNM+93gm+R3/wBx99c3ear4j0N/3XiB55kT/U6hbo+z/gaP/wCyV20qUZwPQoYWVaHxF/yPFd3r0Pmy+RbJsfY6ffr0Kwvn0qH97/f3u9eOWfxJ8YR3/lXemWWt73+R7WZEdP8AgDpXTzeJpbuzf7XE8EyfO6O/z1hVpz5uQ5asZUZ8kjofFXji3sdNuZZZUSGFHd3d/uInz1+bPxC8Wy+NPFuq6xLvdLiZ/J3/AMEP8H/jmyveP2kPiN/ZWlf8I5by77y+2Pcoj/ch+f8A9Dr5gf8Aufx/x19BgMPyQ5z5TH1/ae5EIYPPd9n8CVp20HyJUuiad5ds8r7tjvT/AC9jomz77/cr05Hl0o/aPV/hL4j1DR/tKafKqPNC+9HT+5XWeJJ7u6udHlvXd7l7fe/z1ufsu+BLLxB4z1JLva8NpYpcvA/8cPyJN/A/zoj7/wDgFdJ8fvDlpo/jz7FZRLBDaJdw/wC26JM6Jv8Anf59iJV0qXu85hXl755dokkVrfvLcXEvku7/ALlPuJ9//b+//wB91pa3B5ltDEupLdJMieS8E3yJC/8Asfx/f+//ALD1Q0qO4nvJv3SOju6W77/4/n/v1uax9o03QXt4tPiS585HuHd0d3+59z+5/G9MxINEgR9Ym+/sS3h3o77/AJ/nrK8Qp5bzf9dkdP8Avut7w2nmarc/3Et4Uf8A77esnXn++n9+4TY+yqjIyl8ZRd3jeZ/nd02Im+FPk/v/AO/U76aiTJcJd74Uhd3RE2O7/wD2FQXMEs/2nZE7zed8m+FE2fc37KYkcVreJF9kdJnhm37E+T+Df/33vqSuaRZ0qDzLBP777P8A2euc1VJft83lff3/AMddfpqf6An39m9Nn8H8Fcrfz+RNcy/N8jvv2JSjH3xyIZrvzPs0Vxsd33on9zf8/wDt1Wtp5Z/OTzVS2R02bH+f/bpnzvs+R3TZvd0d03/7lWbOS0d5k8qWd4X+dP77/Js+f+5s2U+U1iLqrulnpqRO297tPuP/ALlanjaBE8VabsRX329s7uj/ACb6oX8fn/2Okv8AHd/wVq+ME3+M7NP7lvbJ8/8AwCsftGm0T6N+HjJb2t00TizhFxMskkn33ffRXm9x421rwbpWpWdh4cm1y4vdReWJ3fZGsP8ABv8A9v5Horn9wXspny72Sp/M+T/2SoPL/wCB1N/B/wCh16xidP8ADfZ/wm2m+b9xHf5P++6+k7/wlFB4Ph1v+07Od5X/AOPJJv8ASU/30r5p+Hsmzxhpv3n2O/8A7PXsc0nmQ/76f3K4qp6lKPuFO/eLY/7r5HfY9cxfxxf7W9/463rz7j/f+dKxLmP56cS5GDrEfl238CbHT+Omf2xd7ETzmdERNm9Eer+sQb7B/vb/ADkRET+P79Zs1pLYzJFcRNA7pvRHStIxjM4p+7MH1Gaff/4/8lb+mvcfZk/jTZsrDtrTY7u++un0d4oPnld9mz7iffoIlMqX8ksFtNvR97p9+uUh1GWP/lq/yfJXSa3qsV27+UkuzZ/y3euVf7/3HR9/ybHpRiZxPRfAHh/UPEf2y7iuPItrTY8z/wAb7689mne0v5k+/vd9myuw8Ga5L4cfzYpdjzJsmRE++lcT4nj8jVZnTb5Lv8iVhL4jrh8Jm6lBFG7v9/8Aj+f5Pnrofg/+/wDHNn/sI+/5P9ysi5vkurN0+/s/von/AKHSfDHVf7D8c2b/ACpC77H2PRVl7htSjH2p9hpBLaeTe2m5Jk2b/wDbSu88H+LYtRRPN+SZPvpWPo9p59gn9x0TZWLqunS6dN5sW5HT599fH1ZQnM+uhH3D3GzeKdH3NvR0+esfUvAmlXzu/wC9Tf8APsR/kevN9K+IVxYoiXCO6J/GiVpXPxbtI0d3lSPZ/BsrKE5w9w3jOcPgNW50PT9A3vF/c+d3f568K+M3xl0/wJbTIm2fVX3/AGeHfv8A++/9ir/jn4oXt2lz/Z6OnyPsnf8A9kSvh7UtRu9Z1W5u724a6mlm+d3fe7/fr2sFhZVvfmeLj8VOJa1fWLvXNSudQ1CV57m4d3d3/v8A+x/sVHCmy2R/43fZ/wAAqs8G/f8A98JWk8iQJD/cSFPn2V7/AC8kT5r3+b3jYs/+PaFP4N+zZTEg36rD/B/BsqFLvZ9mf59if98V0nhXSn1XUklSJ54YnR5nRKzlKR1Qie2fAq7/ALG+JCJLvRLvTpkTYjvvf5Nm9E/260vEmsax4x8SO9789zb2jw7HRE2fx/7H9+uGsNNu5/tmqxO1rDaWjwpdI7pvf/Y2fPXZ+Hp4k1L97cKiPCjzO82xHT59+99j/wAbp/BV0uc4a/xmPDpqWMKW+oboES7fzn3pvT5Hf+D/AG6ta9JFsdPtf22aGFE+T7n3/v7/AOOrGvQRXd/D5Ur3Sb98Lu+93+R/4/46h1X7L9meK0ieBHhh3u6fO77/AO5/33WnvmJN4VtJZLm8uPKldHhhRH/gfZvrE1u1ee5hiRN+y43vsT/fr0LwxHbwaP8AvbtU2Qo7wb03p9+uVsIIp9V3tK8Cb3+dH2O//A/4PkoiRL4jm7mB0+0+b8ib4Xd3++9aepQSwW2+W78+FLffC7/O7p8+yrfiS1/0l/KdJ97w7Nmz533un30+/wDJ/HVTVY7eNJvs9vKkz27vMj/ct3/jpjLdhB/o38Tvv/gT/YeuGvJJfOfZuR0m+d0T/br1fwZAk8MyO6J8+/Y6ff8Auf5/9krhoYN/iR03/P8AaPkdE2J/3xv/APQ6qISMGbzYLyHf5qJ9m37N+ynwz3H2BP8Alom/Z538b1t+NoHtb+GKV5Xf7O/yOmz/AHPuVmwxxR6VDsSXznuE3wv86Q1JQfZPPv8ARIt+z/SN/wA9aXi2DZ8QrbZ86bLb59n+5V+z0qWS80d4ol2PMiOj7977/nqt4tg8j4hIkW5ES4RE3/3E2f8Afdc84+8UesbP9Kh+T+P/AOPUVXnEtpdxPIEhCM+xkffuT+D/ANDeivI5T0FsfI2zy0f/AGKP9Z/sVDv+f/gf3Kkr6T7RwHTeAP8AkbbP+/8APXsLybE/hrx74byNJ4ts/k+4j/8AoD17A8nmJ9zfvrGoejQ+AoXMjR/7G9PnrHeN3/gWth4Pn/j+5/fqm8fl7/8A2dKx+AuXvGDqqJ9gf5P+WyPv/uffqHxOjyX6fO774U2O776v68n+gJ8n/LZPn/v/ACPWVeT/AHHfc77P/i62h8JxVY+8Vkkl+Tf8+x63LZ3nREf7jp/BWAnz/wC+/wB+uhs4PMeFP76fOlXKJhymbqqJA+zY/wBz5KwYf9cm9Pk312GvWnkXjp/sVz1m8SbN8Tu+/wCf56iIR+Mv2EHmf8tVfe//AI5VbxnpUUmmwy/f3/I7p/BXYeFbHStSmeKW0l3/ADuiO/yfJ/uVm+M9V+yXk2mWlumnWyI+yB03vN/wN9//AHxXLL4j0Y0pHmmmpFGj/wCju7/wPvrKS6+y6xDL8yOkyV0KaxFazbJdqfP87/cdP++KZqXh/wDtHUrbytzvK6bHT7j/APxFav4C4R98+7fB+2TQbCX7++FH3/8AfFXNVtUnhf5Pv1D4btPsmg6bF8m9LdN6I/8AuVpTJ5if7f8ABXxeIjyTPq6XJyHB6jpSJ9xK5W80p7qb+PZv/gr1GbTvP3/x1T/sPZ/Bs/3KwhM6uX3DzHVdA8yF4ki+/wD3/wCOvj/xh4cl8MeKry0dGREm3o/99Pnr9BbzQPufI336+bP2ivAkqXkOoRQu7ojo/wAn30+evewGI5PcPBxlLnPnuGB3f5Ed97/wJU1yj7IfkdNifOjp9yrmmz+RMnzsjp/cT7ldJqUD6lZ+a6POn3N+xEr3pTPC5TntE059YvLbT02I9w6JC7vsTf8A7/8ABXqnw00PUPDHiGH+2NKur3w9cb0e6tYXeF9m9EdH/jRH3/P9z79edaJa2/2lPNR3RH+RPufP/Bsr7V+Gn7UOiab8MdS8NXcUv9pPaTJ511MkPku8KImxER/kRET7myjngL34HnV5ptvBD/y1upnsXSFE+SGFH++71Ws7RP7S/wBH/wBKh8lEfYnyI/yfx1VtvFUXiC8vLe0+SF4XR3RP9d/cf/x//wAcqSwglS/m8rzU2bN/9x/uUqUziq/GX00q9nmhil+0QJ8nz/O+z7lTalo2ofO8u97nejoiQvs2f36h2Xse9/8ASkTyfkfe/wB//vupr/VbudJvJlvHhS3Tek82/Y6fI/3H2Vr9syH6ajwW15LLE8G+FN6bH/gT/brnkfz3SVElfY/8Hz/7H/s9TaDPqs+lXL3crzo8Pyee6f3E/wC+Pn31j3l3fRvD/Z8vkTb385EdE+T/AIH/ALaVcfgMpR983oUVLlItjwJ5qO++FNiffq54k0a7RLn7XKmzZ8jo6b7nfVG51W9g2f6Qzu/zps/g+/8A/YfJVi88VXD21ts1O6undP32+3T5H+f+P+OpNTs/gzo3hrxBraWniW9lsrN0eZHh/jf5P9h/9v8A74rlfjNpXgzQPGH9n+DL26vYYvkuHut/yTb3+58ifwbKp+e89tDcffdJn3u6bH/grhrO+le/eXf8+997v89VH4BSLVz+/wDnl2u+zZ9x/kT/AL7qw/mvZw2nybEmebemzY6P8lWXur2BP+XdNmzZvRPuUx9ZuJIU+ewfe+x4UT50So5S4xJrN5f+Eh0RPNdEf5HR3/g+SrOveVd/E6ztPKVEt5oYX2fx/c+//wB91X02RJ/GGjq+5HSF3+5/n+5Vi8RJPjB9/ZsvkT/vjZXJU3L+yehTQxJaNIqKmY1/g2f3KKW62/ZW+dXTy1/j/wByivJ5ZnafIPl/7336n31Bv2f7dSJX1XL9o4uU6n4dP5fi2z/g+R//AEB69j+1eWn3FkT/AHK8d+HUfmeLbb/YR3/8cevWfM3p9z5HSuOR6FL4Ae6+f+DZ/uVTd9/+2/8Af2VNs2bPu/f+SofLSPYn3P8AgFSae+ZWvJ/oCf7cyb331kPAjom/e+xK3dbj32Cfx7Jk+Sse5n8/Z+6eBPJ+TelaxjeJxVffmUUg+d/vp/croLORIHh+8+xN++r/AIA+HmseP9Y/s/R9Pl1G8l+RNn8H3K+6vg5+w54f8K21tf8AjWV9e1V/neytXdLaF/8AbdPnf/f+RK4a+NhRLpUD4wtvhR4w8du9x4f8P3WtokO+b7EnnbE/4A9dh8H/ANiPxr8SblLjUE/4RfR4ptj3V6n77/b2Q/I+/wD3/kr9LNKj0/wlYf2founwaXZ7/kgtYURP8v8A33ov7SK+1JNTspUjv4X2TfP/AK5P7n/oFfP/ANtclX3jtpUoHkPhX9nTwf8ACjw5Na6TZPe6rcW7pcahOm+Z/wCB9nz7ET7/ANz+/XwJ8b/CX/COeMLy0li2WbzO8OxP/s6/UHXrqWdHi/1H8H+5Xyv8dfhX/wAJjC77Ge5T50ffsrsjiuafOehClz+4fB954ZtLp0fyndPvpsfZvos7G307/VXEsGx96JP87pXp2q+Ctb0BJor20aeFPuI+zf8A9915X4ngeDfLFK7oj73R3T5Hr16VWFbY46tKdE7CHx/reh+TLaam7un8Dv8AJX0P8FvipafE3Tbm0l22usWiJ5sCP8kyf7FfG3n/AGqw/i2J9/8A2Hr1r9kmCWT4rp990S0mR/8Ac+T/AOwrzMZQhOB1YWc+fkPsOHQ0erj6HFWxDBs3/fqz5G/+D+Cvm40j6GUZHGXmh/J/fdK4Px54Ot9Y0eaKWLe+x69mmtf9iqFzo1pIj+am93/267KXPD3jCcITPzH8Z+GP+ER8T3lkkTbEd3R3/uVc8JTxPN5UvmpvT76fP89e/ftLfDbz9mq2kTo8T/vtn8aV8wabqWoR3j/Z9kEO/Ym9K+iw9XngfPV6XJM6fW9Dt4JpriKJkf77p/sV1XgPwkni6H7J9oSd0TYlrP8AI6f3Nj7/AJP9ysi5ur26sE+1xRO6J99P40qH4e65qFj4t023t3WyeWbyXmeHfsd9if30/v8A9+ivLkgEI856Ong5/A95DaS2k6XlwiPvdPuIn+4+zZW9pVpLJqVzFE6wQuifO8yJs/uffdK+hPhj4ct9As01C73avrEvkw3010/yPDv+dE/gRE/8f2fO7/crpPiv+yvb+JoX8R+DLiKG8R0mm0vzt/nJ8m/yfn+R/wDY+5/45XnYfMoc/JM5cThftnzTYT6ha22+W4+2zPM7ujzQ/J/ufvk+T/vupv7Yu7r5HiVH3/fe4hTZ/ufvq5h9NvYL+8tNQ821ube+dHR3dHT533/+gbKpunmaleJ86IlvvT+5/Bs/9nr6GPJP34HkcsoTOh1LTru+sJnuLpd7pv2PcQ7/APxx3rldEglSZ/s6Km9/nf5H2f8AfdbFtap9jvJfv7EfZ8/3K5t5/IRE+4jo7psrePwGUvjOtSDUIN/m26XUKbE2fZ//AIh/n+5UySXE7+U+jsm93R3S0m+//BXHzT3El5qSJvdEREhff8iP8n39/wB+nw3TxzWex/v2nnPv2ff+f/2epK5ZxOqm3po6brRYHid3dNibPk/2N/8AsV5vbQS2M32hIop97u/3N+xP9tErp4Y/P8NpcSvLJM8Lzb3f+OuStr6WC5R0f53+R02f7/8A8RWsRS5jeSfz5v8AkH2qQw/O7paOm9Kmhn0+Sb/j0gd/4PJd/wD2ese2nu5Ehu3dnR4fn2P86fx1DDdSz21nLvdHmmdJnT5P/HKg0Oh0SxluvHNn/wA8UidERPvp9/8Ajomge7+NLps379R3omz79U9Nj8/x5DpkssqWzun3H+f50/v10Pgy+l8JfF2b+zHiR3ea2d54fOdEffv+R/4/9uuWcY8w/e5TsLqyt4tGulMEsbpsXckOz+5RVceCLTVJY42vryPeFO7zvvfJv/8AZ6K8z3Dv94+Snj/9D/gp/l+X/frSTQ7h/wC79yl/siavpOY4uU6P4UWiT+J33/wWk2z/AH69Of8A3NlcB8K7GWDxC7v8ifZH+d/+AV6pZ6A+sO/2S4V3d32In3K4qs4QmejQpc8TE/1j/wDoHz1WuYPLd/v/AH63rnw5ewb9iLI6ffRHrEmn8x3f/vv5PuVnGUJly54FTUvn0pF2b3e4T+P567XRPhJqfjS5ttPiuIEuXt0e3td/33d0RET/AG/n3/8AAK4+5j8+zh+9/rkdNiV9gfsneHJZ9Y1XxXcSu9nY7La0d0Te7v8AJ/f/AIE3/wDfdcuNr/VqPOYQjzzPcfgJ8GtF+CPhqHT4vs9xrdwqfbtTRH3zP/cT+4iP9z+/s316Ml2k80MXzo7uiIj7Hf8A8c37P/HK5WbWUjuXeJN6J5yJO77Heb7n3E/3Pkqsmq+RM+1HTY+zYjoifwff/wC+K+Alip1p88zt5DqbnWFSG5DMsU/ybInR/kT/AG3TY9Zet6rLo8yTW7xPcv8Afgeb7n3N+90f+BE/ufx1QTWZXmhi+0P/AAQ/I+x3f/bd0+5Vl4LjUrZ1ileD50d0hdHd3+++/wC+mz/gH/2HFVl7VG9KHJM1YbzT/Ftn5tpIqOjum90dN7p8j/wfOlcT4t8OSx7/ADYmR3+TeiPsetHShd31/bLZ2tq7w2j77pJnmmhff9z7nz/f+5/4/XV3KReW8V3suk2bEf8Agf8A3KwhmM8PPkn8J1S9yfuHxD8WvGmmeH9SudMliR5kmRHR/wDb/jr5g8Vabaajqt5d2/yQzfcRPuV9jftS/s7XfiO/TxHoUXnzPsSa1R/vom+vlH/hWXjP7e6v4cv/AL+xHe3fYn/A9+yvrsvzLD1NphKPtjzSHTn/AH1lEj73f59n9yvr39lr4LXHhWGbxBqaeRc3cPkwwv8AfSH7/wD4/Vn4Rfs9RaG8Oq67te8d9+xH37K+jYYEghRE/gT7ldtfFQnHkgb0KHJ74xIP9j7/AM9EyeX9yrO//gdQzJ/sV5kInbzzKE0dU/I8ytLZ8+yn+Q7v/wDYVuEpHl3xL8Mpqug3kX3H2Psf+49fnleQPpWt3MUsTPNFM6PvTYiPX6pX+gS6wjxRQvO7/JsRK+ZvjZ+yhLA76xay+fcu++4h/g/4B/t1UM0w+Gn7OUjz69LnPnWwni1m2RNkSTbNmxP4K6f4XWOlWvjC2fU7uKyffsR5/kT/APbqz4Y+GVvp2qo+q70hRNmyZ9mz+/VPxbp1l4n8VTW/hrT3ghmlhht/n+SFE+//AN9v/wCgV2VcXCtCxxQhyTPuFNNS1sIYt6PNK6QzbH3+T/Gnz/3P/iK9a0S6ltPJill2P8iJvd9n+xs+f50/2P8AgdeOfBzw/d2vhuzTULhYJobdIXd0d9/3P7m/Z8if+OV6vN/ovk/ZPPRERE3uiOj7Pk+Tf9zfXxk5m0+eZ5F+058MrfxPbQ+K9PeL+0rGZP7RSFN/2uFN6J9z+PfsTf8A3P8Acr5g1LTfPtnf7I8DunkzbLeZEf8A3N9fds0FpqNtqWm3cVw8Nwk1tNvR3R4X+T7m/wC+m/ZXxD4h0b+wNbubJ7T/AE+3meGadLdHR9m9P4Jv/s6+uyXGTqx9lM8HFR5DKS18jw9Nv2o77/4K5ibSnktoXTbs2Ojvs+58+/8A9k+/Xc3OlOnhV3iilTe7u6PDs/8AQ3d65j7DdyJbeVFcJCkLvNshd9n9z5E/jr7CMfdPM5vfM77LcXUz7IlgTYm/7Umz998nzps++mz/ANAq5qWmp9p+0W/3EtH2J8+9/wCBNn/j9bSWLx+d9ntJ4E+R/nt5kfe/39/z/J8lULye4RHitEuoE2O+yZLvej/x/PveoNpSKc0fkeFU+8jpbumx0+59+uShtYkm82Xds3ujun8Fekaxp0smgv8AumR/s7/Jsf8A2/79cn5DyIn+tgR32O6J8/8A45VRiZS+IobPMeGK32+S+9Hd/kTZsRE/3P8A7Cnf2dF51nFF5WyJ3+fzketh4FghRPNuIU++8yTOj7/4P4Kp208s9+kXmu6O/wDBM/z/APAHRKk0lsM8NwJ/wtGF/n3+cnyf302JWxpW/wD4WpNL9/ZcTP8A+h0eHoLd/iRDs++j/Ojvvf8AgSrOibH+IV4/8CfaXT/x+uOW8jT+Q72CTKxrvf5Y1/j/ANhKKRbd1Rn2SpsC/cR/7iJ/7JRXhnocx4b/AGG8f8FU5tHdPn2fcr3V/CKSf8sk+d6oXPg55N6eUsm+vp/anHynlfgmP+ztbeWVN8Pkujp9z7+yvVLC10+CzvH0zfa3M2/Y73CbEf8A77/9DrEvPCX9lO8uxt7psT5PuVds4Pkf+/sd96f8Arlqx5ztpSnykvhux12B3SW0tdib3d3u4Xeb/ge/7lY+pfDLW/t80unxWsNnv3on2iF9m/8A2N9dXCibH+T+D+B6vWdizoj7PkR/uJWfKay5zj7b4e67fTWaRWkTpvTe6TJs2f8Aff8A45X3z8N/DMXgD4Y6PpSJsmREmu0RNmx3+f8A2/4Nif79eD/BzwV/wkHja2SXe9taf6TMj/x7Nn8f+2+xK+mb+RJ7l3eXejzb037PuPs/74f79fI5viJ/wh0oFa/u5Z3h3/cT5ET7j79/z/cf+P5/++KZCiOkL/bbXTnf5HfY+9Ef5/k/v/cf5Pv1ZeO332yJErpNvTfPcJvSZN6fJ/A7/wAf3Kyrb7JI7xXcW9/J3psd9+9PufOj/fr5CUpnVGJpfbt8Nt/pEuz50Sd0370+T+NPufJv+/Vywj+y3+lfJLBbJsuU+TY7v86Jvf8Az9+sGwfyH2W6OmxHfZC770++/wB/+D53rrfD11L5Lyyyy79/yI7o7pvRP9j5P+AVyzr8kDSXwm9pqPaWEMTyvPMifvnf5H3/APs/9ypvL+fY6I+/7/8AwOqaP5ezfu+T+/V9H++mz7nz7/vvXNH9975yylMzdS0rzERN6OiJsh2Js2VTsIEtHdHTej/ff++ldDNH5ibH3/c++lVpoH3v8n+wmxNj7KU8PJS5oFwqzgYlz4c0q62O9om/+B0+T/0Cqb+B9Pkf91LKj/xp9+t7y9n+w6fceqGva/a6VC+/ZdTQuieTA/z7H+Te/wDsf7dYxxWIw/2zqpVZznyGJc+A3j/1V2jo/wBzelVk8D3H8dxFXVQyefbQywuyQyxI6PsRPkp7/vP+WW90Te7o+/8A8craOaYn7Ey5VZwmcqngBEdN93sT+PZD/HV+HwlpVi++XfM6fwO//siVq+Wjp9/77/8AAKY6bIfn2u7v993RKiWNxVT7ZEqs5kPkRQb/ACokRN/yOibE3/7lY9/ocWso8Uqq+/77un8dbb/uEml2b3RN7/3N/wDB/sfx/frjJoPGWt26Su8Ggpb3e94Efe9xCn3N7v8Acd/ufJ/Bvri9lWn+8kEZ80+Q8l+Lv7O+n+NEhuJUld0+R/sr/fT+5s31j/DT9nqLwzNDd3cUqIj/ACQu/wA6Jv8A4/v16u0nijSvEN/q0uialdQr+5eyhvoXhdP76Jv++nyJ/uVt23iOLXLm8tH0+fS7m3dH8ifZsdP4PufwV1Rx9aEPZFyi4mV/ZsujbIk3PDMiI6O77Pn+RN/+/UzxxPc3MXmp9pRN6OkLuj/cdP8Agfzp89bFzB58PlRSrA8KJsfZv37Pn/74fZWOl9NBDNKkss6TOj/In3/ub02b96Imz5ET+/XVQxHPHkMOcPP/ANGh+588z7JkR/4/nT+P7m90f/gFfNP7RmgW+nePE1BIrVP7TiSZ4US3/wBd86P87/O+/wC//sV9P3iW8f2l9ktr/Aju+/fsR3f/AHNleXfHXRv7V8JW2oJL5D2lxsm2fO+x/kff/sb6+ryav7Kv75xYqPPA+eHnisdB8rbF87/P+5RNn/fFc9fzxbLZJYleF0+d3RH2f99vV/UntLS28pNj73RNib/ufPvqF7S3u4YVluPI2J9zfs/uf/EJ/wB91+oRZ4EviMF50sftNvF5CW0v3/8AR4U3/wDkameRFPv/AHSuiO/3LdP/AGSauhS1ijR4otQg2P8A30SbZ/wN6HsUTf8A6XYT/J/z7om+mV8YarffZLDyovnd7dPk/wB//gb1yuqx/ZNN+5v3u+/Zv/8AZHR66R5LSd9juu90T7j7P79UL/TU1JET5E2O/wDr3R/v/JVRI5ffMG8glfyYnieRETenkQzf/F0+wg36lD+6n2fx70m/9ner/wDwj6PvTyrWfZ8/zonyP8n996ms9KitZkf9wjumxNiImypNibw3Bs8eb0+46bER97/3P4H+SjRIEj8Wzf6p0RJn+dPkf79P8JWrv4we4f50R/v7P7+zZ/6BTtBfy9buX/jeGbY9YP7ZfKd1aXKO7rsVH/64p/8AF0Vz99E0jXJG5HVpB8if7af36K8bkO73T6Df4XXvyfIj/PR/wry4g2f6Kr/7dfSH9lRSffiT/gD0f2HFIn+qdP8AcevY5IwOXm9w+VPFvwr1XVbPyrSKJH/gR32V57/wqTxba70/spn2I6b0dHR//H6+6v7At/40dKP+EctJP4KOX3C4VeQ+Ev8AhB/Etinz6JdfJ990RH/9Ap8MGt6d/wAwy4RH+R08l6+538HWkn9//gD0x/BdpJ/B/wADrNx5Fzm3tzz34Faa+leD31PULf7LeanM7wpOn/LFPk+f/ge9/wDcrs7nzZ/n+d3d/v7H+f8Az/8AYJ9yptS8mNEii3+TbwoiOj/cRPnqtM8s9tvliVJreZER9mxER/n+5/G/yJ8/+3X5hi6s62InM9Gl8A+a0l+zJNKivZ73ubdN6bPOfZs/uP8Afd/keqCTxQI/my7IUdER4UR03/c+RN/z/O6fP/BTHfz08pE3v5OzYifPs+TZ/wCP7HqtqSbLm5ildHdEeF03o+x3dNnyfwbN6f8AfH/ffl1Z8kTcfDOkepQxJcTwI9xNCjzJsdH+f53Tf86f+OV1VnffZLC2ieVd6b97vDsd/n2J9yvNJtZuNOuXmuHZHeZHmR32bE+Tfs2P86fcSuhsNS8vYm9n3pvRN/8A3xXzuKqy+ArllM7xL7zPkTfPv+4+/wC//wDEVq20/wA/yb0dP40T7/8An/2SuYsJ1g/gfY/8CPv/AO+62/P+42/e7/PvT+D7lbYfnOeRsffheX76bNm+mT3cWx5fNVE/vu6JsT/f/wCAVyt/rMslzDbpaSz2zvveeB9jwun3/wDP8dMOmoun/ZEiW6huJXeWGeJEhdP9hPuf98VrPEThL3TWNGP2jp/3U6PKm1/n+dEf+D/gFc94kgSB01CKylnud6QyvA/z+T/ff5P4Ks219aWtzc29vb3UKIiImxH2bPk2bHrKh1m+068vItT1CK9fY80MEKIkyJ/uJ/6H/t1x1Ze2jyzNKVKUJlbwX5trqt5af6RPDcIlz5906b33/I+xP7nyV2byeZ/33vR0eue061snvbnVYvNnmlTY6I6TbP8Ac2fJv31tvdy+c/7pkhR9iJv+d/8A7ClhIciDES55h5Hn/wAK7/nfZsrz3VfiUn9j6rby6VEibJrZHupn3pMn8DonzpvT59/+3/sV0/ifQ7jX7N0TULqyCbHd0f5HdPn+f+P/AL4+/wD36w5PB7eN4be71vR9JkhuLdJorq5T99DbP86f3Nnyff8Anr6XKMBUx1WceX3Tx8RV9kubmPO/FWseKPBeiaDFpVw1lbXF35Nw7okzwv8AO6bN/wDfT/b/AO+K6fwB8QtQ1VL+91j7RDbb3hSB/wCCZN7vsfYjumx/467PTtS8K+HNKm0eGGwXTZZnht5nd0850+R9nzu7/P8Ax764Pxn4nlfxanh/fBpFnC8PkzPpf2jfD8+90ffs2J/cRN/z19BmEJYLBfV4RiVRqqcuaR6RYalb6rbQ3FpL58L/AHH2bN+/56zdSk/5a/x/c/3/APPyVfg0q70aDyru6tbyLf8A6O8CbHeH7/3E+Tf9/wC5WD/avnp8lvcWuzfv89ER9/8AuJ/wOviYYWfJzy947Of3vdMfVbvyP9hH2fOj7Nn/AO3WJYRy2jw/61H3oif7b/Ps2On+wnz7/wC/VD4i6/8A2HbbEied5n2Qoj/O/wAn/j9HhuCW+eHZEk80yb/If+N/n370f5/4NlY0IS5zeMfdOq/s2VLNHTals+9/uJvSZ/kdH/3PnSs3VdOi1XR7m0li3w3du6Q73++/z7P9v5HRKfv+RIvmgdNm/fs+/wD7b7PvpT/P3zTSxS79j+S6bNmz5N/+wn9/7n9+voqM5wlCYThzwPlrxPYy/YLlHhZNm/76fOn+UqjpUHl2CfI77ERH+SvobWPgtb6/Nc3cWqtAl2/nJB5PyJv+f+/VaH9ne0jf/kNy7P7jwon/ALPX6zQq89GEz5qdLkmeGoj/AD/unTf/AAbP9yjyIt//AB7/AMf3HT/fr3J/2ekgd9msS/P/AH4f/s6pzfAyWR/3WsRfJ/H5L/8Axdae8HKeJzabb/Znfyl3+Vv+5/sVi6VYxO83mxI6b02b0+5Xvr/A/UH3/wDEwgdPufcfZ/wP56ZYfAzZ/rbve+/50hf7/wDwPY9bRmHJ9o8K/sq0f/l0t3T5H+4n3/nqnc6Bp7um+0t/nT502J8/3K9vv/gReyOn2XUNkP8AAk8zu/8A32mys2b4C6q//MQXYn/Tb79RzmnKeUQ2sVj/AMekSp/sIn+/XK6bI8epTS/cfyXT7iV73/wo/WPk/wBLSRP7nnP/APEViTfAHxB5z+V9jRP9iZ9//oFHOL2fvnl99qc0MNyRL+82nd9z+N0eivQZPgR4lxJvuEf5v76f/F0VHuHR7KZ92wv/APZ1c+enpaRf3Pnqb7OlbyOT3iFPnqyif7tM8n/bp+x0/jb/AIBREA2b/wCCmTfuIXf50dEfY6P89G+b/bqnrEnl2bo7/ffYibPvv89cGPl7LDykXCPvnHu6Rzfvbffv2fJP9zfv3pv2P9xHSq1ylxA7yy73uZnR3h3o+x/n2fx/xv8A+z0Xl291slt4vIme3ffau+/Y/wA/33/g+Tf9z+OjyH1F/wB1FK++FEd0TYiQvs2b3/g+5v2f7f3K/Mp+6fRQjyQCHTnn2RRbn3v++2J8kKJ87/P8/wA//wBnWPf337lH+1xP5LvveDfsTZ9ze/8AHVl38z/RJZZUhTekyInzp9zZ8nybP9x/n/8AHKx9Snige5RN6eVL5Luj/O7/AMbv/cd0TZ/Bs/77ryq/Lym0fiOY1J33v8iojzI8yO+zfv2b/wD2T/x+uzs7pLRE8rbPN/f+5XDXmlXGq/afsifubSaG5uHR9mxEfYn/AAD5/wC//frvNNj2QpKm196ffRP+B14dehOEueQ/cN7TZ/n815X3v8kLo+z59/3K2IZ9m9Pvp8+//frnv9YiP877P76fPVm2uvL/ALzv99/n+f8A+zqIc8Dn5Tp0uvL/AIN6O/z/AN/+/UyT+e7/AC75nT502fwPWCk8rv8A7ezf/v8A/AKswzo6Pv8AubPk2bPv/JXoQkZSNh3eB0+f5EfZvR96VlXNraWM1zqHzQO6O9w/nbN+z/4ipvI2J5sW+dHT77p/HXnU3ibUPtNzZars8m43wuiJs2b96f7FdtLBPFw/dfGEJzgdh4V1XTLpJrvSonSGWbY7p8m9/wCP5P8AP363vPln2ffdN+xERPv1w2sImgWaaVo9o8E12nz2sL73RPkR/uf3/k+et62j0/wyiWU19suU+SVJnRE87/Y/9A/30etJYD2GG5q3uzMpSnOr7hvTI6bN7/I6b3T7+z/P9yvIrz4X6h/bdzcJ44v0s9nnTafM/wC5SF/7j7H2f7iV6cmzyUliT5HfZvdPuf3PuVxniTWfI8SIksSv9nT9yjp8/wA/9xH+T+CowdTEqEo4adpD5IOf76JDbfC7UPHGv3MuyCy020t7ewt0mfZMm/e7un+4+z/f2VD4w03VRp8OkM9rqkNlcPbS3ruibET/AG/k+T59n3/vo9Zs2nJJNNqXiN53s0hd4pkTZsT+NN/30fY6Js/262/B/ia31iwmitLfyLOH5E/8cf8Aj+/9/wD9Dr3sViZY7LfZTjyziUoQo1C54PsbTQ9Hhit4mRETZse487Z/uPvf5KrPO73k1xKqPco/7mfe+9E+59ytKaSFHTZ8ju/3PuVlTeVP8ibXdE85HT7+yvk6OInh6XIayj9vlPLvi1O8+saJCu/77zfwb0f5ET5P+Ab9n+xW3oN2kdtbRS3TQfaJtjo8O9EhdPn/APQ0/wBzZ/t1z3xIg8zxVpr/AH3e32b9m99m99+9P4Nnyf8AfdaXhif/AEaFLi3d0mREdHm2P/sfP/wD7/8At1rS+E7IR9w7x0+y2CebLE77E8m6gmR0eFN+zf8A3N+/Z/wCoX8r+4zzQo8Lv8ifInz/APA/uJ/45TNKk89POuImeFIXm8+1T7j/ACImz5N6f7j/AN+n3MH7mGVJUnd0R0R32TIj/c37HfY/zu6P/cSvSj8BjI6HSrvzESH/AF8Oz5HRK1f+2Tpv/vpVDwTJEl/c/bXVPNR3R3RE37Nif/F12bx2X34nV0/gRHr9Kyirz4Y8HEe7M5t4Hf8Avun8FQva/wCw9dUiRPs++m/++n3KPssXz/PXunLzHH/Yf9h3pj6b/sPXZppsXz/+z0f2cn9//gCVPIacxxP9neYj/unf5P4/4KrPpr/3Hrv/AOzYk++m/wD4HU3kWmz54vk2fPvqOQOY80e02ff3/wDAEqF4E/2/++K9I8jT50fyvKfZ87oib/8A2eqz6VabPubN/wBzY9Acx5u8G+it7XpJLLVrKz0y0iu55UeV45n+5/3w9FdX1dvUfOd/5jyJ/B/wOn/vdn8KPTD99PvU/f8A71MwBJJZH/1X3P8AbRKZDPLJv/0Rk/4GlTU/fQIh8+4f/l0ZP+BpWJ4keV/JiRPImTY+zzk/2Pv/AOf4K6TzK4PxbqvmXM2xfPhRNmx/4/8APyV8znVXkpch24WPvmI8kVj8kUSIkL70TemxHT59/wDwN96bP4Pko1K7S+s7mK4RXmtNk1ojvs++ib9+zZv/APs6mmsdyXLovnO++F0R0d0R/uO/zvs3vs/8cqt59pNC++3W9dP9S+90/cp877/7/wA6P8//AACvgJRPbKd48t1c/vbRIHd0d0Te+x//AEN9nz/In9+sTWLvZD8m6f5NifJ8ibP4N7/ff7/3K1bySXzrl0R3fzpnR0fZvd/n+4n3Hf8A8c2U/wAGaAniPxbbPL88Nu73Lps2f3P/AGf+/wD3Hrip0JYnEQpRLnPkhznf+BvCtpo/hvyriJnub6Hfd7/496fc/wBzZ/4+9cxc6P8A2NeXNom99j703/xp/BXsH/fHyVxPj+x/fW178+x08l/n+4/8FfW55lcYYSPJ9k8ihX56pyqfx7/uP/cSjYnyJ/A/+3U0Mnl/P9/Zv+5/HT4YEkdET5N770+f+Ovy337HqSCF/LdIk+fZ86fP86VZ+1eRMibN7797/P8Af/8As6oXMf2Xzok+SZ/v7H/jqbe87vK+3ZFCm9/JdHR0/wDQ/v0QlOIpFDxho8upQ/aLfUJbW2RNjpMiOjv9/wCR0+f+Cq0VpZaU1rDay/2ujojyvMvnIj/7D/x/98JW3eWn26z+yb96bE85E2fcT/0CuS/4mEFz5VlaSz7H8mG6fZ9/777P76fwb6+swGJp4LklP4zJxnOHKdnYarewXkzv+4h2fI9q6b3/AO+PuJ8//odcTYWOn6x4nd31B53S43ojo+90T7n3/uP8n36x/B/iDxA81/aWm+6eGZHd5nRPk/29/wBz5Hd99b2j+C5Z0s9Slu3tbxJn+R4XR/k+/v8A87P7leljalDF1eSsZ04VKUOaJ0PiSx1We22aV5UCOjpMnzps+T+B0fe7pvT5P46pw6VFdbItYle6vN+xN6JC6fx7HdHffs/2/wDvitjUrSW6tkiil8j50eadER0dE3/fR9nyVg2GnaV4fvJluJZ7rUrhNkM0zuj/AN/5ET5E3/3971zYHCUMPP2vtAlKdWNh/ie1tNf0p9PR5YPKdEd/kd32b/ubPkd/krnvtdr4LeHSdM2+ds37J3+d/wD2Tf8A7FaqeLodS0qa381NOtkR/JR9n33/ANvZ8+9K5jStO1WDVUlu72Cezmff5Lpv+T/YdK9HGRhUhKlzcvUVD3Z804lPxPdSz6lpuoXF21rczTJDb2vz/f8A9t96fJ/uVf0pLvTZpkuLtLqZ3d3RP+WKP/c+d0RP9/562PEOlPqqPFF+4uXR3t53T7j/ADv8j/7G/wD8crnvDelfYbx/tcrXWsQw7Liff/A7/J/3xXwEtHyHt88JwKHxFsZftmlXfzpv+RHR0R96f/tvVbw9PF8nm7/3yec+9ER0T/bT5/n37/n2V6R4k0b+2Ph08qJsmtLjfvd/ndPk315pYRpHM6fcmf5Pv7/n+TZ9z+/8/wD33XrVKE6Kgc1CfPHkO5sLX+0dkPzvM7vsRH2b5k3vsfZ9xHT7j/x7Hq5eQXD3Mz3EX2Wa4m3+Rv3ukP3E3p/wB6oW0eyHzf8AXu8TvsR03pv2bEdP9tP++Pner/npdTJvlie2dER0d/8Alj9zY+/7mz5/nT7mxK66XwcwpQDRJ3+3w27ytAkzpsR4U+R32ff/AI99dV/wiWpwb0iu4IN773RIXTe9cT58s7w3su2ff86Ojo6I6bPk+T+4myvSP+Ej0eSZHila6vNmzZBvf+599PuV9rkVX4oHi4qPvlPStG1CDfE+qxb3++ju7/P/ALG/7lb1hp13G6edK7on8f8AA/8A4+9ULaCXUdSe4e3ZIf4Pn2f+z/PV/wAj+B9qJX2UDhNj/V797xf8AqtczxSI6I8qO/8AHCnzpVPyE2bPNVNn3Kf+6+5vR/8AbrSJHKVk060Tf+9uHf8Avvvf/wBDqnqVj9qs5opfN2TJsTenyfP/AH/n3/8AfFbH9z+P/cqGb+5sfZUh8B5FpXwB8P6PrD6hby3HnS797ujzbN/39m+b5K63/hHJbSzSK01W6tYYfubIf/i99dU6eZ/wD7++qcyXf8HlbNn39+9//Q6ZpzHA3V0+leIWe41S8Z0t/J86aFHc79j/ANz/AGKK2r/wpcG8vLj7VAftJX5Zof7n/A/9uiu/2sA5T0vy/wCOn+X5n92meX5dGyuUwCnp9yjZT/LoAZNJshd/7iO/+5XmLu87vv2u7psSZ32b/wDff+4/yfJ/t13+vTvBYbE3u7vs+RPv151eJFPCksTrOj74XdNnyJ/H9/53RE2fPX59nVXnq8h6mDiMDxQXPyO96iJNDfXSP8iO/wB/5Nm/5Pk2J9x9nyVDNA8/7pPnTyUd0TZv2fJvffs+RPk3oif3/wDgFX/tX2uwT79q6b3d3RN8yJ8ib/7/APH/AOh1WmkeCZPk2I803yPC/wAjp/v/AH0Tfs3v8n3K+bnL3D1ImbeXSSW1z8j+TK7pC6PvSZ0+/v3/AMH+x/t12fwftPL0281B/wDl4m2I+z53RP8A9uuA1iTz/JmfY7u6QpAif6n77/52fJ9yvcvD2lf2VolnafcdIU3v/fd/nevW4dw/ta8qpy4yfJDkL/mfcqhr1p/aOj3MWze6J5yf76Vc+RP79G/fv/3Nlff4ylCtRnA8Wn7kzyuzk3ukUW3Z9x0d9nyU+8kT54vuf3P9v+5U14n2Ga5i2K/750+5/B8+ymfPI/3Nn9zf/sV/P2IjyVpwPpObngVkTZv373RE2f7/APA//j9X0S3n2RPcPA+90R3Tejon9+nwxp/t/wC4ifP/AH6mRIp33/c+++z/AGHqKU/f94Je/ArJOmlXk0ry7HldEfY7uj/8ArSe0hgSaXzfPhlR9iO//ffyf+yfJWPquq2+jb4ovKS82fIj/c/ufP8A30rBSOLVfElmmqywfbE2fZ4E3vD8/wA/yfc+d/n+/wD7FepicdRlGEYQ98uhhZfHMYnia00O2v8AUP7KZEd/vpNveb+BN6fP/frsNHn+3aPZ3fzIk0O+GB3d9n9+sfw9a3eoveRagjvCm+GFPkfztjvsd32fJs+T+N629Svv7G02a4t7f7U8Kb/IT79c1TE1avvzCrGMfcgPmnt9OR7i4dUSJEfe6b0R/wDc/wDZE+/XnU2seH7W8+2pqH9ovMk33Jt6ec+93++nyffRETZXPfFG+8QeJtH0q90qyukmsXmuZtiffhf5EdN6ffT+5XB+HvtvhlNS1CWL7VN5P7lNmxEf597uif3E3v8A8A/26+owGWwxtD20J+9/KefOvLDy5ZHsD+BLTUra80+7uN8z/JD5EyfIif7H30q5ommp4b0SHT7u4Xej7Eff9/8AubK80+HU+q6rrcPiX7IunW0rv508/wB90fZv373/ALleu391afZvtbyxPCnzo7ojp/6A/wDn+/U42hGWJhGcycPWnOMhjp5f396P/AiJ9+sT+xooHmliRUmmf99s++/+/W9psEuyaV7ttR3pvR/JSHZ/sJs+/Wbc/J/t/wB/5K+ZrUoU8TyRO6MvcO28MWP2rw8kUu3ZcI6bE/jR/krw3UtO/sbVZopXb9zM8L+cnyP/AMD/APH/APb2V9G6DprSaDbQojIiQp86bH2f8AevLvi7o3kakl782y4RN7psT50+/v8A7m9K+9zPB/7DTrR+yceGq8lXkOb0d/PvH82VLK/3u6PP++heF/v79n3E/wDi63pp4kuUW182BP4ER0+fZvff999j7P4H+T599crYTvBsTfK6Om9/nT7n/A/9/f8A3P4E+euqtp/M327xRXV5LcJ5KO7o+z7n+3/f2fPXymHq+4e1LnKc3lfwReQjoiOifIkLon8Cf7/z/wB+vQtBu4p9Ktt+13RHTej/AP2H3/krg79LdHRInlj2fuXd0+f5Pk++j/3/AJEf5PuPXT+GJ/8ARpovndPO3ojps3o//sn/ALPvr6XJavJiOU8jGQ54nTvP5+x4klf5Nn303/8Aj71m3jvs2RSxQb9iPPMnnJ/t/wAf36soibP9U/zp8m93fZ/uJU3kLvffv+f++nzvX6X9k8eJm3M6WOyX7RbzunyIifJv/wC+3oh1XUHv0i+yL9mdPnnSZHRHrSSNIHfZ/H9xHT5Km3vH+981k/2E3/8AxdZ+8aR5SsmsPv2SxLA6fcd33o9Mm1LUI4Xf7EuxP43mTZVnyIt/m/Kjumzf/l6hR/MfyppVfzn+RH/uVfKZlnZdzw7/ALRF8/zp+5d0/wDQ0qm9jqsm/wD4mFuif7Fvv/8AZ620gSBE2fwJ9zf/APF1D5bvv/esn+46f/EUcpETm38P6tP86+IERP8Ar0T/AOLorbe0f/n7uP8Axz/4iijlNOY6RI6f5dHyU/8Adf8AA66DOIeWlGxP+B/7dHmJ/wDEUeen/fH+3UznyLnI5Tj/ABzPveGJEZ9iecmxN/z/AH//AGSuYmR4HmfZK81w/nOjv8iJ86Js/ub/AJ/v/InyVseKp/P1J/K2/I/yPsRNj/c/+L/4HsrHh+xfJ9tlitbbY7u+xH2J/A7/AD/c/wDZ99flWNr8+InI97Cx5ID01X7KifIk3lOkM3nfO+z5/wDvh9j/AH3/AL9UNRnV11K3Z5b6zSVHSea4d3R/4P4E/wDHPk+StJ08iaZIvKutjvvRHREuXfe/zp/c2fP8/wDt1j3/AJrukUXlb0mdNlqibEd/9v8Ag2f3/v8A8FeNXqwgdsPjIfD1p/aviTTYpdz+bcec/wA+9H2fO/8AsInyJXtM10sb+T8+/wDubPuf8Dryv4Xab5+t3N3sV4YYnhRER9m99n3P+AV6ujv/ALX/AABPkr9C4fw/JQ5/5jyMfPnnygn+3/cqymzL1W+SP+//AN8Ub/7j/wDjlfU8l/cPO+ycT4ttUtNbm2bnSZEdN/8A4/VCH+D+NP40/uV0njODfZw3e9N8T7H/ANx//wBiuYtp4pH+4qfP9yvw7PcL9Xxc0e9h5c8C55f+xs/8cfZVlI/3yS/O6ImxHR97/wDA6En+RN6fI77N70f6v+7/AL6fI6V89GJfvDH8P6fqqJ9ti+1JE/nIm/fDv/3P79Q23hLT7XVZr2KJftLv8k/8aO/yff8A9j5K29NdH2J8+/Z8/wA/z7KJk8x38re6JvdH+589KMffN+efIMTZJD8+9HhfYjumzzt/9z/bqtM/kI7o+x0T5E3/ADo6fcR/9z+5/t1Zfe/+t3zvs2bN+9/nqF4EjfZ8rpvTY6fc3p8n+U/j/wC+66Ocw5ZzPE9Nu/EHiOG8/sK3urrVXu9k01rDstoU/g2f7b/7fyf366e/ktbRJtN8Vy2r3kUT/wCiwxQv9of+Df8A+P8A/A0pmq3WoR6xeW+iWssNtse5uIU+5cOn33f+/wDP/H/f+59yvHNN07xR4muYbiW0lgvIZvtLvAm996fOn/j/APwOvqMux1OnC6HHCyrStMx5vj1FrtzbafZaf/ZHh5JkR0tU2TIj7Ef+N/n+58mxPk/3K+mdK0q0g0228qVpIXhR08nYnnJ9/wC5/t7/AP0OvGfB/wAGbLUfE76rLshS3md7jT0t96b3f5/n/ub97on+xXrW9NSmSytL37Klvs+RPn2P/ub/APgH/AK7cZDCYvlrUp8szOUJ0fcNt5PL8790v3PndP4HrBm/dv8A61Njv8nyfx1veW8cLo/zuiIm/ZsdP7/yb6xJnTe/39j/ACfc/jr5FwnDEpTLjLngd59llktoYbTyIHRE3u6b9/8Af/3KxPHmnS6j4Vm/es7wuj73dEdE+4/3P/Z66GG7eR4U/g+5/c/9Dqhrc7yWFzs/dwujwumze7v/AB1+x4iMJ5e4y/lPGhKUKx4nDPcJN5Xzo7zfxonyIn3Pufc+dHf/AG/4/wCCuh02eXYm9JbrYiOnzojo/wDBs/j2Om/5H+T7iUaJoaRzQ74kdHfYiPsdH++ib/7nzv8A79dhZ3XnvDvSLZN8iO9u6JsT7/z/AHPk+fYj/wDs9fjaq/YgfR+19w55NDlu02RRSwWyO6JNO7o/z/I+/wDuOjvUuk3K6LcTSpFa3qbHeHzpXSHe/wBzfsetzVbWydHleyS9mfe7/I+/Z/sI+9P/AB+uVsI7e01KGW3821tkdIZXd0dNj/wOn8H369jLa84YmEpnLV9+B0//AAkfn7PNSCyR02IkLvs/8f8Anqa21GKSbZ9o3v8AfR5pvv1iXmnRTvviuIkRPuImz/x+se5ntLV0Tzfn+5sr9jhPnR5PLA7abXLdEdP40+/8m96rPqVxqSJFbvLAj/x7Nm+uPhnSN0++m/7ju9beiXzz38MUW7Yj7H3/AD0zPljA7CGCK0hTzd87/wACO9TQ/v33+UieSmxNj/cqGbVbK1/4+Lu3R0+TY7p9+n2ECJDvfc7u+9H37Pk/4BWxgX/M8zZ87/c/v0/y0/vtUPn/AN/5P7lHmJ/l6OUOYY8G8/8AHw9FMfZRQB1rweZ/sf7lQ/ZET++71M870zzPv1ryhEYkHz7/AJ99MedNj7E3uiPvTZU3+sqnqsnl2Fy/zfIj1jiPcozCHvzOAmupbu5mdJUTY/nO/kumxH3v8/8AwD+5/t/36ekmmb0i81nmuN/nPa27v52z/bR0RE+dPkqtslunfZcLHcunnJC6b96J877P777P4P7lXLb76bLRYHmeGaHzrd3Te+z777N+/e//AI5X5BV55zPoIfAMvNAivofkeV0dN7ojo7oj/wC27/J/wPf/AMArnvEOjy2rpLFd+W8vyJBdfIjon3PnT/2f+5XoYmiiuv8AkILO6ujujy/c/ubPnRH/APH3qC5gSd3fzVd3Te6Imx5t/wDsf39ledVws5hSlOMiHwBG8GlTS+UqTTXDu/8ABs+5XVJPvmdNjJs/vpXMaJP/AGb+63+fC+95n2bN+/8A8c/uJXSeXv8A+B/cr9PyTEwlQhR/lPJxEZ8/OXNjon8bv/cdKY7/ACJv/wC+Hqsmm+Xeed9ol2bNjwp8ib//AGerKf3H+evp+U4yhrFjFdWFzF5SfOm9Pn/jT564CH5Hf5G2Oj7N/wDfd0r1H7+/+D/frzR7VINSmid/uTbNn8G+vy3i6hyTjUPWwcvsGlbP8/yJ8/8AcT+5U3zx7ET76JvqnCif8svkf+N0f/bq4j/c+4j7H37/APx//vj/ANnr85hM9DlNKzjR9/3nfe6J/t/3P/Z6mubvzH2JsSFETej7Pnf/AG3qtYP9zY+9N+xH2VZvJHnm2bP9xET7/wDt1vSl75EvhKezz/7qO7/I+/fsf+Cn+ZDGn7pFeZ0d5n2P8if/ABdP2PBsm+ZEdN8Kf5/gpjyPP/yyTe6bHdE++/8ABW/wEo5jxJrF3p00NpokUV7cvMiTQpMiOiP/AOz/APxdatno1ppyO9vEsD3G+a42fJ8//fezfvd/nrjPEiW+gXNzFZSt/b187zJ99/OR3/uPvRPubNn+w9dzbSS3cMP2hInmRE3uj70d/wDY2f7dZ0pS5rnZOPuXgZqWNpB50Wx/nd96I+/e/wAn3N7/AO3XE/8ACOaVo/iFL1JXSbenzz79j7/9x9n/AAD/AG69FuYH++nmojp9z/bTZ/8AEPXMeIfD9p4gsJrK7T76Jv8An2PvTf8Ax13OceUwpSlzE2laUlrN9o824d7i32bHmTZv/wBjf/c+5/wD/bqtNB87o/zuj1T03wz9l02wtIrt3msXREnT59+zZ/frYf8A1yf30dN+9E3vW9RurOlMco8mkTbmntNjvLE8aIifJCjv/wCOJXN/2Vb/AGx7uJ9STej/AOiu/wAjo/3/AJH+4ldm8CSfwSo7/wC3VaaBX2eVLvmiR/8Alsj7P++/uV+iY/FQjhOSB5cY++YlhBFAifO1qmx0TYm/Zs/3/wCCtKGSW1tn/e+RDv3vvRHRN/yf+Of3Kf5/mb/Ku0geWJHRH2Jsf/b+T59//s6Vj3N9FA8yb/vpsdINjvv+d/n+d/4/k/4B/uV+fU6HLqdhDf3cSTTP8l1/cffs3om/++nyf+ybH/jrmLm6in2S/MlzvRJkR32b/wDff/fR/uP9z7/3Ks3+sSz2z/a5XnmR9j/uURP+AOif3/8AY+/WJYXUUmsI8u37Mj73T+BET/c3/wDjlejhsP7XEQHKfuHSW2hvvd9Q0q8nRPueTMkP+3/H89Ztzp32tPNi0eey2J8kDzI+/wD332J/45W3eeI9HukuUiutRhRE3+da3cyO+/f/APEf3P8AgaVQ03xxLaW00SPcXUL70RHhfeiP9z5/n3v9+v1mEY8kIHkc0ucyrPR7vUblIoonRNnzvs3on/A9+yu80TSotOh3+Vv2J8+/53f/AMf2VlaP4qt0hSL7FLBsfYmz+/8Ax/Js+/XSJPFP/wAuiu6fPsd9+ytOWAS5ihfz/a4f3SfOj/Ojoj/J/wCyPWlDpVvOiP5X3/ub32f+z1lfa9+/ZEsG9/4E+Stu2glR0+RvufJvmfZ/3xQZyD+zbf8Ay7//ABdPSCKDZ/Gn9x99PdH3v+6Z/wC5vdNlP+yfcldER/7ibHq4xIGPPEn/ACy2f76UU94N/wB/fRQB0nl70/uU/Z8lP8tP9ylrq5SBPuf36oawnmabc7Ed38l9if5etCk2f3/nR/4P79YVoc8OQuHue+eLfavLhmifYkOx96eSj7HT5/uPv/gR/wDxyr8N9LHczbP3CO7+dsR/nR9+90fZ877Kf4t0a78OXM13b7vsdw77J0RP3Lv/AH02fO9Yk119q37LddiP8iQwp8iP/wAA++m9/kr8pxFCeGrTjM9ulV54nYWE8Vq9t5u6dLS2RH/c7N/39+x3+f8A8c/grbsLqJ7ZH/eumx3T77797ps+R9nz/PXnqalFawp+6nd4UeZEgf7n8H3N/wDHv3/8ArV+1eX86JEnm/OiPsRJt/3P9x0dNn/fFcsJm3Kdckf268SIJJP8jpM89ps2/wC//fT/AGPk/wB+rdg8qbItjuj7Nn+3/wCP/wD7FZkP2iOOF/NitUd08l5pUR3R9/yJ86b/AJNn+/spsC2hMO++3vFs/wBT87on8e997o//AACuulOeHnz0jCcOc6eHynRGR/8AYf5/46PI2f3/APgdYMLxTwpDaRXXyP52xPnf5/n/AI0+5/BWl/bMSO/m7rX50fY/30319Vgs5+xWOKdCX2C/5f3Pn/2H31wepeV/bcyb/n3/AMD/AH67lNStLtEeKVHR0+T5/v1yt/ap9vf72/8AgffvevmuK8VCvThGkb4OlKE/fGQ/u/kfbvRPn2U/y3feifO7p8iO/wD4/U0MGxE3u7oj/fdPuUTQfP8AI7J/wP7/AP4/X5sejyk2mx70d0+47/c/2/46fNIkczu6O6I+99mz+D+5v/jp8MfyP/H8n30pju8b/wAG9HR0R0+RE/8AZ60pfGEo+6MSN9iS75XR/kfe7/f/ANv/AOwo8z7nm/I6bE3/ANynp5STJ5Xmwb/vu7/c373+5v8A/H6hffJ/tvs+Tf8AO7/5+/XocvvEnPeJILf994geJLp7FHf/AG9ifOmzf9x//i6yfhxeard6bNd6hcLJDcO/2SB0RHT+BN/9xNifx12MzpJvT5v3qbHR0+TZ/tp/HXK+IfB0uq3Om3dpqEtq9o+/53+R0rCUeTU66VWPJySOqdEfe++X7/yI+/7n+d9Yl+kqfaYovkeWF0R3feifwf8As9aWpX0UD7/n3/cR0f5/+AJXPTarL9/7mz/vuu6hgMRiPg+EmFL3/cM3wl/bE6X+n6hb73T50nh2Oj79j/IiJ9/f/wCz11UOj+WiJdv9xPnfY/8Asb/uJ/ff/wDbrBtvE2p2Lp5V27p9/wAl9jp/wD+5XU6b4htfEZeJvNtbuH50RHdHTZ/t/wCdn9z567fqdbDR/eCxMJ/GTzaknnQxIiu+xPJffvd//HPk/wCB/wBz7iVm3+qxeSn/AB8b3f5N6b97p8nybP497p89Q6xqT2l4kTyyz+U+9HdPuOm/77v/AHN/8dcrqt8j+TKkTvsR9iQ/Ij79jvs/uf8AAErqlOdU8+MTbudVSBX83zdjw/39m9337N77/k+RN/8AuVz15qqWn72XfO8z70dERN+x9n8afc3omz+/89U5tReR5kimnghiTZ5KPvR/uJ8+9Ef/ANAqn9liu/8ASIol37Nm9N+x0+//AH9j7Pv/APA6ZfwDLmSW7fZE6wb3RET5HfZ8mxNn8Hz1vWfgqX5PN8pHd97/AD/x/fp/hvRvPv0l81U+z/6lNmz5/wCCt7WLHT0tku/tbvc+ciOiWL7H/wBx3TY9fX5PgpfxZnDKr73IZv8AwjnkO/2e7WB0+R3RPuf98Ux/DkWlI93K7XSIjvsfeiPs/wCB/JWVN4qu9H1V9P8A3uyaHekzo/3/AJPk2bH2P/45T31HW/EE0ySus9sj7E32Lpv/AOBo+9P9zZ/BX2PLA5zsPB8kWq6Ol39l2fO6bH++mz/fre2Rf7n9xErm/DCXempNFL587y75t6I77P8Agb1vfZJZNkv2udPk+46Q/wDxFae6c/vDPskUbo6I2/f/AH6s/wDbV4H/ANjZ8/8A33QkH3P3ru7/ANxN9PeD/bf/AL4pQLH/AH9m/wDgT79Mfzd77ETZs/uffqn5kUc373e/9xHSpobp9/yI6J/t0c5EYjPtrl9nyx7f4Pv0UNAkkjO+3/gCUVHPM05TtKKKK6zATZR/7PRvo30ADwRTo6S7HR0+fenyPXm/irwB9kf7Xp7uls773g+/s/3K9Gp3l/8A2debjMBTxUNTalVlCR4Oj6hp2xNjwQ/fSeB0TZ/wDZsq5Z+IHgh/1sqfvnd02IiO7/P9z5P9+vQvEnhGK63y28Sv/G8P3N/+5XBzaH5DzeVEzonz7H3psf8A4A+z/vuvz3FYCphp25T1KVfnH2euPdvD/qkhT9y6O6eS/wB9Pkd33o6O7/8Afdbdh/Z8FneJdyukMM29PJh2eSn3/wDbd/n/APQN9cf5nl796PBsT+Ob77/JvTZ/H/B/fT/c2Vctr5E8l7u7uHTzk2PC7vsd3/23R9n8D/79edGR1RlzncTPZNYTfI8jzIiOiTIib0+d/nf7ifcfZ/t/JU9hqtq7zb0dHdP3KTX2996fc2bPk2bHrjNNu7K6h+1o7JDv+d3t03u6b0+5877HT+P/AGHrp9NksktppXl2fPseCF3d3d03psR/7/8At/3KPjDkiaFpqFvG0WxnRXR0dRL+7X/vj+5v/uJv31ookUifvdsEyPseF3+d/v8Azpv/AIHrB/4SDzNSmtLeJ7V0fYj3T/8AHy/yfwfwP/tpT7C1uHmSKXYj+dsdHm37E/33+/8AP/4/XNVjGYcnIaqJE/zojp8m/wCfZsp/9mo7+VFt2Jv3vv8An3/J9ysAWt950LXgnv8AYro8OPJtn37/AL7v87/98ff+59ytYwKgSHTCs3yfuZH3zf8Afex0dPn/AI686WA5/fCT5YFlLR4E/gffvR03/JTP9Z89xLKjwuiQ703uj/P/AOOf7dTarrMWgWzyy7Jrx3+RN/3/APx+vN7zWZdRuXe4u3+/9zfs2VtQyuU5e6dVKlKtA62bUrSD5JZV3un3Eff8lTf2lFdzInmxIifOm9HR/k/9Drj7mS006z81JUff9/Y/z1iTarvdPnd/n+R3++le5HKVyHV9VPQpn8v53810T59iJ/B/sf8AslZuq6x5FskX7p3TYiJs+felZtt4jeSHypU/fbPkd32b3/g/4HWVf30s7u/kq7/wQI/3K58PlMva/vSKWDlzheaq0c2+WX53+/vf7lQwz/aoXlT/AFKPsR9n3683TX5fE3jn/hH7dJYERN9w+zY+z5K9Xv400qzSL5ERE2bE/gr6uFOFKHuHqcnJDlMd754N+91rNfxP/Y1/bXvyfuXR3+Tf8n8dU7y+8zfXH+IdS++n3/k+SuXE8k6NpGXJz+6e5ardRazo6ahbypO7ujo7xJsdE++nz/8AAE/4G9cq+pPPc7/KV3fYj79/z7P7n/A9if8Aj9Q/BOOXUvBP2SWV0mhuJvJSd96b32OmxH/g+d67B7GKRN8SbER0R/k2f7FfGxl9g+dq+5MwYdD8x3lldUTej7NiPsT/AIH/AN8VNMkT+SkSN8/yJs/74/g+5WxN8kMKN9yFH+4n36fYR7E+0S/ff/Uo/wDAle5gML7erE5JT90LPVbTw/vt4tn2l0+d5oUfe6f3N9ELxXcyRfM+/wCf50TfQkHn3KfZ4lSZ3TeiP9//AIBvSr+mwf6e+9F3xJs2I6Psf/gFfpFKHJDkicU/iNKz063R3d/3j7Pk37Pkqz5D/f8AlTf/AH3qykHlo/3nf+5vqhcz3EmzfFs/2Hrq+AzB57f7krtvR/kffUySJs/dPv8A9tHpkO9/vypB/wCOUy5nigR/3qfJ/coI+0TeZvR9+9E/23qn9u+fYjsmzfsfZv8AnrNm8T28G/5Lid/7iQu9Zr+Jr2Pe9pol5/wOF/8A4is+bnLjE6GHzU+e4u3nR/7ibP8AvjZV9J1kT5P/AB+uDufFWtyJ5v8AZUqfPsR3heqD+LfErp+9t/sqfwfuXSp5uSRfL7x6MJHeV/keivN4PFutIW+cu/8AufL/AOOUVfOP2Z719yloortOUKKKKiQCJ/fqJ929ArbUoopgPTbJvwxrJ1LRE1Pzpof3NzGnLf3qKK4MdCMqWptSObbTUlj8meJDOnz7hWQ3hJ3kSe0lKq6b9rmiivzqrShz7HpUjO8q5h1F/wB41xNs8nfCUV/++9iP/B/fqiNTnuHuLTPniJNjQv8AOYv/AED/ANDeiivDl8R30yzZ6zDvlhaaW4mtz8xd98kR9N+xPl/77f8A263YtTnil3FWtVm3TLh8blUbGI+/tDD5dvr83WiipofGaTNf7RDNZpcpAZ4Zf332ndsGzZ1/v7q6fSUtUlcxzia8R23SKrHduTen36KK9SXwnFU2POfGWqxX+uzSC3a3SL9zsL7qzU0q0vraSV93CfLRRXr4LY97D/BA4m882G5dEfzE37PnqLWI7nT7T+0LYb3t3/ewO/ySLRRXoRO2R0Gn3Vr4h0uFoQ5V0R+PkrzLxn4tvPButQ6dNHM8suzyXRk+f/foorT7JtA7nwfnTnfUL2MjVLhPnbdvf5P9v/gdS+KPGNobbZJuLf7lFFYS+ERiXM/mWf2hv9Xs+5XFXhkuriFcHdv/AL1FFebiv4MznkeofCDGlXlxbuP9cibN/wA+yu3kkntLyb92Y97/AD7AlFFfE4X+KfO1/jLFhGutb3l/dwp/AtWXjVE3tzv+Siiv1nKaUFTukeRIZZ6bFdOiGJW2f3q3raz/ALOtfOf5E3/cSiivegcsh73X36pw3ctxdOGdNif7FFFXMsuZBfeztR5cU+/5H/77ooqCCYJjY8fyfJQ0+dm75qKKAGO8To77KhDF/kjRWT/booqzSI9VhbpuWiiioKuz/9k="/>
  <p:tag name="MMPROD_25961LOGO" val="/9j/4AAQSkZJRgABAQAAAQABAAD/2wBDAAMCAgMCAgMDAwMEAwMEBQgFBQQEBQoHBwYIDAoMDAsKCwsNDhIQDQ4RDgsLEBYQERMUFRUVDA8XGBYUGBIUFRT/2wBDAQMEBAUEBQkFBQkUDQsNFBQUFBQUFBQUFBQUFBQUFBQUFBQUFBQUFBQUFBQUFBQUFBQUFBQUFBQUFBQUFBQUFBT/wAARCAYvBl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TIoAWiiigAooooAKKKKACiikoAWim7wKTzFHcfnQRzIdgCk4qL7TGO4/OmfbIR/Gv/fVBPtYLqTgn0pdtZlzrmn2Sk3F5DAPWSRV/maz5fiB4cg4bXLBT6G6jH9anmXcyeJpL4pJfM6LJHajd+FcdcfF7wRayGKfxbokMg6pJqEKkfgWqCT42+Aohl/GegqPU6nAP/Z6E09mS8XQWrmvvR2/PpRkiuDPx4+Hv/Q7+Hv/AAaQf/F1JF8bfAEw/d+NNAbHpqUB/wDZ6FJPqJY3Dt29ovvR3ROabn2rjI/jH4HldUTxbojuxwqrqEJJPoPmrST4heGnbauu6eWPYXMf+NHNHuNYyg9pr70dHij8KyLXxJpt8D9lvbacAgHypVbr06Gry30J/jX/AL6p3Roq9N7SLPFHFQi6iPRl/OniVD0IpmnPF7MlopNwoyKDS4tFJmloAKKKKACikyKM0AL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JmloAYB+FA60jSBRyaxde8X6N4XtftOrapZ6bbjjzry4SFPzYgUbGE60IK8nZG3u9KK8V8TftdfC/w4ZI28Rx386/wafFJOG5xw6jZ/49Xk+v/wDBQrR7ZWGh+GNQvn6K99MluOnXC7+/bjPtXJLFUYfFNHkV87wGH+Oqvk7/AJH1+Zc/WkZ1UfO2Pqa/PLxF+3p8QNVEkemWul6PG33XSBppV49WYqf++a82179o74l+JAReeMNSTJzizkFsP/IQXj2rjnmNKPwps+dr8Y4KndQTl8kl+LP1NutUtLGBpZ7mKCJPvPI4VR9Sa4jWPj78PNDLpeeMdIR0bY8cd2kjqfQqpJH4ivys1LV9Q1uYTX99c30oGA9zK0jAemSapdG5rllmv8sPxPCrcbzelKml6u/4I/SbWf21vhdpkZNvq91qjgE7LWzlByO2XCjn64rhtX/4KE+G4iw07w7qlzgHBuGihBPboX49/wBK+EaKwlmNd7WR5VXi3MKnw2j6L/O59d6t/wAFDdZuFP8AZvhOytDjrcXrz4Pr8qp+Vcjfft3/ABIuxiCLSLMDvDauxP13yNXzqkTyMFVGYnoAM5roNN+HfizWVV9P8M6xfKy7la3sJZMj1G1TxWTxeKns38kcDzjOcQ7Rcn6K35I9Fv8A9sD4sXruB4mFvGxPyR2VuuPYHYT+tc1qH7QXxH1Mjz/GWrpjP/HvdND1/wBzFWdN/Zu+Jmq7DD4O1FA5wPtCCHvjneRj8a6Gx/Y4+LF24D+Ho7RT/HNfwYHHfa5Pt0qf9sm/tfiLlzyt/O/vPOLz4l+MdRz9q8V63c5GD52ozPx+LVj3us6hqTbru+ubpsbczTM5x6cmvfrP9hH4kXQPmTaNa47TXLnP/fMbVt2H/BPrxjID9r13SLc8Y8nzZPr1VapYfFS1sx/2VnVXdSfr/wAOfLZZz/EfzpvPqa+vrT/gnjqbn/SfGVvEP+mVgz/zcVoQ/wDBOkjmTxyWHoulY/8AaxprB4lvb8UWuHc4l0/H/gnxjuPrSV9u2n/BO6wTd9q8ZXM2cbfKsljx65y7Zqf/AId46L/0Nd//AN+E/wAaf1HEf0y/9Wc37fj/AME+G6K+5P8Ah3jov/Q13/8A34T/ABo/4d36P/0Nd/8A9+E/xo+o4j+mL/VjN+34/wDBPhvJo3H1Nfb13/wTv054wLbxddRPnky2auMfQOtUpf8AgnV08vxyy+u7Sgf/AGsKf1DE9vxQv9Ws2XT8f+CfGPPqfzqxaape6fIr2t3PbOpyGikKkfka+ubv/gnbqKD/AEXxpbzH/pppzR/ykasa+/4J8eLIVH2TxFpVw2ekySRjH4K1R9UxUen4r/MTyLOYa8r+T/4J87WfxG8WWDK9r4n1i2ZejQ38qkfk1bmn/Hr4i6W+6HxrrTHGP3968w656OTXqV3+wd8R7ZC8dxolyf7kV1ID/wCPRKKw9Q/Yu+KlnjydEt77Of8AUXsQx/32y0vZYuL0UjL6lnVD4VJel/0M2z/a6+K9mioni2SVR2ntLdyfxMef1rqLD9ur4lWY/ejSL3j/AJb2rD/0B1rh9T/Zj+KOk+Z5/g+9YICT9mKT/lsY5/CuWvvhb4x0z/j88J61a5zgzafMoP0JXml7TFw3cvncPrOdUN3Net/1PozSf+ChXiGAJ/aXhbTrzH3ja3MkGfpuD4/Wuy0r/godoUwj/tLwpqNqT9/7LPHNt+m7Zn9K+Hri2mtJninhkhlQ4ZJFKkH0INRZ/CrWNxMd3+BvDiTNqOknf1X/AAD9G9I/bl+GmpKhurrUNL3dVu7Jm2/Xy9/6Z613ek/tIfDbWYg1v4y0pCQCBdXAgP5SbefavyrIGPvUyto5pVXxRX4no0eNMXD+JBS+TR+yNjr+m6pF5lne291HnBeCRXAP1BrQWZH+6wNfjPZ6hc6fOJrS5ltpl6SQuUYfiK7jQfj58RfDW0WHjDVdi42pcTmdFx0AWTcAPauqOZx+1E9qjxtSf8am16O/5n6xjgc0E8dK/Obw5+3N8SNH8tL59O1tARua6t/LkYexiKgH/gJ+len+G/8AgobZuFTXfCtzAQQGl0+5WXI7kI4XH03H6iuuGOoT3dvU+gw/FOXV9HNxfmv1V0fZGfcflT8YFeDeHf2y/hhrpRH1aXTJ2APlXts6fmyhlGP976Zr1bw/8QPDnisM+i67p2qKvLfY7pJtvTrtJx1H512Qq06nwyTPoKOPwtf+HUi/Ro6QUuKasit0IP0pTWp6F0x1FFFA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NJtpQMUxpVQcsB9TQS2luIoIpW9+RXnHjj49+BPh8zprPiKzguUBJtYn82fg4x5aZYc8cgd/Q14J40/4KDaXbO0Phfw5cXp6fatRlECA56hF3Fh9Stc1TEUqfxyseNis5wODv7Wok10Wr+5H2B5nHJFYmv+NND8LW/wBo1jV7PTLf/nrdzpEvbuxHqPzFfnB4x/a5+JfjASRnXBo9s+f3GlRCHGfR+ZB1/vV5Ff6ld6vdPc313Nd3L/emuJC7t9SeTXnVMzhHSCufG4vjShC6w8HLzei+7c/Rjxh+2r8NvCwZLW+ufENyDjy9MtyVBxkEu+1SPdSfpXiXi3/goLrl4XTw74cs9OXJAmvpmuGI9Qq7AD04yw+tfJeNvWpLa3mvJ0ht4nllc7VjjUszH0AHWvOnj8RPSOnoj5WvxRmeK0p2ivJfrqz1DxR+0/8AE3xYHS58U3VpAxJEWnhbUKCegaMBiPqTXml9f3erXLXF7dTXVw33pZ5C7H6k816J4U/Zu+JHi8xtZeFb2CCQjE18otU28fN+8IJHPYHPavXPC3/BP3xTfnfr3iGw0qPAO20je6f3BB2AH6E1mqWKrbpu/f8A4Jxxwec5hK7Un5u9vxsj5VIxS43V+g3hn9gnwHpM0cuq3Op60y/eilnEMTfhGAw/76r1rw78CPAHhMI2m+EtLhlQALNJbrLIOMcO+W/XmumGV1H8TSPXw3BuLq615qP4v/I/LbR/B+v+IQDpGi6jqgztAs7SSbJ9PlBr0jw7+yd8UvEaRyR+GZLGB/8AlpfTxwkcZ5Rm3/8Ajtfp1FZQ26qscSIigKqgYAA6ACrAULgCuuGV018cm/wPoqHBWHj/ABpuXokv8z4A0P8AYD8X3W06tremacrEZEAkuHUd8jaoyPY4969C0P8A4J5aJAn/ABOPFOpXh/6coI7ft/teZ3/z3r69xx6Gk6D0rtjgqEfs3PdocM5bR/5d8z822eBaN+xN8L9NixcaVd6m/Hz3V7KDkd8RlBz9K7jS/wBnz4caWo8jwbo5P96ezSUj6FwSK9H59KT5q6I0acfhil8j2aeV4Ol8NKK+SMzTvDGmaQpFlY2tqG6iCFUB/IVoCBAOFH5VKDzSkYrW1jtjRpxVkrCCNfQflS7R6UuBRgUzXlQYowKWigoTApaKKACiikyKAFooooAKKKKACkpaKAExRgUtFAEXlqeoppt4z1VfyqXijigjki+hmXuhafqsRiu7O3uov7ksauPyIrkNV+BHw91jf9r8H6PI7klpFso0ck9fmUA9/WvQMHPWlxipcYvdHNPC0Kmk4J+qTPCdZ/Yy+FerF2i8PyafIzbi9reTL+G0sVA+grgdW/4J7+GJ0/4lfiHVrOTn/j5EU6+3AVDj8a+tdtIx5rCWGoz3ijza2SYCt8dJfJW/I+CNe/4J8+JrVSdI8TaZqDA8C7hktuP+A+Zz7frXnmvfse/FLQwXXw+mpxAZL2NzG5HttJDH8BX6dUwjPauOWXUJbXXz/wAzxK/CGX1fgvH0f+Z+P2ufD3xR4ZRpNX8OarpiAZL3dlJEuM4zllAxmufIK9Riv2f+zRsPmQN9RXF+I/g14J8Wu76t4Y0u9mfrM9qnmdc/fA3Dn3rknlS+xL7zwMRwR1oVfk1+qPyTqa2uZrSZJoJHhlQ7lkjYqyn1BHSv0P8AFH7Dvw41sMdNi1DQJOoNpdGRM47iUPx3wCPqK8m8T/8ABPbV7ZXfQfFNrfHJKw31u0GPQb0L5+u0VyTwGIhqtfQ+ercL5nhnemlJLqn+m54V4Y/aG+I3g5ydO8X6kyYAEV5J9qQAdgsoYAfTFexeEv2/vFmnME1/RNP1mNRgtbO1tIfcn51P4KK8x8WfssfEzwkzvN4Znv7dek2nMtzu6fwIS/fuorzC90y80m6e2vrWa0uU+9DcRlHX6g8ioVXFUNG2vX/gnLHGZxlz1clbo72+56H6CeE/27Ph7rYVNUXUNAlI5a6g82PPs0W4/iVFe1eGPiL4a8aJv0LXbDVFAy32W4SRl6feAOQeRwR3r8hcGpra5ms5kmhleGZDuWSNirKfUEdK6qeZVE/fime5heNMTT0xEFJeWj/yP2cV944IP0pwP4V+WHgz9p/4keBmC2viW51C3yCbbVP9KUgdAC+WUeysK958C/8ABQdy0cPi3w51PzXekycD0/dSH9d/4V6NPMKM93b1PsMJxZgMRZTbg/NafefavX3pccc15N4L/aa+HXjho1svElrbXMh2i11A/Z5N3HAD4DHkfdJ/Q16qkyTjKOGHbFd8Zxmrxd0fWUMVRxK5qU1JeTTLFFFFaHWFFJkUt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SFgKAE/GmtXNeKvHWgeBrH7Vr2sWulwHO17mZU3kc4UHlj7DJr5x+IP7e/h7SGkt/Cum3GuzDK/aJ820APQEZBdvXGF47+mFWtTpK85WPIxWa4TBK9Wok+3X7j6xMqxryQB715v49+P/gb4bbo9b1+3iuxnFpBmefjsUQErnGMtgZ71+fnjz9p74ifEHzI7zX5dPs2J/wBF0v8A0aMA9VJB3sPZmNeVEljknJ968qrmcVpTjf1Pg8dxpGN44WF/N/5f8E+zPHn/AAUDMm+Dwh4dJ4G281d8c9/3UZ/I7/wr548cftBfED4hGRNX8SXQtJMg2dm32eEqf4SqY3D/AHsmvOl5OMZr0vwR+zj8QPiAyPpvhu4gtHzm71AfZogB3BfBbnj5Qe/oceZKticQ7Jt+S/4B8fVzLNs1laLk79IrT8DzIknqc0q9K+zfA3/BPpj5c3i/xDk4O+00hMD2/eyD9PLH1r6D8Ffs3fD3wI8cum+GrR7pBxc3YNxLnuQ0mdp/3cd66KeXVZ/HoelheEsfiXzV2orz1f3f8E/OHwd8H/G3xA2NoXhu/v4XOFuBF5cBP/XV8J+te6eEv2BPFmp7H1/WdP0SM/8ALO2VrmUfUfKvp0Y9fwr75SFU+6gX8KeoPrXoU8upQ1k3L8D7LCcH4OjZ1m5v7l9x86+Ef2Ivh14bdJNRt73xBOvO6+uCqZ46JHtGOOjZ6969k8M+APDnhKLytE0Kw0oY2n7JbJHuHHUgZPQcnriumK8cHmlAIHNelTpU6atGNj6vD5dhMMrUqcV6LX7xVRV6AClOKBS5rU9KyQtFFFBQUUUUAFFFFABRRSZFABgUtN3ik8xfUfnQRzIXA9aMD1o3r/eH50u4etBV0LRRRQMKKKQ8CgCHzcsF707P514z45/aq8B/D3xPeeH9WvbqPULMr5qxWrOo3IGGCOvDCsNf24Phgv8AzEL3H/Xk9ZOtTTs5L7zx55rg6cnCdRJrR6rc+hMGjBr59/4bh+F//QQvv/AN6T/huL4Yf9BC+/8AAJ6PbU/5195P9sYH/n7H70fQWD60YPrXz5/w3F8MP+f+9/8AAJ6X/huL4Yf8/wDe/wDgE9R7el/MvvD+2MD/AM/Y/ej6B57dKTG9STXN+AfHGmfETwtZeINHeR9OvAxieRCjEK7Icg9OVNdOnauhO+qPWhONSKnB3T1TH0UUUGgUUUUAFFFFABRRSUALRRRQAUUUUAJgUtFFAERjyORWNr3hHRvFFr9m1bS7PUrc8mG8t0mT8mBFbg5HWkx70bmEqMJrlkro8D8XfsX/AA08Ul3g0ubRLl85l0y4ZB/3w25B+CjrXhnjD/gn3rtiZJPDviK11FMkrDfxtA6rzhQy7wx6ckKPpX3cvSkbkda4qmDo1dZR+7Q8LE8P5fibuVNJ91p+R+UHjD4A/EDwPK41TwxfGBD/AMfFpH9oix2O+PIGffBrzwgjqMV+0LRq/VAfrXB+Nvgd4H+IAf8Atzw5Y3cznJnWPy5s/wDXRMN+tebUyuL1py+//M+OxnBad3h6nya/VH5M8e9dv4K+M/jX4eMg8P8AiS+sYV6WrP5sH/fp8r+OM19WeNf+Cfmk3Qlm8L+ILrT5ScrbX6CeLr0DLtZR067jx78fPPjf9lf4keBy8lxoD6naqCTcaUftAwDjO0AOB35UcfQ44J4XE0HdL5o+Tq5RmmVy54KSt1i7/lseweA/+CgGqWUyQeLtCivouA11pjGKRR6mNyVY/RlFfRXgD9qD4e/ERo4rHXI7O+dQfsOoDyJQfQbvlY/7jNX5fzxS2szxTRvFKjFXR1IZSOCCD0NRE4rWlj69PSevqd2F4qx+EtGtaS89/v8A8z9nopUkTcGDD2p4OBX5QeA/j347+HHlponiC6S1TC/Y7o+fDgdgj5C9MfLg+9fS3w//AOCgFpL5Vt4x0SS2kOA17ph8yPPGSY2O5R1PDMfavWpZhRqaS91+Z91geLMFibRqXhLz1X3n2TkEcCjzMe9cb4J+K3hX4i2ouPD+t2eortDtFHJiWMf7cZwy/wDAgK7AjeODgetejGSkrxdz7GnWhWipU5Jp9VqT0UlLVH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gGKN1B6VSubuGyieWaRYo0Us7ucBQOSST0FBDairssbv8A9VJI4jBLMFr52+Jf7a/gvwRJNZaQ0vinUkBAWxYC3VvRpjwfqgavkn4l/tTePviTNJHJqjaLpxyBZaSzQqVPGHfO5+OoJx7CvPr42lRur3fkfJ5hxLg8FeMZc810X6vY+5viR+054D+GRmt7/V0vNTiyDp9gPOm3D+FsHah9nZa+UviV+3T4u8TST2vhe1h8OWJ+VZ2AnuiO53H5Fz6BSR2avmUnJ5q3pmnXesXkVlYWk99eTNtjt7aMySOfQKAST9K8arj61V2hp6bn5xjOJ8fj24Ufdi+i3+/f7ibW/EOp+Jb5r7V9SutTvG4M15M0rkemWJOKzepr6O+HP7EHjjxdsn1x4fC9iSOLj97cMM9RGpwO/wB5genFfT/w/wD2QPh/4F8qWXS/+EivkHNxquJVz3xHgIPbIJGBz3qaeCr1nzT0XmRheGsxzB+0q+6n1lv9258EeBfg54z+I7r/AMI94evb6Akj7SUEduCOo818Ln2zmvpH4f8A/BP6eZYrjxnrfkg4LWWkjLD2MrjHpnCnvg96+0rOzjtI0jhjWNFUKqoMAAdAB2FWzyMkV69LL6NPWXvM+8wPCWDw1pVrzl56L7jzTwJ+z34A+HRjk0jw/apeRkMt5cL584YDqrvkr9FwPavSY0VE+Xil++PSnDp1zXpRjGCtFWR9nRw1LDrlpRUV2SsPoooqjqCiiigAooooAKKKKACiiigAooooAKKKQ9KAIn7818N/tLftLfEH4e/GLWdB0LWY7DTbWOExxfZIZDloUdiWdSerGvuQ896/N79uCAx/HW5br5lhAw4+o/pXnY2c6dLmg7O58XxTiK2GwaqUJOLutU7aWZgX/wC1n8VtQQq/i2VASDiG1gj/AFVAa5+9/aB+I9+QZfGWrqVzjybpouv+7jNee0o2/wB2vmHia0tXN/efi0s1xs9XVk/m/wDM760+PXxGsp0mj8a62XXoJb2SRfxViQfxFeheF/22viVoU6m/u7TXLcAL5N5bqh+u6MKc/XPb3z4AGKdDSgbvvGiOKrx2mzWjnGNoS5o1JL5t/gz9DfhX+214U8bTQWOvQt4X1ORtga4kDWrHHXzeNuT2YDHHJr6NiuI7qNZI3WSNgGVlOQQehBr8Y+elfQ37N37UOp/C/VLXQ/EV5Ne+FZpNuZQZJLMtxuQ9dgOCVGeMlRk8+1hcw53y1PvP0TJuLZVJqhjba7SWn3o/R8HFEnKGs7TL+DWLKC7tZo7i1nRZI5oWDpIhGVZWHBBBBBFaDfcb6V7x+opqUbo/Lz9rn/k4LxT9bb/0njrx2vYv2u/+TgfFP1tv/SeOvHa+JxX8aR/M+bX+uVf8T/MKKKK4zxbsKKKKDWF+dH6e/sff8m9eFf8AcuP/AEolr2gdK8Y/Y+/5N78J/wC5P/6USV7OOlfeUv4cfRH9OZZ/udL/AAr8kOHSlpB0pa2PUCiikoAYelI5xznp1rM1zW7Hw3pVzqWpXMdtZWyGSWaU4VFH+fxr4V+O37aWreKp7vR/BUkuj6Qsm06oMpc3IHUp3iUnp/EQBnbkrXPWxFOhHmmzws0zfDZZDmrPV7Jbs+x/G3xj8GfDvd/b/iKysJRjMDPvmweh8tcvj3xivINU/bz+Htjczw2kGrX6ocJNHbqkcnuNzhgPqor897m5mvJ3mnleaZzuaSRizMfUk9aiYk9a8GeaTb9yKX4n5nieNMTOX7iCivPVn6Baf+314EuBEt3putWpY4YiCN1XnqSHz78CvWPBH7QXgL4hTRwaL4jtJbuTAW2nJhmLEZ2hXA3H/dz0PpX5TZNOjkeFw6MUYdGU4NKGa1E/fimiMNxniqcv30VJfcz9nR82CMEU4DC561+fHwB/bJ1fwTcWej+L5ptW8PnKC8Pz3Nrk/Kck/Og5BB5Axt+7tP3voeuWPiLSLXUtOuo7uxuUEkM8TbldT0INe/RxFOvHmgz9PyvNsPmdPnpPVbp7r/gGrRRRXQe6FFFFABRRRQAUUUUAFNZAw5GadRQFjz/x18G/B3xHjZPEHh+0v3IA8/Z5cw+kqEOBwOAewr508e/8E+7G7WW48Ia5LYzYLLZ6ovmxE9gHUBlH1DGvsdWJ69aCNw61zVcPSq/HG54uKyfBYxP2tNN91o/vR+Uvj/8AZ88efDVpG1bQLiWzQbvttkvn2+PUsv3P+BAGvNsc1+0DwpKuHTP1ryT4ifsweAPiOJZb3Ro7LUJAf9P0/EEwP944G1z7urV5FbLL60n958Fj+DN54Sfyf+Z+Yunale6JfQ3ljdz2V3C26O4t5DHIh9Qw5Br3f4c/tr+O/BSQ2uqvD4m06MgEXxKXIX0Ew6n3cMa6H4hfsHeKdB33PhW9g8R2wJP2WbFtOB2AydjcdTuX2FfOPiLwxq3hLUpLDW9Mu9Lu06w3cLRtj1GRyPQjg151sRhJX1X5f5HyMqWa5LUv7y81s/0Z+i/w1/a58B/EAwW0+pDw/qEgA+yaliIFvRZM7Dz0GQTkcdq9yjmSZQUIZSMgg8V+MFei/Dj4++NvhXJGmiazI9gpydOvP3tseckBT93PqhU+9ejRzPpWXzR9Vl3GUlaGLjfzW/zR+rucGkDDbnpXyz8Lv27PDHiN4rLxXaP4cvWwouQxmtmPuwG5Mn1BA7tX0to+u6fr+nRX2mXsF9ZTruiuLaVZI5B6qykgj6V7VKtTrK8Hc/R8JmOGxsOelNP816o1qWkBpa2PU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AMUhOaCc1RvL6HToJJppUhhjUu7yMFVVAySSegAoIclFXZbJC8GqGpatZ6RZzXV/cxWdtEpeSa4kCIijqWY8AfWvm74uftu+HPB6zWHhQJ4l1YZXzlci0iOODvHMnOOF4Iz8wNfGnxI+Mvi34rXxm8R6xNcwBt0VjGfLtovTbGOM9snJ9Sa8utjqVHSPvP+up8bmXFGFwV4U3zT7Lb5v/ACPsb4qftz+GPDLS2PhSB/El8p2m5yYrVDzyGxufBxwAAQeGr5C+JPx08Y/Fidv7d1VzYltyadbZitkx0+QH5iOxYkj1rgSNrDNdt8OPgx4v+Kd6sfh3R5rm2L7JL6UeXbRHjO6Q8ZAIO0Zb0FeJPE18U+WPXoj80xOb5lnNT2cL2eyje39epw3Q10vg34eeJPiFqH2Hw5ot1qs4IDmFMRx56F3OFQe7EV9nfC39hLw/oAhvPGN4+v3o5NnAWitVPvjDyY9yB6qa+ntH0Kw8P2MNhptlBYWcS7Y4baMRog9AoGBXdRy2T1qu3ke3l3B9ataeMlyrstX/AMA+O/ht+wG5a3vPG2r/AO0+nad+gaZvyIVfo3evqXwV8KPCnw9tRb+H9EtdMUqEaSNMyyAdN8hyz/8AAia7EL604L6V69KhTo/BH59T9KwWTYPBL91TV+71f3jgAOlLRRXUe2FFFFABRRRQAUUUUAFFFFABRRRQAUUUUAFFFFABRRRQAUUUUARMODX55/t8Wwh+MGnSgAebpEWcDkkTTDn8AK/Q096/P/8A4KB27D4o6JOFxG+lKgbPUiaUkf8Ajw/OvOx/8CXy/M+K4rinlsm+jX5ny5nnNT2NjcaldQ2lpBLdXdw4jht4ELySOTgKqjkknsKhxt212PwbnSz+LHg24mYCJNYtd7McADzlyc+1fJU4qc4xl1Z+GYaEatWEJOybSv8AMp6r8MfF+iRNPqHhfWbG3GczXFhLGnHJ+YriuaIOcbcN71+t178SfB2lsiXviHSLcsDgT3sSZx16t7iuI+Jv7N/gX406U2oQwQ2mpXUXm2+taZty+RlXbb8sqnjryR0Yda96pli19lL7z9Er8JRqQbwtVSkuj/zR+ZHRqORzXUfEX4c618L/ABZdaBr1v5N1F88cq8xXERJCyRt3U4PuCCCAQQOWyQK8GUZU5OMlZo/O61GeEqOFRWktGmfY/wCwt8Z3juX+H+puWQh7nTJHcnBHMsIyeBjLgAAcPnkivtvj3r8c/CviO88I+JtM1qwk8q8sLlLiNsZGVIOCO4PQjvmv128La7B4m8PaZq1t/wAe97bR3Kf7rqGH86+oy6u6tLlluvyP2jhPMpYvDOhVd5Qtb0e33Hg3xO/Y20T4p+PNT8TXevX1nPelC0EKIVXbGqcE8/w5/GuOvv8Agn74dtbd5f8AhJtTJVSQDFH2FfX5ABFU9VJGm3GOflP8q6KmFoSvNx1+Z7OLyTAzjOrOmnJ3beu+5+Nci7JGUdiRTafN/rpP940yvkZq02kfzzV0qM94/Zm/Z50/46pro1DUrvTG0wwhPsyq2/zBJnOfTZ+te5f8O8vDv/Qz6n/37jrK/wCCdjfuvG49Xs/5TV9mgZY19JhcNRlSjOUdX6n7TkOTYKvgKdWpTUpO93r3OP8Ahb8Prf4X+BdL8M2t1LeW9grqs8oAdt0jPyBx1bH4V2Q46U0ttIpyvn2r2EklZH39OEaUI04KySsvRElFFFBqRfxU15BGm5uB60rAkmvA/wBsP4pH4efC6eztJTHq2t7rK3IbDIhH72QfRTt9QXU9qic1Ti5S2Rw43FRweHnWltFX/wCAfMP7V37Q918TPElz4e0i4aLwxpshhJSQEXsyscy/LwU4G3rwN3G7A+eu/NCqWPPWkLb+tfFVq0q83Jn835hjquYYiVWo7t/guiQ047HNLwTWn4e8P6j4o1e20rSbKbU9SuW2xW1uhZm4yTjsAASSeAASeK+lvBn7AfifVbFZ/EGuWugSOM/Z4YTdSJ7MQyrn6Mw/o6OGq19YR/yNMHlOLx9/Y027ddl97PlWivq7xb+wD4j0uxefQPEFprcyIWNvPAbV3Iz8qHc65PA+YgepFfNXijwnq/gzV5tL1ywn02+iOGhuIypPuM9QeoI4NTWw1Wh8a0DGZRjMFZ1qbS77r71oZHJPFfQv7J/7Q0/ww8RwaBrF0W8LahJtJk5FnKeki+ik4DD8eo5+efumnbR606NaVCalEjL8dVwGIjVpuzX4rqn6n7MxTrdQpLGyyIwDKynIIPQg1N1Jr53/AGMvirP8QfhmdL1Cdp9W0N1tpJHyWkhYEwsTjGcBl9fkBPWvogEkivtKc1VgprZn9HYLFQxmHhWhtJX/AM0SjpS0UVod4UUUUAFFFFABRRRQAUUUUAFFFJQBFuJPHIrA8V+CdE8a6a1jrel2+pWjggxXMQcfUZ5B9xzXQrnHWl+8tJpNWZjOlGrFxmrp9GfIPxN/YJ0jUVmu/BWpPpdyfmWxvi0tufYPy6jpyd9fKPj/AODHjH4Z3Ei6/oVzbWqEAX0S+ZbPnpiVcrk+hwfav1r6deapXenw6jA8NzAk0bqVZJFDKwPUEHqK8ytgaVW7j7r/AK6HxuY8KYTF3nS9yXlt9x+NnD11PgT4p+KfhpetceG9budNLnMkKkPDJ/vRsCpPuRmvuL4pfsSeD/GQlutAB8L6i3zYtV3Wrn3hyAvb7hUD0NfIfxM/Zu8c/CozT6npJvNLjP8AyEdPJmhxjOW4DIB0y6gZ6ZrxquEr4Z80fvR+c4rJcxyiXtKd2ls1fQ+jfhR+3nY37w2PjrT/AOzpjhf7SsVLwk+rx8sv1Ut9BX1T4e8U6X4v0xNR0bUbbUbOX7k9rKJEPtkdD6jqK/Hf/OK6TwV8RPEfw61IX/h7WLnS5sjeImzHIB2dDlWHsQa6KGYyj7tZX8+p7OW8X16FqeNjzR7rR/8ABP1+LgEUrNxXx18Jv28bC/aGy8dWR0+4OF/tSxQvA3u8fLL9V3degFfWOi+INP8AEOnw3um3kF9aTLujuLaQSRuPUMODXvUq1Osrwlc/TsFmmFx8OejNPy6r1RsUUUVue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3SgBn8NMZxGpLNj/ery/4r/tCeEvhFaMurXyy6ltJi023Ie4kOMjKj7gP95sD0zXwz8ZP2q/F/xZaWyjlOg6ExP+gWUh3yL6SycF+vQAL04JGa4cRi6dDd3fY+XzPiDC5ampPml2W/zPrP4wfth+E/h0k1npMqeI9eT5fs1pIPJiP/AE0lGRxz8q5ORg4618T/ABS+PfjH4uzsNb1NhYBt0em2eY7ZOeMrn5yOxYkj1rzzdsPFdV8Pfhd4m+KGqmx8N6TLqDpjzpjhYYQehdzwvfjOTg4BrwK2Lr4l8kNn0R+VYzOswzifs6d1F7KPX1OSrvvhp8EfFvxZutmgaYzWavsk1C5Pl20Z9C56npwoJ5HFfXPwh/YZ0Hw20GoeM7ga9qK4b7FHlLRG9D0aT8doPdTX07pul2mk2UNpY2kNnbQqEiht0CIijoAo4A+lddDLZSSlVdvI93K+D6lVKpjZWX8q3+b6Hzl8KP2IvC3hAw33id/+Em1JfmEUq7LSM+0f8f8AwMkH+6K+j7LT7fT7WOG1gSCGNQqRxqFVQOgAHAFXioJpuCcg817dKhToq0FY/TMHl2HwMOShBJfi/mSiloorc9QKKKTIoATbRtpc00uq9SBQK6HcUnFQ/aos/fX86esqN0OaCOeL2ZLRRRQaBRRRQAUUUUAFFFFABRRRQAUUUUAFFFFABRRRQBw3xfuryz+GPiu4sbqSzuoNMupYriFirxssTEMpHIII61+VPiDxhrviy4juNb1e+1aeMbY5L2d5Si+ilicD6V+rXxbia4+Fvi6CNd8kmk3SIvTJMLgCvyNJzxXg5rJpRinvf9D8j42lJSpxTdmndX008hKKKK+aPyYUsc9a/Vj9nG7a9+B/g2RmDEabFHkeirtH8q/Kccmv1A/ZGuJLr9n7wm8jbmEUyA+yzSKP0Ar6DLJtzkn2P0/gurOWJnF9v1R55+3j4Bj1n4c2XieKJRd6NcqsknAPkSkIR0yfn8vHplvWvgGv1P8A2oLOHUPgT4wim+4tkZRk4+ZGV1/VRX5Y/wANZZpBKopLqjl4yw8aeNjUj9pK/qnb8g3mv0x/Y68Qf278CdBVmZ5LIy2jFsfwuduPYKyj8K/M2v0I/YCP/FodQ/7DE3/oqGnlbaqNeQuDZuONcVs0/wA0fTp71S1j/jxl+h/lV096pax/x4y/Q/yr6WWzP2fE/wAGXofjVN/rpP8AeNMp83+uk/3jTK+EqfHL1P5dr/xZH2t/wTq/1Pjf/ftP5TV9m/xV8Y/8E6/9T43/AN+z/lLX2cPvV9jhf4ED+g+Gv+RZS9CWiiiuw+pCiiigCMr1r85v24vHUniX4uf2Kkpaz0O3SEKHyvmuA7nHryqn/dr9F522xs3oK/JD4xap/bPxV8W3W5n83VblkLnJC+YwUfgMV5GYycaNl1Z+fcY4l0sHGlH7T19Eccp+apLS1mvrmG2t42mnmcRxxoMszE4AA9Sahr3X9jTwbD4u+NlhJcqjwaXbvqBRxnLqVRMe4d1b/gNfOUKTrVFDufj2X4V4vFU6X8zSPsH9nD4AWHwd8MQTz28cvia8gX7deHkqT8xiQ5OEU4GR94qGPYD23ODSKNqY9KUEc19tCEacVGK0R/SuFw1PCUY0qaskJ9/ivIf2i/gla/GPwTPbRQQwa5ajzbK8MY3Bxk+Wx4OxskHnAJDYOK9gIBNIVJBGciicI1IuMldMeJw9PFUZUaiupKzPxkuLaayvJba4jaGeFzHJG4wysDggj1BqvXtP7XvhZfC/x21zyoVit9QWK9jVBjJdAHb8ZFkP414setfE1afsqkodj+aMfhvqmJqUv5W19zPf/wBirxo3hn40WunswW21i3ktHyTgOB5iHA6nKbf+BGv0lA6V+Rvwf1H+xvip4SucsBFq1szbTglfMUEflniv1vhbdEjeozX0WWybotPoz9g4MxDqYSVN/ZenoyeiiivYP0MKKKKACiiigAooooAYSMikyCAaT7xB9K8s/aR8fL8OPhBruqCZYryWE2loCcFppBtG31IGW+imonJQi5PZHNiK0cNSlWntFNv5Hqe8Dp0prNkZ4r83/hp+2j468ESRW2rTJ4p0xcKYbz5Z1X/ZmAyT/vhulfWnw1/az8B/EQwW39pjRdUkAzZ6kRFluMhZPuNycAZBPpXLSxdGraz17HgYHiDBY+0Yz5ZPo9H8nsz3IdKWmowcZByKdXafUBRRRQAmBUEkCyr8yhgRggjrU4OaQjvQS0paM+evit+xz4K+IvnXmnQ/8I3rD5P2mxQeU7erw8Ke+Su0k9Sa+NPip+zZ42+FLSz3+nHUNKQkjUdOBkiC+rjG6Pj+8MehNfqbjnrzUUkKTqRIqsO4Irz6+DpV9bWfdHyGZcNYTHXnFcs+62+aPxjALniuv+HfxX8VfDDUhd+HdYmsgWzLak77eb/fjPynjjOMjsRX3L8W/wBjLwn8QHn1DQ/+KX1mTLM9sgNvK3+3FwFJ9Vx1JIJr4t+J/wAB/GHwlu3GtaWxsd2I9RtcyWz84HzY+Un+6wB9q8KphK+FfND70fmWLyfMcnn7SHwraUenr1Prn4N/tu6B4tmTTvF8cfhzU2GBdFs2cp/3jzH/AMCyOPvdBX03aX0Oo26TwSpNDIA6PGwZWUjIII6givxnr1H4R/tDeL/g9cqul3n23Syfn0u+Zng68lBnKN7r+INduHzFr3a33nv5VxfOFqeNV1/Mt/mj9Uc7gO9KPuntXiPwe/aq8J/FoQ2RlGh64x2/2bdyANIf+mT8CT6DDcH5cc17chDDIPFe5CpGouaDuj9Sw2KoYuCqUZKSfVEtFJ2pa0O0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KAIlz6Uq4BPNMYhF35GO9fO/xx/a/0H4ZC50rRGj17xIoZDDG2YLZ+n71x1IP8C88EErwazqVYUo803ZHnYvHUMFTdStJRX5+h7V4s8a6N4I0ebVdc1KDTrGEZeWZsD2AHVmPZRknsDXxh8af249T1wy6V4FD6VZkFX1SdAZ5P+uaHIjHXk5bpjaRXz18RPin4l+KesnUvEmpyXsi5EUIASGBf7qIOB9ep7k1ySglsAZNfPYjMJ1HyUdF36n5PmnFVfFt0sHeMe/V/5Fi9v7nU7ya7vLiW7up3Mks87l3kYnJZmPJJPc1c8O+GtW8WavDpmi6dc6lfyn5Le2jLtjuTjoB3J4Hevdvgt+xr4l+IjW+peIBJ4c0JyG2yp/pU6f7CH7gP95/UEKwr7g+HXwl8LfC3SvsXh/TY7MMB50335ZyO7ueW6njoMnAFRh8vqVveq6L8TnyzhnF5hJVsT7sX33foj5j+DP7Cy5g1L4gTksCGTR7OT5fpNKOvf5UI7fMeRX11oHhbS/CWmR6fo9jb6bZwjCQW0YRB74Hc9z1NbI6fLyKcOeO9fQUaFOgrQR+s4DKsLgIclGFn1fV/MfS0UV0HsBRRRQAg6UtITis/U7h7WznmSJ5njjZxFHjc5AyFGeMnpzQS3yq7Lm7nNcl41+KXhX4d2vneItbtNNJXcsckn7xxnGVjGWb8Aa+Ifij+3B4w8TTTWnhuCPwvYglTJgTXTcYOWYYX/gIyP71fOeqavf67qE17qd5cX13M26S4uZDJI59Sx5NePXzCFPSCu/wPzrMeL6VC8MNHmfd6L7t2fYXxE/b/ACHmtfBmhggfKt/qRIyfURKe3bLc9wOh+ffEv7RvxI8VS7r7xdqESlDGY7FxbIR7rGFB+przQEelL9DmvDq42vVesremh+b4zP8AHYt+9UaXZaL8DZbxt4iaTede1Mv/AHjeSZ/PNdX4Z/aE+IvhR0/s/wAW6iUQYWK6l+0Rjr/DJuHevPN7NTKxjiKkdYyZ5lPMcVTlzRqNPybPt74Q/t32+qTw6Z46s0sZXIT+1LMHyO3MiHJXuSQSPYV9badqVrq1lBd2c8V1bTIJI54nDI6kZDKw4II7ivxrHWvff2af2lb/AOE2sQ6RrNzPd+FblxGVeQkWJLDMqjBOwZYsi4JznqMH3MJmLk1Cr9/+Z+i5FxTUdRYfGO6e0uq9T9KQcUpGazdPvodWsoLq1njuLWVFlimiYOkiEZDKRwQQQQRWiDiveP1pNSV0OooooLCiiigAoopvCigBA3pTSSDWVrHiDTNBtGu9R1C2sLdPvTXMqxoO/ViB2NeWXP7Vvw9h8VaboNnq7avfX95HZL/Z0fmRRu7BQzSHClcsOVLd+KiU4x3djiqYyhSaU5pX7tHttFNVg4BHSnVZ2hRRRQBh+KLJ9T8NaraxqHkntpYlX1JUgD9a/JXxH4A8S+D7eK41rQNR0mCZ9kct7bvErnGcAsBniv2AXpXyl/wUFtVb4daBc9DFqoTGOu6Jz/7LXl5hQjVpufWJ8FxVlsMVhniJSacE7Lvdrc+CqByaKUdTXykNz8NpK80j3rRf2LfiRrVtBKkGmQRzRrIrS3QPDDI+6DX3H8BfA2o/DT4UaJ4b1R4Jb2xWVZJLVi0Z3Su4wSAejDtW78ObpNR8AaBdRn5Z7CCRTjqDGpHX61r6tq9nodhPe391DZ20KF5JriQRxoo6lmPAHua+yw+HpUPegtz+gcoyfC5bT+sQbvJa3fR2Z4x+2R4tj8OfArVYGlKXmqPHZwBepy4Z/wANisM+49a/NY9RXtX7UfxwHxj8cqNPkZvDmlb4bDcm1pWbHmTHvhioCg9FUHAJYV4tjBxXzuPrqrV93ZaH5XxNj4Y7GN0neMVZPvbd/eNPpX6JfsJaVLYfBX7RJkLe6jcTR5GPlASPj15jNfneql2CqCzE4AHev1g+A/hL/hBfhF4X0WSJoLiCySS4ik+8kz/vJQfo7tXTlUG5yn2X5nrcF0JTxU6vSK/FtHoR71S1j/jxl+h/lV2qWsf8eMv0P8q+klsz9ixP8GXofjVN/rpP940ynzf66T/eNMr4Sp8cvU/l2v8AxZH2r/wTs/1HjX/fs/5S19nD7wr4x/4J2f6jxr/v2f8AKWvs4feFfYYT+DE/oPhr/kWUvQlooortPqQooooAr3BxA/0r8f8A4gwvb+PvEkUgZZE1K5VgwwQRK2civ2Cdd6kdq/Kn9pHw/N4b+OHjC1mZXMt892hAwNkuJVH4B8fhXi5nG9OMuzPzXjWm3h4VFsm196PNs4yK+pP+Cfs8C/EvXoGQG4fTd6PgZCiVQwz15LL+VfLY5V69T/Zi+IKfDb4xaLfXEghsbomxupGbaqJLgBmJIAVXCMSeymvGwclDERbPzXI68cNjqVSeyav89L/I/Uwt/D3oJCj0zXkv7R3xJv8A4Y/Ca+17SJI11MPDFbtKgdMtIu7I7/IGr5e0T/goH4ytZo/7T0PStQhThxB5kEj89clmA4/2a+pq4qlSlyzdmfuGLz3B4GqqdaTTaT2utT773DvS7z6frXyT4e/4KDaBfziPV/DGpWW44Q2cyXOfqDs/rX1JLqkEWmfbZT9lhEXnM02E2LjJ3Z6YHX0ranVhUV4O53YXM8LjIynQmpKO/Sx+f37eF1FP8a7eNMF7fS4Ec46EySt/JhXziOcmu1+NHjf/AIWN8T/EXiFW3291dFbcldv7lAEjyPXYq5981xf3Vr4zFTU605Lufz1m9eOIxlWpHZydvS50vwysZNS+I/hi1iwZJdSt1UHufMWv15txiFR7V+V37M+hN4j+Ovg+1B2iO8F0TntCpl/9kx+Nfqkq7QK93K42pSdt2fqXBdNrDTqd2l9y/wCCTUUlLXtH6SFFFFABRRRQAUUUh6UAMK5NfDv/AAUB8eNPqmgeEIJWEcMbahcpuBVmYlIwR1BUBzz2cV9vNKI0Yn+EZr8mvjZ42b4i/FTxFrocvBcXTJbnZsPkp8keR67VXPvXmZhV9nRaW70PhOLsb9WwXs4vWbt8lucJTo0aR1VQSzHAA7mhVzXqf7MngQ+PvjN4es3iMlnZy/b7n5dy+XF8wDD0Zti/8Cr5jDQc6iiup+L4CjKviYQhu2l95+ivwW8JT+BfhjoGi3Ury3dvaILhpHLESkbnGSTwCSB7AV3YGc1GoEahccLTwMcV9ylZWR/TdCmqVOMFslb7iSiiimdAUUUmRQAtJgUtFADW7Vm6lpVtq9pNa3dvFdQTIY5IJkDo6kYKsp4II7GtInNG33oIlCM1aR8l/F39hjR/EMk+peDLldCvmyxsJstaSH26tHz6bh6KK+MPGngDxB8O9XOneIdKuNLuuSnmrlJQDjcjjKsPcE1+v/THb2rmvGHgDQPH+lSabr2mQanZtz5dwmdpxjcrdVbBPzKQeeteTiMvp1vej7r/AAPhc04Vw+MvUoe5N/c/l0PyFDmNgykqwOQQeRX0d8Fv2z/EfgN7fTfEwl8SaIgCBzg3kCgYG1iQJB7Oc/7Q6V0Hxl/Yc1TQ3l1TwJI+r2PLtpdy4FzH3/dscBwB2OG/3jXyreWc+n3UttdQyW1xExSSKVSrow6gg8g14tsRgp32/Jn5vKnmPD9a+q894v8AQ/Wr4ffFPw78UNHjv/D2oxXsPAkQNiWFv7siHlTwevXqMjmuwU8Yr8d/C/i3WfBWtwavoeo3Gl6hCcrNA2MjOdrDoynHKkEHuK+2vgZ+2zpfidrbR/G3laJqR+VNSU4tJz/tZP7o9OuV68rwK9vDY+Fa0Z6S/A/R8o4oo4xqlXtGffo/n0PrMHFKRmqtvcx3USPG6vGwDKynIIPQg1ZBxXqn3iakrodRRSUFC0UUUAFFFFABRRRQAUUUUAFFFFABRRRQAUUUUAFFFFABRRRQAUUUUAFFFFABRRRQAUUUUAFFFFABRRRQAUUUUAFFFFABRRRQAUUUUAFFFFABRRRQAUUUUAFFFFABRRRQAUUUUAFFFFABRRRQAUUUUAFFFFABRRRQAUUUUAFFFFABRRRQAUUUUAFFFFABRRRQAUUUUAFFFFABRRRQAUUUUAFFFFABRRRQAUUUUAFFFFABRRRQAUUUUAFFFFABRRRQAUUUUAFFFFABRRTSwCZPAoAZ2xXK+O/iDofw40WXVtev4rG0j4DSH5nbGQiL1ZjjoP6V5L8d/wBrXQ/hTBcaXpTRa34mXKfZkcmK2bHWZh6f3Adx77etfBPxA+I3iH4na9Jq3iDUpL+6ORGhOIoF/uRoOFH069Tk815eKx0KHurWX5ep8NnPEtDAXpUven+C9WezfHD9sbX/AIhi40rw35ugaA+UZ1bbd3K/7TA/ID/dU+oJIOK+c2YGpILeW6njt4Y3mmkYIkcalmZicAADqSa+rPgX+xFfa8LfW/H3m6bYHbJHpMbYuJR1/et/yzHT5R83JzsIrw0q+OqX3/JH5nCnmHENe7u/PZJfkeC/DD4OeKPi5qgs/D2nmSFGCzX0+UtoP998Hn2AJPYV94fBL9kzwz8Jkh1C7Ua74jX5jfXKfJCf+mKHIXH945brggHFeweG/DGleE9Mt9N0iwh0+xgG2OG3jCIoz6DuTyT1J5NbIXg/3q9/DYKnQSb1l3/yP1DKeGsNl9qlT3593svREiqFGAMUuBS0V6J9qFFFFABRRSUALRRRQAgGKa670I9RT6QnFAnqj8sf2n/ATfD740a9ZxxlLK9k/tC2OABsl+YhR6K+9R/u15N2r7g/4KA+BPtWiaD4tgjBltpmsLlkXJMb5aMk9grKw+slfEOPlxXx2OpeyrSS2ep/OfEGD+qY6cUrRbuvR6/gNq3p+lXur3K29jaT3s7nCxW8ZdifQACqwxzu61+mv7J+uaV4i+CWiTWFpZ2c0CG2u4raMKPOj+Us3AyzKEcn/a61GDwyxMnFytYeR5VHNa8qMp8tlfa9/TVH553Pwr8bWNu09x4R12CEDLSSadMqj8StcvJE0LFJEZHHVWGDX7OeSu77ikfSvLvjB+zz4W+Lem3CX1jFaaqy/utUtY1WdG7ZbHzLxghs8E4wcEetUytWvTlr5n2GK4Kcablh53kujVr/ADuflqnXmo66f4ifD7WPhl4uv/D2txCO8tWGJE5jmQ8rIh7qR+I5BAIIHM/wV4EoyhJxkrNH5lWpzws5QmrSTs12aPtX9hr40yX6zeAtWuGeWJDPpckhzmMD54ev8ONygDpv5GBn7NDcivx98A+LrvwB4y0nX7LHnWFyk2w52yKD8ynHYjI/Gv1y0LWLbXNHs9QtZRNbXUKTxSL0dGAKn8QRX1WAr+1pcr3R+3cJ5k8ZhnRqO8o/k9vu2NWiiivTPuwoopD0oA8C/aL/AGmf+FFX2n6enh+XVLm+t2miuGnEUKkErg8Ekg7SRxw3Wvk3xd+2h8S/EqtHb31roUDLtKabAAx5zne5ZgfoRXu//BQLwv8Ab/BHh3XVLF7C+a2ZQuRsmTJJPbBiUf8AAq+Ehw9fO4/EVqdRwjKyPxnifNMbh8XKhGo4xsmktNGu613NLXPEmreJLxrrV9TvNTuW+9LeTtKx9OWJqnZXUlheQXMLmOWGRZEZSQQQcggjpVetnw/4P13xdOYNE0a+1aZeStnbvKR9doPpXlU/azldav7z4ajLE1qilG8m/mz9cPB+tL4j8LaVqsX+rvrWK5QeiugYfzraTAIryz9nXR/Eeg/CHw7pnia1mstVtITE0UzozCMM3lcqT0TYMHBGMEV6kudx9K+2jdxTZ/SOElKVCnKaabSununbqTUUUUzuGGvmH9v1Qfg7ppIBxrEJHt+6mr6fPQV84ft1Wcd18EJJGXJt7+CVTnGCcrn8mNc+I/gz9GeFnavgKv8AhZ+dFA60UV8RH4j+bqWlRH358Q/jZrvwX+AXw61DQreyupbuytLeQ3yOyqPsysCArqc8HvXyN8SPjr4z+KpEXiDWnkswQy2NuoigBHQlF+8evLZIzXvnx5dL/wDY4+HNweHSSzTjpxbyr/SvkH+GvZxteomoRl7rSZ9tn2PxUZQpKbUHFOyemq/ESnN97ik3fLiuj8BeAdb+I/iW10PQbQ3d9OcnJwkSZ5dz2UZ5P8zXkRjKbUYq7Z8fSozxM1Tpq8nokup6T+yj8JJ/id8T7SeWP/iTaLIl7duy5VyrZjiwQQdzDkH+EN7Z/TSFQqgY6V578FPhJpnwa8GW+i2TCe4LGS6vjHte5kJPzMMnGBgAZ4A+tejDj3r7DC0Pq9JRe/U/oHIMq/szCqEvjlq/Xt8gPeqWsf8AHjL9D/Krp6VS1j/jxl+h/lXXLZnu4n+DL0Pxqm/10n+8aZT5v9dJ/vGmV8HU+OXqfy7W/is+1v8AgnZ/x7+Nv9+z/lLX2avWvjL/AIJ0/wCp8bf79p/Kavs1etfZYT+DE/oPhr/kWUvR/mS0UUV2H1IUUUUARd+nNfCH7fnw/lsvFOk+LYIh9kvYfsdw6g/LKhJUsenzKcD/AK5mvu8c/SvP/jR8MLf4tfD/AFLQZ5fJmlTzLab/AJ5TLyjHrkZ4PsTjBwRy4ml7ak4Lc8DO8D9fwc6SXvbr1R+TlGTWjrOjXvhvV7zS9Sge1vLWRopYpBhlYHBrOAya+NUHGbi9z+dlSlSrOnJao+qfjPrd7P8Asi/DiDU7g3V7dXSSLKx58qNJgmeOSEZBn25J618r7vmzX0z+1o66b8P/AIR6Kw23FnpX7zB4GYoF789UavmbbjNdmP0qKPZJHt57UcsQoSd+WMV+Cv8Aiavha2gv/E+kW9zOlrBNdxRyzyOEWNS4BYseAAOcngV9R/tPftY2nifRn8JeDbt3tHXZf6jGGRZE7xRk4JBx8zYwRwMgnPyOCAeadnnDdKxp4qdKnKnHqceFzStg6FShR0U7XfWy6IZRRWz4V8L6l428RWOiaRbNc395IIo0UcDPVieygZJPYAmuaKc5WR5lKnKvUUIK7Z9NfsDfD6W/8Wan4wuIF+y2EJs7WR1OfOfBdlPT5UyD/wBdBX3iBg+1cL8Ivh3ZfC3wLpvh2yIcWseZrjywpmkPLuQPUk464AAycV3OPevtcNS9jSjA/o7JMD/Z+DhS67v1e5LRSDpS11HvBRRRQAUUUUAFFFIelAHkP7Tvjtfh78G/EN8sqx3l1F9htQXKs0kvy/KRzuVS7j/cr8txya+vv+CgPjs3et+H/CMDny7aNtRuVDAqXYlIsjsyhZDz2cV8hHoDXy2Z1eepyLaJ+E8W436xjPYx2grfN6v/ACE3YBr7c/4J+eAxFpeveLp4x5lxIthbMRyETDyEexZlH1Q18TKrSuqKCWY4AHc1+snwR8ED4c/C7w7oLcT2tqvn/Nu/fP8APJz6b2bHtiqyulzTc30NOD8F7fFutJaQV/m9EegUUUV9OfuQUUUmRQAmM0wqaqXl9BpsDzzzJDFGpZ3dgqqoGSST0AFeQeLv2u/hn4TMkTa4NVuUJHk6Yhnzj0cYTt/eqJTjBXk7HFiMXh8Mr1aij6ux7YcUHntXzE37ffw/z/x4a9/4Cxf/AB2uq8K/tg/DTxU8MX9uPpNxKwRYdSgaLk+rDKj6lsVksRSbspL7zip5xgasuWNVX9Ue6A4oI71naVqlnq9rDc2VzDd20yh45reQOjr2KsOCPpWiDiug9eMozV0LRS0UFkRYfhXkXxj/AGcvCfxgjM1/bGx1dV2x6pZgJMOOA/GJF4HDdBnBXNevEfLxQBn/AOtUShGa5ZK6OTEYajioOnWipRfRn5X/ABj/AGePFnwavGbUbf8AtDSGbbFqlopMJ9A46xtz0bg84JxXln8VfsnqWmWmq2c1peW8d1bzIY5IJUDI6kYKsDwQR2NfJHxx/YfttQNzrHgEJZXOCzaRK2IZDzkxux+Q/wCyfl9CorwsTgHG8qOvkflGccJ1KTdbB6x/l6r07nhvwU/ak8UfCGaKxeZtZ8O5VWsLl2LQL38hs/J/u8r7A8198fC340eGPi1owvdC1ASzbQZ7CUhbm3/348nA9xkHsTX5V6zo154d1K603U7SWxvrdyksMyFXVh2Iqfw14p1fwfrEGraJqNxp2oQn5JrdyrY7g+oPcHg9658PjamHfJV1X4o83K+IsVlk1QxN5RWlnuvT/gn7FnI7Uo5PSvlX4Dfto6Z4zNrofjQR6VrMmI4r5eLa5boAf+ebH3+U+oyFr6oXa8QK/OK+ipVYVo80HdH7Bgcww+Pp+0oyuuvdeTRYopB0pa2PUCiiigAooooAKKKKACiiigAooooAKKKKACiiigAooooAKKKKACiiigAooooAKKKKACiiigAooooAKKKKACiiigAooooAKKKKACiiigAooooAKKKKACiiigAooooAKKKKACiiigAooooAKKKKACiiigAooooAKKKKACiiigAooooAKKKKACiiigAooooAKKKKACiiigAooooAKKKKACiiigAooooAKKKKACiiigAooooAKKKKACiiigAooooAKKSloAY30pgfcfvU4nPFeb/F342eGvg1opvdYuS1zID9nsIDme4YdlXsPVjgD1yQDMpKKu9jmrV6eHg6lSSjFbtna65r1h4c0u41LU7uGysbdC8s87hERR3JNfDnx8/bTvfEoudE8DNLp2lnMcursDHcTDPPlc5jU+p+b/dryD4y/HvxL8aNUZ9RlNjpETZttJhc+TH6M3998H7xHrgAHFeZ5yK+exOOdS8KOi79T8iznimriW8PgtI7N9X6eQrO0jFmJZicknqa7f4XfBzxR8XNYFn4fsGeFGC3F/MCttAP9t8HnH8IyT6V678Av2OdT8fm31vxYlxo2gnEkVpjZc3S/jzGh9SMkdAAQ1fdXhPwhpXgfRYNI0LT4NMsIBhIIVwPck9WY92OSTySazwuXyq+/W0X4syyfhitjWsRjLqPbq/8keZ/BP8AZh8MfCCKO7Qf2x4hK/Pqlyg3ISMERLyIx19WOSCSOB7cuBwOlNChB6Uq5219FTpxpRUYKyP1/C4WjhKapUYqKXREtFFFanYFFFFAEWT6Vk+IfEOneGtPlv8AVby3sLOLG+e4kCKuTgcnuSQAO5OK8r+Pv7SWj/BKxWDyxqniG4XdBYLIFAGfvyNztXrjgk4xx1H5/fEr4w+LPizqb3niDU3mh3ExWUPyW0AJ+6ie3TJyxxyTXn4nG06Hu7y7HxubcR4bLb04+/Pt0Xqz7P8AH/7dvgvw1NJbaDa3fiW4QgCWHENufX52+bI9kIPrXkmrf8FBPFk127ad4e0m2tf4UuTLK/Xuyso6Y7V8qHHan4HfivDnmVWT00/rzPzLE8V5hXleMuRdkl+p9PW/7f8A44jmjM+i6LNECN6LHMrMO+D5hA/I/jX1L+z18b5/jj4bvdWk0Q6OLW4Frnz/ADVmYIGYr8oIA3Dg569a/LoYzX6d/sk+EP8AhDvgh4fEkSQXV/Gb+bb/ABmU7kJ9/L8sfhXoZfiKtabU3dH1PC+aY7H4hwqzcoxV3dL5antQ6UtFFe4fqxwPxo8ED4ifDHxD4fC7pry1YQAttHnL88eT6b1XPtX5MSo0MjxuMMpKke4r9nXO9WBr8uv2pPAjeAvjRrsCRNFZX0n2+3JQKpWX5mCgcYV96/8AAa8PM6V4Koumh+X8aYLmpwxMVto/R7fieTMPkJr6+/4J/eOmttX8Q+Ep5iY5411C0TICq6nZKAOpLAxnjtGa+QNhrtvgv43b4cfFHw5r5fy4ba7Vbg7d37h8pLgdzsZse+K8jBVfZVoy6bH57keM+p46nNvS9n6PT8D9cF6UtQQOJI1Yc5GeKlHQ19mf0hF8yufIX7f3w/jv/DGj+LoI8XNlN9iuGVR80MmSpY/7LjAH/TVq+FgcV+nf7YSq/wCz34pDAH5bcj2P2iKvzEr5fNIKNRSXVH4Zxhh40sfzx+0k367BX6e/skeIj4i+A/hmSSUSTWsb2bk5+UROyoOfRAlfmH/DX6E/sCyO/wAHL5WdmVNWmVQTnaPKiOB+JJ/GjKpNVHHujXg2o442UFs0/wAGj6dHSloor6g/cApD0paKAPMf2gfh5c/FP4U63oGn+V/aFwiPbeccL5iOrjntnBGfevmPwb/wT61O52y+KfElvZrkH7NpsZlYjHILvtCkH0VhX3L90010DDpmuarhqVaSlNXseDi8nwmOrKtWhzSStu0jxPwX+x/8NvBrJKdIOs3KHIn1V/P75xswE/8AHa9d0zRbDRLKO20+yt7O0iG2OC3RURB6BQABWkqkj0pNtawpwgrRVjvoYLDYaPLSpqPokS0UUVod4UUUUARsc/jXhv7ZlqJv2ffERxkxNbSDn/p4jH8ia9wyC1c38QvA+m/EjwlfeHtWWRtPuwglETbGIV1cYPblRWdSPPBx7o8/H0JYnDVKMd5JpfNH5A0V+k+n/sTfC60OZdJubwYxtnvZQP8Ax0rWtF+yJ8KIdjL4ViLIQRvup2HHqDJz+NfPrK6nWSPyOHBeMb96SXzf+R85/EUyat+w94JuQAot7yMMM5yFaeIY/Q18q2tpPezpBbQyXE0jBUjiQszE9AAOpr9cYfhl4Yg8KW/hz+xLOTRLdt0VjNCJIlO4tna2f4iT+NWdE8DaB4WD/wBk6Lp+mF/vG0tUiz067QM9B+Vd1bL/AGzi3K1kl9x9HjOFp4ydNymkoxSel9tz8+Phh+x1458fSxT6lanwxphb55tQQicgddsOQ2f97aPevun4UfBjw18H9Hex8P2hWSXDXN7OQ9xcMBgF2wOnOFACjJwBk57/AMoKARxTulddDC06HwrXufSZZkWEy33qcby7vV/LsPHSloorrPpROKpahGZraRU5YqQB74q2ecGik1dWM5R504s/Mub9jb4tGRiPDSYJJ/4/rf8A+OVH/wAMa/Fn/oWk/wDA63/+OV+nGTSYrzHgKMnd3PiJ8H4Cb5ry+9f5HzL+xr8HPFfwkg8Tr4o09dPe/e38hVnjl3BBJuPyE4++OtfTBGWB7UiDtinDIJzXoU6apRUI7I+rwWDp4KhGhTb5Y7X3JaKKK0PQCiiigAooooA+X/2rP2ZV+JNs3iTw7Csfia3TEsCgKL2NRwCePnAAAJPIGOwx8HWeg3i+KLfRrm2ktr/7WtrJbzqUZH3hSrDqCDX7E7Dj0avMvG3wB8J+OvFGleJLuxW113T7uG7W7twFafyyCEmH8a4AHqMDBxxXm18GqslUjo+p8Jm3DUMXWWJotRlfVdH5+p8dftx30U/xR0mxiOEs9LiUxj7qEvI2AO3y7f0r5x717H+1rqC6j8fvEoRy0cBgtxkngrCgYD0+bNeOkYxXzeMlzV5PzPyPOJ82On6tfdoK3Xmm1r6F4U1zxZcmDRtIvtVlXqllbtKR9doNey+Af2MPiF4tkt59TtIvDmmvtZpdQf8AfFCedsS5YMBk4fb9ayp4erV+CLZjhctxWNaVKm5ei0+/Y8P03TL3XL+3srC1mvr6dwkVvbxl5JGPYKOSa/Q39l39mmP4SaWdZ1uNLnxVexjeFwyWUZ/5ZI3dj/Ew44AHAy3ZfBv9nnwp8GrQtptubrVpUCz6jdYeVvUL2Rc54HtknAr1cgGvpMHglQ9+esvyP13IuG44BqviLSn0XRf8EXoOBmuR+I3xE0j4YeE73XtamaG0tl4RBuklc8KiL3Yngdu5IAJHXHA/Gvz0/bo8dXet/E638NCdxYaPboxgz8pnkXeXPHJ2FB1OOcYya7cRW9hSc+p9DnOY/wBm4SVaKvLZerNvxJ/wUE8QzatN/YPh/TbfTQcRi+Mkkzf7RKMoGfTBx6mvZ/gJ+1tpHxZ1NNE1GxOh6865ijEhkiucDLbDgEEcnac8AnPWvzoOCMbeaksr2fTruG6tpXgnhcOkkbYZSDkEGvApZjV5/ed0fk+E4px0a6lVlePVNLbytsfs5wefWlXk1yXwv8Vr428AaBrmAr39nFO6r0Vio3AewbIrrs4r6lO6uj9vpVI1YRqR2av94+iiig6CPZkGo5pBBC7E8KMkmpc4rx79qXx4fAHwZ1u7jlWK9vIvsNtyQTJL8pII7hd7D/dqJyUIuT6HFi68cLQnVe0U2fnn8Z/HJ+IvxQ8S69v3w3V2y25xj9wnyRceuxVz71xDLik6mlY7q+HqTdSbm+p/MmJrSxFaVWW8m2/Vnq37MPgZvHfxp0C1MZktLGX+0bg4BASL5gCD2Z9i/wDAq/UqNFVFA6Divj3/AIJ++A/sui654tuIl8y7mWxtmZSGWNAGkIPQqzMo+sdfYmAMegr6rA0vZ0U+r1P3LhTBfVcCpyXvTd/l0JaQ9KKWvRPtiDbluTzXjnx9/aM0b4H6ZEjINU166+a302OTYdmcGR2wdijBA4JYjAHDFX/tI/G22+C/glruJRca5fFrfT4Cwxv25MrZ/gTgkDqSo4zkfmj4i8Qah4r1291bVrl7y/vZWmnmfqzE/oOwA4AAAry8ZjFh1yx+J/gfB8QZ/wD2evYUdZtb9l/mdb8UPjd4t+Ll602vam5s1bdFptsTHbQ4zjCZ5YbiNzZbHGcYrgByeKE+9Snb/DXy86sqkuabuz8Wr4yriZuVWTk31eo2iiisThu4ncfDf4weK/hRqkdzoGqSRRbw8lnKxe3mx1Dx5wcjIyMEZ4IODX6A/s+/tF6Z8cNNli8oab4gs0DXNizghhnHmRnqydM5HylgOeCfzI42+9afhzxFqPhHXLLWNHvJbDUrOQSw3ERwVP8AIggkEHggkHINerhcdOk1GWsex9lk3ENfAVFGbcqfVfqj9kAfwpN3WvJv2fvjVa/G/wACJfEQ2usWreRqFnE+fLk7MAedjjkZ/wBpckqTXq6DGM19VGSlFSjsz93w+Ip4qlGtTd4yV0yaiiirOoKKKKAPLfi78BvDXxi0nyNZt/8AT40ZbbUYDtmhJ9D/ABDP8LZH481+fnxk/Z58U/Bm9Z7+H7forvtg1S3Q+W3PAkHWNvY8HnBbBr9Uce9UNV0q01eyntL62ivLWVSjwToHR1PUMp4I+tcGJwdPEb6PufJ5rw9h8yTn8M+66+p+NVfQPwF/a11z4WyR6Vrbza34ZBCiNjuuLUf9MmJGV/2GOOOCvOfQ/j3+xPPbSXWu/D+Pz7diZJtFdhuTuTAx6j/YPPoTkAfIc9vJZzyQTxvDNGxR45FKsrA4IIPQg189KNfA1NNPyZ+T1KWP4exHNquzWzR+u/grx1onxB0SDV9Av0vrKcfK6ZBB7qynlWHcEA10gJJNfkf8NPiv4k+E2tJqPh6/a2DMv2i0ky0FwoP3ZE79xkYYZOCK/Qz4HftIeHvjNYiKJxpuuxpun0yaTMg9WjOB5i+45HGQMjPu4XGxxHuy0kfqGTcR0MxSp1fdqduj9D2mikzmlr0z7QKKKKACiiigAooooAKKKKACiiigAooooAKKKKACiiigAooooAKKKKACiiigAooooAKKKKACiiigAooooAKKKKACiiigAooooAKKKKACiiigAooooAKKKKACiiigAooooAKKKKACiiigAooooAKKKKACiiigAooooAKKKKACiiigAooooAKKKKACiiigAooooAKKKKACiiigAooooAKKKKACiiigAooooAKKKKACiiigAooooAKKKSgCMrv7UpIHU1WmuY7OB5JGEcagsWY4AA6kmvjL9o/9ss77rw54BulbcrRXOtRk/L2KwH1/6af989mrnrV4UI802eRmGZ4fLqXtKsvRdX6I9K/aI/at0r4SrJo+iGDV/E7A/ug+6G095iDnPog5452gjPwH4u8X6x471u51jXL+XUb+c/NLJjAHZVA4VR2AAArIuJ3uZZJppGllkYs7ucsxPJJPc13nwg+CniL4y68tjo8Hk2cRButSnBEFuPQn+Jj2Qcn2AJHzNXEVcZPlivRH4vjsxxmfV1Spp2b0ijkfDnh7U/FmtWulaTZzahqNy2yK3gXczHv9ABySeAASeK+7/wBnr9jvTvAv2TXvFyxar4iXEkVtjdbWZ7Yz/rHH94jAPQcBj6j8HfgP4a+C+k/Z9Lt/O1CZR9p1KfBmmPpnoq56KOPXJ5PqGQX617GEwMaNpz1l+R99knDFLBWrYm0p9F0X+bHogQYAxSkZoBzS16x+gbBRRRQMKKKKAIm+UcCvIf2jfjhafBbwa10m241q8DRWFq3Rn4y7f7K5B9zgd8j1aedLeOSV2CoiliScAAdSTX5YftBfFCb4sfE3U9WLE2VuTaWMZXbtt0Y7SR6sSzHPdsdAK4MZiPq9O63ex8jxFmjy3C3pv35aLy7v5HEeINf1HxbrN3q+r3ct9f3T75ZpmLMxxgfgAAAOwArKop6qWYKoLMTgAdTXyDbqu73PwOU54mo5Sd2w4J54o3HGO1fXnwM/YdbW7Kz13x7LPaRSBZU0O3/dy4yCBM/VcjOUXDDI+ZSCtfVOhfBPwJ4atUg07wtpcKomzebVHkYf7TsCzfiTXrUssnUjeb5T7bAcI4rEwVWq1FPZPV/cflV4Y0WfxN4k0zSbVd1zfXMVrGCcZZ2Cjnt1r9ftD0yDRNHs7C2iEFtbQpDFEvREVQqgfQAV5/r/AMKvhh4Ult/FGo6FoujNpUq3KXyxparE4ICsxXaGOcYDZ5xjnFfOfxy/bje9W40j4fq8EZGx9anTDnnnyY2HAwPvMM8nCggGvSo06eAjJzlufW4Gjh+GKdSWIqJylayW7S8j6P8Ai/8AH/wp8G7HOsXfnak6boNOtsNPLzgHHRVzn5mwODjJGK4b9m79px/jbrWv6bqVna6ZeQMJ7GCOQlpLY8YOerIcZYdd/wB1cc/nlqOp3uvalPeajdz317OxeW4uJC8jse5Y8mt/4WeOJ/ht8QND8RQFv9BuA0oXGXiPyyJyD1QsPx4wea41mTlWS2ieJHi6rVxsNOWmnqutnpdvyP12K8Yr4/8A+CgvgRbrQ9A8WwRL5tnKbG5cKS7RuC0eT0Cqyt17yV9X6Pq1vrelWt/ZyrPbXUSzxSocq6MAVYexBBrmPjN4JHxE+GviDw/gGW6tWEPz7B5q/PHk9hvVc+2a9utT9rSce5+jZpQjj8BOC15lp6rVH5KUdDUlzbyWlxLBMhjliYo6MMFSDgg1HXw/wTP5uadGpZn6j/svePW8e/BrQbySUSXtrF9hufm3ESRfKCx9WXY3/Aq9bJxntXwx+wH47az13WvCU8uIrtBfWys2AJEwsgA7kqVP0jNfYXjXxzo3w/0W41fXdQjsLGIfNLKep7KoHLMewAJr7TDVfa0YzZ/Q+TZjCvl8Ks5W5VZt91vc8N/bt8aw6H8J49CV0+1a3cpGIj94xRESMw+jCMf8Cr89h1Nej/Hn4vXfxl8e3esPvi02LNvpto+B5UIPBOP4mOWPXrjOFFebs2RXy+OrqtVdtloj8b4izCOY4yU4fCtF6Lr82AGK/Rv9hjSG0r4H21w4Zf7Rvbi5Xd3AIjyPb93X512lrLfXMNtBG0s8ziONEGSzE4AA+tfrR8IfBg8AfDjw9oGxUlsbONJQh3L5pG6Qg4GQXLGu7KoXnKfZWPouCsNKWInW6RVvm3/kjuKKKK+lP2gKKKKACiiigAooooAKKKKACiiigApMClooASloooAKKKKACiiigAooooAKKKKACiiigAooooAKKKKACiiigAooooAb/DSS/cb6Uo6GlPSgT2PyM+Mup/2x8VfGF4rO8c2q3JRmzkp5rBevsBx2rjPvGv2I1vwhoniVdur6RY6kvpd2ySj/AMeBrzvWv2WvhjrsxluPCFlGSDzaF7cDP+zGyj6ccV4FXLXOTmpbvsfk2N4PrVqkqtKabk29U1v6XPHv+CemhbPC/inVWBInvo7cZxj92hb6/wDLX+VfXoXLc9K4z4V/CrQ/hHoMuk6FHNHZzXLXRWeTzGDsqqcH0wortCBnj71exQpulTjB9D9AyrBvA4SFGXxRWtu5LS0UVue0Qt16V+eX7dng2TRPixBrixyfZdZs0JlI+XzovkZQc9kEZ/4FX6GtnJFcP8V/hVo/xe8I3GiavESG+aC5T/WQSdnU/wAx0I4rkxVH21JwW/Q+ezrLnmODlSi7S3Xqv8z8l8rnmpbW1mvbqG2t42mnmcRxxoMszE4AA9Sa+jNf/YR+IFhqEiaZcafqlkXPlzGcxNtzwWVhwcdQCfqa9v8A2e/2PIPhprCeI/E91Bqusw/8ekEAJgt25zJlgCz4OBkYXk8nBX52jgKznaSsj8iwXDWNq4hQqQcY9W9reXc9t+EvhiTwb8NfDmizLtubOwijlXcGxJtG8ZHUbs812uMHNIEUfhT8cV9YlZWR+70acaUI047JJfcOooopm5G3Svhz/goL4yefV/DfheNnEcMTajMNw2szExpkeoCv/wB919xnrX5qftr3ctx8fNTjkRkS3tbeOMt0ZdgbI9ssw/A15uOm4UXbrofGcV13Ry+SX2ml+p4N/CakRDIyooy7HAA7mo66HwDqFrovjvw1qGoj/QbXUree4+Xd+7WVS/HfgHivlaSUppM/CcNFVK0Yydrs/Un4NeB/+FefDDw/4fbAmtLVRNtbcDM3zyEH03s2PbFdzjn2rN0bUbbVtPt7u1mS4tZY1kjliYMjqwyGUjggg5zWrwBX3cUkrI/p3CwhCjGMPhSSXohh9KbLIIY2Y9hmnn5a8z/aH8Xt4K+DfijVYwfOS0MEeCBh5SI1bn0Lg49qUmoJyZWIrRoUZ1XtFN/cj89/2jPiNL8TvivrWp+eJtPtZDZWIQnaIY2IBGf7xLMfdvTFeX9TTmYuSzElicknvSEbTXw9abqzcn1P5lxuIni686kndybYpOK9g+E37LnjX4sWaaha2sel6Qx+S+1AlBMOMmNACzDn72Ap5Gcg46n9j/4DQ/E/xNJ4g1u1S48N6VIF+zyqSt1cYyEI6FVBDMD1ygwQTX6JxRrFtRQFVeABXq4PL1Uj7Srt0R93w/w1HGU/rGKbUHslu/NvsfFY/wCCdswtv+R2H2nbnb/ZuE3Y6Z83OM98fhXi3xX/AGW/G/wqjmvbizXV9GQ86hp2XVAc8un3k6ckjbyBmv1B2YYcVUubSK9geGaNZInBVkcZVgeCCD1FelUy+jONoqzPscTwngKtNxpxcZdGm3997n42BQT7Uh5bFe/ftdfAyH4VeLbXUdHgMOgauGKxL923mX70Y9FIIK5/2h2r5+r5avRlQqODPxfHYKpl+IlRqbx/pP5nrv7MfxUf4VfFGwmnmEekagy2d8GbCKrMNsh/3Gwc+m4d6/USFxKiuOhFfjAGKMGUkMDkEdq/Vr9n7xo/jr4ReG9ZmLtcS2ojmaRgWaSMmN2J9yhP417+WVW4um+mp+m8F4+U4yws3tqv1PTKKKK90/UwooooAKKKTg0AMMYYdK8G+Pf7LeifGCKa/t1TSfEir8l9EgxNgcLKo+8OMBvvDjqBtPvJH5UfrWdSnGpHlmro4cVg6OMpunWjdM/IPx/8OvEPwx1+TSPEOnSWNyMmNzzFOv8AfjccMPp06HByKw9N1W80fUYb+xu5rG9gcSRT28hSSNh3DDkGv1j+JHwx0H4q+HpdH1+yW4idT5U4AEsDkcPG+PlYfkehBGRX54fHb9m3xF8F7952Q6j4dkfEGpwj7meiSr/A3v8AdPY5yB81iMDPDv2lPWP4o/Gs34er5ZP6xhruPfqvU+j/ANnb9siz8S/ZtB8cXEdlrTYjg1IqEguT0AfHEbn14U+xwD9ZxuJVDKcrX4u5NfT37OP7XV34BFt4d8XzS3/hxAsVtd43y2S9Ap7vGB25ZQMDIwtdmEx17U6r+f8Ame5kXFO2Gxr9Jf5n6EE0vQVlaPrVlr+n299YXUN7ZToJIp7dw8cinoQw4IrU69a90/U4TU1dbDqKSloNAooooAKKKKACiiigAooooAKKKKACiiigAooooAKKKKACiiigAooooAKKKKACiiigAooooAKKKKACiiigAooooAKKKKACiiigAooooAKKKKACiiigAooooAKKKKACiiigAooooAKKKKACiiigAooooAKKKKACiiigAooooAKKKKACiiigAooooAKKKKACiiigAooooAKKKKACiiigAooooAKKKKACiiigAopKD0oAYeKzde1/T/DOlXOpapdRWdlboZJZ5W2oijuTWL46+IWjfDTw7ca1r94llaRDChj88r4JEaL/ABMcHAHoewJr84/j5+0Prfxt1YK+6x8P20ha001G6noJJT/E+CfZQSB1JPDicTDDRu9X0R8vnGeUcrp2es3sv1fkdZ+0h+1bqPxRuptE8PSTab4VGUdj8s197v8A3U9E79W7KvzwvXmlwxOMZNfXn7N/7HjapHa+KPHdq6WeBJa6JICrSdCrzdwv/TPqeM8fKfnlGtj6l/8AhkfkVOljuIcU3e9930S/Q8+/Z8/ZU1j4szRavq6TaT4WVgfPI2zXftCCMbfVzx6biDj9BfCng7RvAuj2+k6Fp0On2MAwsMC4GfUnqWPdjknua2La2js40hhRYolAVUQYVQOAAB0FWAMDrX0eHw0MPG0d+rP2LKMlw+V07Q1m95Pd+nZEo6UtFFdh9GFFFFABRRRQAUUUUAeQ/tPeMn8E/BTxHfQSCO5mhFpCSSCWlYIcEdCFLH8K/LWv0H/b6uzD8IdOgVyol1WIEDowEUpwfyB/Cvz4r5nNJt1FHsj8Q4yryqYyNK+kUvve4vQcV9UfsNfCCLxR4lu/GOp2a3FnpLCGyWZMqbk4bzB2JRfUcF1I5Ax8r7SK/Tf9kTRI9G+AvhgIirJcpLdSspzuZ5WIJ99u0fhWGW01Uq3l01OPhTB08XjVKorqKv8AO6S+49oJ8scDC968O+Nf7VXhf4RCTT4nOteIduRp9qwxGc4/eychOh45bpxgg17Bq+nDVtJu7MyzQC5ieEy28hjkTcCMqw5Vhngjoa/Jb4i+DL34f+N9Y8P6juNzY3DJ5hBHmoeUkGezKQ3417mNxE6EE4Lfr2P0niPMq+W4eLox+K65uz9DY+KPxp8V/F3Uzda/qLNbIT5On2+Ut4Rn+FM8n/abLe/ArgepqQYDetMOM8V8nOcqsuabuz8Jr4mriqjnWk5SfViUUUVkcm0j9Lv2N/Gr+LvghpMc0ry3OlO+nyO5yTswUHTsjoPwr3R13qR7V8b/APBO7UpJNN8X2DMPJimt5kXvllcN/wCgrX2WPu19xh589GMvI/pPI67xOX05S3tb7tD8uv2q/A//AAg/xq1xI4vLtdQI1C3wu0YkyXA+kgcfhXkBHBr7r/b+8AnVPCekeK7eLc+mTG2uWX/njLjaT7BwB/wOvhf/AJZV8vjqXsa7XR6n4rxHg/qePnFbSd16P/gnYfB3xm3w++Jnh3Xd5SC1u1FxgZPkv8ko/wC+GavcP29dI1C38caFqhuppdIvrIrDGz5SOVG+cKOwKtGfck18tgZr7I8U4+Nn7GljqSfv9Y8N7TKIxlv3P7t8k+sLCQ/hXVhZOpQnS67o68qqyr4KthE9UuZfLdfNHxx1NGTjFJXpPwV+B2v/ABp8RCz01Da6dCQbrUpY2MUS5GVB6NIQchMjPcgZNeZTpSqyUUrs+aw2Eq4uqqNON5PZHo/7Fvwcl8cePE8TX1q/9iaIwkjdlOya6/gUHvs++cdCEz96v0TAVQPQVy3gDwPpvw88K6doOlQtHa2cYQFsbpG7u5AGWJ5JwOvAA4rp+AxUNivscNQVCmoL5n9CZLlkMswypLWT1k/P/JE9FFFdR9AFFFFABRRRQAUUUUAFFFFABRRRQAUUUUAFFFFABRRRQAUUUUAFFFFABRRRQAUUUUAFFFFABRRRQAUUUUAFFFFABRRRQAUUUUAFFFFABRRRQAUUUUAFFFFABRRRQAUUUUARnjFfn9+3z4YfTfiVpOrrEY4NRsRGZecGSNiCPThWT8/pX6AcZFeU/tA/Bi3+MvgGbSBLHbapA4uLC6kTIjlA+62OdrDIOOnBwdoFcmKpOtRlFbnzme4GWPwU6Ufi3XqunzPyy6mjqa1df0DUfCmtXukataPaX9pIYpoZMEow9xwR7jg9qyq+LadN2Z/O1SlOhNwmrNHqnws/aQ8bfCGNbTSr9brSxyNO1AGWBc5J2YIZOSThSATyQcmvrz4X/tt+DfGTJaa6reFtRbgfaX32zdMYlAGP+BAAepr88h7jNNAywA6mvRoY6rD3VquzPp8t4hxuCahGXMl0eq+XY/ZTS9TtdWsYLyxuIry0mUPHPA4dHU9CrDgj6V81/t+a19i+FWm6crsr3mpR5A6MqI5IP4lT+Fer/s7eCH8AfB/w7pE0bR3IgFxcLIuGEsn7xgfdS23/AIDXgv8AwUPM40PwgFUG3NzcF27hti7R+W78q+hryf1eUmuh+r5viKksolVa5ZSirrte10fENFFKvUV8bH4j+f6S5qiR+pP7MPhSPwn8EvC9soVZLi0W9kZf4mm/ecnuQGA/AV6wRlhXP/D9o/8AhC9D8v8A1YsoQv02LiujX5q+7pxUYJR2P6ewFONLDU4R2UUvwH0mKWkrQ9A8Y/ay8IR+MPgh4hDRq81hD/aETN/A0XzMf++N4/GvzB6A+9frL8dbuOy+DvjOSQKV/sm6XDdCTCwA/EkD8a/Jivms2irwfU/GONqcY4iE1u1r8noH8Ir9C/2CNQe7+Dt3C8pcWuqzRop/gUxxtgfizH8a/PaTtX31/wAE/rV0+F+syl8xyaq21ewIijz+PI/IVOV/xX6f5HncHyazBJdUz6soopD0r6c/eCNxvFYeseNNB8OyRxaprNhp0shCol1cpEWJ6ABiM14l+1p+0C/wp0CPR9FnUeI9RU7O5t4eQZfY5GF+jHtX54ajqV3rF/PeXtzNeXk7tJLPO5d3ZiSWJPJJJJ/GvMxWOjh3ypXZ8Nm/E1LLqvsaceeS31sl/wAE/Y62vY7uFZLeRJInAIdDkEHoQe9WMkseK/Lv4B/H/Wfg34ghD3E134cuJB9ssCdwC8AvGCcBwAPrjBr9N9J1W11rTbTULOVbi1uolmhlj5V0YAgj2IINdGHxMcTHmjut0erk+c0c2puUFyyjuv66GpRRRXWfSDSMVm6xo9prdhcWd/aw3lnOhjlguEDo6nqGU8EVp9RSEYoJlFTVmfAf7Rn7Hl34Qa48Q+CoHvNEUGS40wEvNbAclkzy6e3LD3GSPlXoa/aN4/MyCAQexr5L/aV/ZBtvFAuvEvgq3jstYOZLnTY8JDd+rIOiSH8m9iST4WLwN71KX3f5H5Xn3C974rBr1j+q/wAj5z+A37R+t/BXUVtmLan4amfdcaczYKE9ZImP3W9ujd8HDD9FvAXj/RPiRoEGs6HfpfWc3B2H5o2wCUdeqsMjIPqOxFfkde2Nxpl5NaXlvLa3UDmOWCdCjxsDgqynkEHsa7X4S/GPxB8HPEK6jolxut5MLd2EhJhuUB6MOxHOGHIyexIPJhMbKg/Z1NV+R4uScQ1cvksNiruH4r/gH6yuMgimuhJx/DXn3wf+M2hfGXw2NR0e4xPFtW7spDia3kIztYdwecMODg45BA9E2ZHNfTRkpJSi9D9no1qeIpxqU5Xi9U0S0UnQUtUdIUUUUAFFFFABRRRQAUUUUAFFFFABRRRQAUUUUAFFFFABRRRQAUUUUAFFFFABRRRQAUUUUAFFFFABRRRQAUUUUAFFFFABRRRQAUUUUAFFFFABRRRQAUUUUAFFFFABRRRQAUUUUAFFFFABRRRQAUUUUAFFFFABRRRQAUUUUAFFFFABRRRQAUUUUAFFFFABRRRQAUUUUAFFFFABRRRQAUUUUAFIelFB6UARY4zXCfFn4taB8IvDMurazOM8pbWiEebcSY4RB/M9AOtUfjN8bNC+C3hyTUNUcXF9KCLPT42AluXHYeijIy2MDPckA/ml8RviZrnxR8TXGta5dtPM5IigQkQ26do41z8oH5k8kkkmvNxeMjh1aOsj4vPM/p5bB06VpVH07ebNT4w/GbxD8Z/EZ1PWJvLt4SRZWETHybZDjgDuxwNzHk47AADiLKwuNVu4LSyt5bu7ncRxQQIXeRicBVUckk9hVrw94e1LxVrFppOj2U2o6ldP5cNvAu5mP9ABkkngAEngV+hn7Nv7MVj8JLSLVdYih1DxXKmWmxuS0BGDHET3wSC/U9OB18OjQq4ypzSenVn5nl+W4rPsQ6lSTtfWT/L/ACOX/Zq/ZIg8FC18TeL4Y7vxAmJLeyJDxWR7E44eT35CkcZIBr6rQqMDpSbTt6Z9qM8+1fUUaUKEFCCP2vAZfRy+kqVGNl+Lfdk9FFFbHqhRRRQAUUUUAFFFFABRRSUAfLf7f9urfCbSpSoLpq0QU45GYpc8/hX5+/dNfp5+1t4YfxR8CfEccUZmntIkvIxzkeU4Zz/3wHr8wsmvmM0jaopd0fh3GVFwxqqW0kl+A7ccYr9OP2QNZXWfgL4aIZGe3SW2kVP4SkrgA++3afxr8xv4a+vf2DPitBpd9qfgi+dY/trm+sS3G6ULiVPqVVWH+63tWeW1FCtZ9Uc3CeLhhscozdlJNfPRr77H3KQeor41/bz+FP2mx0/x3YxfvLbbZ6htXrGx/ducDsxKkk/xIO1fZI6KSaxfF/hiw8Y+HdR0XU4/NsL6FoJl77WGMg9iOoPYgGvpa1JVqbg+p+x5lgo5jhp0Xu1p5Pofkd4b8Lav4v1mDTNDsJtR1CY/JFboWOO5PoB3J4Hevsz4LfsSWegx2+t+Omj1G+AWVdJQ5t4WxnEp/wCWhBxwPl4P3ga+iPhx8I/DHwo0lNP8PadHb5VRPcsMzXLAY3SP1J6nHQZOAKb8ZPHEPw7+G2va/KxVrS3bygADmVvkjGD6uy/hXm0sDTw8eeerX3Hx2C4Zw+X0nWxbUpRV/JW1+Z+WHi/7OPFetfZNn2X7bN5Xl/d2bztx7YxWLT5ZGmd5GOWYlifc0f8ALOvmZO8mz8dxElOs5R6s+uf+CeKSHxL4tYBvKFtACccZLtj8eD+tfdQOK+Pf+CeehyxeG/FWrv8A6m5u4bePjvGhZuf+2q/lX2BnFfY4RNUIJn9A8NQdPLaafW7+9nHfFnwbH4/+HuvaFKFP2y0eOMv0WTGY2/Bwp/CvySureSznlt5lMc0TlHRhgqwOCDX7MyOpBB5zxX58/G/9mfxZrfx41q28MaLLeWOpFdRFyzhYYjJkvvc4CneJML1xjANcuYYeVVRlBXaPnuLssqYpU6tGLlJOzSV3rsfNBBIz+tfWH7CuvLqcvizwLewtdaZqFoboRspMY6RyqcdNyuv/AHzXa/DP9gjS9MkhvfGeqNqkgwTp1kGigzno0h+dh9AlfTnhbwToXgfT/segaRaaTb8FktIVTeQMZYjlj7nJrnweBqU5KpN28jhyLhvE0Kqr12opX03bTVrPsfIXw9/YFubjVZLnxZq4g02K5kCWFmAZbiMMwVmkyQgbCtgBjgkZU9PsHwt4V0vwXo1rpGjWMNjp1qm2G3hXAUdye5JJJJOSSSSSTW3tYY5pwH5V7NOjTpL3Eff4LK8LgbujCze7erfzJKKKK2PZCiiigAooooAKKKKACiiigAooooAKKKKACiiigAooooAKKSloAbgetGB60u4etN3j+8KBXQ7IpOKjM0Y/iH5003UQ/iX86COeC3ZPj2ox7VW+1w/3x/31R9th/wCei/8AfQoJ9rT/AJixkmkqgdWtgceYgP8AvCnJqNvIOJEz7MDU3V7XJWIpPaRf/CjHtVb7ZAf+Wg/76o+1Q/3x/wB9VRXtaf8AMWOKOKiFzEf4l/OnCVD0IoL54vqS0Um4etGRQWLRRRQAUUUUAFFFFABRRRQAUUUUAFFFFABRRRQAUUUUAFFFFABSGlooA8m+Mn7P3hb40WyHVoXt9VgjMdvqNrgSxg87Tnhlzzg9MnBG45+Kfil+x544+H8rzadAfFGmZO2XTkLTKM8b4fvf987gO5FfpWyhqaQGXnn6iuKvhKVfWS17nzOZZBhMxTc48sv5lv8AM/GaW3msbp4Zo3hmQ7WjkUqyn0IPSu7+AHgf/hYfxb8PaQ0Yktjci4uFYfKYY/ncH6hdv1YV+jfxE+BPgr4pr5niDQ4JbvbtF5DmKdeMD51wWx2DZHtXF/A39lzTfgn4z1nWbfUpdSS6gW3tVmUCSBC+51Yjh87Y/mwvQ8c15scucKsXe8T4anwhWoYuD5lKF1d7Oy11Xme6wR7I1X0FfMH7fmhG++Fel6kqMz2epoCwxhUdHBJ/EKPxr6hznFcF8b/BZ8f/AAs8Q6DGMz3Vq3k/9dVw8Y9ssoH417FeDqUpQXVH6NmeG9vgalFbuLt69D8mqKfLG0MjRuMMpKke9Mr4f+Gz+apJ0qlmfpr+yX4+i8c/BfRhu3XukINNuUOMqYwAh+hTYc+ueuM17ahUcDjHavys+BXxx1b4I+Jze2o+06Xd7Uv7DOBKgPDKezrk4PuQetfox8OPjF4W+Kekw32hanFO7oGltHcLcW57iSPORg8Z5B7EjmvrsHio1qaTfvLc/euH85o4zDQpylacUk0+ttLo75icVGW2r6U0zIMfMAPrXjnxg/ac8I/CW1uIJLuPV9cQER6ZaSBpN/YSMMiMdM55x0U13TnGmuaTsj6XEYyjhoOpUkopdWcJ+3N8Tk8O/D2PwvbMDfa04Vwp5jt42DOx9MtsUeoLelfn/wBa6T4gePtY+Jfiq88Qa3P599ckDaowkaAYVFHYAf1J5JNc73zXyGMxCr1Hbbofz/nuZvMsVKa+FaL0X+YhHGK/R/8AYg8P/wBi/A2xui+46ndz3eM/d+by8f8AkL9a/PPwz4dvfGPiPTdG0+Pzb2/uEt416DcxxknsB1Jr9b/BHhi28G+EtJ0O15ttPto7ZG2hSwRQNxA4ycZPuTXpZVT+Kp8j6zgrCSnVliHtFW+bOgPXrXP+NfFmn+B/DF/rmqzi2srGIzSuSM4HRR6sTgAdyQO9bpABLZr4L/bc+N3/AAkWvJ4G0m6DaZprb79oyCJbjtHn0jHUZ+8SCMqK9jEVlQpubP0bOMxhl2FlVl8W0V3fQ+fPiT4/1H4meM9U8Q6k5M95KTHH/DDEOEjX2VcD35J5JrljwKcq7gfam/wGvipzc5OUt2fzliK069SVSbu27v1YlfpT+xV4lPiD4FaXbuWaXTJ5rJmYkk4bevX0WRR+FfmsOtfoz+wxpB074HxXJ3f6df3FwNw442x8e37v+detlbftWltY+64NlJY2SW3K7/ej6OyKQrS4C1UN1GkywmRBIyllQnkgYyQPQZH5ivpz9ubSLlFJkUZFBQtIwyKWkPSgD58/aI/Ze0v4vWEupaasGl+KIl/d3RXCXIAACTYGTwAA3JHuOK/PHxP4Z1Twdr95pGrWkljqNo+yWCQYI7gg9CCMEEcEEEcV+xoXHTvXkvx1+AGifGnQGhulWz1q3U/Y9QRcvGf7rD+JCeo/EYNeTi8Eq/vw0l+Z8BnvDkManXw6UZ9V0f8AwT82/AXj/W/hp4ht9b8P3z2d7F8rDrHKh6o69GU+h9iMEAj9H/gN+0Fovxr0dWidLPXoYwbzS3cb06AundkJI57ZAOD1/OT4g/DvXPhh4jn0LX7M213F8ySLzFOmSBJG38SnH16ggEEDN8K+JtT8Ga/Za1o17JY6lZv5kU8Z5HqCOhUjIIPBBIPBrycNiZ4afLU26o+CyrNsTktd0ayfJfVPdeaP2Mxx70obI54xXhX7PP7Sul/GXTltLoR6b4lgTNxYb+JAP+WsRP3lPcdVPByMMfdFww+WvqITjVipQd0ft2ExdHG0o1aMrpktFIKWtDuCiiigAooooAKKKKACiiigAooooAKKKKACiiigAooooAKKKKACiiigAooooAKKKKACiiigAooooAKKKKACiiigAooooAKKKKACiiigAooooAKKKKACiiigAooooAKKKKACiiigAooooAKKKKACiiigAooooAKKKKACiiigAooooAKKKKACiiigAooooAKKKKACiiigAooooAKKTIpaAIemD0FeUfHf48aR8E/DZuJ2W61i4BFlp6thpG/vN/dQdz+A5pPjx8etI+CnhwzTlbrWLhStjp6thpW/vN/dQdz+A5r81PG3jbVviF4ku9c128a8vrlsljwqL2RB/Co7CvKxmNWH92OsvyPhc/z+GXwdGg71H+Hm/Mm8efEDWviR4jutd1+9e8vpzgAnCQpkkRxr/CoycD3JOSSTB4N8F6p498Q2mh6HaPd39y2FReijuzH+FQOSTU3gfwNq/wARvEdtoXh+za8vrg9Bwkajq7t/Co7n8OSQK/Sf4EfAbR/gp4bEFuou9auFBvtRZcNI391f7qDsPxPNePhsPPFy557dWfnuU5Ric6rutWbUL3be7fZdzP8A2ff2ddL+COkGRmTUdful/wBL1Apjjr5cYP3UH5seT2C+0HvxQvI55FOxx1r6mMI04qMVoj9vwuFo4SmqVKNkug6lpKWtDtCiikyKAEyDRxTDIi9WApv2mLOAy5+tBnzxW7J6KKKDQKKKKACiiigDK1rS4Na0m70+6iWa1uonhljYZDowIYH6g1+SHxB8I3ngHxrrXh69XFxY3LRbgCAydUcZ5wylWHsRX7AHnvxXx9+278C5NY05PHejWoa7s0EepxRp880XASXjqU6Hr8uOgWvLx9D21LmW8T4TivLJY3DKrTV5Q1+XU+HAcVa07ULvRtStdQsp3try1lWaGZDho3U5Vh7giqtKDivlE3B3R+FxlOjO8dz7/wD2ff2wtF8X6bbaT40voNJ8RRDy/tM37u3ugATv3Y2xtgcgkAn7vXaPp1ZUkAYSK6HpjmvxlPzmuh0f4i+K/D1sbfS/E2r6dATkxWt9LGpP0VgO5r3aGaOKtVV/NH6Vl3GM6FNU8TDma6p2fz7n6v8Aijxdovg7SX1LWdTttOsovvTXEoRc9cDPUnHAHJ7V+en7UH7REnxl11dN0h3i8LWEm6BXUo1zKAR5rDqBgkKDyATkAkgeMavr+q+Irn7RqupXmpT95bydpX656sSepP51Q+8PeufFZhKtHkgrI8/OOKK2PpulSjyQe+t2/XyDqPpTgTKVVQWJOAB3pu84r6C/ZB+CU3xI8bQ65qNsT4c0WVZWMiZS5nHKRjPBwcMw54wD94V59ClKtNRXU+Xy7BVMfiIUoLVv7l1Z9nfs6eApfhx8IvD2j3MYS8EP2i6GzawlkJdlbk5K7tme+3t0r1EjLUgVY1x26U8Cvt4xUIqK2R/SWHoRw9GFKO0UkvkO2ijaPSloqzrCiiigAooooAKKKKACiiigAopMiloAKKKKACikzRQAzt1zSE4//XUck6QqWeRVx6nArz7xR+0J8PPBgkGp+KdPjlTloIJfPlH1SPc36VMpKKvJ2OSriqNBXqTUV5tI9FBwOaTJAyTmvlTxZ/wUC8LaYWTQdE1HWnHR5dtvEenQ/M3r1UV5F4p/b08c6u0kei6fp2hxNnazI1xMvXoWIX/xzt+FcU8bQhpzX9NT53EcTZdh7rn5n5K/47H6ENLsGThazNW8S6Xods1zqOo2thAvWW5mWNB+LECvy48QftFfErxKGW98YamqN95LSQWwIxjGIgox7d64C+1K71S4a4vLqa7nb70s8hdj9Sa4Z5nBfBG/qfO1+NqMV+5pt+rS/K5+o+u/tN/DHw7/AMffjDTpD6Wbm6x9fKDY6V55rf7eHw802Qrax6tqq5ID21sqrx0P7x1OD9Pwr88jjsc0qgHqcVzSzSq/hSR4NXjLGT/hxUfk2/zPtbWP+CiNqpK6V4OmmBHEl3eiPB/3VRs9u4ridT/4KAeNp5c2Gi6PaxH+CcSysOvcOo9O1fLwUnoK0tO8P6rrGfsGm3d7jr9ngaT+Q9jWDxmJnon9yPNln2cYh2TfyVvyR7JqP7aPxUvseVq1rYAZ/wCPeyjOf++1bpXN6j+058UdU8zz/GN8m8EH7MqQflsUY/CsjT/gb8Q9TfbD4M1npnM1lJED9CwArpbD9kv4raiu+PwnLGmcEzXcEZ/JnB/Sp5sXU/m/EzVTO6+zk/S5yc/xn+IFwfn8beICOmBqc4H5Bqx5vHfiW4bdL4g1SQ+r3kh/9mr2S1/Yi+J90EMlnp1sWAJWW7BK+x2g9PatmD9gX4hP/rdS0FBjoLiZj/6Jo9ji5PZj/s7Oa26k/W/6nzfLql5OztJdzyM5JYtISWJ65qLMn98/nX1LZ/8ABPrxc6E3PiDSYXzwIllkGPqVWry/8E9tePXxZYj6Wr/41f1TFOya/Ev+w85nun83/wAE+S9x/vt+dG4/32/Ovrcf8E8dbzz4tsx9LR//AIqm/wDDvHXf+hssv/AV/wDGl9RxX9P/AIIv7Bzj+V/f/wAE+TElliYMkjow7qxBq3aeItVsN32bUru33Y3eVOy5+uDX1HL/AME+PEKj5fFNgx9Gt3FZ1x/wT+8biRxb63oskY+60jzIT9QIzj8zSWFxS0Sf3j/sXOYaJP5P/gngVp8S/F+nkfZPFWs2zAYzDqEqH9GrXsvjv8RLCRHj8b64xXOPMv5JB+IYkH8a9Tuf2D/iRAm6O40S4P8AdiuZAf8Ax6JaxNR/Yv8AipZAGHRba+zniC8iGP8Avtl/yKSpYqOyf4mf1LOqWykvS/6GXZftafFbT1Cx+LJZUzkia1gkP5shP610ul/tzfE3T9onk0rUMLtP2m0IyfX5GTn9K46//Zf+KWmyFJfCF6x7mF45R+aMRXL6h8K/GWlLuvPCOt2ydN8unzBfzK4o9pi4buX4gsVnVDdyXrf9T6L0r/goT4ht1T+0/C1heEZ3fZbmSDP03B8frXaaR/wUL8OTRj+1PDGqWrY5+ySRz4P/AAIpXw3cWc1nK0U8MkMinBSRCpH4GoMmrjjcTHd3+RvDiXNqLtLX1X/AP0m0b9tf4Xamn7/VbnS2wDtvLOT8soGHH1r0TQvjZ4D8RmMWHi7SLiST7sQvI1kP/ACQ3b0r8lacpArojmlRfFFP8D06PGuKh/FpqXpdH7Npcwyj5ZFYHkYNSK2R0r8edC8aeIPDDD+yNc1LSwTuAsruSLnv90ivTfD/AO178UfD8kePEn9owryYb+2jkDcd22h/yaumGaU38cWvxPocPxphp2VaDj6ao/TzfkZoBz2r4W8Of8FCdZgESa34XtbskgPLYXDQY9SEcPn6bh9a9g8IftufDjxEyLf3d5oM7YBW+tiU3ccB49wx7tjp2rup4ujU2l9+h9JhuIMvxOkaiT89D6JBI7Yo/GuX8NfELw14wj83RddsNTXGf9FuEkI+oByPoa6YPuGVwwrtTT2PchWhUV4NNeWpNRSUtB0BRRRQAUUUUAFFFFABRRRQAUmBS0UAFFFFABTSoK4p1FAH5ufti/Bt/h94/n12xhY6Hr0rzjavyw3HWSM+xJLDpwSB9018+HOBX67/ABC8DaT8SPCeoaBq0PnWl4hUkD542/hkQ9mU4IPt6V+Y/wAYvgzr/wAGPEf9navDvs5dzWV/FzFcIDg4PZhxlTyMg9CCfmsfhXGbqwWj38mfiPEuQzw9WWIoK8JO78m/0PPsVPaXtxp9wk9rPJbTIQyyROVZSDkEEe9QBsUZzXiJuOqPz6E6lJ3R1V/8U/GWrWclre+Lddu7aRdrwT6jM6MPQqWwRXLEknJOT70lFXKrObvJ3N6mKq1dJyb9XceBnntTRweKdvIGK+i/2Zf2Wrz4n38Gu+JLWex8LQsHWNwY3v24IVehEXq469FOclbo0Z15qMTqwGAr5jWVOlG7f3Jd2ekfsOfAyS1U/EHWbcpJIrRaTE4GRGciSbHUbuVXpxuOCGU19mBcNVWys4NMto7eCNYYYlCIiAKqqBgAAdABRfXkWnW0lxO6xQxKXd3IChQMkknoBX2dGlGhTUF0P6Ey3AUsrwkaUemrfd9WeWftIfGSD4PfD24vI5UOu3gMGnwMwy0hHL4PVUB3HjGdoONwr8wbq5mvbma6uJGmnmcySSOcszE5JJ9Sa9P/AGivjDP8ZPiHdX6uy6RZZttOhJ6RA8yEf3nPzH0GBztrymvmcfiPbVOSL91H41xNm39oYlxpv3IaLz7sKKOporyj4kK/Uz9l7R30T4E+ErZxgvZ/aOSDxKzSDp7PX5aqNzADqTiv1++H2jHw54J0HTDndZ2EFud2M5SNV5x9K9/KY6ykfqXBFK9WpV7JL73/AMA07+9g0qynvLueO3tYI2llmlYIkagZLMTwAACSTX5r/F/9ozXvF3xebxToOo3Gl22nN5GmCNsfulPLOvRt5ySrAjBCnIFe+ftyfG3+yNJj8BaVN/pl/GJdSkRhmODPyx+xcjJ6fKO4avhn71aY/FOMlGm9t/U34rzucKqw2Glbld5Nd+i+R+jH7PP7Vmj/ABWSLR9bMWjeJxhRHnEN315iJJweOUJzzwW5x9Dk5AxivxjR2jYMpKsDkEHkV+iv7G/xE8Y+PvAk0niODz7KycW9prEsn766wACrLjkr3kJ+Yt3IY1vgcY63uS37nscOcQVMe1hq0W5JaSXVLv2Po+iiivYP0QKTFLRQB5t8YvgvoXxk8PHTdXhCTxbntL2MYlt5CMblPcHjKng4HcAj81fip8Ktd+EfiWXRtbg29WtrtAfKuY88Oh/mOoPWv1ubhfSuF+Knwq0T4veF5tF1y23A5a3uk4kt5MYDofX26EcGvNxWDjXXMtJHxueZDSzKHtKfu1Fs+j8mflLo2s3/AIe1S11PTbuS0v7WQSQzxNhkYdx/h3r9Ff2a/wBpfT/i7pkWmao0dj4qto8ywA4S5UdZYv6r1H0r4Z+MHwc174M+JX0rWIxLBLl7PUEB8m6jHcejDI3KeQSOoIJ5DSdXvtC1G21HTrmW1u7WQSQ3ELbXRh0INeHRr1MHU5ZbdUfmOX5jisixTpVFpezT/Q/ZRWznim85PFfP37M/7S9n8XdOTSdWkjs/FNsmXQfKl0o6yRj/ANCXt1HHT6DB5NfVU6kakVODumfuGDxlLG0Y1aUrp/1ZktFJS1oegFFFFABRRRQAUUUUAFFFFABRRRQAUUUUAFFFFABRRRQAUUUUAFFFFABRRRQAUUUUAFFFFABRRRQAUUUUAFFFFABRRRQAUUUUAFFFFABRRRQAUUUUAFFFFABRRRQAUUUUAFFFFABRRRQAUUUUAFFFFABRRRQAUUUUAFFFFABRRRQAUUUUAFFFFABRRRQAUUUUAFFFJmgCFjnOOteXfHX46aP8FvDBv7nbdalcZjsrBXAedwOSfRFyNzdsgdSAb3xm+MWkfBvwpNq+on7RcEbLSxRwslzJ2UZ6AdWbBwOxOAfzK+IvxE1v4o+KrvXdbuBLdzHakSEiOCME7Y0HZRk+5ySSSSa8vGYtUI8sX735HxWf57HLqfsqTTqP8F3ZW8ceN9Y+IfiO71vW7xry+uWySeFjXsiD+FR2H9c1J4E8Ba18SPE1poOhWjXd/cH6JEn8Tu38KjufwGSQKi8D+CtW+IPiKz0TQ7NrzULlsBRwqL3dz/Co6k1+lvwH+BWk/BLw2LO3Au9XuQGvtRZcNK390eiDnA/E8mvHw2Hni5uc3p1Z+c5PlNfOcQ69Zv2aer6t9kP+BXwL0f4J+HVs7NVu9WuAGv8AUWXDyv6D+6g5wv4nJJNepA7WOTS980hGB7dzX1MIRhFRirJH7jQoUsNSjSpRtGOiSJ6SloqzqIVz34pRgtxR0PtXm3xr+NehfBfw2dR1RjcXcu5bKwjbElxIB0H91RkbmPAB7kgGJSUE5SdkctavTw1N1asrRW7Z1Pi3xtovgTSZtV1zUIbGxhHzSyk9fQAZLHg8AE8V8h/E/wDb4neaW08D6YqxAlf7Q1NSS3bKRKRjB5BYnPda+a/iZ8WfEvxa11tR8QXzTqrN9ns4/lgt1J+7GnbsMnJOBkmuM78187iMylJ8tLRdz8gzbi2tVk6WF92Hfq/8j0fxL+0P8RvFTs174t1FEkXa0VnL9mjIwBjbHtHb+dS/B3xPrmofFnwfb3Ot6lJDNq1qki/bJPmUyrkHnvXmnU161+yrpf8Aa/x78JQ54jnknJ/65xO/9K4qNWpUrQvJvVHzGAxmJxONpqU3JuS3bfU/UaJt0ak048H2oBAwK83+NXxp0T4NeGG1PU2Et3LuWz09W/eXMgHQeijILN0APckA/YSkopt7I/oapVp4en7SrKyW7PScgjOc03Arg/hD8UdJ+Lng6DXdMYBmAS4tzw8EgHzKRk/ge4xXdr8pAppqSuti6VWFeCnSd4tXTJ6KKKZuIelU7q2ju4ZIpUWSJ1KsjDIIPBBHcVcBzRjFBLSasz86f2lf2VL/AOHGpXOueGLaW+8LSkySQrl5LE/3T3aP+63JHRucM3zhxtr9nXjEgKsMgjBB6V8x/F/9iLw/4yluNS8LSJ4b1JlZjbLHutJX5I+UYMeSQCVyABwvr4eKy7nfPT+4/Lc74UdSbxGD66uO33H5/g47Uzqa9f8AF37KXxL8HStv8OTapbA/LcaawnDdP4VO8de4HevPZ/AniS2laOXQNTjdTgq1pJ/hXhTw1Wm7OLPzWrluKpScZUpJ+aZhUvHrmu/8O/Aj4h+J5oY7HwjqjLMfllnt2hi645d8KPzr6J+Ff7BVw15Df+OdQRYUYN/ZdixJfHaSXsPZeSD95TW9LB1qm0dO53YLIcbjJcqptLu9F+J4R8DvgRrfxp16KG0je20WKQC+1QgFYRjO1QSNzHoAM9QTgV+l3gnwTpXw+8N2WiaNai1sbZAqIBlmPdmPdj3Jq14d8N6b4S0u303SbGHT7GAbYoLdAiIM5OAPUkknuSSa2tvy4r6TD4WGGWm73Z+z5LklHKqbt703u/0XkPpaKK7j6kKKKKACiiigAooooAKKKTIoAWiik4AoAhZtp6ilBJ4xWNr3ivSPC9k15rGpWmmWaHDXF3MsSA9huYgZ9q+fvHn7c/gfwy0kGgwXfia6BI3Qr5FvuHrI4z17qpHU+mcalanTV5yseXicywmEV6tRL1evyR9N5C9DisDxL430PwhaNc61q9ppUAz+8up1QHHYZPJ5HA55Ffnp47/bQ+InjLzYbK9h8OWT5XytMj/ele2ZWywPuu36V4lqer32u3st5qF7cahdzHdJcXUrSSOfUsxJNeXVzOnHSCv+B8RjeNMPTvHDwcn3eiP0F8c/t0eAvDvnQ6Ml54lu1BCm3j8mDcPWR8HHuqtXg3jP9vHxzrxli0K0sfDkLfdkVftM68/3nGw8Y/gr5o+8fStHRfDureI7z7NpGm3mqXRGfIs4HmfHrtUE15tTHYiq7R09D46txJmmOfLSdr9Ir9dzZ8U/FHxb42L/ANveJNS1GN/+WEtw3ldukYO0dB0HauVyDXu/hT9jH4meJwkk+m2+hQNyJNSuADj/AHE3MD9QK9t8I/8ABPnR7fZJ4i8SXt84O5orGJbdO3yktvJHXkbTz2qVhcVWd5X+ZnSyXNcwlzSUtesnb89T4a6mtPRvDer+IpvJ0nTL3U5gQPLsrd5myenCg9a/TTwt+yx8M/CjB7fwtaXk2Bl9Q3XRJHfEhZQfoBXp9jpVpp1ukVraxW0KfdjhQKo+gHFddPKm/jlb0PosNwVUdnXqJeSV/wAWfmR4e/ZO+KHiEROnhqTT4H/5a6hNHDt4zyhbf/47Xp3h/wD4J+eJr2NG1jxJp2m55K2sL3JXjpz5Yznjr+dffGMU0g+gruhl1GG92fSYfhDL6Xx3l6u35HyjoX/BP3wlaiNtU1zVtRkXBYRGOCNvXI2scH2avRtF/ZE+FehgFfDMd5KBgyXlxLLnnP3S20fgBXtWKCK7I4ejH4YI96jkuBofBSXzV/zON0f4U+DtCJOm+GtJsS2CTBYxISR0JIXmurNrEoG1FA7YFSqMd6kOK6ElFWR6UMPSpq0YpLyViIQKP4R+VP8AKFOFLTN+WKExS0UUFiYFGKWigAooooATFLRRQAmKMClooAiManqKQ28Z/hX8qk4o4oI5IvoZl7oWn6nCYryzguYz/BNErj8iK43WfgF8O9aLNdeDtId3be0kdmkbsfUsoBP4mvRME96CKhxjLRo5p4ShVVpwT9UmfPXiD9iT4X6uhW00+90aQ/x2d45Oc9cS7x7dMV55rn/BPHTpcto3i67tFGSEvrVZ8+gLKyY9zj8K+yNuBSMPaueWGoz3gvyPLrZDl9f46S+Wn5WPzv8AEf7B/wAQNK3vptzpesxAEqsc7QyH6h1CjP8AvflXlviT4A/ELwi3/Ey8JamqAZZ7aL7Si/V4twHX1r9YSoAprRoeqg/UVySy6jL4W0fP4jg7B1NaTcfndfjr+J+Mk8ElrK8U0bxSoSrI6kFSOoIPSoa/X/xH4A8O+MIlj1rQdP1VVGF+22yS4+hYEjqeRXkPir9iX4a+IsvaWV3oUzOXaTT7k4Ynttk3qB7KBXn1MrqR/hyv+B8zieC8RBXw9RS9bpn5y21xLaTJNDM8MqHcskbFWU+oI6V6T4R/aW+JHgwxpZeKbu5t1wPs9+RdIVGPlHmAlRxj5SK9r8Zf8E/NXtd0vhjxHb34z/x7ajG0DAY7Om4MSfVVHvXiPi/9nD4jeC3c33he8nhX/lvYKLpCOfmPl5Kjj+ICud0MVR1Sa9P+AeJPA5vlrulJeaen4Hu3gz/goLexSxReKvDcU6E4e50qUqyjnkRPkE9P4x3/AA978E/tXfDfxs8UcOvRabeSYH2XUlNu4J6Dc3yE8fwse3qK/MR1aNirKVYHBBGCKTge9a08xrw0mrnbh+K8wwrUa1pLzWv3n7L219DdxpJFKsiMoYMhyGB6EHuKtFuPavyG8HfE7xV8P51k8P6/faWofzDBFKTC7erRHKN/wIGvoTwB+3z4j0sR2/izSrbWoFXabq0/cT5/vMvKN6YASvSp5jSnpP3fxPtcFxfhK9o104P7196PvUHP/wCqn9BXjPw//an+Hfj8xw22tx6ZfOB/oep4t5MnoASdrHthWNexRzLKgKMG9xXpwnGavF3Ps8Pi6GKjz0ZqS8ncmopM0taHYFFFFABRRRQAUUUUAFFFFADD2rmvGPgnR/H2kT6TrWnw31lMPmilB6+oIwVPXkEGul6fSik0nozKpTjUi4zV0z4N+Ln7CusaVdy33gecapaM2f7NuXWOaIYH3ZCQrjOeu0jgfN1r5r8QeBPEnhG8FtrGhahpkzZKpdWzpvA6lSRyPcV+wmMjGOKjkt4ZB8yKR7ivLq5bSm7rQ+Ex3CGFxM3OlJwb6br7j8Z1srhywW3kYrwQEPFdx4J+BXjr4gTQLo/hu9e3lyRe3EZhtwBjJ8xsDv0GSewNfqsNLtYGLpDEjE5JCgZ4x/KrkSBRwAPpWEcqpp6yZ59DgqlGV61RteSt+J8n/Br9hzSvDc0WqeN5ItbvUZXj06In7LGQSfnz/rP4flI28EHcDx9XRxJBEFjUKoGAB0qRlGeaQjcuOor1qVGFJWgrH3uCy6hgKfJQgkvxfqwLgivkj9uD43PoWjJ4F0i4IvtRj8y/likw0VvniPjvJg55HyjGCHr6G+KPj/Tvhf4L1DxDqD7YbaPKxZw0znhI192OB7dTwDX5UeLvFOo+N/E2o65qs7XF9fTNNIzHOM9FHoqjAA7AAVwZhiPZU+SL95/kfJ8U5v8AUqH1em/fktfJdfvMbPAp2d4FJjC10/w18Bah8TPGWl+HdMQma8lAklx8sMQ5eRvZVyffoOSK+XhF1JKMd2filClPE1I06au27L1Z3fwy+F2/4X+MviDqsI/s3T7R7TTw4yJbmQiMvgc4TeMHpuYHPymvHR9wmv0H/aj0zTvhr+zC/h3Soo7ex32tnCnGSBIJCfdjsLE9ySa/Pau/G0lQ5ILovxZ9DneBhl8qdCO6inJ9227m34M0ttf8ZaFpvzB7y/gthsxnLyKvGe/Nfqd8UPiDZ/CvwJqHiK/AcWcX7m337WnlPCRg89TjnBwMnHFfnB+zjpB1343+ELdQR5d6tycYziIGU9e3yV337Yfxrb4ieNB4e064L6DorNGxRvknuejv7hfuA8/xEHDV04SqsNhpVHu3oe3k2OjlmXVa/wBqTSivNL9NzxHxb4p1Dxt4m1LXdVnae+vpWmdmOcZ6KPRQMADsABWNytL99qTqa8Zt1ZXZ8HUnPEVHObu3qzqvht4B1L4meMdM8PabGTPeSgSSfwwxDl5G9lXJ9+AOSK/VnwV4SsPA3hnT9D0uEW1jZRCGJAOcDqx9WJySe5JPevB/2NPgg3gDwgfEuqQFNe1mNWCPjNvb53IvTILcMwz/AHRgEGvpfb719XgMN7CnzPdn7jwvlX1HDe2qL356+i6IlopB0pa9M+5CiiigApKWigDh/ib8MdG+K3hi50TW4fOgk+aOVDiSCQD5ZEbswz9CCQQQSD+Z/wAYvg9rnwZ8UNpOqp5trLl7LUI1IjuYweo9GGRuXqCe4IJ/WM4H0ri/ih8MdF+LHhe50TWrfz4ZfmjlQgSwSAHbJG3Zhn6EEgggkHzsXhY4iN18SPjs9yKnmVPnhpUWz7+TPyd0jWL7QNWtNS026eyvrWQSw3ETYZGHQiv0c/Zn/aRtPjJo/wDZ2oslp4qtI83FuOFmUHHmx+3TI7E+hFfB/wAWvhRrPwe8Uz6LrEe9Tl7S8RSIrqLsy+/Yr1B/AnmvD3iHUPCusWWsaTdyWOo2comguIzyrD9COxB4IJB4NeFQr1MHUcZLTqj8wy3MsTkWJdKqny3s1+qP2RpBjBrxH9nT9ofTvjVonkzFLPxHZxj7ZYg4z0Hmxg8lCfqVJweqlvbttfVQnGpFSi9GfumFxVPGUY1qTvFklFFFaHYFFFFABRRRQAUUUUAFFFFABRRRQAUUUUAFFFFABRRRQAUUUUAFFFFABRRRQAUUUUAFFFFABRRRQAUUUUAFFFFABRRRQAUUUUAFFFFABRRRQAUUUUAFFFFABRRRQAUUUUAFFFFABRRRQAUUUUAFFFFABRRRQAUUUUAFFFFABRRRQAUUUUAFFFFABRRSUAMPeuN+JnxK0b4V+FrjXdZuPJtIuEiGPMnkOdsaAkZY4PHYAk4AJGr4u8T6b4L8O32s6tdpYafZxmWaeQ8AegHUkkgADkkgDk1+ZHx5+N+qfGvxWb+fdBpNuWTTrEn/AFSHGWbHV2wCT7ADgVwYvFLDw83sfK57nVPK6NlrUlsv1fkjG+K/xV1j4veK7jXNYk2jlLWzVsx20WeEX+p6k8+w5/wv4W1Txnrdlo+i2cl/qV5II4YI+57kk8AAZJJ4ABJ4qro+j3uvapa6fp1rLd311IIobeFdzOx6ACv0f/Zp/Z1tvgxoX26+WO78UX0Y+1TqMiBevlRn0z1P8RA7AY8DD0J4yq5SenVn5VlmW4jPcU6tVvlveT/RGr+z78BdP+C3h5Y9qXPiC4RTf34GS7dSiEgERg9Omep54HsRBGTQDjvSg4PWvqoQjTioRVkj90w2GpYSlGlSVorZDx0paKK0OsKKKSgDlPiB4y0/4feEdT13VJHjsbGIyPsGXY9AqjjLMSAORyeor8sfid8SNY+Kvi+81/WZmeSZiIYN2Ut4QTtiQdgM/iSSckk19Eft4fFG4v8AxHY+CbO4C2NnGt3eRp1eZs7Fb2VCGA/2+egr5JzzmvmsyxDnL2UXot/X/gH4pxXm8q1d4Wm/cjv5v/gB0NLjPtS84x6V9afsu/slx+KILPxb42tX/stxvstKlBX7SMArLJznZ1wvG7gn5cBvKoYeeInyo+Py3La+Z1lSpL1fRLuz5q8P+A/Evi6N5dF0DU9VijO15LO1klVT6EqCBX0F+yT8IPFnhz426XqOt+HNV0qztbWZxcXNq8ce5oyoUsRjOHPGc5H4V936fplrpNlDZ2lvFawQoI44IUCoigYCqo4AA7CvHf2g/wBpPSPgzp8tnAU1PxRPEWtrAH5Y89JJSOVXvjq2MDHUfQQwFLDWqSk/d1P0yjw7hMo5cVWqv3Wnskrrp3NP48/tBaJ8FdEZpZEvtfuFzaaaj4duo3v3VAQee5BA74/ODx14+174keIZ9Y16+e9vH4UHhIkySEReiqM9P61R8T+JtU8Y69e6xrN5JfajeP5ks8h5PoAOgUDAAHAAAHArJJzXmYvGSrPljpE+MzvP62ZVeWPu01sv1fc9d/Zu+Ndx8GfHCTzEy6HflYNQh3EbVz8sq/7SZPHcFhxnI/T20uY7yGOWJlkidQyupyCDyCD3FfjKDiv0W/Yo+Jknjf4ZLpF47SX2huLQuzbi8JBMRP0AZPog967ssrt3pSfmj6jg/NZczwdV6PWP6o+kqKQdKWvfP1oKKKKACiiigBjIG6gGojbIf4F/KploIxQQ4Re40RqOigfhTttOooHyoKKKKCgooooAKKKKACiiigBoFBOaCc1Ru7+HT4XmmlSGKNS7u7BVVQMkknoAKCHJU1dlvv15pjSLCpLMB7mvnP4oftueDvBLPZ6CG8V6ivBFrIEtk+s2CG/4AGHuK+SfiX+1D4++JcsiTaq2kaax+Ww0wmFAP9t87398nGegFedWxtGlpe78j5LMeJcHgW4xlzz7Lb5vY+6viR+034C+GbTQX+rpeanGDnT9PHnTZH8LYO1D7Oy18tfEf9u/xTr5e38K2MXh62yR9qnxc3DDsRkbFyOow3sa+XCc9auadpt5rN7DZ2FrPe3czbY7e3jMkjn0CjkmvHrY6tV0p6L8fvPznF8T4/HS5KPuxfSO/wB5c8ReLNa8XXrXmuatd6rcEk77qZnIz2GTwOBwOOBWODivoH4dfsWePvGhhuNUii8L6fJyWvvmuNvqIV5B9nK9PpX038Ov2KPAfg0xT6pA/ifUE5Ml/wAQ7vaIcY9mLdTUU8HiK/vT0v3McNw7mWYy56q5U+sv8tz4A8MeCPEPjW7NtoWjX2qzAjeLWBpAmTgFiBhR7kgV7/4D/YO8Z+IfLm8Q31l4atzndEP9KnGOnyoQmD67z9K+99J0ay0W0jtbCzgs7WMbY4YIwiIPQKAAK0CBXqUstpQ1m7/gfc4Lg7C0bSryc322X+Z8+eCP2KPh54VZJL20n8Q3I+bzdSlygPcCNNq49mDfWvbdG8MaZ4bs0tNK0+1060T7sFtCsSLxjhVAHQD8q1yPl6ZpMZ5IxXp06VOnpBWPscPgMLhly0qaj6Ik2j0paKK1PSCiiigAooooAKKKKACiiigAooooAKKKKACiiigAooooAKKKKACikyKWgAooooAKKKKACiiigAooooAKKKKAEBzTGiVuqg/hT8UhOaCWk9ziPGXwh8H/ABAUjXvD1hfSEbfPeECUcY4kGGHAHQ9h6V4D44/YA8O6nJJP4X1i60OQ5ItrgfaYOnCjJDrz3LN9K+tAvpTHXjpXPUoUqnxRueTispweM/i00332f3o/Mjxx+yJ8SfA++T+xhr1muP8ASNHczk57eVgSfXC4968burSexuJILiGSCeNirxyqVZSOoIPQ1+zW3jgZ/CuT8afCvwp8Qbcx+IdDstSwu1ZJYh5iD/ZkGGX8CK8urlkXrTdvU+JxvBdGd5YWbi+z1X37n5Fjnqa9C8B/Hrx58NmjTRfENytmgA+xXR8+DaOwV8hemPlwfevqD4ifsBabeNJc+Ddal02QjIsNQBmhJ9BIPmUfUPXzN8Qv2ffHfwyaWTWNCnlsYxuN/Zjz7cL6sy/c/wCBgV5s8PiMM+ZL5o+Lq5XmuUzcoppLrF6fh+p9L/DT9vnTLxobTxnpEmmSEAPqFhmWHPctGfnUfQua+m/B3xI8N/EDTxe+HtatdUgwNxhkBaPPQOv3kPswBr8hAcVoaL4g1Xw5fC/0i/utLvVGFns5micDuNykHHtXVRzGpDSor/mezgeLsVh7QxUVKPfZ/wDBP2R3e/FL35r8/Phl+3X4n8OCK18VWcfiO0GF+1RkQ3KjuTgbHwO2FJ7tX1z8NPj/AODfivbp/YeqxG/K7m0+5xHcp6/IT8wHcqSPevZo4ulW+F69up+jYDPcFj7KE7S7PR/8E9PopqsGHBzS11n0YtFFFABRRRQAUUUUAFFFFABSUtFADM81G/Bz+tKfXvXD/Fq38U3fgPWYfBpgGvSwNHbtNIU25HJU9A+Pu5wM4JIAobsrnPWqeypymk3ZXst35I+Iv2yvjZ/wsPxsfD2l3JfQdDdkYxudlzcdHbHQhOUB/wB8g4avnTO1cVa1bS7/AEfUbmz1G2ns76Fys0FyhSRG7hgeQaqgcZr4nE1ZVKj5z+bM1xNbF4qc63xN7duy+Q3oa/Qr9jT4JN4A8JDxRqlu0eua3ErBHx/o9vnci47FuGPP9wYBBr5g/ZV+DZ+LPxEjlvYy+haWUubw44lbP7uL/gRBJ/2VbocV+m0SCOMIOAOK9fLsM1+9l8j9B4Qyi7eNrLbSP6s+Vv8AgoHqot/htoOn7QWudUEufQJE4/8AZxXwSR1r7H/4KJanHJe+CtPH+tjS6nYZ/hYxqP8A0E18bVw5lK9drskfNcV1faZlNX+FJfgmdB4P8V3ngzU5tTsJJItQFrNbwTxNtaIyIY2cHrkKzYIwQcHtWEzFnLElmJySepplPK7CK8xzbio9EfJOpOUFTb0V7L13G5wte2fsp/BU/Fr4gpLeRltB0gpc3npI2f3cP0Ygk/7KsMgkV4/pGlXWvatZabYwtcXd5MlvBEg5d2ICj8zX6p/A34WWfwk+HthodttkuCPOvLgf8t52A3v9OAo/2VWvVy/D+1nzy2X5n2XC2U/XsR7Wovchq/N9EehwxLEgA6Cnk0lZ2q6taaRZzXV7cxWdrCpeSe4kCIijqWY8AfWvqz92bjSjd7GhnikDACvmnx/+3J4I8MyS2+iJc+JLpGKk248mD/v4wyee4Uj39fINY/4KCeKZrjOl+HNMtYMn5bp5JmI7cqyD9K4p4yhTfLKX6nzmJ4hy/DS5ZVE35a/kfew+YcUHPavhnw5/wUI1OIqmt+Fba6U9XsLloiOeu1w2eO2fyr3r4aftY+AviG0Nt/an9kanJx9i1AeUc8cB/uHk4HIJ9KuniaM3aMjXC57gMU1GFRcz6PT8z2+lpqMGXIORTq6j6IKSlooA8++LXwn0T4v+FJ9F1iH5jlra7RR5ttJjh0P8x0I4NfmP8UPhrq/wp8W3egazFiaL54rhFIjuIj92RCeoPI9iCOoNfrnt+bOea8z+OPwW0j40+E5dOvFWHUIQzWN+Fy9vKR+qnADL3HoQCPMxmEWIjzR+JHxWf5HHMqXtaatUjt5rsz8xvBnjTVfAPiGz1vRbx7PULZsqy9GHdWH8SkcEGv0z+Anxs0341eEBqUIW21S3IivrLdlopMdR6o3JU/UdQa/M7xr4K1b4eeJL3Q9btGtNQtWwynlXXs6nupHINaHwx+JWsfCnxZaeINHlKzxfJLCzER3ER+9G4HUHg+xAI5ArxsNiJYWbhPbqj87ybNq2T4l0ayfI3Zrqn3SP10bpgdTTOW+npXF/Cj4p6R8WvB9rrujy7kl+SWBmBkt5R96NwOhHX3BBHBFdvjHua+qjJSSlF6H7lSqwr01Upu8XqmiWiiiqNwooooAKKKKACiiigAooooAKKKKACiiigAooooAKKKKACiiigAooooAKKKKACiiigAooooAKKKKACiiigAooooAKKKKACiiigAooooAKKKKACiiigAooooAKKKKACiiigAooooAKKKKACiiigAooooAKKKKACiiigAooooAKKKKACiiigCPbVDUr+DRrGe7u547a1gRpJJpmCJGgGSzMeAAASSauyv5alm6Cvgv9sL9o9vE19ceCPDtyRplu+zUbuJuLmQf8slIP3FP3v7zDHQZbnr140IOcjxc1zOlltB1J6vou7OG/ad/aGuPjLr7aZpsrReFtPmJt1wQbmQZHnMPTBO0dgeeSceHwwyXM0cEMbSySMEREGWYngADuaiHWvtX9j39mj7Mll4+8U2qs7qJtJsZVz5YPKzsD/FjlB2zu67cfMQhUx1W7+fkj8Vw1DE8Q45uTvfVvpFHZ/smfs2p8N9Kh8T+IbVX8U3aZijcZ+wxMPuj0kIzuPYHaP4t300u7PNGABgDgUoGCa+qpUo0YKENkfuWBwVLA0Y0aSsl+L6tklLRRWp6QUUUUAR45FR3DiKBmJwAM1LXL/EvUf7I8AeIr7k/Z9PuZvl6/LEx4/Kk3pc568uSm5dkflb8UPFUnjf4geItecOv269kkRJDkom7CL+CgD8K5XOaV2LuzMSSTkk96aRivhK0nObk+p/MOMqSq4iUpbtt/ees/sx/DRfij8WdNsrlPM06zBvrxD/HGhG1D7M5RT7E1+oyJ5SKqgYAwB2r4m/4J22kMmqeNbtlBuI47SJG/uqxmLD8Si/lX21j5dua+qy+koUVLqz9r4Sw0KOAVVLWTbfydkj53/ae/agt/hNbPoOhGG88WzoCVb5o7FCMh5B3cj7qf8CPGA3566tq194i1K61DULqS9vrmQyzTytuZ2PUk19DftmfBO48DeMJPFtiHm0bXJmaYsSxguTlmUk9n5YfRhxgZ+bO1eNmFSrKo4y0S2R+f8TY3F1cVKjWXKk/dXS3fzuH3W6Uv8XFa/hXw5qvjDxDZ6Ro9nJf6leP5cUEY5PqSegUDJJPAAJPArtvjp8FLv4I6loun3dyLy4u7Hz55U4j87zHDInfAXZyepJ6dB5yozlB1EtEfMRwdepReJUfcjZN9LvoeZD5sCvf/ANiTxY3h3422mnsUFtq9tLauXcjawHmIQOhOU2/8CNeAcpXZ/BfUBpfxb8G3bOY1j1W2LMpx8vmKD+GCc1rhZuFaEl3OnKKzw+NpTXSS/PX8D9cuooHSo4G3Iv0pxPFfbn9Lxd1cfRRRQUFFFFABRRRQAUUUUAFFFFABRRSZoAAMUhOaAwNRSTLGpZiFUDJJPFBLly7ilyOlVL7UrbTYHnuZkt4UUs0kjBQoHUknoK+e/jF+2f4W+Hss2naIg8Sa1H8rC3lC20Tf7UvO4j0UHuCVNfF3xM+OvjP4tXLHXtWcWW7cmnWuYrZO4+TPzY7Fix9687EY2nR0WrPjcy4mwuAvCm+efZbL1Z9ifFn9uDwx4SM1h4YT/hJtSXK+dE2y1jPvJ1f/AIACD/eFfHXxJ+OXjL4sXLf29q0hst25NPtv3Vsnp8gPzEerEn3rgCADya7b4c/Brxb8Vb8Q+HNImuYA22W9lHl20XrukPGe+0ZPoDXgTxGIxUuVN+iPzTE5rmWc1PZwu09lFO39epw9dP4I+G3ij4i362nhzRLvVHLbWkiTEUf+/IcKvUdSK+zvhT+wl4f0IQ3vjK5OvXYw32OEtFbIfQ4w0n47R2KmvpvR9DsPDtlFY6ZZW9jZRDbHBbRiNEHoFUACuyjlsm71XZdlue7l3B1araeMlyrstX/wD49+G37ABDw3fjbWc9207TeB7BpWH4EKv0avqXwT8KvCfw6tTB4e0O00wbQrSxpmVwOzOcs3TuTXYKMdaCMd69ulh6VFWiv8z9HwWT4PAr91TSfd6v7yQAKKWiiuk9sKKKKACiiigAooooAKKKKACiiigAoopKAFpMilqJ5Qg5IFZTqRpq8gHCjPFULnVra2z5kqg+mazJ/FkQJEaM/vjAr5PH8V5Pl1/b14prpe7+5G8KFSfwxN9fwpxcL1NcdL4ouGJ2IqDtnk1Sk1q8kJzMceigCvzzG+LWS4fSipTfkrL8Trjl9R72R3XnrjqPzppuo16uB+NeftdzN96V2+rGoyxPevka/jRTi/3WHb9XY6Flz6yPQDqEAOPMUH60v9oQf89K89yaTn3rz340VumHX3mn9nR/mPQl1CAn79TLcxMOGH515xj3pyyMpyCQfUGt6XjRNP97h0/R2E8uXSX4HowlT+8Kd5g9a86W+uV6SP/wB9GrcWuXseP3u4DsQK+iwvjFltR2xFKUfSzMJZdUXwtHcqT6inHr1rj7fxZPCPnRZPpkf41p2/iq3kAEm6I+4z/Kvvsv8AELIMwajGuoy7S0/FnLPB1obx+43+vFIDiqltqEN0MrIrD2NWQ+8YBr7ujjKGJSnRmpJ7NO6/A5XFxdmS0UUV6BIUUUUAFFFFABRRRQAUUUUAFFFFACbRUUkCOMMAfrU1MoJcU9zxL4j/ALKnw/8AiNFPK+lLo+pyZZb7TAIm3HuyD5W5xnIz7jJr5Q+Jv7E3jbwTvudE2+KdOUEn7Mnl3CD3iJO7/gBY+wr9Geg9aUrxjFcNbB0q2slZ+R8zjuHsFj03KHLLutH8+jPxlv7G60u7ktb62ltLmM4eGdCjqfQg8ioreaS1nSaKRopY2DI6HDKRyCCOhr9YviF8FvCHxStvL8QaRBeSKMR3IHlzxf7si4YDvjOD3Br5D+K37CWu6AZLzwVef27ZrlvsVyVjuVHorcI/H+6fQGvFq5fVpa09V+J+b47hXGYK88P70fLf7jnfhT+2j4w8CGKz10/8JPpS4XNy+26ReOkvO7vw4JPqK+yfhd+0P4K+K1vGmkamsGpFctpt3iO4X1wucMB6qSK/LzVtGv8AQL+Wx1OxnsL2I7ZLe6iaORD7qRkVWgnktZkmhkaKWNgyOhwykcggjoazpYyvQfLPVdmY5fxHjstfsq/vRXSW69Hufs6JN68HP0pXxt56V+c/wl/bT8W+BTDZeIWbxRpCgLumfbdxj2l/j/4Hkn+8K+0vhl8cvCfxa0z7ToWpK86D99YTgJcw/wC8men+0Mr78GvoKGLpV/hevbqfqWW59hMxSUZcsuz0fy7npdFNXpTq7D6QKKKKACiiigAooooAKKKKAPFfjv8As46B8a7DzJVXS/EEI/0fUoYxvPH3JR/Gnt1HYjJB/Prxh8HvFPgfx3H4T1HTZDqdxOsFq8akxXe5gEaJsfMDke4PBAIIr9aSoH4Vn3GmWd5e2dzNbRSXFs5eCV0BaJipUlT2JViOOxNcNfB067u9H3PkMz4dwuYTVX4ZXV2uq8138zjPgZ8LbP4RfD2w0S32yXAHnXlwo/187Ab2+nAA/wBlVr0UHIBpucZ9KGGQa7IxUIqK2R9LQoww9KNKmrRirJeh+e37fGpLdfFvS7VXLfZdKQMnZWaWQ8fht/Svmavbf2yb03nx+8QKZBJHDHBEmP4cQpkf99Fq8TP3RXxeMfNXm/M/nbPqjqZhUk+7X3aBz1o5c0v8P413nwX+GF58XPH+maBbBktWbzr6cDiGBSN7fU5Cj/aYVjTg6slCO7PKwlCeJqxpU1eUnZH0f+wv8Et/mfEPVogV+a30pGzkdVllxj6oDk/x8Dg19rDJWs3RdGs9A0qz02zhS3tLaJYYYU+6iKMKB9AKyviF450/4c+D9W8Qak+y1soTIwB5duiovuzEKPc19pRpRw9NR7H9F5fhKWVYNR0Siryfd9WzA+MXxr0D4KeHRqGsStPdzZW0soRmW5cYyFzwANwJJPA9TgH87fjH8evFXxm1V31W6NppSSb7bS7ZiIYsDAJH8b4J+Zv7xxgHFYXxM+I2rfFPxhfa7q07yPKxWCIn5LeEE7I0HQAA/iSSckk1yXPSvnsXjpVG4wdo/mfkue8RVsdN0qL5YLp382JRRRXjHwWrClVijBlJVgcgjqKSiq2KTlDY+lv2eP2u9S+H1zY+H/Fc0up+FgBDHcMC1xYgYCkd3jHQr1A+7nG1vvbQPEGn+KNLi1HS72C/sJs+Xc20iyRuASDhgSDggj6g1+O2M/MOlfRf7Jv7Rdx8Nteg8M67cGTwrfOEieWQ4sZCSdy9tjFvmH0YdCG9zA46V1SqvToz9Q4c4jqQqRw2JleL0Te6fRN9j9GR0paiSQOoKnINSE4r6Q/YE7i0UUUFHiP7R/7P9j8afDe6ILa+I7FGawus4DHqYpPVGx16qeR3DfmprOi3vh3V7rTdUtJbO/tZDFLBMuGRh2P+Pev2UA+bNfNX7WP7OA+JumSeJNBtwviiyiwYk4+2xD/lmecbxyVPf7p7FfIxuD9svaQ+JfifnfEuRLFQeJoR99bpdV/mj4++BPxq1T4JeMF1G133GmXO2O+sN2Fmjz94DoHXnafcjoTX6ceEfFmneNdBsdc0m6W7069iEsUqHt3BHYg5BHUEEHpX4/TwSW00kM0bRSxsUdHGGUjggjsa95/ZZ/aEm+EfiRdI1OUt4W1OYedu5+yynCiYe3ADD0GeoweHBYx0n7Kpt+R8zw5nksFUWDxL9x7Ps/8Agn6Ug0pGaoWV7FqFvHPFIssMih0kQhlZSMggjqCKvA4r6U/Z4tSV0OooooLCiiigAooooAKKKKACiiigAooooAKKKKACiiigAooooAKKKKACiiigAooooAKKKKACiiigAooooAKKKKACiiigAooooAKKKKACiiigAooooAKKKKACiiigAooooAKKKKACiiigAooooAKKKKACiiigAooooAKKKKACiiigCMx5FNXK/QU8t0ryD9or44W/wU8GtdJ5dzrd5uhsLV2xvfu7d9iZBPrwMjOREpqEXKWyOTE4inhKUq1R2jHVnm/7X37R3/CA6ZJ4P8OXZTxFdoDc3MLc2cTdge0jDp3AO7glTXwEemauazrN54h1O61PUrqS8v7qQyzTyHLOx6k16N+z38Ebr41+NFsWeW20S0Ky6heRjlEOdsaE8b3wQOuACcHGD8nWq1MbWSivRH4PjcZic/xqjBbuyXZf1rc9C/ZJ/Zxb4iarF4r161I8NWUoa3ikAxfTKeQQesakc9mPy84bH6GRp5ahQMAVQ0HQrHw1pFppmnW8drZWkaxQwRDCooGABWjuAOM819Jh6EaEOWO/Vn7Lk+VUssw6pw1k9ZPu/wDJEtFFFdZ7wgGKQnNBOaz9V1W30fT7m+vJkt7W2iaaaaQ4VEUEsxPoACaCXJQV2XN2aePu9K8P+En7U/hT4u+JdR0W0Eun3sMjG0ju2AN7CBy6ejDklOu3B5+bb7fn5ciohOM1eLujmoYmliFzUpKS7ocegNc9420s6z4V1awCh/tVnNDtYZB3IVxj8a6HrjFRzRiRGFU1dWNK0eem49z8YpImhldWGGVipHvUZ5Nd18b/AAgfAnxX8T6KI/KggvXkt1yD+5f54+gH8LLXCng18LWjyVHHsfzDjacqOInCW8W19zPqj9gHxMLDx/ruiuUCajZLOoY4LNE+AB6/LKx/Cvvpe2a/IH4feM7z4d+N9J8RWGTcafOJdmcCROjofZlLKfrX6r+AvGmmfETwtp+v6VMJrK9jEi8jfGcco4BOGU8EZ4Ir6TLqqnS5HuvyP2Dg/HQrYV4dv3k27eT1uWPG3hLTfHnhnUNB1eAXFjfRGKVOhHcMD2IIBB7ECvzM8R/s+eK9I+LMngS0sZb29d99tc7CkU1uTxOT0Cgfe5OCCOSK/VDcAPmPIqE2kRuBctEpmVSokIG4AkEjPpwPyrtr4aFe3N0PfzXJKGa8kqjs4vddV1R5D8Av2dtH+CejtKMah4gukAu9QdeccHy4x/DGCM46scE9FA+dP+ChN/DJ438M2af6+Kxklfg/daTA/VGr7mu7uLT7eS5mdYoYlLvI5CqqgZJJPQAV+Wn7RPxJT4p/FPV9Yt5ml0yMi0sSQR+4TgEA8jcdzc/3u3SuHGuFHD+zjpfb5Hz3Ezw+X5bHC0klzNJLyWrZ5lXT/DKzlv8A4j+FoIV3TS6pbKi+p81a5n+AV67+yn4XPin46eGoyD5VpMb2Rh28oF1/8eCj8a+ewy5q0Eu6PyjLaTq4unFdZJfifqHbjEC/QVL/AA02NcKBThyK+5P6ahpFIdRRRQaBRRRQAUUUUAFFFFABRRRQBGRnH8qRzgZOK53xf420XwHoc+r65qEVhp8P35pj37AAcsT2ABJr4m+NX7bms+JHudJ8Exvo2l8xnUZB/pUw6EoOkQPPPLdCCp4rlr4mnQV5vXseFmWb4XLYXqy957Jbs+nPjF+0b4R+EFqY9Qu/t+rsN0el2RDzHjgvziNeRy3UZwGxXw38Xf2nfGXxbluLW5vDpOhOTt0uxYqjL2Er9ZO2c/LnkKK8luLmW8mknnleaaRi7ySMWZmJySSepJrV8K+EdX8b6tDpWhaZPqd/KQFit0zj3Y9FUd2JAHc189VxtbEvkhouyPyPH8QY3NZ+xo3jF6WW79XuYuOM12nw6+EXiv4q6j9n8OaRNdxq22W7f5LeE9fnkPAOOcdT2Br6n+Df7CtnYmDU/HlyL+5BDjSbRiIFPUCSTgv7hcD3YV9aaHoVj4d0+Gx060gsrSFdkdvbxiONF9Ao4FdGHy+UrSraLt1PXyvhGrXtVxrtHst/mfNfwj/Ye8O+FGh1DxfMviTUVIItQClnEwIP3esnT+LCkE5WvpjTdMtdIsobWzt47W3hQJFBCgREUDAVVHAAHYVf2/iaTbjrzXu0qNOkrQVj9PweXYbAw5KEFFfi/VktFLRWx6YUUUUAFFFFABRRRQAUUUUAFFFFABRRRQBFnjniloZguMnFZ9/q9vZj53BPZRyT+FeXjMww2ApOriqihFbttIqMXJ2irs0OFFU7vUYbNdzsFFczf+Jri4YrDiNPXqf/AK1Y8ju+Wd2dj1Zjk1+D5/4tYTCc1LLYucv5nov+CepSwE5azdjo7vxX1WCMn0Y8Csa51a6uPvzMF/urx/KqtGK/AM244zrNm/a1movotF6aHrU8LSp7IKKKK/PqlWpVd5s7AooorDUABzRTN6r3FRtdRL/y1QfjXVHD1Z/DEfK3sTDnrQRVObVLeHbunjXPTc4Gah/t+z/57w/9/F/xroWAxL2gy1SqPVI0wc0VRTUraUZWeNhnGVYEZqcXUTf8tF/Oolg68d4Mjkkt0T0UgZW7g0tckqc1uIKKKKhOUQBZGjIZWIYdCDir1pr91bYHmb0HZv8AHrVDij5q+ly/Psxy2XPhq0ovyb/LYwnThNWkrnV2XimGQhZl8s+p5H51sxXcdwgZHVwehBrzv7tTWt5NasDG5X1A6H8K/cMg8W8VQap5nFSj/MtH93U82rgIvWDseig5pa5ew8UKcLOMD+8On4iuht7qK5UPGwKnuDmv6NyTifLc9pqeFqpvrHZr1R49WjUpO0kWqKKK+wMAooooAKKKKACiiigAooooAKKKKACkpaKAOG8f/Cfwv8TbAW3iLR7fUEUYjlcFZo/9yRSGX8Dz3r47+LH7Cut+HvOv/Bl2ddsRlvsNwVS5Qeitwsn/AI6ewBr75IyaQjvXLWw1OsvfWvc8HMMlweYL97D3u60f/BPxn1LTL3RL+ay1GznsbyFtktvcRtHJGfRlIBB+tLpmo3mk30V9p93NY3kDbop7aQxyRt6qwIIP0r9VviZ8E/CfxY0w2uvacktyF2w38QCXMHOfkkxkDPY5B7g18R/Gb9jfxT8OVn1LQ2bxLoi/M3kRkXUS+rRjO4D+8ue5IUV4FbAVaD5qeq8tz8pzLhrGZdJ1sN70V1W69V/kdf8ABj9uTUdGaLTvHcTanaYCpqtugE0f/XRBgOOnIweD94mvs3wn430Txzo8WqaFqUOpWUw+SWFsjPdSOqsO6kAjuK/H5lZGKsCrA4II5FdP8P8A4j+Ivhnraap4d1KTT7jgSIp3RTL/AHZEPDD69Oowea0w+PnT92rqvxOvKuKcRg7UsZ70e/Vf5n69bh3oA74r5m+Cf7Z2g/EB4dJ8ULD4e1tztRy/+iXB/wBlz9xv9lj6YYk4r6YSRZIwUOVPcV9BTqwqx5oO6P1fB4/D4+n7SjNSX4r1RPRSUtanpBRRRQAUUUUAFFFFABTW+6adSHpQB+W37V1lJZfH3xYsjbmeWOUf7rRIwH5EV5LjYDX2V+3H8FL681GDx7o9oZ4hCIdUEYG5NpAjkx1OQdp9Nq+tfGWOcV8hjqMo1pO2+p/OufYCth8dO60k215pkgUuwVQWYnAA6mv0j/ZS+CQ+FHgRLy/tgviPVlWa6LZ3RJ1jh56bQctgfeJHIUV87/skfs6Xvi7xHaeLfEWnGDw9YP5ttHcKVN5OPusF4zGh5JPBIC/MN2P0CwAMAdK9TLsK4L2s93sfdcJZLKinjK8bN6RT7dX8xWAJ96+DP28vie+q+KLLwXaSn7Lpird3oGRundfkU5HO2M5yOP3h7ivui+u0tbSWWRgiRqWLscAADJJPYV+Q/jvxLP418aa3rlwMS6hdyzlAxYIGYkKCecAYA9hW2YVXTpcq6no8XY54bCKjB2c3r6Lc5/8AhFSElsU3G0Zrpvhv4GvfiT410jw3pwAuL+bYZD0jjALO59lUMcd8cc18tCLqSUY7s/FaNGeInGnTV23ZerNj4V/BXxV8Y9Te20CzQwREC4v7htlvDnpk8knj7qgn2xzX1t4R/YC8K2Ftbt4g1fUdVvhzItu6wQHjoF2luD33DPoOlfQHw88A6R8M/D1poeiWiW9rCoDybQJJn2gGSQgDc5wMn+QAFdWqnOcYr6uhgKVKPvK7P2/K+GMLhaSdeKlPrfZeSR8weJf2CfBOo28n9j6hqek3W3CEyiaMH1KsAT+DCvkb4v8AwI8U/BnUvJ1e2Nxp0jBINUtwTBKSM7Sf4G6/K2CdpIyOa/VgkFuxauf8Y+CdI8faBc6RrVml7ZXCFWRhgqccMp6qw7EciivgKVSPuqzKzLhjCYum3Rioz6NbfNH5ADjIpM8YruPjD8LNR+EPja98PX7/AGhUxLa3YTatxC33XA7HqCMnBBGT1PDV8rOEqcnGS1R+I16M8JVlCatKLs15o/RL9i/4vf8ACd/DsaDeyhtX8PhLc5wDJb4xE2P9kAof91STlq+kFA28V+Xf7LnxAf4e/GPQrl5CllqL/wBnXQyoBSUgKWJ6BX2MenC9etfqGjb0Vh3r63BVvbUU3utD934azB47BR5370dH8tmT0UUV6B9eFIwypFLRQB8Tftjfs3k/bPHvhu2VSi+ZqtlCn3+ebhQO/wDf+m7+8T8Yck1+zc9vHdRPFIFdGBVlYZBB6givzq/aw/Z3l+FWvNr2jQE+GNQlOI0U4spj/wAsz/sNyVPblewJ8HHYTerTXr/mfkXE+RezbxmFWj+Jdn3O9/Yw/aIazubXwB4huQLeRtmk3cjcqxyfIYk9Cfue/wAvOVA+3w4z1r8X43aNgwJUg5BHUV+iv7JP7QY+KXh0aFrM4fxRpsf7x263cIIAm/3hkK3vg/xYF4DF869nUevQ7uFs99tFYPEP3ls+67ep9I0UmRS17Z+nhRRRQAUUUUAFFFFABRRRQAUUUUAFFFFABRRRQAUUUUAFFFFABRRRQAUUUUAFFFFABRRRQAUUUUAFFFFABRRRQAUUUUAFFFFABRRRQAUUUUAFFFFABRRRQAUUUUAFFFFABRRRQAUUUUAFFFFABRRRQAUUUUAFFFFACdKT71HXrTJZBEhYnAFBN0lc5zxv4y0z4f8AhnUNd1i4FtY2cfmSP1J5wFUd2JIAHckV+Wnxa+J2qfFvxneeINSYqHPl2tsDkW8AJKIPXGSSe5JPevTP2tPj6/xU8VNomlyk+GdKlIQqeLqcZDS/7oyVX2yf4sDwOC1luZ44YI3mmlYIkcalmZicAADqTXzOOxPtZeyg9F+LPxTiTOJY+v8AVKD91P73/kje8A+BdV+JHiqw0LRYPOvbt8bjnZEn8Ujnsqjkn8BkkCv1K+E/w00v4S+DbPQNMjwkILzXDAB55T96Rvc/oAB0Arzr9lj9n6P4ReFvt2qwRHxXqKhrmQYb7OnVYVbHbgtjgsO4VTXvY3d69LBYX2EOaS95/h5H2vDeSLAUvb1V+8kvuXb1JaKKK9Q+4CiikoAhcBRk8epr4M/bF/aIXxZfzeB/D10TpFrJjUbpGG25lUgiNSOqIRye7D0UE/UX7Qy+Mj8J9WHgdWbWNvz+Wf34h58zyRjmTHQcHBO35tor8s3DK7BwQ4PIPXNePmFeVOKjFb9T834tzOthaaw9JNKS1l5dkS6ff3WlXtveWNxLbXVtIssNxC5R43ByGUjkEHvX6F/swftPW3xWso/D2vvHa+LrdOowiX6AcyIOgcDlkHuy8ZC/nYOTxViw1C60u/t76yuJbS6t5Flhnhco8bqchlI5BB7142FxUsPK+6e6PzzJc6rZXWvvB7rv/wAE/ZpTTc8nivn39mP9paz+Lelx6Pq8yW3iq2jHmIcKt2oHMiDpn+8o6dRx0+hA2OK+spVI1YKcNmfveDxlLHUY1aUrp/1ZnxL+3z8MJBdaX44s4WaEoLC+KgAKQS0Tnuc5ZST6IK+Nic1+wHjvwhY+P/Cmp+H9TiMlnfQmGTGMrnoykggMpAYHBwQK/K34pfDfVfhX4xvfD2rKDLA2YrhAdk8Z5V19iO3Y5Havn8yw7jL2sdnv6n5NxdlMqdb61TXuy38n/wAE5LB616d8Ffj14i+CurtNppW+064ZftWnTuRHIAeSp/gfGcNg+4I4rzPcVGKZXj06k6UuaDsz4LDYqthKqq0pcsls0fpV4D/bH+H3jGCIXeqDQLxsB7bUQYwp9pPuEfiD7V12uftIfDXw/aefc+M9KlT+7aTi5f8A75i3H9K/Kjp70Z9q9iOazUbSjdn3NPjTFQhyzgpPvqvwPpz9of8AbCuviJZXHhzwmk+l6BMGju7mUBZrtT1UAE7EPOecsDg4BIPzLsO3dTf4qeTu46CvJrV54iXNNnx2PzGvmVX2laV3+CXZIZyea+5f2BvhnJpuh6p4zvYdr6gfs1iWXDeSh/eMPZnAH/bOvlT4OfCzU/jB42tdA04+VER513dEZFvAGAZ8ZGT8wwM8kiv1Q8NaHZ+GdDsNK062FnZWUKwQwJnCKowBk8n6nk9TXsZbh7v2stlsfdcIZTKpVeMqL3Y6R831+43aKKK+jP2QKKKKACiiigAooooAYBRRXO+K/F+keB9HudX1nUIdPsbZS0ks7YA9h3Zj0CjJJ4AJo2M5zjTi5SdkjfLDZn7oFfO3xw/a90D4XvPpWkBdf8RJuSSCF8Q2rDjEsgz8wOfkXJ4IJXg14H8ef2zNW8bmfRPCBm0fQjlZLzgXV0vfH/PNT7HcR1IyVr5kJyck5PrXh4rHqK5aX3/5H5jnPFip3oYLV9Zf5L9TqviH8TvEfxS1ttU8Sak97OoKxRABIoFz91EHAHv1Pck1yqI0hCqCzE4AA5Ndx8Mfg74o+Lup/Y/D2nF40YLPfz5S2g/33wefYAk9hX3l8Ev2U/DHwkMOoXKDW/EKqC19cqCkLd/JTon+8ct15AOK8+jhK2LfPN6d3+h8ngcnx2dVPa1bqLerfX0Pmn4K/sX+IPG8sV/4s83w5oxG8W+ALycem0j90Pdhnp8vOR9ufD34XeHPhno66d4d06Kwg6uwGZJW/vO5+Zjyep46DA4rsQAF4GKQYUHmvoaGFp0F7q17n67luS4TLY/u43l1k9yXFLSDpS11n0IUUUUAFFFFABRRRQAUUUUAFFFFABRRRQAUUU1iAOelS2oq7AYDt61Bd3sVqhd2CgetZmqa9DZgpH+8k9Aen1rlru9ku33yOW9B2H0Ffi/FniNgskUsPhbTq9k9F6s9HD4OdX3paI1dT8SyTbo4AUXpuPU/SsR3dyWZizHqSck0Y9aTIr+Sc74nzHParniqjfZbJfI96lQhSVooWiikLBBzxXyEVKbsdIzaQc9Kdz61574++N/hL4dRSLqGqRyXq/dsrYiSZjjOCoPy59XKj3r568a/tl6zqW+Dw7psWlxHIFzcN5spHYhRhVPsd4r7nLOEM0zSzp02ovq9Eevg8oxeNs6ULLu9F/wT6+ub23tYmlmmSKNBlmkYKoHuTXm/ij9pHwH4UYxyazHfXGCRFYgzk47bl+QH2LCvhfxL458QeMZjLrGr3d/824JLITGhxjKp91e/QDqawq/V8u8MaUUpYyo2+yVl9+p9lheElvXm35LT8WfV3iD9tqEFk0Tw7K+Qds13OEIPbKIGz/31XnWsftbePtTUrbXNrpfzZDWtuGbHp+8Lj9K8Wor9DwfBuT4RLloqT7vX8z6ajw/gqG0E/XX8zttW+NXjrWmzdeJ78DGCtvIYARjHIj2g1zuo+J9X1bP23Vb27zwftFw79sdz6Vl0V9FSyrA0laNKK9Ev8j14YLD0/hgl6JIfvb1o35HWmUV0rB4bpA19hS/lH7j6itax8Xa5pilbTWdQtVPURXTp/I+1Y1FTLA4WatKmmvNJkvC0JfFG53mkfHHx7of/AB6+Kb5uc/6S4n75/wCWoau30P8Aa+8c6WIUvhZ6qi/faWExyOPqhVQf+A/hXhlFeRX4byvEX9pRi79Ukn9+5w1MpwVZWlTj9yv9+59c6B+2vplzIE1jw/dWQJA8y0nWcfUhgmB7DP417B4W+N3gnxiyJpuvW7TsdqwTEwyscE4VHwW6HoDX5zUoOK+Jx/hzluITeHvB+t19zPAxPCmFqL9y3F+Tuvx/zP1SSVXHBBpx68Gvzc8H/GDxh4EaIaXrdzHbx4Atpm82DGegRshc+q4PvX0B4D/bNgnEdv4r0420mADe2WXjJ9WjPzKP90tn0FflWaeHuY4NOph7Tiu2/wBx8djOGsZhvehaa8t/uPqUY7Ug9uK53wt450TxpaC60fVLa9jGNwikDFCRkBl6qcdiAa6Bs7uelfmlfC1cLP2daLTXR6Hys4SptxmrNdyQEVNaahNaPuikKj+6eQfwqDpR1rXBY/E4Gqq2Gm4yWzTsYyipK0lc67S/Ecd0BHL+7lPGCeD9DW5G+5c15r9K19L8QzWhVJsyxdN3cf41/TXCPimqjjhM30eyktvn/meNiMDb3qf3Hafzpc8VVtLuK8jDxsGB6EVaHQZr+lMPiKeJhGrSkpRaumndNep47TTsx9FFFdpIUUUUAFFFFABRRRQAUUUUAFFFFABTWQMMEZFOooA8F+NP7J/hT4teZfwx/wBh+IXBP2+0QYkb1lj4D/XhunOBivhT4p/A7xZ8Ib3Zrunk2TPsh1K1PmW0p7ANj5TwflYA8HjHNfq/swBk1n6xolhr+nz2WoWkN9ZzIUkhuEDxup7FTwRXnYnBU66bWku/+Z8Zm3DWGx950/cn3Wz9Ufjev+9Xu/wR/a08TfCqSDTtQeXxB4cQbBZzOBNbj1ikIJwP7jcdht616j8cP2GzCs+sfD3LKoaSTRrmUsT7QueT/uufo3QV8g6hpl5o2oT2Wo2k9jdwNsltrmMxyRt6MpwQfrXguniMHO+3n0Z+W1MPj+H6/Ndrs1s/0+TP1f8Ahl8VvD3xZ0VNV8O3oni4E9u/yzW7kZ2OnY9eeQccEjmu4U8n0r8evB/jTWvAWvQavoGoTabfw9JIjww7qynhlPcEEV92fAP9sHSfiM8Oi+JhBofiFjhGD7ba6P8AsFjlGP8AcJOexJOB7WGx0K1oz0l+B+kZNxNQxvLRr+7U/B+nY+nqKajBhkHIp1eqfehRRRQAUUUUAFFFFAEMkYkTawDDvmuFX4L+BF1RtRXwlo4vj1k+xR9c5yBjAOec4zXfdvWkNKye5z1KNOrbninburjI4ljUKoCgDAAHAqTtS0UzdKyscF8a70af8J/F9xvaNk0m52spwQxiYDB9c4r8lehr9Xv2g7R734LeM4kPzf2XO/HXCoWP6Cvyh6mvnc13h8z8e43b9rTXSz/MK+wv+Ce3hMT6x4n8RSJzDFFYQNj+8S8n/oEf518fdWr77/4J+yRH4U63GGUyLq7syg8gGGLBP4g/lXLlsFKtd9Fc8HhSlGpmUObom/wPqfAFYPjTxZpvgnwzfa5q1wttY2cZllkY9h0A9STgAdyQO9bjOACT0HJr83/2rv2gj8V/Ev8AY+lPJH4a0qUhCxx9rnGVM2OygEhQexJ4LYH0WJrxoU+d79D9fznM4ZZhXVesnpFd3/wCrqn7W/i6f4vN4wtJjHYx/wCjxaSzHyWtQ2Qjju56l+u7pwAK+9vhf8StI+K/hO113R5hJDKNssDEeZbyAfNG4HQjI+oII4Ir8kscV6H8GfjLrnwW8TpqOmubixlIW+09mIjuI/6MMnDdvcEg+Jhcwmp2qu6b+7/gH5hlHE1ahiJfWZOUJO77p+R9Of8ABQfwnbnQvDXiRY1W6juWsZJFADOjo0ignqQpjbHpvPrXxCPfpX6ZeJNG8MftdfCiwNnrEkFkblLh5IlBmglRSGidScKwD85yOQRkEGuIsf8Agn74KRB9q1nW53xztliUZ9ceWf510YrBzr1PaU7WaPVzjIa2aYr6zhUnCaTvddj4KtLmS0uobiJissTh1YHBBByK/XzwVrp8T+D9E1gr5RvrKG62D+HfGGx39a8O079g/wCHFoxM8mr32ccT3SgD/vhF/wAivftC0e08OaLY6VZqY7Oxt47aFWOSERQqgnvwBXTgsLUw3NzNa2PoOG8mxGVuft2rStZJ31RsUUUV6h92FIelLRQBEw5zWB4y8KaZ418O3mi6rbLd6fexNDLGw6g9CD2IOCCOQQCOlb5HTmgg54oMZwjUi4yV090flF8b/hDqHwY8a3Oi3Je4sZR51hekYE8JPf0ZTww9RnoRnk/B/irVPA/iPT9c0e4a11CylEsbqSAfVWA6qwyCO4JFfpz8efg5Y/GfwVcaTPst9QhPnWN4VyYZh0z6qw4Yehz1Ax+YPiLQNQ8Ka3faRq1s9nqFlK0M8L9VYH16EdwRwQQRXymMw0sNP2kNunkfhue5ZUyjFqvQ0g3dPs+x+pHwV+L2nfGTwVa6zZfubn/VXdoTloJgPmU+x6g9wR0OQPRgM845r8sP2efjNdfBjx1DqDPI+jXZWDU7ZckNHniQLnl0ySPYsP4jX6f6JrFp4g0u01GxmS5srqJZ4JYzlXRhlWHsQa9zB4pYiGvxLc/TcgzeOZ4f3n78dGv1+Zq0UUV3n1YUUUUAFFFFABRRRQAUUUUAFFFFABRRRQAUUUUAFFFFABRRRQAUUUUAFFFFABRRRQAUUUUAFFFFABRRRQAUUUUAFFFFABRRRQAUUUUAFFFFABRRRQAUUUUAFFFFABRRRQAUUUUAFFFFABRRRQAUUUUAFFFJmgCLDAda+Uf20Pj83hXR/wDhCtDnMWsX0Ye9njPNvbnI2gjo74x7Ln+8pr2n42/F/T/g/wCBbzWboiW6I8qztScGaYj5V+g6sewB74B/LTxD4gv/ABVrt7rGq3L3moXszTTzP1Zif0HYAcAAAV5GYYr2UOSO7/I/PuKM5+qUvq9F+/Ja+S/zZm19h/sT/AAX9xH4+160zDE2NKt5kyHYdbggjoDwh9QT2U14v+zl8Err40+OIrd0eLQLBlm1K5H9znbEpyPmfBGewyecYP6caXp9vpNlBZ2UKW9pbosUUMShVjVRhVAHQAADFcuX4XmftprTp/mfPcK5N7eaxtde6n7q7vv6I1AABS0lLX0J+xBRRSUAJnikwGWs3VNXstEtZLrULuCytohukmuJAiIPUsSAKwbH4r+DdQu47Wz8U6Pd3MrbY4Yb+F3c+gAbJNJtLc5pYinB2lJJ+p1px/8AWr5G/ar/AGVR4pF34z8GWgGsAGW/0uFeLvuZYwP+Wvqv8fUfN9/61SVZejAnsQak28e3esqtKFaDhJaHFjsFQzKg6dRXT+9Puj8Ytu1irghwcEHqKaeuR96vuX9q79lNfEf2rxl4NtcaqMy3+mwrxd9zLGB/y19R/H1+9nf8NHIJB4Ir5HE4aWGnZ7dGfgObZTVyuu4S1XR9Gi1pGsX2gara6jp11LZ3trIJYZ422ujDoQa/R39mz9pCy+MOjLp2pNFZeK7VP3tuDhbhR/y1jH817fSvzWJ3HmtDQ9b1DwzrFnqem3cljf2sglhniOGRh/np0NaYPFOhOz+F7nXkmdVcrq94PdfqvNH7InJ9xXlnx3+Bmk/Gvw09ldIlvqsAL2eoKg3xP/dJ6lD3X6HqBWR+zn+0Ppvxn0JYZmS08SWcY+22JON44Hmx+qk9R/CTg9ifa9pJr6qLhXhdapn7pGeGzXC3VpQkv6+Z+RnxH+FXiT4Ua2+l+IrI275PkzxndDOgPDo3cH0IBHcA8VyH3j6V+wXirwho/jfSJtK1zTodTsJwQ8Uy5HQjIPVTycMCCOxr5j+Iv7A2lanJcXfhHV5NHkYErYXimWDdngBx8yr9Qxrwq+WSTcqbuux+XZpwhWhJzwj5o9no1/mfDFFfQWu/sP8AxN0qUi0tbHWEzgPa3Sp264k20zRf2Ividqc6pd2djpKEkGS6u1cDjriPca836nXvbkZ8k8hzBS5PZO/pp9+x4Bxn1rs/ht8KPEnxa1xNN8Pae8wDKLi7cFYLdT/FI+OOATjknBwCeK+rPh/+wFYWckN14v1qTUihVmsdPUxRNjBKtI3zFTyOAp9xX1F4U8H6N4F0qDS9D02DTrGEYWOBcDOMbierMccsck9zXo4fLZN3q6LsfWZXwhWnNTxfux7J3b+7Y5f4I/BfRvgv4VXSdOjE15KFe91Bl/eXMgHU+ijJCr0APclifS1JI6Ug46dKQvgkelfRRiopRjsj9do0aeGpxpUlaK0SJqKKKo6gooooAKKKSgCJuM8E0DG7OOaHIVCWO0etfLH7RX7Ydn4I+1eH/BcsV/r6Zjnvsb4LQ9CB2eQenKg9ckFaxq1oUY803ZHl47MKGX0nVrysvxfkkeofGn9oXw38GNM3ai/23V5Ezb6ZAw86Trhm/uJkfeI7HAJGK/PP4s/GbxF8Ytce+1u7ZbdGJtdOhJEFuv8Asr3b1Y8n6YA47WtavfEGq3Oo6ldy319cuZJZ5mLO7HuTWr4J8C638Rdeg0bw/p8t/eSnJCD5Ilzgu7dFUZ6n+Zr5jEYupiny09ux+M5lneLzmoqFBNQb0S3fqYCI0jBVBZicADqa+ovgL+xXqfi7ydZ8bJPo2kkB4tOU7LufuC+R+7X2PzHnheDXuXwB/ZJ0f4VtBrGtNFrXiRfmWYg+Ran/AKZKep/2259AvOfollG0DG0elelhcvULTq6vsfUZLwooWr41XfSPT5sxfC3hPSvCOlQ6bpOnwadZwjakFvGEUe/HUnuTye9boOTR1peAK9vY/TYU400oxVkh1GBS0UGoUUUUAFFFFABRRRQAUUUUAFFFFABRRRQAyk3fL70tVrq7js0aSRgoHc1xYjEQwsHUqtKK1beiSKSvoh8soijy5Ax61y2reI2lLRwkqvQv6/Sqeq61JfsUBKxA8DufrWYBjqa/lPjfxJninPA5XJxhs5LRvyXke5hsGl79TfsPJycnk0UUV/NdSpOrLmke0MJ5HNNVcdsVjeJvF2leDtJl1PV76KztYBl3lP5AAcsT2ABJ7Cvkn4p/tZat4ieSx8LF9J0/BVrpwPPl916hB9Mn3HSvssk4YxudTXsoe71k9Ev8z1MvyvE5hK1FWXVvY+jPib8cPDXwvhZb+6FzqTKTFYW2Hkb03dkB9WxnnGcV8o/ET9p3xZ42aaCyl/sHTnxiCzc+aQP70vDHn+6FGOCDznyK5uZby4lnnleeeVi8kkjFmdickknqSec1FX9GZJwRgMrSnVXPU7taL0R+n5dw3h8IlKquaXd/oh7u0jFmYsxOSSck0yiiv0anShSXLA+sjT5NgooorQ0CiiigAooooAKKKKACiiigAooooAKKKKACiiikI0dD1/UfDeoR32lXtxYXcf3ZYJCjY7g46g45B4Pevoz4Z/tiXVm0Fl4wthcxZCnUrVAsi9BukiHDdySmOBwpNfMVFfNZrw7gM2hy16ab6NaNejPGxuU4XGxtUhfz6r0f9I/Trwz4t0rxlpSX+kX0V9bScB4GyAe4I6qRkZBwRW13Ffmj4G+Imu/DvVUv9EvpLVsgyQE7oZh/ddOhHbPUZ4IPNfY3wd/aT0b4jeVpuogaVrxX/Uu2Ypz38tvXvtPPPG7BNfzrxHwNiss5q2G9+C7br1Py7NMgr4C9Sn70PxXqj2yikUgjjpS1+SWnTZ8uWbDUprCQMhypPK9jXZadqkeoRAqee6nqK4IDI5qW1uZbSVZI22sPyI9DX7LwZx7ichqKhiG5UW9V1Xmv8jzcRhY1VzLSR6Mg5xRnBrN0rV4tQh4IWQdR6VpZyBmv7Uy/McNmuHhiMNNSjJXTX9bnzk4ShJqS1JaKKK9cgKKKKACiiigAooooAKKKKACiiigAooooAYR+leS/Gf8AZ68M/GqwdL+AWOrohEGq2qKJozjgN/fTP8J98FTzXrDdjnFII8c4rOUYzXLJXRyYjD0sVTdOrFSi90z8pvi38CPFfwb1F01e0M+mO+231O3UtBL3AJ/gbH8LYPBxkc15uDiv2Q1zQbDxJpdzpuqWkV9Y3CGOWCZQyOp7EGvhj9oD9i/UPCks+t+BYZtV0gktLpmS9xbDk/u+8iDpjlxx97kj5/E4CVNOdLVdup+R5xwvVwreIwN3Hquq/wA0Z3wA/bF1XwEbfRPFzz6zoIwkd3nfcWq/jzIg9CcgdCQAtfd/hrxLpni/SbbVNIvodQsbld8U8DhkYZ9R3B4I6gjBr8emUqxVgVYHBB6ivRPg98c/EnwY1v7Vo83n2EzA3emTkmGcdM+quB0YegzkcEwuNlT9ytqu/VE5NxPVwclh8Zdx79V/mj9WmbB+9inryORg15v8IPjV4c+M2ii+0e6C3UYH2mwlIE0DHsy+now4P1BA9IB7dq+ijJSSlHZn6/Qr08TTVSlJSi9miSikyKWqOoKKKKACiiigApD0paKAMHxbocfiTwxq2lSnEd7ay27H0DoVP86/Hy7tZbG7nt5kaKaF2jdHGCrA4II9a/Zo/OuP71fmT+1x8P5fAXxk1WZYilhq5/tC2fqCXP70exEm7j0K+tePmdPmpqa6fqfmfGmElUoQrxXwtp/PY8V/hr6r/YH8eRaN431fwzczKkerQLNbBmPM0QYsqjpyjEn/AK5ivlb7496taVq13oWpWmoWUz299aTLPBOv3kdSCrD6ECvn8PWdGqpdj8xyrHPAYqnWS+F6runv+B+yjDcOeQa+Rv2rf2VF8Q/afGHg60/4mwzLqGmRLxd9zJGP+evqP4+v3s7+p+CP7Ynhv4gW1vp/iF4vD2uoqqRcSBbe4bu0chwFJI+42D8wALcmvoRL+1uYlZZo3jdQwZWBDA9CD3FfXNUsVTtumfulWWBzzCuCkmn16pn43HMTFWBVgcEHqKDkcmvqb9tb4e+EdK1z/hIdG1axs9ZuWAvdHRsvOxP+uVVB2Nzlt20NjIO7hvlU+mc18jiKDw8+W9z8IzLCSwOIlRTTt1XVHo3wW+NOufBPxSup6cxuLGcql7pzviO4jH/oLjJ2tjjJ6gkH9L/hv8SNF+Knhe113QbwS283DxtxJDIMbo5F/hYZGR7ggkEE/kV3969E+Cvxo1v4JeKV1LTWNzZTFUvtPd8R3EY/9BcZO1scZPUEg9+Cxrg+Sfw/kfV8O8QTwM1h6zvB/h5ryP1e5B46UgXcCSK5jwB410/4h+E9N8Q6V5hsL6ISxiUbWXsysOzKQQeSMjgnrXVjoM19Smmro/bITjUipRd09Ux9FFFBsFFFFABSHpS0UAQnnBPFfLf7ZP7Pv/Cb6JJ4x0S3zrunQn7RDGObu3Xk/V0GSO5GRzhRX1MBkDimMnmrhhlfSsa1KNWDhLqebj8DSx9CVGotH+D6P5H4wfcFfWv7FHx8fRNRi8A63cf6BdMTpk8jACGUkkw/RySV/wBrjndxyf7X/wABl+GfiZfEOjQCPw3q0p/cxjC2lycsYwBwEYAsoHTDDgAZ+eoJ5LeaOWCRopY2Do6HDKRyCD2NfKxdTA1/T8UfhlOeI4ezCz6PXs1/wx+zrNlfUUZ5AxXhf7LPxzX4weDfst/Kq+JdLVIr2MnmZcYWYezYOQOjA9AVz7mvJ4r6yE41IqcXoz95wmKp4yjGtTd4yV0TUUUVodgUUUUAFFFFABRRRQAUUUUAFFFFABRRRQAUUUUAFFFFABRRRQAUUUUAFFFFABRRRQAUUUUAFFFFABRRRQAUUUUAFFFFABRRRQAUUUUAFFFFABRRRQAUUUUAFFFFABRRRQAUUUUAFFFFABRRRQBGDkVSvLuLTbeW4mkWGGJS7u7BVVQMkknoAKuk4r47/be+Ov8AZlifAWj3A+1Xqh9TkRuYoTgpFnsX6kf3cdnrCtWjQg5yPJzLH08vw0q1Tpsu76I+fP2kvjPN8ZfH889vLJ/YFgWg06FuARxvkI9XIzz0AUdq818O6BqHinW7DR9MtnvNRvZlggiTqzE469h3JPAAJPFZo6Gvur9ij4DroGlJ461q2xqeoR406N1B8i3YD96PRn5wf7n++RXzFKnPG1ry9X6f1ofiOBw9bP8AHuU3u7t9l/WiPcvgn8LLH4O+BLHQ7ZhJcD99eXIGDPOwG9vpwAB2VR9a9FVjx705Vz9KNvWvq4RjCKjFaI/e6FGGHpxpQVoxVkiSiiirOkifpjpXn/xj+KNh8IPAd/r98vnMgEVrahgGnmbO1Bk9OCT6KrHBxiu/dN4618df8FENRuYtI8HWSTOtrNPczSRA/K7IsYUn6B2/M1z4io6dKU10PEzfFzwWDqVobxWnq9PwPlL4jfFLxD8U9em1XxBftcO7Ex26ErDAvZI0ydqjA9SeSSSSTyIJByCQaOPendeBXxcq85y5pO7P51rYytWm6spNye7Z3Pgz43eOvh/In9ieJr63iTOLeWTzoeQB/q3yvQDnGRXvvgf/AIKBatZssPivw/BfpwPtWmyGJx6ko2Qx+hWvkd+tJurpp4ytT0jLQ9HCZ5jsI1yVHbs9V9zP018E/tb/AA18bhIjrA0a6csBb6svkHjvvyY+c8Ddn2rxf9qj9mmDWo7jx34KSO5aVTcX1jbEMs46maIL1J6sB16jnOfjT5QPU10PhX4heJvBchfQ9dvdOB+9FDMwRvqvQ/iK63mEa0eStG/ofRVuI4ZhRdHG0010ktGn3sznQhBweDTa0td1m48RalJf3UUUd1KS0zQxrGsjkklti4UHn+EAcdM5Jza8p2vpsfBTSUmou6Nfwv4m1Xwb4gstZ0a8ksdStH8yKeM8j1BHQqRkEHggkHg1+kv7O/7Q2lfG7QfJcx6f4mtEBvbDdwe3mxZ5MZP4qTg9VZvzF+6fetXwv4m1Xwbr9lrWjXkljqVm/mRTxnkeoI6FSMgg8EEg8Gu7CYuWGlZ6xZ9VkOe1csq8stab3X6o/YxTx0xTsgV4p+zt+0Rp3xt0Xy5VjsPElqgN5p4bg9B5seeTGSR7qTg54ZvaNvUetfVwnGolKLumfvWGxVLF0o1aMrxfUloxRS1odYUUUUAFJS0UAFFFFABRRSUAR7uRVDUtTtdJsp7q7uIrW2hQySTzOERFAyWZjwAB3NZvinxbpfgjSLrVtbvYdP023XdJNK2APQAdST0AGSTwBX54ftC/tPax8ZL6TT9PM2keF4nISzD4e6weHmxwegITkA9yRmuPEYqFCN3q+x83m+c0MrpXnrN7R6vzfZHdftHftiXniWa68O+CrlrTRxmK41NDtluexWM9UT3+8fYdflQjNNr6c/Z0/ZDvfHxtfEPi+GWw8OMBLb2e7ZNfL1BPdIz68MR0wCGr5tuvjqnf8kfjjljuIcV3v9yX6HnfwR/Z28S/GrUVa1iOnaJG+J9WnjzGPVYxkeY3sDgdyMjP6HfC34R+HfhHoi6ZoNkIQQDPdyYae5YZw0j4GepwOgycAV1uh6FY+G9MttO021is7O3jEUUEK7URR0AFaGM+1fQ4XCQw67y7n67lGQ4fK4cy96b3f6LsiQdKWiiu8+qCiiigAooooAKKKKACiiigAooooAKKKKACiiigBmePakU5AoI3CoLm5S0jaSRgqqOSa4q9eGHg6lR2S1beiSRSV9EJd3aWULSSMAqjJzXFapqsmoTZ5VB0X+v1pNU1N9QlzyIgflX+p96oZylfxxx9x7UzarLA4KTjSi9X1k119Ox9DhMKqa55b/kPoopCwUZPFfgnv1JHqjcc5ryj4w/HzR/hXbNbEjUtcdQ0djG2CFP8cjYIQe3U9hjJHGfHj9pmDwoLrQfC86XOtA+XNeqFeK1YH5lwchnGCCOinryCK+O729uNSu5rq7uJbq6mYvJNM5d3Y9SzHkk+pr9x4U4FnjbYrHpqO6js2fa5Nw/LF2rYjSHRdX/kjo/HvxI1/wCJGq/btbu/MKjbDbxApFEuc4Rcn8zknjJOK5Wiiv6Ow2Eo4OlGlRgoxWyStY/VaOGp4eCp0lZLogooorrOkKKKKACiiigAooooAKKKKACiiigAooooAKKKKACiiigAooooAKKKKACiiilOnGpHlkJwVTc+kfgn+1Pc6G8Wj+MZHvNO2rHDqIG6aHoB5v8AfXH8XLeu7PH1xp99b6rZw3drcR3FrMivFNEwZZFIyGUjgggggivy2r1/4HfH6/8AhhdLYXplvPDsjktbjl7dj1dM/qucHk8HOfxDizgeniVLF4CPLPdx6PzXZn51nXDsZJ4jCqz6ro/Tsz73JJ7UoPFY/h/xBY+J9MttR024S6tJ03pLEcqw/wAc5BHUEEGtYD5iK/nCvQnhqjp1FZrdH5jKLTaas0T29w9rKsiNhh3rstH1ZL+HPRx1U9q4j71PtLmS1nWSM4Zeo7Eehr9P4J4zrcO4hUqjbpSeq7eaPPxWGVWN1uj0jINAPy1R0vUo763Ein2IPUH0q9wB7V/cmCxlHHUIYihJSjJJprsz5qUXFuL3JKKKK9EkKKKKACiiigAooooAKKKKACiiigAooooAKayBlwRmnUh6UAfMv7QX7IWl/EZbrXfDYi0jxO26SRQNtvet1O8D7rk/xjrzuBzkfA/iPw1qfhDXLvR9YsnsdStW8uW3lGCvGQQehBBBBGQQQQSK/Y0AKo7V5f8AGr4D+HPjNockGowi21SJGFpqkK/voGPT/fTPVDwe2DgjycXgY1/ehpL8z4HOuGqWMTr4dKM+q6P/AIJ+ZPhDxfrHgTWbfWtC1CXTtRgPyyR4IIPVWU8Mp7ggiv0L/Z6/ah0n4w26abfCLSfFCL89m0nyXOBkvDnk9CSvJUeoGa+E/i18HvEXwc146brltmCTLWl/EMwXKA9VPYjjKnkZHYgnjbG+udLvIbu0uJbW5gcSRTwuUeNgchlYcgg9xXkUMRVwc3Ga06o/PMvzTF5HiHSqJ8t9Yv8ATsfsuR83vT1zxnpXyb+zR+13F4uaz8MeMZ0g118RWuothYrw8AI3ZZT27N7HAP1ijBlDA5r6alWhXjzwZ+24DMKGYUlVoyuvxXkyaiiitz1AooooAKKKKAIm614p+1B8FD8YvAe2yVf7b0wtcWJ4HmHb80WTwA+F59VXoM17Y2ByaRQNvtUTgqkXGWzOPFYaGLoyo1FdSVmfjLd2Nxpd7cWl3C9tdW8jRSwyqVeN1OGUg9CCCMVAMk7u9fff7UP7KJ+ItzJ4o8JpFDr20C6tGYRx3QAPzg4/1vQckAjHII5+DtQsrrSb2eyvLeS1u4HMcsMylXRgcEEHoQa+QxOFnRlrt0Z/PucZPXyys4tXi9pdGv8AMqYHrUyX1zGoVLiVVHQByAKgorjUpLZngQq1afwsCSxySSfeilLE0lRuZ3nU3F5616l8AfgpffGnxnHZIJYdHtSst/eIMbI8/cVsEb2wQAfQnGAcWfgZ+zv4g+NGppJHHJp+gRSAT6lInynnlY8/fb6cDjOM1+i/w3+HGifCvwxbaHoVmILWHl3PMkshxukkb+JjgZPsAAAAB7eBwTk1UqbfmfoXDvD1TE1FiK6tFfj/AMA6HRdHtdB0y1sLSFLe1tYlhhiQcIijAA/AVo0vQZo6/Svpj9sjFQXKth1FFFBYUUUUAFFFFABRRRQBy/jvwbpnj/wtqGgavbi4sb2Py3jzgjnKsp7MCAQexAr8rvip8ONS+FfjfUfD2pjMlu26GdR8s8TcpIPqOo7EEdq/XRuorwH9rL4HD4r+CzfabAG8R6SrTWxUfNOnV4ffOMr/ALQA4DGvNxuG9vTvH4kfE8SZQsfQ9rTXvx2811R8G/Cb4k6l8J/HGneI9PJcwNsuLbdtW4hb78Z+o5B5wQpxxX6o+CvFmn+OPDWn65pM4ubC+iE0Tjrg9QR2YHII7EEdq/H90aNirAqwOCD1FfUH7FPxvbwn4mHgrV52OlarLmydzxb3J42f7snA/wB4Lx8xNeZgMQ6dT2Utn+f/AAT4vhfNng6/1Ku/db08n/kz9Ax0paQMCM0tfSn7UFFFFABRRRQAUUUUAFFFFABRRRQAUUUUAFFFFABRRRQAUUUUAFFFFABRRRQAUUUUAFFFFABRRRQAUUUUAFFFFABRRRQAUUUUAFFFFABRRRQAUUUUAFFFFABRRRQAUUUUAFFFFABRRRQAmKDzSCkkkEalj2oFojz740fE+w+EvgPUNfvCrzRqUtICcefOwPlx/QkZJ7AE9q/K3xBr1/4o1q+1bVbh7q+vZmnnmfqzE5P0HoBwBgCvZf2tPjK3xS+IM1jp9x5nh/RmaC1MZyk0v/LSbjqCRtU8jaoI+8a8V0nTLrWtQs9N0+3e5vruVYYoUHzO7EBVH1JFfL46v7ep7OOy/M/DOI8zlmeL+rUdYxdlbq+rPV/2YvgxL8X/AIgQ/aI86DpbJc6gzjiQZ+SH6uQc/wCyG74z+mtrbR2sEcUaKiRqFVVGAAOgA7CuB+Bnwns/g/4AsdEgZZrrJmvJ1GPOnbG5voMBR7KO9elV7ODw31enZ7vc/S8gyqOW4ZKS9+Wr/RfIfRRRXefUhRRRQBEeteJ/tU/CK6+Lnw3mtdORDrOnSfbrNSOZCqkNEDjjcDx6sFzgcj22gYA9qicFUi4y2ZyYrD08XRlRqK8ZKzPxl1DT7nSr+ezvreS1u7dzHLBMpV0YHBUg9CDVc9fl+7X6C/tU/swp8S7SXxR4at0i8TW8f763UBRfoo4B/wCmgHAJ6gAHoMfn9dW81lcS29xE8E8TFJI5FKsrA4IIPQivj8VhJYeXdPZn895xk9bK6/JLWL+F9Gv80Q0AZoqW1uJbK5iuIJGiniYOkiHBVgcgg1wq19T51WvqRZp5ABr60+Clt8Lf2h9NGg+JtDtdE8axR7VuNMxaC8VRzLGq4TeAMshU92UYyF1vGf8AwT6kAkl8KeJhgn5bXVYugz/z1jHp/sV6n1CpOPPSakj6uPDuJr0VXwzU4vs7P5p9UfGhOKbXqnjX9mH4keBgZLzwzc3luM/v9M/0lAAMkkJllHuwFeYSRPCxWRGRh2YYNcE6FSn8UWjwa+AxGGly1IOL800RUUUViecdj8KfH978MvH2ja/ZyPGLadRcImP30BIEkZz6rkexweor9adPu0vrWGeNg8cqh1YHIYEZBFfjno2lXOt6vZ6dZxPPdXcyQRRxjLMzEAAD6mv2B8NaedJ8P6dYlzIba3jiMhH3tqgZ/HFfTZY5csl0P2XgqpVdOcH8Cs16vc2aKKK9w/UAooooAKKKKACiiigCNmwvrXHfEX4k6H8LvDNzr2v3YtreEYWNcGWZ/wCGNFz8zH07ckkAEip8WPizofwf8Mz6zrU3Iytvaqw8y4kxwiD+Z6AcmvzU+Lfxi1/4x+IG1TW59tvHlbSwiP7m2Qnoo7k92PJwOwAHn4rFxw6tvJ9D4/O89pZZDkh71R7Lt5s0vjf8eNb+NuvfaL5msdKhJ+x6XG+5Iv8AaY4G5z/eI9hgV5tBBJczRwwo00sjBURBlmJ4AAHU1LpmlXes31vY6dazX19cOI4re3QvJIx6AKOSa+/v2af2TrT4bJb+IfFEcd94nZQ8cHDQ2WR0Xs0nq/QdF7s3gUaNXG1G2/Vn5Zg8DjM/xLqTbab1k9l/XRHJfs1fseppgtPE/jq3V74ES2mjOAywHPyvL2LdwnQd8nhfsVIhEoVeKcq7RwOKCCfTFfUUaMKEeWCP23L8tw+XUlToxt3fVvuyWiiitz1gooooAKKKKACiiigAooooAKKKKACiiigAooooAKKKa33aTaSAieURoWPAFcXrusG9mKIf3SH/AL6NXfEWs7y1vC3P8bD+Vc4B1Pev5N8S+NnVnLKsDP3V8TXV9l5dz3cFhrLnnv0H0UUjMFXJ6V/MXvVJHtkRZAck4296+WP2h/2lSHuPDfhO8GcFLnUoWzjsY4mHf1cdOg55Dv2mP2gwoufCXhq5zJ80Oo3kf8HZokPr1DHt0HOcfKVf0PwVwXdRx+Oj5xi/wbR+iZBkKmo4nEr/AAxf5v8AQKKKK/oOEFTXLE/TYL2YUUUUygooooAKKKKACiiigAooooAKKKKACiiigAooooAKKKKACiiigAooooAKKKKACiiigAooooA9U+B3xuv/AIU6wI5zLdaDO3+k2akZRjj95HnowA5GQGHB5AI+7NB1qy8R6RZ6pp863dndRLNHMoI3KRkcHkH2PI6Gvy/r239nj47y/DjU00fV5ZJfDl220lmJ+yOT/rFH90k/Mo9dw5BDfjfGvB8MdTljMJH94tWl1X+Z+e8QZGqsXisMveW6XVf5n3X1FIDioILqO7hSWJ1kjdQyshyGB6EGrHWv5cqU5Up8sj8u20ZZ0rUH0+5DjJjPDL6j1+tdzBOlxGGUjaeeK88A5ra8P6r9mlEEh/dsflJPQ+n41/QvhpxnLAV1leLn+7k/db6Pt6Hj43Dc69pHdHaClpiOGGe1Pr+xItTV0fPhRRRVgFFFFABRRRQAUUUUAFFFFABRRRQAUUUUAFFFFAHI+PfAGh/EnQLjRtesI7+zm6bx80bYIDo3VWGTgj1PYmvzn+P37OOtfBPVzIgk1Lw3cMfs+ppH9w54jmA4V+mD0bqOcqv6gNxWfruhaf4l0u403VLaK+sbhDHNBMu5XU9iK4cThoYiOu/RnzGcZHRzSnr7s1tL9H3R+N4GBX2D+zH+129g1n4T8dXjNbEiGy1ic/6vsEnY9ugEh6Z+bj5hwH7Sv7Ld58JrmXXdCSW/8Jyv8wPzSWTHosh7oScK/wBA3OC3z2T6187GVXA1df8AgM/IaVXG8O4uzVrbrpJH7QLIsiB0YEHkEd6cTnGOa+BP2YP2sp/Bktn4V8X3LT6CSI7XUpSS9pnojnvF6Hqv+7gL95WtxFeRJNC4kjZQyupyCDyCD3FfT0MRCvDniftOV5rQzSj7Sm7Nbrqn/kX6KSlrpPcCiiigApOgpaKAIi449K8s+Lf7PXhT4wQbtVtPs2pAYj1K0RUnGOis2PmX2PvgjNeqEZGKbjNRKKkuWSujlr4elioOnWipRfRn58+Nv2D/ABpoheXw9f2fiCAEBY2b7NOfUkMdnH+/Xmt7+zJ8TrGdon8HXzkHG6JldT9CDX6oKNo5prgY5ANeZLLaEndXR8biOD8DVfNC8fR6fifmd4c/Y5+KHiGSIvosOlQOcGW/ukQLzjJVSz/+O9q+gfhX+wfougzwX/jG+Ou3KYY2FuPLtQcHIYn5pBnBB+TpyDX1mi4pcitqWBo0tbXfmdeD4XwGFkp8rk13d19xn6TpFpotjBaWVrDZWsCBI4LeMRxoo6BVHAHsK0gKAM0vQV6B9fGKgrIWiiigoKKKKACiiigAopMiloAKKKKACmMu5SDT6KAPzz/bT+B3/CF+KR4w0yE/2RrEp+1pGh2290eSx9BJy3+8G9RXzRBNJbTxywyNFLGwdHQ4ZSOQQexr9d/iJ4K0/wCIPhHVNB1KMyWd5CY2x95T1Vl/2lYBh7gV+VPxE8Can8NfF+p+HtVQpc2cpVZNpCzR/wAEi5/hYYP6dRXzOOw/sp+1itH+Z+J8T5U8FiPrdFWi/wAH/wAE/RD9l341J8XvAUX2uUHX9MC21+gPLnHyTD2cA/8AAgw6CvbVHPSvyh+BfxXu/g/8QLDWkaRrDPk39sh/10DdeMgFl+8ue49Ca/U7RtWtde0qz1GymS5s7uJJ4ZozlXRgGVh7EEGvVwOI9vT974lufd8OZt/aGG5Zv34aPzXR/M1aKTNLXon2IUUUUAFFFFABRRRQAUUUUAFFFFABRRRQAUUUUAFFFFABRRRQAUUUUAFFFFABRRRQAUUUUAFFFFABRRRQAUUUUAFFFFABRRRQAUUUUAFFFFABRRRQAUUUUAFFFFABRRRQAUUUmRQBG3XPevnL9sf41H4ceBhomnTEa3riPChU/NBBjEknHQncFU+pJH3a9817WrXw/pF5qd9MtvZ2kTTSyucBEUEsT+Ar8pPi/wDEm8+K3j7VfEF00ixTP5drbyNnyLdeI09BxycdWLHvXl47Eexp2j8TPiuJs1+o4b2dN+/PReS6s4rJzivsn9hf4JGSR/iBqkXTfb6ajr/wGSYf+PIP+B+1fNHwh+G978WPHumeHrQSLFM/mXc6Ln7PAvLue3TgZ6sVHev1d8PaDaeG9HstNsYEtrO0iWGKKMYCKowBXn4DDc8vbS2X5nx3CWVfWazxlZe7Hbzf/ANbFLRRX0h+zBRRRQAUUUmRQAtFJmigCF/lPFfLX7Vn7Lkfji3n8WeFrVU8QRDddWkYAF8oHUf9NB/49064r6nfmkwdvT61jVpRrQcJ7Hl4/AUcfRlSqq6f3p90fjDLA9rNJDNG0UkbFXRxhlI4IIPQ03p869K+7v2s/wBlxvF0M3jHwjaD+2olL32nxLzeKB99AP8AloMdP4h0+YAN8JNujyjZUg4IPUV8jicNPDys9ujPwHN8orZZW5Z6p7Po1/mTadfXWl3tve2NxLbXVtIssNxC5R43ByGUjkEHvX6Gfsw/tPW3xWsY9A16RLXxbbr14RL5AOXQdA4HLIPdl4yF/OwHPNWtI1a90HVLXUtPupbK9t5BLDcQttdGHQg1eFxU6EtNV1RtkudVcqrd4Pdf11P2TcJKcMu7HrXJ+MfhV4S8f25j17QbLUSy7fNlhHmqP9lxhl/AivL/ANmX9pa0+LumrpWqMlp4otY8yxj5UuVHWSMfzXt246e/nlh81fWQnCtDmjqmfuuGq4XNKCqxtKL7r8Gj5c8a/sFeDtbd5tAv73w/MWz5eftMAHoFYhv/AB/8K8zvf+Ce/iRb8LbeJdNksixzJLC6yBe3ygEE+vI/GvvELx1puNo6Zrmng6M3dx+7Q82vw5l1eXO6dn5Nr8EeA/Az9kzQPhFejV7u5bxB4gA+S4lTy47cY5EceTyc/ebJ4GNvOfficjCgUuOOtIgKnJxXVCnGnHlgrI9zC4Slg4KnQioxXQmooorQ7QooooAKKKTtQBHu46VwXxc+LOjfCHwnPrOrS/OMpbWikebcSY4RR/M9AOak+KvxS0f4R+D7nXtalIVD5cMCEeZPKc7Y0HqcE+wBJ6V+ZnxW+K2tfFzxTLrGtS4QZS2tEJ8q2jzwij+Z6k/gB5uMxSw0bR1kz47Pc9p5bS9nT1qSWi7ebE+KvxV1v4u+JZta1ubplLazjJ8q3jzwiD+Z6k1zmgaBqPibVrPStJs5b/ULuQRQ28Iyzsf6dyTwACTxS+HfD2o+Ldas9H0ezl1DUruQRQW8QyzH+QAGSSeAASSAK/Rz9nT9mzTPgvpK3t0U1DxVcxgXN7tykQPJihyMhemW6sRk4GFHhYfDzxlTmk9OrPzLLMrxWe4l1arfLe8pP8kU/wBm39mSw+D1gmp6ksV94quExLcAZS2U9Yov6t1P04r38cmlFMOSW+avq6dONKKhBWR+4YTB0cFSjSpRsl/V2TUtFFaHcFFFFABRRRQAUUUUAFFFFABRRRQAUUUUAFFFFABRRRQBGfyrJ1zVBY2xCkb24Aq/c3C20TOx2gDJNcJqF297cvIeB0VfQV+N+IfFayLA+woy/eTul3S6s9DCUPazu9kV2YsSxJZicknqaKKK/hqrVlXqOc9z6fYaM4GeK+d/2mfjuPCNnL4Y0O5P9t3Ef+kTQPhrSNhxyOjsOnQqCG4ypPdfHD4tQfCnwvJMrpLqt0Gisrdud745dh/cXIJ+oGRuFfAOpald6xf3N7fTvc3dzI0s00hyzsTkk1+0cC8K/Xqix2Jj7ieifVr9P1PtOHsn+tz+sVl7i2Xd/wCRVooor+m4QjTjyxP16EeRBRRRTKCiiigAooooAKKKKACiiigAooooAKKKKACiiigAooooAKKKKACiiigAooooAKKKKACiiigAooooAKKKKXxCPqD9lH40/Z7iHwbrd2fJf/kHSyngHqYc478lcn1UdVFfW49q/KuCaS3mSWJ2ilRgyOhIZSOhBHQ197fs8fFz/hZvhGOG8l3a5pwWK7+UL5nXZIMHowHPT5g3AGM/zfx/wuqE/wC0cPG0X8SXR9/8z8n4kyn2EvrVFaP4l2ff5nr9KDg5FJRX4PTqSpz54nwh2Og6l9ttwjn94vB/oa2B615/pt41ldrIPudGHqK7yGZZ41dcEEZzX92eHXEyzvLVQqyvUp2T7tdGfL4uh7KpdbMs0Ug6UtfsRwBRRRQAUUUUAFFFFABRRRQAUUUUAFFFFABRRRQAUmKWigDMvrSHUraS3miWaGVSrxuAyspGCCD1BFfBH7Un7Ks3w/muPFHhW3ebw67F7q0QbmsiT94esX/oPfjkfoJtyD6VDNbR3MDxyIrxsCrKwyCD1BFctfDwrx5Z/LyPBzTKaGaUfZ1FaS2l1T/yPxjHWvp79lr9qWbwBcWvhXxTcNL4bkYJbXkhJayJ7H1iz/3z16cVZ/ao/ZTbwSbzxd4RgL6EWMl5psY+ayz/ABp6xZ6j+D3XO35YJzXzD9rgqvp9zPxhrGcO4vTS33SX/BP2Yt7qK8gSaCRZY5AGV1OQQeQQR1FWsBup61+fv7K37UcngW4tvCnim4L+H5G2Wt9KcmyY9FY/88if++fp0+/4pFmVXQgqRkEd6+mw+IjiIKUd+q7H7TlOa0c0oKpDRrddUyzRRRXWe4FFFFABRRRQAUUUUAFFFFABRRRQAUUUh6UANB9aRj6c0gHAA5xXi37QP7Ruk/BPSzCPL1PxFcj/AEbTVkwQP+ekmOUQdu7HgdysTnGnFyk7JHHicTSwlJ1a0rRXU7T4kfFfw38KtKOo+ItSitEcN5Nv96acjGVjQct1GT0GRkgc18jfEH9vrXL26eHwjpEGn2QyBc6kPMnfnghVIVOOx3fWvm/x14/1z4k+IptZ8QX8l7eP8qA8JCmSQiL0VRk8D1J6k1zoBB9a+dxGZTk7UtF+J+O5txZXrTcMK+WH4v59D3Cz/bO+K9vcJJJr0FyinmKWxhCt9dqg/ka9m+GH7ettqF5FZeN9KTT1Y4GpaeWaNDkY3RHLY6kkE9B8vPHxOSD3xTsDFctPHVYO/Nf1PEw3EmYYafPzuXk9Ufsjo2t2ev6db31hcR3VnPGJIpojlXUjIIrQP0r8z/2Zf2h7v4Q+IotO1Gd5vC19Kqzo7M32Qk482NRnHX5gBlgPUCv0h02/t9Wsre8tp0uLWeNZYpomDJIhGVZSOCCCCCK+lw2IjiIc0T9nybN6Wa0PaR0kt12/4Bp0UUV1H0RC54HqK+Yf21/gwPG/hL/hLdMizrGixEzKoyZrXksPqhJce2/1FfTu3JBpssSyoyMAVYYIPesqtONWDhLZnm5hgqePw86M9pL7n0Z+MP8ADX23+wx8aPt9nN4A1e6BltQZ9KMh5eLkyRD1Kn5gOTgt0CivBv2ofg2/wj+I06WsITQtULXWnlAQsYyN8P1Qkf8AAWXuTXmXhjxHf+EPEGna3pkvk39hOs8TEZG5TnBHcHoR3BNfK0pzwlfXpo/Q/DMHXq5DmHLPo7Nd1/WqP2L27mHtTlXBrjvhZ8QbL4m+CdP8Rae+6G6jBeMn5oZBw8be6sCPfqOCK7MNuFfWp8yTWx++0asK0I1IO6auvRj6KKKo6AooooAKKKKACiiigAooooAKKKKACiiigAooooAKKKKACiiigAooooAKKKKACiiigAooooAKKKKACiiigAooooAKKKKACiiigAooooAKKKKACiiigAooooAKKKKAISoYc96B9/pTi3ArlviP45sfhx4L1XxBqDbbawgMhUHBduiIPdmKqPdhQ2krswq1I0oOpN2SV2/JHy9+3f8AFz7LZ2fgPTZv30+271NlP3YwcxR/8CYbiO21PWvidhxWt4s8SX/jbxJqeu6nKZr6/naeVuwJPAHoAMADsAK9M/Zd+Dj/ABc+I1uLmFX0HSSt1f7xlZBn5If+BkHP+yrd8Z+Qqzli8RZddF6H4Hja1XPsx5YdXZLsv61Z9Zfsa/Bw/DvwEdc1CILrWtqk7Aj5oYMZjj56E5LH6gH7tfRqZANMjRIUVV4XHSl3YXPavqqVNUoKC6H7jgcJDA4eFGG0V9/dgxwOaTzlJ+8v1zXx5+2x8ervRJLbwR4evpbS7cLc6jdW77XiXgxxKwOVJ+83TjaMkMwr5G/4WX4v/wChp1r/AMGEv/xVcFfHwoz5LXPlsx4pw+AruhyOTW7TW/Y/XwSKBgOKAcjII+lfkx4Z8T+PfF/iLTtF0zxJrU+oX8628Kf2hKBuY4yTu4A6k9gDX278Qvi5pv7Lnwx03Q/t8niPxabbECXcjO8shzuuJiSSse7OBnJxtB4LLpQxcasXNqyXVnTguIaOKpSrzi4Qju2+vZd2e1eLPGmj+A9Hn1bXNRh06whX5pJSevoAMlj14AJ4r5n8eft+aNYzSQeFtDuNWIGBeXj+RFu9kwWYYz12mvj7x38Rdf8AiVrD6p4g1Ga/nJPlxux8uEH+GNeij2Fcz9015dbNJNtU1Zdz4nMuMK05OGFXLHu9W/8AI+lrz9vf4g3CFYNO0O3/ANpYJWP6yEfpVvTv2/vG0EkQu9F0e6jH39iSxu3HY7yB+VfLtFcP1+ve/P8AkfNLiPMU7+0f4H6EfD39urwX4nmjt9ftbrwvcOSBJKfPt/bLqAQT7rgY619G6XqtlrVhFd2F1DeW8y7457dw6OPUEcGvxqr1H4J/H7xJ8F9XWSwla80aSQNc6XPI3lSA43MnZHwB8wHYZBHFelh8ybfLVXzPsMq4vqc6p4xJx/mSs16rY/VAnc+MZHevkb9qz9lT/hKHvPGfgy0C6sAZb/TIV4u+5ljA/wCWvqv8fUfN9/6P8C/EDRfib4ctta0G8S8tZhhtp+eJ8AlHX+FhkZB9R2INdUMljnkele1Upwrw5Zapn6Hi8Hhs2w3LL3oy1TXTs0z8YSuxyrAqwOCD1FIeD7V9z/tXfsqp4k+1eMvBtrt1cAy6hpkK8Xg7yRgf8te5H8fX733vhhsoSjAqwOCD1FfIYnDTw07Pboz8HzbKa2WV3CWq6Po1/mXtF1rUPDup2upaZcyWV/bSCWKeJsMjDvX6Ofs0/tHWHxj0UWOoNHaeK7OMG4tgcLMo482MenqOxPoRX5r87OOle3/snfCTWviB8QrTV7aefS9H0mVZLq/gcxyM2DiGMj+Ju57LnuVB7curVIz9mldP8PM9bhnMMXQxMaNJc0ZOzX6+Vj9NaKRfuilr6g/fAooooAKKKKACiikoAjIy3TiuS+IfxA0n4a+GLrXdamMNlbIWIGN8rfwxoCRlmPAH54GTWp4o8S6f4X0G/wBV1O6S0sbOJppZ3zhFA54HJPoByTwOa/ND9oX48aj8bPFTSgy22gWbFbCyY9B0MjgcF2/QcDuTw4vFLDQv1ex8tnec08qo3Ws5bL9X5IxvjT8Zda+NHix9U1L9zZxZSxsEYtHbRntnuxwCzdz2AAA43RdFvfEWqWmmabaS3t/dyCKGCFcszHsP8e1M07T7rVr23srK3kuru4cRRQQqWeRycBQBySTX6I/su/s3QfCTSY9Y1mGOXxZdx/vCCHW0Q/8ALJD0z03MOp4BIGT8/QoVMbU5pbdWfk+XYDE59inUqN2vdv8Ay/yLf7Nn7ONh8G9HW/vhHeeJ7uMC5ucZWFTz5UXt6t/ER6YA96AGffvS445xSqOtfU06caUVCCskfuuFwtLB0o0qUbJDh0paKK1OwKKKKACiiigAooooAKKKKACiiigAooooAKKKKACiiigCPPHNJ90UvWqWq3y2Vo7t6cD1rzcbi6WBw88TVdowTbb8ioxcmktzn/E2peZILaM/KvLY/Qf1/KsFaWaVpXZ2OWYkk+9HSv8APfirPquf5jVxU3o3aK7JbH1lCkqVNRRGSeeKyvEfiC08M6NearqEogtrSJppHIzhVGTgdz6Ack8VrcljXx5+1z8VDqmpp4P02Y/ZrRlmvnVjiSTGUi9woO49RuI6FKz4ZyWedY2FBfDvJ9kj3MswM8fiY0I7bt9keQfFj4lXvxS8X3Or3IKWw/dWtuekMIPA92PJJ9SccYA4yiiv7MwWEpYGhCjSjaMVZL0P3jDUIYanGlTVopWQUUUV2nSFFFFABRRRQAUUUUAFFFFABRRRQAUUUUAFFFFABRRRQAUUUUAFFFFABRRRQAUUUUAFFFFABRRRQAUUUUAFFFFABXY/Cj4gXHwz8a2OswbntwfKuoUxmSBiN6jPfgEc9VFcdRXHjcLSxuHnQqRvGSaa9TmxNCGIpypVFdNWZ+o2j6ra67plrqFnKtzaXUSyxSJ0dGGQfyq+p5PFfK/7IPxS8y2m8GajLmSLdPp5bunWSP8AA/OOpwW7KK+qAPu+lfxZxBk9TJ8bPDyWiej7p7H4HmGDngsTKjLZbPuug7jNdN4X1HdEbd2zt5T6f/WrmeM1JZzm0nSVTyh59x3FevwTn08izWnWv7j0ku6f+R4mJpe1ptdeh6RnmkU5FQ2lwLmJXXkEZzVjtX+gOHrRxFNVYO6eqfkfLNW0HUUUV2EhRRRQAUUUUAFFFFABRRRQAUUUUAFFFFABRRRQAUUUUAU54I7qJ4pArxMCrKwyCD1BFfAn7VP7Lj+Bri58V+FbUv4dkO+6s4hk2TE8so/55H/x36Yx+gPBzx1qpd2cWoWrwTxrLDIpR0dQyspGCCD1BFctehCvDll8n2PCzXKqOZ0HTno1s+qf+R+NXsa+uv2Sf2opNGmsfA3i25B05iIdO1GZsfZz/DDIT/Aein+E4H3SNvH/ALVH7M1z8MdSn8SaDb+Z4RupBujjznT5G42n1jY/dbsTtP8ACW+dd2DXzSdXAVv6s0fi9OeL4dxuqtbddGv+CftBvDruU8etCnH0r4//AGQv2nF1iC08DeKbpjqSDy9Nv5CT9oQDPlOx/jA+6f4gMfeHzfYC449O1fUUa0a8FOJ+35dmFLMaEa1J6PddU+zJqKKK3PWCiiigAooooAKKKKACiiigCLOT1pM7e/HrSSMsa72PAr4w/aQ/bHVI73wx4EuMzHdDda3ETiM5wywHueo8zpzlecMMK1aFCPNNnkZjmVDL6XtK0rdl1b7I7n9pT9q+w+G1pc+HfDEqX/it/keUAPDY56s3ZpB2XoDy3Ta3wFretX3iDVLnUdTu5b6+uXMk08zbndj3Jqq7tIxZiWYnJJPJpqnJr5XE4ueIl2XY/CM4zrEZpVvLSK2itl/mxO/NP6Nwab1H0r6Y/Zx/ZKvviC9n4i8VQy6f4aBWSK1dSk18uMg9ikZ4+bqw+7jIYYUKE8RLlijhwGX18xrKnTjd9eyXdnzT5Enl+Zsby84344z9abwAa/X6bwVodx4fOhSaRYyaLsEf2BrZDBtBBA8vG3AIBxjqK/MP49+A7P4bfFfxD4f09j9igkRrdWJJjSSNZBHkkkhd20EkkgAnmurF4F4eKmndHv5xw9PKqMK3PzRbs9LWf6o892DZmvvb9hr4tSeK/CFx4P1K5Mt9owD2hc5Z7U8Bf+ANx7BkA6V8EfdH1r2f9kTxRJ4Y+O2gYkkWC/8AMspUTGH3odoPsHCn8KjA1XSrLs9Gc3DeOlg8dCKfuydn6M/T+lpFO4A0tfYn9DBSUtFAHkf7RXwih+MPw8vdNRFGq2wNxp8pIG2dQcKSeitkqfqD2FflzPbS2dxLbzxtDNExR43GGVgcEEHoQa/Z1ufoa/Pn9tz4NDwb4vi8YadEU0vXJCt0ij5YboDJP/bQAt3+ZXPcV4uY4fnj7SO639D8y4vyn2tNYyktY6S9Oj+Qv7E3xn/4Q7xdJ4R1KVhpetyA2xY/LDdYwB9JAAv1VPUmv0EHX2NfjHBcy2dxFPBI0M0TB0kQ4ZWByCCOhBr9TP2efisnxc+Gum6u7qdQiH2a+RcDbcIBuOB0DAhwPRhRl2I54+zk9Vt6C4QzX2tN4Oq9Y6x9Oq+R6tRSZpa9o/TgooooAKKKKACiiigAooooAKKKKACiiigAooooAKKKKACiiigAooooAKKKKACiiigAooooAKKKKACiiigAooooAKKKKACiiigAooooAKKKKACiiigAooooAKKSigCNfWvhD9u34u/2x4gt/A2nTBrWwK3V+yMfmmIOyM9sKp3Hry46Fa+ufi38Qrb4X/D/AFjxHc7Wa0hPlRMcebKeI0/FiM46DJ7V+UGs6rd67q15qN/M097eTPcTyv1d2JLE/ia8bMa3JTVNbv8AI/OeL8z9hQjhab96Wr9F/mU0UsQqgsxOAB3r9P8A9mP4Rr8J/hpZW1zFs1i/AvL4kfMJWAxH9EXC46ZDHvXyB+xx8IP+FhfET+2L2DzNH0JknIYHbJc5zEvuBguR/sqDw1fpAgAAxWWW0LRdSS16HJwdlahCWMqLV6R9OrAsBiuJ+LHxFsPhZ4G1LxHe4dbaP9zAHCmeU8JGPqSPXAyccV2uSOMYFfHP7TXg/wCJHx48cJoXh7RLyPwxo7bftN632aCe4Jw8o34LqoO0EA9HK5DV7FaUowbgrvofb5niKuHw0nRi5TeiSV9e/oj468UeI77xdr9/rWpzedqF/M00z4wNzHOAOwHQDsAKya+0fBH/AAT6GFn8XeJS3J3WmlR4GOx82QfmNn41794L/Zt+HfgRY3sfDVlPcpgi5vE+0S5GDuBfO05APy4r5+GXVKj5qjt+J+VUeFMfjJ+0xLUb6tt3f3Hy5+zh4Xsvg/8ADzWvi94mtds6RtBpFtOdjPn5Sy5BILsdoYAkKHOCDXzl418Yan4/8Tajr2qzede3km927KMYVQOwAAAHoK+jf27PiY+reLLPwZaSFbPS1W6ukAI3zuuU+oVGGPdz6V8qj5jlaxxk1TtQh8MfxZ5edVY4Zxy+g/dhu+76tisuDim42nFKCV4Fe6/AD9lbWvjGq6vfSvofhlX2i6aPdLdYPzCJTxtGMFzxngBsMB59KjOvK0Vdng4LA18fVVKjHmb/AKu+yPCKK/TDw9+xv8MNBSNX0FtUnTrNf3MjluMcqCE/8d/pVDxb+xT8OPEFqRZafcaDcAswmsbhiCSONyybhgHnAx9a9R5VUtdNH2D4Mxqhzc0b9rv/ACPzez2o6GvU/jh8APEHwS1hEv8A/iY6PcNttdThUqjnk7HHOx8Anbk5GSCcHHlleVOEqcuWasz4rFYatg6sqVaPLJbo9n/Zm+PF38G/GCxXcryeGb9wl9bY3eW2MLMg7MOh9V4PIUj9M7S5ju4o5YmV43UMrqchgeQQe4r8Z6/RH9ib4qS+N/hs2iXrtJqGgMttvbJLwMCYjknqMMuOwVfWvfy3E3/dS+X+R+m8H5tJt4Oq9N4/qj6QfDKQ3PtXxt+1v+y4b83XjbwjaA3QBk1LToU/13UtMgH8X94Dr165z9ksDmkKblwRmvYq0YVo8s1dH6FmOXUcyoulVXo+qfdH5HfDD4aat8VvGFn4f0mI+bId09wykx28Q+9I5HQDoPUkDqa/UX4cfDzSfhj4TsvD2iweTbWy8s5y8rnlnc92Y8nt2GAAAzwh8MvD/gbVNc1DRrBLS61i4FzdMqgDIUDauAMLnc2Ofmdu2AOw2gVhhsLHDJ9WzyskyGnlMZSb5py69l0S/UlooortPrAooooAKKKSgBi84JqtdXUVpA8ssixxIpZnc4AA6knsKsn7hr4i/bM/aN+1tc+AfDl0Qqts1a6hbqR/y7qfr9/6bf7wrnr140Ic8zx8zzGlltCVafyXd9jzz9qj9o2b4ta5JoeizPF4WsJSAVOPtsoOPNb/AGBj5B77jyQF+fVUuwVQWYnAA6mmjrX2P+x3+zWbl7Px/wCKLRlhUibSLGVfvdCtww9P7gPpu6bSfl4xqY+tr/wyPxKjSxXEONd3e+rfRL+uh2v7Jf7Mi+BLW38X+I7cnxDPHutbWVcGyjYdwekhBIP90EjqTX1KuSeeKVV2AY6elOC819VSpQowUILQ/ccBgKWAoRpUlZL8X3ZJRRRWx6gUUUUAFFFFABRRRQAUUUUAFFFFABRRRQAUUUUAFFFFABRRRQBFkbeuK43xNffaLoRA/InJx3P/ANaul1a7W0tnkPYcD3rg5XaWR2Y5LEkn3r+c/FniL6rho5ZRl709Zei6fM9bAUeaXO+gUUUjttUmv46Sc5WPojhPjF8Rbf4aeBbzVZCDeEeTaxH/AJaSsDtHuBgsfZTX51Xt7calez3d1M81zcSNLLLIcs7scsxPqSSa9g/ak+Ix8bfECTTreXdpukZt0CtlXm/5av8AgQF/4B714xX9d8C5GsswKrTXvzs35Lov8z9i4cy76ph1Vkvfnq/JdEFFFFfqJ9iFFFFABRRRQAUUUUAFFFFABRRRQAUUUUAFFFFABRRRQAUUUUAFFFFABRRRQAUUUUAFFFFABRRRQAUUUUAFFFFABRRRQAUUUUAavhnxDdeE/ENhrFi5S6sp1mT5iAxB5U47EZBHcEiv0h8EeK7Txn4W0/WLRleG6hVwFbdsPRkJ9VYFT7g1+ZNfVP7GnxCc/wBoeErliyoDd2ZJ+6uQsifmVYD3avx7xDyVYzBLF0l78N/Nf8A+B4qwHtaKxMF70fy/4B9X0UUV/KibhI/KjqPC9750RhY8p09xXRKMfhXn+j3n2S/jb+Enafoa71GDpn1Ff3b4ZZ5/amTxo1JXnTdn6dD5fG0vZ1LrZ6kw6UtJS1+yHnhRRRQAUUUUAFFFFABRRRQAUUUUAFFFFABRRRQAUUUUAFIelLRQBlaxpFpr+mXOn30CXVlcxNDNC67kdGGGUjuCDX5sftLfs83XwV8Qrc2Ky3Hhi9kItZyCxgfr5Mh9cZ2k/eAPcGv03HYelc9418H6V498N32haxard6fex+XJGw5HcMD2IIBB7ECuLE4aOJhbqtmfN53lFLNKHK9JrZ/o/Jn5B288tnLHcQSPDNGwdJI2KsrA5BBHQg1+if7Kf7RsXxT0KPQtalWLxRYRAMWb/j9iAA85f9r+8PXkcHA+LPjj8GtU+C/jKXSrvfNps+ZLC+Iws8fGfoy5AYfQ9CCeO8OeIdR8Ja3Y6zpN09nqNlKJoJk6qw9u4PQg8EEg8GvnqFaeDq8stuqPyLL8diMhxjhUWl7Nf12P2QBx9Kbu4NeV/AH41af8a/B/9pRBbfVLbEV/ZBstDJjqO5RsEqfYjqDXqSrjFfVQlGcVKL0Z+8YfEU8VSjVpO8ZK6ZPRRRWh0hRRRQAUUUUAQ8ZPrVDU9VtdJsZ7u8uI7W2hQySTyuFRFAyWZjwAB3NXxnOexr89f20fiP4zvvHt34W1POneHINstnawOSl2nOJnbA3HII29FK45ILHnr1lQpubR4WbZjHLMO6zi5PZLz8/Il/aN/a6v/Hr3vhzwnLLp/hoFoprxSVmv1xgjHVIzzx1YdcZKj5ioHWl+6a+Or154iXNJn8/4/MK+Y1nVrSu+i6Jdkh3G6hUaRgqgsxOAB1NWtI0a+8RarbadplpLfXlw4jhghUs7sewFffv7N37Jth8N7a08Q+KIk1DxSy70hJDw2OegX+9IO79B0XpubbDYWeJemi7ndlGS4jNKnu6RW7ey/wA2eSfCn9nfQPhn4cj8f/FqSG0t0CyWmi3H3i/3kEqfxyHGRFzx97oyjkfH/wC2J4s1/wCIGn6zoMraPoulzbrXSi5K3Az8xuMY3FhxgcKCQpySxxP2qfEfjDVvipqem+LH8mPT5GXT7WHi3WBjlJEGTksu0knnIwcbcDxs44xXVXxLoP2NP3UuvVtHpY/MXl8nhMGnBQer6ya6t9vI/QjRP26fAN94ee81Bb7TNTjQFrBrcyNI+ORG6/KQDxlihPXA6V8QfE/x7c/E/wAe6v4muYBBJfygpbht3lRqoRFzgZIVRk4GTk965UDJpK5K+MqYiKjLZHn5jn2KzOlGjWatHXRWu+7JAvBrv/2ftPl1D41+C4osbl1SCQ5/uo4c/oprz4NtyK+nf2D/AIeS658RbzxRLE32LRoGjhkzgGeUbQMdwE8zPoStLBwdStFLvf7jDJcPPE42nGH8yfyWrP0Hj+4KdSDpS19qf0mtgooooGRseK4j4ufDy0+KXgDVvD11hDdREQzEZ8qUco4+jAZ9Rkd67RiE255pTlqTSkrM561OFeEqc1dNWa9T8btf0G/8L6zf6Pqlu1tf2UzQTQv1VlOD9R6EcEcivZ/2P/iu3w4+J8WnXc2zR9d22c4Y4VJsnyZPb5iVJ9HJ7V6N+3j8JTYavZ+OtPg/c3e2z1IIOkgH7qU/VQUJ6DYnc18hoxRgVJVgcgjtXyElLB4jTp+KPwKvCpkGZ3j0d15p/wDA0Z+0CsJEBHIp4PNeNfsu/Fc/FX4Y2NxdTeZrWngWWoAn5jIoGJD/AL64bPTJYDpXsakNX1sJqpFSjsz95wuIhiqEK0HdSV0S0UUVZ2BRRRQAUUUUAFFFFABRRRQAUUUUAFFFFABRRRQAUUUUAFFFFABRRRQAUUUUAFFFFABRRRQAUUUUAFFFFABRRRQAUUUUAFFFFABRRRQAUUUUAFFFFAEMibhRyPxpzH5cVx/xS8cwfDjwFrPiG4KFbG3aSON22iSXpGmf9piq/jUykopt7HPVqQowlUm7JK7fkj41/br+K/8Ab3iu18GWMmbLScXF5sPD3DL8qn/cQ/m7DtXy3BDLdXEcUKNLLIwREQZZieAAO5qfWdYu/EGr3up6hK097eTvcTyt1d2Ysx/M175+xX8Kj45+Ja65ewb9K0HbP8w+WS5P+qX324L+xVfWvkpOWLxGnV/cj8BrTq55mlo/adl5R/4Y+yf2d/haPhN8NNN0hkUahKv2m+df4p3ALDPcKAEB9FFeoqAooCiNQM4p3evrYxUIqMdkfveGw8MLRhRgrKKsh9JtFLRVHWMIwKinYJGx7YqYnNYXi6+fTfDWp3UZ2vDayyq3oVQkH9KT0RhWko03Lsfk/wDE7xGfFvxC8SaxuZkvL+aVN7FsIXO0c84AwAO1cyWziiRy8jFiSxJJJ70yvhK0nObk+p/MOLqOtiJSlu23956V+z98MT8VvihpGivH5lgjfa77kgfZ0ILAkcjcSqZHQuK/UnTNPt9FsYLS1gjt7SCNY4oYkCJGijCqoHAAAAAFfGn/AATv0q1kvfGmotGDeRJa26SHqqMZGYD6lV/75FfbMfAwe1fUZdSUKCl1Z+08JYKFDBKrb3pttvyTskTDpRS0V6h94cV8TPh9p3xQ8I6l4e1SLMFzHhZAPmikHKOvupwfQ9DkEivyh8UeHb7wh4h1HQ9RjEd7YXD28yqcjcpxkHuD1B9DX7Gk9Oa/N79t3w4mhfHG5ukxt1ayhvCAMAMAYj/6Kz+NeNmNJSpqolqvyPzPjLAwnh44qK96Ls/R/wCR8/qMnFe+fsUeLH8OfHGzsS4W11a3ltJAxwNwHmIR75TH/AjXgY4+aur+FGoHSPib4SvAu/ydWtX2nviVa8DDTcK0ZLufmGU13h8ZTkukl+ev4H69AgjNLUNu26NfpUhPFfcH9MxfNG4+iiigoKKKKACiiigCEx7eaXkAU4jI4rz74y/FbTfhB4Kudb1Aq8gBjtbfPzTzkEog/IknsATUykoRcpOyRzVq1PD05VajtFatnmf7Wv7QZ+Fvh3+w9GuAvibUo/kZTzbQkkGX/eOCq++T/Dg/nU7tISWJZycknqa2PGHi3UvHniO/17Wbk3V/eSeZI/QDjAVR2UAAAdgBXTfBP4Qan8Z/Glvo1jmGzjxNe3h+7bwggEj1Y9FHc+gBI+SxFeeMqqMfkj8IzPHV89xqp0k2r2iv6/E9E/ZQ/Z4k+KviBNe1q2P/AAiunSZZZBgXkw6RD1UcFj/wHuSP0Xgt0tYUjjUJGgCqqjAAHQAVk+D/AApp3grw/Y6HpVstrYWMSxRRr2A6knuScknqSST1rdLDOM19HhqEaEOVb9Wfr+TZTTyzDKEdZvWT7v8AyRLRRRXYfQhRRRQAUUUUAFFFFABRRRQAUUUUAFFFFABRRRQAUUUUAFFFFACYFIeBilzxUE8oSIt7ZrnrVVRpupLZDSucv4ovd0iQA8Dlv6VgL0qW9uTdXMkx/iY4+nb9KiHAr/PHjDN5ZxnFave8b2j6LQ+sw1P2dJIYOGrzz45ePU+Hfw91LUBL5d/MPs1kAMkzODtI7fKAW57KfpXoh4OK+Lf2wfH7a14yt/DttKfsekxh5UHAM7jP47UK49CzCtOEMpeaZnTi1eK1fov+CfR5Pg/ruMhTa91av0X+ex8+sxdizEsxOSSck0lFFf2TSpqjTUIn7vTXs1yoKKKK0NAooooAKKKKACiiigAooooAKKKKACiiigAooooAKKKKACiiigAooooAKKKKACiiigAooooAKKKKACiiigAooooAKKKKACiiigAroPAniuXwT4w0nW4VZzZzq7IjbTInR1z2ypYfjXP0Vx4zDxxVGdKSupJpryehzV6Ua9J05K6ejP1J029i1aygvLeRZYJ0WSN0OVZSMgg+hBq7ndXiP7KPjM+J/hhDp8z5u9Jka2YkjJj+9GcDoMHaP9w17UvOeetfxBnOBeAx1XDv7Mmv8j+fsZh5YXETpS+y7fLoyRfvV3Og3gu7FGJy4GG+orh8ZFbvhS68u4eEnhhlfw4P9K/UfC3OHgM4WHk/cqKz9Vs/0PDx1Pnp83VHZUUmRS1/b580FFFFABRRRQAUUUUAFFFFABRRRQAUUUUAFFFFABRRRQAUUUUAFFFFAHm/xm+E+l/GHwlc6LqKKk+C9pdhcvbTY+Vx6j1HcZHuPy+8a+C9W+HviS90PW7Y2t9avtYdVdf4XQ91I5Br9hW6elfPv7VP7P8AH8XPDP8AaOlRKPFOmIzQN0+1R9WgY+p5K54DHsGJrycbhPbx54fEvxPheJMkWOo+3or34/iu3qfC/wAIPitqnwf8Y2uu6Y5eLIju7IthLiHPzIfQ9wexweeQf1G8EeM9M+IPhqw17SLgXNneR+ZG/QjnBVh2YEEEdiDX5CXFvLaTyQzxvDPExR45FKsrA4IIPQg171+yd8fm+FPij+x9Wnx4W1OT94zni1mIAWX/AHTgK3tg/wAOD52BxPsZeyns/wAGfG8N5zLA1vqmIfuN9ej/AMj9JwcUpGaggmEyBlIIIyCOhqYHFfTn7UmpK6HUUUUFBRRRQBEy5Brw79qf4JRfFrwLI9lCP7f0tWns3UfNIAMtD9GwMf7QXtmvcm69aQgODnkVE4KpFwlszixeFp4ujKlUV1JWPxfZGjcqwKspwwPY10PgXwDrfxH1+HR9AsXvb2T5mI4SJMgF3boqjI5/rX1n8f8A9kS+8X/Fi11Xw20dpp+tyO+oySZKWkoGWlAA6PjpnJcnoDxneMfil4S/Zd8NXfgz4eRRaj4tlGy+1ZyJPIlA27pDyGdfmxEPlQk5Gchvm/qPspt1HaC/E/E5ZAsHWnLFy5acXv1l1SS80dr8MNE+G37Leo6Xomsarb33jjWZBFLeeVkwBgdq9/JiJCrk8sWDH5R8n1NFtdd6YwRX41alql5reoXF9fXM17ezuZJbi4kLySMe5Y8k19a/A79t5NB8PwaJ45ju7yS2Hlw6vCBJJIg+6sqkglgON4yTxkZyx7cNjqTfs7cqWx9Tk3EWDjKWHlFQgvh/4L7mt/wUG8HodP8ADPilFRZ1mfTpm7urAyRj8Csn/fVfFP8ADXuv7Tf7RyfG690+z020msdCsJGlj+0Y82eRlA3MASFA+YAAnqSewHhf3a8XHVIVazlHY+D4hxNDFY6c8O7xdte7Ss2O3Y/hpjDFeg/Abw/p/jH4t+HdH1ezF/p17K0U1uzMu4bG5ypB4xnr29K+49P/AGJ/hfaXQmk0u7u17wz3shT9CD+tVh8DUrw54tWLyvh+vmlN1aLSSdndvy8j4W+E3wg174xeJI9L0a3KQKQbrUJEbybZcEgswHU4IVepPsCR+mfwu+Guk/CnwlaaDpUQSKEZlmKgPPKcbpHx1JwPoAB0ArZ8NeFNK8IafHp2jafBptlF9yG2iCL9cDqfUnk1t7eK+iwmDjhk3e7Z+u5LkNHKo8zfNN7vt5IG+lIDk9afXl/xe+Onhj4L6WZ9XuWnv5F3W+mwEGac5xwOir6scDg4yeD3Skoq8nZH0davSw0HUqyUYrds9N2hse1LsxiuJ+E3xIsfin4G0/xJYKIUuk/e2/mBjBIOGQkeh6dMgg4Ga7cHcOKakpK62LpVYVoRqU3dNXXox+BS0UUzY5T4ieCbH4h+DdW8Paiga2voWiJxko3VHHurBWHuBX5MeKvDd94N8R6homox+VeWNw9vKvbKnGR6g9Qe4Ir9jG4FfDv7evwq+xapp/jqxi/d3W2yvwo6SAExSH6qChPQbU9a8nMKHtKfOt4/kfnnFuWLE4dYiC96G/o/8jzH9kT4pt8NvirbW91P5eja5tsrnccKkmf3Mh+jHbk8BZGNfpghBwR93tX4vZKEY4Ir9Rf2YviuPir8LbC9nffqtl/oV/k8mVAPnP8AvKVb6kjtXPl1bmi6T6ao4ODcy5oywdR7ax9OqPYqKSlr3j9SCiiigAooooAKKKKACiiigAooooAKKKKACiiigAooooAKKKKACiiigAooooAKKKKACiiigAooooAKKKKACiiigAooooAKKKKACiiigAooooAKKKKAIeCK+HP29vin9t1PTPBFjP8AJbYvb8KeshGIkP0UsxHQ70Pavsbxj4ms/B3hrUdb1B9ltYQPcSsOu1QTgepOMAdzivyV8aeKbvxv4s1bXr4n7VqN09wy7iwQMchAT2UYUewFeTmFb2dPkW8vyPz3i7Mfq2GWHg/env6L/MxlUuwCgszHAA71+o37M3wsPwo+FmnWFwhTU7v/AE29B6iZwPk/4CoVfqpPevij9kf4Wn4jfFW0ubqHzNH0Mi+uMj5XkB/cofq43YPBCMO9fpiqgYx0rDLKKSdV+iPO4Ny3lhLGTWr0j6dWS0tIOlLXun6mFFFFACEcVleIrEalot9aZ2+fbyRZ9Nykf1rU7io5E3ow9RQZVY89No/GWeIwXEsZOSjFTj2NQdzXf/Hvws/g34veKtMZVWIXzzwIrbgIpT5kfP8AuuK4Bhtr4WvBwnKD6M/mHG0pUcTOEt02vuZ9e/8ABPXxDb2/iLxVocnFxdW8F1GQeqxsysP/ACKv619zdK/Iv4UfEC7+GHj3R/ElruItZh9oiB/1sDfLIn1Kk4PY4Pav1S8F+LLDxv4asdc0udZ7G+iWeJ1IJweqnBOGByCOxBHavpMurKdHk6xP2LhDHwrYT6u370W/uet/vOmpDS0V6x+gkICj2r86P26ddt9V+Na2kDEyabp8NtMD0DsXlA/75kXn/CvvLx/41sPh/wCEtT17UpNlpYwmVsY3Mf4VXPVmOAB6kV+UHjfxXd+O/GGs+IL1ma4v7l5yGYtsUn5UBPO1VwoHYAV42ZVVGmqa3Z+bcZY2FPDxwyfvSd36L/MwSeBXQfD2zfUPHvhy2jVneXUbdAqjJOZF6VgfwCvVf2X/AAzJ4p+OXhO3Qsi2t0L6RwCcLEDJzxxkqB+NeBh489WK80flOWUnVxdKK6yS/E/Uu2GIh9KlAzSAbUAp3QV9wf05FcsbC0UUUFhRRRQAUUUjcCgDM1bU7bSbC4vbyVILa3RpZZZWCpGqjLMSegAGc1+Yf7RHxtu/jR42luVZ4tCsmaLTrZuy8ZkYf3nwCfQYHOMn3P8Abc+PbTSN8PdDuCApWTVZomxnjK2/6hm/4CP7wr41I2mvnsfieZ+xg9tz8d4rzn29T6nQfur4vN9vkaPh/QdQ8Va5Z6Vplu91f3sywQQp1ZicD6D1J4AyTX6g/AX4OWHwa8E22kwlJ9QnPnX14q4M0xHb0VRwo9BnqTnx79jD9n9PDWjweOtctlOr38edPikXJtoGH+s9nkHcdEOP4mFfWGCR6V1YHCeyj7Sa95/gfQ8L5L9TpfWqy9+S0XZf5smopKWvXP0EKKKKACiiigAooooAKKKKACiiigAooooAKKKTcKVwGE+1LnimNKoHJAqncatbW5w8yj8ea8zEZjhcIr1qiiu7aRai5aJF/cO5orCk8UWyLlCzn0wR/Oqkni8j7sWfqcV8ji+O8hwek8RF+mv5G8cLVltFnTbvpRvHr+lce/im4b7kaL9STUDeJLtujhfoP8a+XxHitkNL4JOXov8AM3WArPeyO2JHrxWN4jvBBYMqkbpPl/x/SudbXL5hjzyPoB/hVa6vZrvb5rnA5ANfE8QeKuCxuAq4bBQkpzi0m7JK+nRnTSwE4zUptWRHRRRX8nSbnK57xheMPEFv4W8MalrFxkQ2UDzPt6kKM4Hueg+tfmlrerT69rF9qNy+6e7neeQjOCzMScZ7ZNfX/wC2T4x/srwTZ6FFIA+p3AeRDnPkxYY/T5zH19/w+Mq/qPw2ypUME8ZNe9N2Xov+Dc/U+FMHyUZYiW8np6L/AIIUUUV+0n6AFFFFABRRRQAUUUUAFFFFABRRRQAUUUUAFFFFABRRRQAUUUUAFFFFAgooooGFFFFABRRRQAUUUUAFFFFABRRRQAUUUUAFFFFABRRRQAUUUUAe6fsi+NB4c+I0ukSybLbV4DEF4AM0eXQkn/Z8wAdywr7iUYNfl/4U16bwv4m0vV4CwksrmOcBDgttYEr9CMg+xNfpppmow6rp9tdwuJIp41lRx0ZWGQfyNfzF4lZb7HGQxUVpJa+q/wCAfkPFWF9lio1kvjWvqv8AgF3GOasaZceRewydg2D9DxUFItflOV4uWBxtLEQesZJr7z4acVOLi+p6RG+9Fb1p+cGs7R7sXNhE5OSV5+o61oHrX+keXYlYzCU8RF3U4pr5o+OkuWTi+hLRRRXqkBRRRQAUUUUAFFFFABRRRQAUUUUAFFFFABRRRQAUUUUAFFFFABTWGRTqKAPh39tL9nsWck3xA0C1xGzAatawR8ZOf9IwPU4D++G7sa+Oa/ZTUrC21Swns7uFLm0nQxSRSqGSRGGCpB4IIOMV+ZP7SfwTuPgv44aK3Vn0HUN0+nzMclQCN8TH+8hI57gqepOPnsfhOV+2hs9/8z8e4qyZ0Z/XMOvdfxLs+/oz6N/Yr+PreINNHgTXbgf2nYR502eRvmuIFHMfuyDp6r2+Qk/Wy5Pavxu0LW73w9rNlqmmzva3tnKs0M0ZwVYHI/8A1d6/Uf4D/GCy+M/gW31e3CwX0Z8m9tAcmCYDkc9VIwQfQ46g104DFe1j7OT1X4o9/hbOfrVL6tWfvxWnmv8ANHqNFFFewfoQUUUUAFFFFAGTqunrq+nXdo8k0C3ETRGS3cxyIGBG5WHKsM5BHINflJ8XfhpqXwo8dajoGpb5vKbzILt4yguYT92QdevQ4JwwYZ4r9bc814N+1V8Dk+LfgR7uxhT/AISbSwZrN+QZV6vDx13AZGR94DoCa4MbQ9tS03R8fxHljzDC81P4oXa811X+R+anGKKsXtlcade3FndwyW91byNFLDKpV43U4ZSD0IIIxVevj2nFn8/TpypuzCigDNW9N0261jUrWwsYXuby5lWGGFBlpHY4VR7kmnGLm+VF06Uqr5Y7nu37EnhabXPjZa36sv2fSraW5kLLnJdTEoB7HMmf+Amv0gTGBXjX7MnwTT4MeB/s91sk1zUGW4vZU5CkDCxg9wuTz6s3bFe0dBzX2WDouhRUHuf0Nw/gHl+DjCfxS1flfoJ93FNllWJSXOF9a5P4g/EfQvhloUmreINQSxtI+FB5eVuyog5Y+w6dTgAmvgX48/tY6/8AFp5tP0tptA8NhyBbpJtnuQMgGZlPQg58sEr6lsA0V8TTw69569jXNc6w2WQ993m9orf59ke7fHn9tLTvDqXGjeBZodU1Mho5NSxvt7Y8j5O0jDrnlOn3uRXxBr+v6l4m1W41LV76fUtQuG3S3Fy5d2Pbk9gOAOwrO2mgYHPX2r5fEYqpiHq9Ox+JZpnOJzOfNOXuraK2R9JfsT/FxvB3j7/hF7+4K6RrjBYg7HbFdD7hA7bx8h9Ts9K/RAEY4r8YYLiS2njnhdopo2Do6HDKQcgg9jX6n/s7/EW6+KXwq0jWb+3mgvtht7h5Y9onkT5WlTgAq3XgYB3L/DXtZbXc4OEt1t6H6LwfmLrU5YWpvHVenb5HqlFFFe0fpZE3pXJ/EvwNafETwPrPh29H7i+t2j34yY36o491YKw9xXWscDmmggMw9KTSkrM561ONaEqc1dNNP0Z+N3iHQrvw1rmo6RfoI7uwuJLWZVOQHRirYPcZFe7/ALFfxPXwR8Txol5KI9M18LbZbotwufKP4lmT6uvpXQ/t2/C06B4wtPGNnERZawPIuyo+VLhF+Un03oPzjY96+XLa5lsLuGeGRop4XEkciHBVgcgg+ua+PmpYTEadH+B+A1IVMjzPT7Mrrzj/AMMfs6WBUHqKdkZx2rzr4GfEWP4nfDHRNd3o11LCI7tU4Czp8sgx25BIHoRXoX3a+vjJTipR2Z++UK0cRSjVg7qSTXzJqKKKo6gooooAKKKKACiiigAooooAKKKKACiiigAooooAKKKKACiiigAooooAKKKKACiiigAooooAKKKKACiiigAooooAKKKKACiiigAooooAQDFLTSfSobmURRMxIAUZJPagmUuVXZ8lft9fEr+zPC+l+DbSYrc6lJ9qu1U9LeM/Kp/3pMEf9cjXwrz1r0D46/ERvih8U9c11XZrR5fItAxPECfKmB2yBuI9WNL8Cfh2/wAUfifouhspaxMv2i9OcYt0+Zx9W4Ue7CvkcRN4rE8q72R+A5pXnm+aOMNU2or02/4J9yfsdfDD/hX/AMKre+uoPL1XW8XtxuGGWMj90h+iHdjsXYV7+OpqrbwR2lukcahI0AAVRgADoAKs5JxX1VOCpwUF0P3HBYaODw8KMdopIkopB0pa0O8KKKKACkPSlpMigD4q/b6+F8s40vxxZWrOkafYdQkUEhULZhYgDj5mdSx9UHpXxf8AeGPSv2E8Z+FtP8aeG9Q0XVLdbmyvojDKjKDwehGejA4IPYgHtX5XfF34Z6j8IvHd/wCHr8NIkJD212Yyi3MJ+66/qDgnDBhnivm8xw7Uvax2e/qfjPFuUyp1frdNe7Lfyf8AwTivumvSvhD8evFHwYv9+j3n2jTZHLz6XcktBKSMFgOqNwPmXBOBnIGK82XrzSv1rxqdSdKXNB2Z+e4bFVsJUVSjJxkuqP0G8Gft3+BtZhiGvRXvh+4I/ebojPEp9njG4j6oKueL/wBuX4d6LaSPpFxe+ILrYTHFBbPCpbHAZpQuBnGSAxHoelfnXg0V6v8AalXltZXPso8YY9U+R2b721/Ox6v8b/2hfEXxuvIkvQun6RbsWg0y3csoPPzyMcb3wcZwAB0Ayc+VctTadk+9eXUqSqy5pu7PjsTi62MqupWlzSfViDhq+4f2CPhe+naRqfji8jaN7zNlZA5G6JWBkf0ILqAD22N618xfA/4Ral8ZPGtto9qhjsYyJr66J2iGEMAxHqxyAFHUnsASP1J8PaDaeGtEsNKsIvIsrOCO3giyTsjRQqjJ5OAB1r2suw75vaSWnQ/ROEcplOq8ZUXux0j5vv8AI2qKKK+iP2MKKKKACikyKKAGE8V5B+0b8aYfg54Cnvo5I21y8zb6dbP/ABSY5cjuqA5PYnaMjcK9O1TUrfSbC5vbuZILW3jaWWWVgqIqjLMSegABOa/Lr9oP4u3Pxi+IF1qgZl0q1zbadDyNsIJw5HZm6n8B2FefjcSqFPT4nt/mfIcRZt/Z2FtB+/PReXd/I86v7641K+uLy7me5uriRpZZpWLPI7HLMSepJJOa9y/ZO+BR+K3jFdT1W2MnhjS3DThxhbmbGUhHqBwze2B/EK8h8F+D9S8feJtN0HSITPf30ojQdlHVnY9lUAkn0Br9U/hd8OdM+Ffg+w8PaYuUtk+eZgA80h5aRsdyfyGB0Arx8BhnWn7Wey/Fn59w1lTzDEfWq6vGL1v1Z2cUawoAOlP+9R1pTwK+oP25WitBaKKKCgooooAKKKKACiiigAooooAjJxQcnoKa8qqOelZd7r1ra7l3bnH8I5NeJmGb4LLIOpiqqivN2+40hCVR2irmvVW4vYbcZdwB65rlLvxPczZVAI1/M1lyzSTtud2cnuxzX4jnPi7gMLenl8HOXd6L/NnpU8BOWs3Y6q68UwREiMGRvYYH51kXPii6nzsAjHbHJ/z+FZOOaD9K/E808Ss9zC8VU5IvpFW/Hc9Kng6UOl/Unm1G5mYl5nOe2cD8qgz6UintmlIr86xGZ43GPmr1ZSfdts7IwjFWSsLRRRXj3kzQKKKM1NmAUUUVXLIBGpM7RmmlsEVm+ItWh0PRL2+uG2QW8LzyN6IqlmP5A134bCzr1o047scYuTSXU+Hv2pfFg8TfFW9gikMlrpsaWqAH5d4+aQgeuWKn/cHtXj1XdZ1ObXNWvdRuCDcXc8lxIV6F3Ys2PxJqlX9yZLhI4HA0qMekUn62/U/oDLsOsNhYQXRJBRRRXtHpBRRRQAUUUUAFFFFABRRRQIKKUDNe7fD79jrx944sre/ubeHQLKU/L/aLMJyv94RKCR9G2nv0xnopUZ1XaCueZjMywmXw58RUUV5vf07nhFFfR3xA/Yh8aeE7OS70q6tvENvEu51hzBMPXCscEDr97PHSvKvgwbG3+LXhiDWNOh1Gym1GO0uLS6iVkIkPl5dW4O0tu59K0lhqkJKE1a5xU87wmIw88Rhpqaim7LfRXtZ6q5xCRvIwVFZmJwAoySa0NB0DUPFGr22l6XaS3uoXJKw28Q3O+AWOB7AEn0ANfrbovgfQNDtDDpmkWOnwuuNlrbJEMfRQK+JNX8Cr8CP2vvDs1vbFNE1O/ElhtUqiLPmJ4hgADY0hAUZwhTPWu+eXulytyum7PyPjcHxmsb7WEafLKMW43d7tLbZHmep/svfEfQdA1HWtU0Eadp9jbtcyNNcwlii/ewqsTkDJ5x7V5PX6++N9Di8V+B9Y0iTPl31jNbtt4OHjZePzr8g2GGI9Kwx2FjhuXkvr3PS4Wz3EZx7VYhJOLW19nfu32Er62+EX7GWi/En4e6R4juNev7V76IyNFGke1SCVIGR04r5Jr9P/ANkx9/wA8K85by5R+Ur1WXUYVqjVRXVieMsyxWXYWnLDz5ZOVr2T0s+9/I8si/4J8eHFdvN8Q6m4/hKCJcfXKnNeNfHH9j/WPhXo82uaTeNrmjQktcJ5QSa2j4w5AJ3rknJAG0YJGMkfQXxJ+Ofibwb+0t4a8IWs0Eug6nHbpLBJCN6tJKyllfrngcHI69Oo9/8AE+mQ61oGoWVxEs8E0DoySDKsCpHNew8LQqqUYRs1p8z86pcQ5tgqtKdaqpRmk7WW1/RWZ+O9fSnwq/Yu1D4l+BdJ8RHxEmk/2iryC1ksS5RA5VTu3jO4Lu6DgjrXzlbWkt7exW0EbSzTSCOONRksxOAB+Nfrj4Q0e08B+A9J08OPs+l2McRbplUQAnnHXGea8zA4aFSUnUWiR91xVnmJwFGj9WlaU2+ieiXnfqz4Q+LP7HWsfCzwdqPiI65b6la2Xl741tzG7KzqmRkkcFs9eg/CvncDJxX6u/H3TTq3wb8X2yLvkbTLhkUd2WMso/MCvyp09rdNQtjeBzaiVTMIxltmfmxyOcZ7ioxmHhRqJQ2aNeFc5xOZYSq6zvOL6K2lvLzuer3f7KHxPtoxLD4dN7AY1kD21xCTyucbS4bI+n51wmtfDjxT4eikl1Pw5q2nQx/elubKWNB77iuMcda/Sz4O/HPwr8XYJYNAnme5s40e4imgaMxhsgZP3SeD0Jr0K9ubOyQPdvDChYKGlIUEnoMnvXcsto1I80JaHyz40zHC1nSr0lddNU/1PxuII6jFJX1L+3nren3fjbQNOs0iElvayTyPGq4cSuAuSOv+qJ5/ve9fLVeFXpexqOF72P1rKsc8xwsMRKHJzK9r3tr6L1CiprW0nvrmG2tYZLi5mcRxwxKWd2JwFUDkknjAr0+2/Zh+J91p6XqeEbpYHQOPMliSTBGRmNmDA+xGQeDzURpTn8KudOIzDDYW0a1SMb7XaV/vPKqK0tb8P6n4avWstUsLnTrodYrqJo3xkjOD1GQeenFZtQ1bRnRRrQrRU6bugoooqDcKKKKACiiigAooooAK/QH9mfxIviL4QaNlg01kjWkgBzt8s7VH/fGw/jX5/V9X/sS667WniPSXZRHFJFdRLnklwyOfw8tPzr8p8RMCsTlXtEtYNP5bfqfF8U0Pa4Pn6xaf6H1TRRRX8jdT8gNXS9cFjB5TKWwSR2wDWgfFqn/lg35iuazzikXjNfq+A8Q87y+hDDUKiUIpJJpOyXmcE8HSm3KS1Z048XJ3iYU5fFsR6xMPy/xrluaOa9SPipn8Ptp+qI+o0ux2Efiq1P3jt+oqePxBZuOJtv8AvZH864cLTsgV7NDxgzenpVhGS9Gn+Zm8vpPZs9Bhv4JuUkVvoan81SOCDXm4JHTip4dSuoSCk7j2Jz/Ovr8D4zUW7Yqg15p/oc8suf2ZHoYIPQ0Mea4q38S3cON21x3zwa07fxXG7ASAx+/UV+kZZ4lZDmFouo4SfSSt+OxxzwVWHS/odH9aAcHpVK31S3u/uSqT7GrUbD1yK/RsNjsNi0pYeamn1TT/ACONxcXZomooor0yQooooAKKKKACiiigAooooAKKKKAIieMiuB+M3wr074veCLvQr9VDsDJazkZME4BCSD6ZII7gkd673fu4HFC5IFTKKknF7M5q1GniKcqdRXi9Gj8c/FHhnUfB3iLUdE1WA29/YzNDMnUZB6g9wRgg9wQa9B/Z1+Ms/wAGPH9vfyM76JfbbfUYFJ5jzxIB3ZCcjuRuHG7NfTn7bHwHPifRf+E30W33app8W2/ijUZnthk7/dk/9Bz/AHRXwafuivkq1KeDrpx9UfguPw1fIcepU+jun3X9aH7LWV7BqltFcQSLNbyqHR0OQykZBB7girj/ACA4FfHn7D3xvGpaefAOr3A+0WaNLpkjtzLDkl4snqUzkD+7nslfYmea+po1VWgpo/bcsx8Mww0K0Ou67Pqh9LRRWx6wUUUUAFNIBX2p1FAHzz8cf2R9C+LN7Jq9jcHQNeYfNcRxh4pyBx5icc8D5gfXINfLmvfsR/E/SbryrSws9Wi7TWt4iL27SbD+nav0kwOmacRgVxVcHRrSvJanymN4cwONm6k4uMnu07X9VsfnN4W/YZ+IWsTJ/ai2OhwbhvM0wlfbnBwI9wzjkZIHuK+tfgt+zR4X+C0IuLWN9V1uRQsupXYG4cAFY1HEak5OBk84LEAY9h7471na5r1h4b0641DU7uKysYEMks8zBURR1JNFLC0qDulr3KwmR5fln71Ru11k72/RGjn5PYV4D8fP2q9B+E6T6bpzxa14n2kLZxtmO3bHBmYdMHnYDuPtkGvDPj1+2re+IjcaF4EebTtPDFZNYOUnnAP/ACxHWNT6n5iCOF5z8pO5kYsxLMTkknk1w4rMFT9ylq+58znfFcaV8Pg9ZdZdF6dzpfH3xJ8Q/EvX5NX8Q6lJfXJ4jj+7FCv92NBwo+nXqcnJrmOScml78U3cTXzkpSqPmk7s/JateeIm6lR3k929xxxn5am0/T7rVL63srG2lu7yeRY4YYELvI5OAqgckk9q7b4V/BfxT8YdXaz8P2Q+zxYM+oXJKW8AyPvNg5bn7oyTycYBr9Bvgp+zl4X+DNkHtYRqWuSLifVblB5h/wBlBzsXnoDzxknAx6OFwNSt7z0j/Wx9Rk3DmIzFqb92Hd9fQ8R+An7Esdq1tr3j9fOnU+ZFoiHdGOODMw+8e+xeOBknJWvsC1s4tOt44II0hhiUIiRqFVVAwAAOgFXVXFBIFfT0qMKUeWCsfteX5Zh8up8lGNu76v1ZJRRRWx6wUlLRQB5v8d/hwvxS+GOs6Au0XckPm2rHHyzId0fJ6AkbSfRjX5SXMElrPJFMjRSxsUdHGCpBwQR2Nfs62Nh71+a/7Zfw1bwJ8W7jUYItmma6pvYiq4US5xMv13Yf/toK8TMqHNBVV039D8w4yy/npwxcFrHR+j2/E7b9gj4knSfFupeDrqULa6mjXdqrHpcIBvVR/tRjJ/65V95bfxr8d/Bvia78GeKNJ12yYrc6fcx3KAHG7aQSp9iMg+xr9a/CHie08Z+HNP1uxbda31ulxET12soOD6EZwR2INXltbnpOD+z+TOzhDMfrGGeHm/eg9PR/5HR0Ug6UtewfoYUUUUAFFFFABRRRQAUUUUAFFFFABRRRQAUUUUAFFFFABRRRQAUUUUAFFFFABRRRQAUUUUAFFFFABRRRQAUUUUAFFFFABRRRQAUUUUARZ5bivDP2u/iN/wAK/wDhFqC283lanqv+g2204YbwfMYd+EDc9iV74r3NiApzX51ftv8AxEbxZ8Uk0KFw1loUflHHIaeQK0hz7ARrjsVb1rhxdb2NJtbvQ+W4hx31DAzafvS0XzPnGvuv9gX4brp3hfVfGd1ERc6jKbW0Zh0gjPzlT6NJkH/rkK+JNA0O78Ta9p+kWKB7q/uI7WFScAu7BVyewya/XLwD4XtfBPg3R9Cs8m30+2jtlYgAvtUAsfcnJPuTXk5dR5puq+n5s/P+D8B7fEyxU1pFaer/AMjpqKKK+kP2kKSlpD0oAzNV1S20jTrrULyZbe0tY2mmlfoiKCWY+wAJrh/hn8e/BvxZt86FqiG9Ay9hc4iuU9fkJ5HupI9686/ba+Ir+DvhSdJtZQl9r0v2MAOQwhA3SkfhtQ+0lfnfaXc9jcRz200lvPGwZJYmKspHQgjkGvJxWO+r1FFK66nwOccSf2biY0YxUkleXR67WP2b8z1OKUnca/Oz4Uftt+LvBbQ2fiT/AIqbTFwu+U7LtB7SdH/4GCT/AHhX2b8Mfjx4P+LFsraFq0b3YXdJp9z+6uI/XKHqB6rke9ddHFUq3wvXt1Pby7PcHmCtCdpdno/+Cei8k47eleefFv4N+H/jNof9mazCytG26C9gCie3OQTsZgcBsAEYwR7gEehqCevNOHU10yipLlkro9mrRp4mm6dRXi90z8tvjJ+zZ4q+D97JLcWr6noO8+VqlpGzIFyAvmj/AJZMcgYPBPAJxXklfs5NbRXMTRyRrJGwKsrDIIPUEV4T4+/Y2+H3jWWSe2sZPD945LGTTGCIWIxzGQVA74UL/OvBr5be8qb+X/BPzHM+DXKTqYSWn8r6ejPzcUjPzUHb/DX11rf/AATy1aHnS/Fdpc/L0urRost/wFm4qho//BPnxRPc41TxHplpBkfNaJJM2O/DKg/WvO+oYi9uX8j498MZkpcvs396sfKbnc3HFek/B/4D+J/jFq0UOl2ckGkJIEutUlXbDCOMgE/fbBHyrk8jOBzX1/4B/YZ8D+F7uK61ue88SXCc+VckRWxPGD5a8nnPBYjnkV9FaXpNpotjFZ2NrDZWsS7I4LeMRxoPQKOAPpXoYfLbPmqv5L9T6vK+DqnOqmLaUV9lat+rOQ+Efwi0T4PeFo9J0ZGk5LzXcwXzp3yTlyAOmcAdh75J73cOh4NKefwphOP6mvfjFRVorQ/VaVKnQgqdNWitEkWKKKKo6AooooAhZRJtzQf505h1rjPil8QLD4Y+CtQ8RajJiG1jysQOGmkPCRr7sxA9up4BpNqKbZz1akKMJVJuySu36Hzj+3J8aDpOmReAdKmxdXyrPqbo3McG7KR57FyuSP7ox0avhytfxT4l1Dxj4i1LXdUm8+/vp2mmftknoB2AGAB2AAr0z9mD4OSfF/4iwJdR7tC0spd35YfLIM/JD/wMqQf9lX7gV8hVnPGV7LrovQ/BMZiK2fZhyw2bsl2X9as+lv2JPgm3hTw0/jHVIQuqavGBaK6/NDa9QfYycN/uhPcV9VKMc1BBAlrEscahI1AVVUYAA6ACrA9q+qpUo0YKEeh+35dgqeBw8KNPZfi+rHjpS0g6UtbHqBRRRQAUUUUAFFFFAEZbAFAOaC2OtZ+oatBZLljlscKOteXjsww2X0XWxNRQit23YuMXN8sVdl6SURjnisjUfEMNsSqne4/hXt9a5/UNdnvcqreXH6KeT9TWaM96/nDibxZUXLD5Sr/3mvy/zPYoYD7VT7i9e6zcXrEb9qH+Ecfn61Spp474pSfl9a/nDMc5x2ZzdTFVXJvu7/d2PXhCNNWirIWiikZgvU4rwIxlN6Gw0HNBcD6VxvjL4s+FPAaN/bGs28EoGfs6kyTHpjEa5buOcYrxfxT+2rptqWj0DRbi9YMy+deSrCmB0YKu4kHng7T0+lfYYDhnMsws6NJ2fW1l97PRw+WYvFWdOm2u+y+9n0y0gT7xFU73WLLT4WmuruGCFeryyBFH1Jr4Q8SftPePvEYZV1aPTYGGDFZQhPyc7nH4NXmmqa3qOtz+fqV/c3suMb7qZpX/ADYk1+jYHwyxVSzxNRR8lq/0PqcPwpiJ61pKPpqfoDrf7QPgDQNwufEdq7j+G1JuDn0/dhufrXB6x+2Z4QsZnisrPUtQC9JUiSNG/wC+mDf+O18WUV9xhfDbLKSvWbk/Wy/A9+jwrhYfxHKX4L8v1PqO+/bfnbcLXwqqrzh5Lwkn0+URj+dcxfftl+Mp5H+y2Wl28Z+6Hikdxz67wOntXgdFfSUOCsmobUk/Vt/merDh7AU9oL53f6nsl5+1h8Qbkny762teScQ2yn/0LNZp/aZ+JR/5mV//AAEt/wD43XltFepHhnKYKyoR+5P80diyjAr/AJdx+5f5HpjftHfERnLHxLKCTni3gA/LZVPWPjv4713TLjT7/wAQS3FnOhjmjaCEF1PBG4JuAPsa8/orpp5DltOSlGjFNarRafgbLLsHFpqnG68l/kFFFFe4ekFFFFMYUUUUAFFFFABVizsbq+aRba2muGjjaZxChbaijLMcdAAMk9hXWfB6HQrv4kaFaeJLMX2kXVylvLH5jIBvO1WJUg4BIzz0zX6j+HvAnh7w5p/2bRtHstOs35aK1t0jRjjGSFAycdzXqYTBPEpvmtY+D4g4m/sapGl7NycldO9l+up+YXwY+E918ZvGS6Da6jb6a/ktM8s4ZiyKQCEUfeb5gcEjgE9q91+Ln7GNl8N/hJqWu2Wo3WraxZCKebcoWNowdsu1BkqMNvJLNgJ9cwfEf4dTfsx/Hnw/4y0sFPCl5f7cY+W28wFZYT2xsLsnsMclCT9tazpdr4p8OXNreRrNa3lu0ckR5V0ZSCPcEGvSoYOHLOnOPvL9dmfEZrxLiniKOIoVP3UrO2l7rdM/Oj9j7whY+LvjRY/2hGJYtPgkv0R8FXkUqqZB67S4YY7qO2a+8PjX8RpPhP8ADbU/E1vp39otY+UotjL5QO+RY8lsHAG/PAOcY46j4f8A2c2m+FX7TkWg3x2qbi40qWR027jz5bAH+86R49m7192fFrwyfGnw28R6JHtEl7ZSxxl13BXKnYcYPRsHjnjjmt8GuShJR0lr955vE1T2+ZUZ1fehJRflZvUg+DvxFh+LXw803xFHA1sLxWEluxz5bqxV1BwMjIOD6Yr4i/ax8KD4YfHi31rTYRBFfGLU41RQiCdXw+MDqWQOfdye9eyf8E/vFL3ng7xFoDyM0lheLcRhj0jlXGB7Bo2P/Avej/goD4V+1+DfD2vojNJY3bW8jKOkcq5yfYNGo/4F71dX99h1Ue61/RmGWv8As3OJ4ZaQneNvJq6/Q+p9IvFvdLtZ0YOskaurDoQRkGvHv2ovh7J4q8GQ+INNgEmv+GrldTtFC/PIqENJECOfmVQ2ByWRBXV/ALVhrvwY8H3QkEudNgjdwc5dECN+O5TUfhfxwB8VPFfg6/fbPEIdS0+Nv47aRFWTHrtmVyT/ANNVA6V3e7OCUuv+Vz5RRqYbEzdPeDd15XszvIMXOlqVO5XiBB9QRX5JfE3SP7B+IniXTwmxLbUbmJFzn5RI239MV+udtbRWltDbxIEhiUIiDoqgYA/KvzN/a+0OTR/j54iYx7IbtYLiE/3g0Sqx/wC+1f8AKvKzSLdKMuz/ADPu+BMRy4+dPpJX+5/8E8ZH3x9a/X3wFo2m+HvCenWWlW0VnYxxho4IeETd8xA/EmvyAr9NP2NCT+zv4Zz/AH7v/wBKZa5srkvaSjbofQcf0XKhSq82ila3e6vf5W/ErftCeGNCl1jwZrL2tquvR+IdMjS52qJzH9pX5M9SvJOPava7pj/ZkxP/ADyP8q+LP2mGf/hsD4eD/a03H/gZJX2pen/iWyH/AKZn+Ve1TkpOelrM/LMTSdOnQble6v6a7H5Zfs8eGD4t+Nnhay+YRx3ounKqGG2EGXBzxglAPxr9Bv2kdfXwz8DvFN2Syl7JrRSnUNKREv6uK+Yf2CfCTzfEXxJrEnKaZai0GOheWTOR64EJ/wC+q+svi/8ACyD4veD5fDtzqNxptvJNHK724UlthyFIPbOD+ArkwkJKlKXWV7fkfRcRYyFbMKUJaRglfrvq9vKx09zGmt6E4Yb45YCCCOoZfQ+x71+P2o2Uum6hc2k67JoJWidfRlJBH5iv2LtLX7Bp0dvu37Iwm7GM4GM1+UPxq0qTRvi74xtZVCMNVuHUA5+R5GZf/HWFc2ZR9yD9f0Pd4ErpYmvSWzSa+T/4J9Rf8E9NDMekeLdWOCLieC1UcZHlq7H8/NH5e1bv7f2smz+HWi6bHN5cl3qKs0YbBeOON88egZkP5V0v7DuhR6V8D7K8UYbUru4uH6ckP5X8oxXjH/BQfWkufGHhbSwf3lrazTEcdJXVR/6JNaz/AHWCSfVfm7nn0VHMOJ3fZSf4K35o+TCSepzSUU+GJ55UijVnkdgqqoyST0AFfL7n7xLkoUz7Y/YY+DtomhTeO9QtVlvbiR4LB3ORHEp2yOoxwzMGXPXCkcBjn6B+Inxo8L/DXVtF0vXrp4brVpTFbrHGX2gEAu+PurlgM/XHQ40fhR4OT4ffDrQ9DypNnaJHIyjAZ8Zdse7En8a+KPjT8TNH1f8AaytdR1iWRtA8O3MNtvtl3tuiJkYFc8/viyn2WvruaOFoRS3dvv6n86ezq5/mVabvKMU2rb2WiS/A+ufjV8GtG+L3g6eyu7eKO+hUyWd4BiSCTHGG67T0I5BHbIBH5c/2fcHUPsKwu915vkiFBuYvnG0AdTnjiv03T9o3wBrfhLUNS0vxFBcC0s5Lh7XBW42opz+6fax5GOnORg8ivj39kbwAfiV8Zv7Wvk32OlE6hKQPlacv+6X2+bL/APbPHeuPFwhXlTULXl2PpOHMZicqwuIliFKMYWaTTWuumvfQzfHf7I3xA8FWovINNOuWIiEkkmnnfIhwMqYjhjg55UMMDJx0rxe4t5bSeSCeN4Zo2KPHIpVlYHBBB6EV+svxb8bQfDT4d614glVWFnbMY43yFkkPyxocdNzlRn3r5R/ZV+AOmfFfw34h8S+MrA6lHqdyY7ZpCyOCrbpZVdSDlnIXI/uODwxFZV8BHnjTpPV3evQ9TK+La31WpicdFcsWkmlq291Zu2i1PkSivff2oP2d9I+B76Zc6Zrk13FqDukdlcxgyoqjLOJFwCBuQY2g8jk9vB3t5UhSVo3WKQkI5UhWx1we+MivGq0pUZuEt0fouAzOhmFCNem/dltdW20e/mRUUUVgesFFFFAgr2r9knWf7M+MFpalmAv7eWHaBkEhfN59P9Wef8a8Vrqfhj4jHhL4gaDqpk8qO2u4zNJ/djLbXP8A3yWr5/PsK8ZltWkldyi7eqWh5mZ0frGDqQW7i187afifpaBnvRgeteQXH7U/w6g+X+3Hdu+y0nIH47P5Vi337Yvge0H7qPUrzjOIbYD/ANDZa/kGPC+bVJWhQl9zX5n4lHK8ZJXVKX3M9659KWvnR/21fCYzt0nVyccAwxAE/wDf2o/+G2PDX/QH1b/v3F/8XXUuDc6/58v8DVZRjpbUmfR22jZXzsv7anhM43aVrIbHIEMJAP8A39rTsP2v/A92AZTe2WccTW2cZ/3C3Solwjm9NXlQf5/kQ8qxq3pP7j3NQSeDTmBFeT2P7T3w5v5FjXXfKdv+e9tLGBz3Ypt/Wup0v4s+D9adY7LxHps8rDIiW6Tf0z90nP6V5lXI8yo6zoyXqn/kc0sFiaWs6cl6pnY0hHFQJdRSgFZEZSMgqcgip1bd714tTD1aXxROWzW4tFFFcuqECkrgg4I7irlrrl1b4CylkH8L8/r1ql96g4r6TL87x+Wz58NWlF+TepjOnCorSVzq7HxRFIQsymM+vUfnWzFdx3C5jdWB7g5rzvGOaltbya2cNE5X1HY/UV+48P8Ai3i6DjSzOClH+ZaP7up5lXL4y1g7HogfI9afXMad4qBIS4Xb/tDp+PpXQW9xFcKHjYFTyCDnNf0hkvE2XZ7T5sJVTfVbNfI8epRqUnaSLVFFFfXGAUUUUAFFFFABRRRQAlLRRQBSu7RLqCSKVFeN1KsrDIIPUEdxX5jftPfBmT4QfEOZLaIjQtTZrmwcD5Yxn54fqhIx/slT1zX6h5ry/wCP/wAJ7b4vfD2/0coi6go86xuCOYp15XnsG5U+zHviuDGYZV6dlutj5XiDK1mOFfKvfjqv8vmfl94Y8SX/AIS8QadrWmTGC/sp0uIX7blOcEdwehHcEiv1X+EPxGsvip8P9L8RWuFa5jxNCDkwzLxIh+jA4z1GD3r8ntU0660jULvT72Fre8tZXgmhf7yOpIZT7ggivf8A9jT4zf8ACuvHn9g6jceXoWuMsYLn5YbnpG/sGzsP1Uk4WvHwGIdGp7KWz/M/OOGcyll+L+rVnaMtPR9H/mfo8OlLTUfeuadX05+4hRRRQAUUUUANI3fSmk/lTwKxfENreXui39vp15/Z97JC6QXflCTyZCDtfYeGwcHB60GcnyptK5wfxj+P/hf4N2RbVboXGqPHvttLgIM83OAcfwrkH5m44OMkYr8+PjD8d/E3xm1WSbVLk2ulIwNtpduxEEWBjcR/E3X5m55IGBxXKeNYtftvFeq23iWW5m12Cd47t72UySF1ODlsncPQgkEYxxWBz0r5XF42pJuGy7f5n4TnmfYrFzlR+CCe3X5jgpekHXmncjgVu+DPAmveP9bTSvD+mTalfMM7YhhUXoWdjwq8jkkDmvLhGVR2itT5ClRqYiShBXb2S3MJULsAAWJOAB1NfUHwE/Yx1Pxn9l13xkkuj6E/zx6cDturkY4J/wCean3+YgdBkNXuPwH/AGSND+Gfkatroh1zxIhDpKy5gtWByDGpHLDg72GRgYC9/o7CquOwr6HC5coe/V1fY/Vsj4TULV8bq+kenz7mH4W8L6d4N0iDTNLs4bCxgXZFBAgVVH9SepJ5JJJreHI4pjtxzj8aoahrlho0Qlvbu3tI84DTSqgJ+pNe4koq3Q/Sl7KhHlWiX3Gpk00n3rlrP4k+GL+Ro7bX9MuJFcxssd7ExDDqCA3X2rpEuIpRlWVh7GhO+wRxFOfwSTJBwPSuTt/iV4YuteuNDi16yOr20vkyWbzKswfjgIcE9RyARXV7sYz+lfC37fHw7+weINI8aWcJVL9fsV46jjzEGYmJ9WTcPpGKyq1HSg5pXsedmuMqYHDuvTjzKLV15H3SkoccMG+lLuxX5OeEPjv4/wDAyRxaR4ov4IIxtS2ncTxKPQJIGUdewr6D+GH7d+sTa5pmneLNJspbW4lSCTULV2hMQYgeYyHcGA5JA2+3oeGlj6VRqL0Z8/guLcHiWoTTg331X3o+4DweleBfti/Do+O/hFfXcCA32ik6hF/tIoPmr/3xlvqoFe8xS+cpZehFQ3lpFfW8kMyiSN1KsjDIYEYII7iu+rTVSDg+p9TjMPDG4adN7STX/BPxm6GvvT9gz4htrXgq/wDCty4M+jzb7fJ5aCUlsD12vvyfRlFfIfxn8ByfDP4l6/4eMbJbW9wXtCxzut3+aI57/KQD7gjtW1+zf8Qh8Nvi9oupzSmGwuHNjeHOF8qTA3N7KwRz/uV8xhZvD4hKXoz8PyevLKsyUJ6Wbi/vsfqqRmgdKZC+9FPrTmr6w/f07q46iiigoKKKKACiiigAooooAKKKKACiiigAooooAKKKKACiiigAooooAKKKKACiiigAooooAKKKKACiiigAooooAKKKKACiiigAooooA5jx94otvBXg3V9duuYLC2kuGXOC+1SQoPqTgD3Ir8jNa1a517Wr/Vbx99zfXElzK/PzO7FmPPuTX3L+3x8QDpPgfTPCkDfvNYn82fB6QwlWwR7uUIPT5G/D4Mr5vMavNNU09F+Z+L8Y4322KhhYvSK19WfSn7C/w9/4Sb4oz6/NEJLTQ7fepYZHny5VPyUSH2IHtX6HYBOK8K/Y98A/8IN8HNMklj2X2sZ1CY98OB5Yz/1zCHHYk+9e65Gc162DpeyoxXV6n6Bw9gfqOBhFr3pav1f/AACaiiiu4+oCkLYGaWmMAykHoaAPzM/bC+IY8dfGXUre3dmsdEX+zogehkViZWx/vkrnuEFeIspXqc19z/F/9hWx8QXV1qng/Ujp1/M5lksb5mkt3YkZ2vy6fxHnfknHyivj3x38N/E3w01UWPiLR7jTZj9wyANHKMA5R1yrdexOOh5r5PG0KyqSqNaM/n7PstxsMTOtWhpJt3Wq8lfoctirFneXGnXUVzazyW1xEweOWJirIw5BBHINQbjSZzXlpuDuj5GE6lJ3R9L/AAm/bd8UeDmgsvFMZ8SaYuF+0Ftt5GvAzu6SYGThsEk/fAr7J+Gvxw8IfFm1WXQdXR7oJvlsJf3dzFwM7kPJA3AblyuehNflFwOoqawvrnS7yG7s7iW0uoXEkU8LlHRgcggjkEHvXr0MyqU9J+8vxPuMs4rxWEtCt70PPf5M/ZnIyMGnKfm4r8+/hR+3H4h8LmKy8W258QWC4X7ZCAl0g9T0WT8dpPdq+x/h18YfCnxSsI7jQNVguGChpLUnZND0zvQ8jGQM9M9Ca96jiqVZe49ex+q5dneDzFfu5Wl2ej/4J6DRSZoyK6z6IKWiigAooooAKKKKACiiigCIjaAc8V+fP7bnxm/4THxhH4Q02Vv7L0RyboqflmuiMEe/lglf95nHYGvrX9of4pL8Jvhpqmro6jUXX7NYq2PmuHBCnB6heXI7hSK/LSa5lvLiW4nkaaaVi7yOcszE5JJPUk14uY4jkj7OO739D8z4vzT2VJYOk9Zay9O3zG21tLe3MVvBG808rhI441LMzE4AAHUk1+o/7Ovwhh+D3w7stNdAdVuQLnUJQQczsBlQR1VcBR9Ce5r5R/Yj+DJ8YeL38X6nCTpWiyBbZWHyzXOMg/SMEN/vMnoa/QUcfQUZdh+SPtJLV7egcIZT7Km8ZVWstI+nV/Mk6ilpB0pa9o/TAooooAKKKKACikpaAIhwKR5Ai5JAHvUF1dRW0ReRwAO5rkNV1uS+YqhKRenc/X/CvzvijjDA8N0L1HzVHtFPX59kdVDDzrPy7mlq/iQJmK2+Zu79QP8AGubklady7sWY9SxyaZ25agcr1r+MOI+Lcw4hquWIn7l9IrZf5n0dHDwoqyXzH0UVHJKsSFnYKoGSxOABXwkKcqkrROsQhT2qG9v7ewhaW4lSGNRlmdgqge5NeJfFH9qrw/4Mkl0/R/8AiearGxjdYW2wwsMZ3SYO489FB6EEqa+U/iB8XfE/xKumbWdRY2uQUs4SY4ExnBCZ5IyfmYk89cV+q5HwJj8ytUrLkg+rWr9F/mfTZdw/isbacvch57/JH1Z49/ay8KeFBJBpJbxFfKcFbdtsI6dZCCD9UDD6V87+Of2lPGvjNpI01AaPZMeLfT8xsRnjMmd5OODggH0ryeiv3XK+CsryxKXs+aa+09fuXQ/RcFw/g8JZuPNLu9f+Ah8kjSuzuxd2JLMxyST1JplFFfdU6VOkuWCPpFBQ92IUUUVqaBRRRQAUUUUAFFFFABRRRQAUVd07Sb7WZmgsLK5vp1QyNFbRNIwUdWIUE4HrVMjFVysy9rTcuQSiirenabd6veQ2tjazXl1K2I7e2iaSSQ+iqoJJ+lUk3sFWrChHnm9CpXSeCPh74g+I2sLpfh7S59RuTguY1xHEP70jn5UHB5JGTwOa6/V/gvrPwm1bwvf+PdGMegajcKLgRvuKIGG9XaPO19vzAA8gHHIYD9KPA/hPRvBnh620/QrG3sLJV3IsC4Bz/ET1Yn1JJPrXqYXAyqSam7W3XXU/Pc+4rp4ClF4SKm5XtK+mmj23sfmj8ZPgRr/wXfS/7VZbqC+g3faIFby45h9+LJ6kDBB4yD04NeZV+q3x4+Ftt8X/AId6hoTgLfgfaLGc/wDLKdAdh+hyVP8Ass2Oa/LTU9Nn0jUbuwvIWgu7WZ7eaJ/vRyKxVlPuCCKzx2F+ryvH4XsdnC2fPNqDhWt7SL1809mvyKoOCDX6u/Avxx/wsf4XeHtcaVZJ57VVudqlQJk+STg8j51bHtjr1r8oa+0/+Cf/AI/zaeIPCVxLlonW+tELEnY2FkA9ACEOPVzW+WVeSpyPaR53HOA9vgliIr3oP8Ho/wBGfUXxB8Fab8RvC+peHtVQvb3kJRhGR5kZP3ZFyDhlIyCQRleh6VX+F2lalofgzT9J1d2n1DTE+xvcnOLhU4jlyepZNjHk4YsMkgmua+PviS/+Hui6X42sVeWHRLpV1C2B5ns5iI5FVem4P5TgnGNh5wSD3nhvxNY+LdGsdV0qcXFhfQrPBKoI3IwyODyD6ggEHg4NfRpxdR/zJfej8OaqrDxe8W38munzPiH9sbw3N8O/jbonjWyjx9saK63HOPtFuyj8MqI+nua+5dF1GLXNBtrq2cSQ3Nussbj+JWUEH8jXjX7ZPgVfGPwYv7uKMvfaO638RGB8qZEuT6eWztjuVWs39j34zaf4y+Hdj4clmEOtaJClrJA/yl4VGI3Tn5htGDjkEcgAqTy07Ua0oPaWq9ep9HiXLHZXSrxV5U24v00s/wBDyr4Ls/ww/bH8S+GmfEGpvcJFHGu1F3AXMfHHITK+nPHUV9FftPeH4PE3wS8U27hmaG0a6QIMtviIkGPxTB9ia1tS+DXhjVviTZePJbaWPX7OPy0mSQqj8YDMvQkKWXPofZSPPf2uPjHo/g/4eapoAu4pNe1S2aKG0WTEixsdrSEDkADdgnAJUjPBp29jSnGe2tvR9CY1nmePw8sPF86UU/Vbv0sM/Yf1xdT+B9lapy2nXdxbOeOCX83+Ugrz39qfxFdfCP4/+CfHNo7sHtmtprdBjzIo5D5q+hJSfjPQqp7CvNv2YP2jdF+C/hvXLLWYbuZZ7qOeCKzjV2YlCrklmUDG1e/esr9pz9obSfjmmjx2GlXNk2mvJtmumTLLIF3LtXOOUXnNcM8VD6vG0veVrfJ/5H1FHIcU84nz0705Xu+lmvx1dtD9FdI1e11zSrTULOZLi0uolmhmibcjowBVge4IOa+E/wBv7RHtPiPomrAAJd2Bg4xy0chJJ/CVfyriPA/7W3jv4f8AhCz8Paa1lPaWyskUt7G8sqqSSFB3gbVzgAg4AA6YFcL8Q/i74r+K0tq3ibVBqRtS5tlEMUQi343AbFGc7V656CufF46nWo8iT5tPQ9PI+GMbl2Y/WJWcFdbu7T2drem5xtfpT+xpqEI/Z+8PRySKjJJdLyev+kSH+tfmtVyHWL+3gWCK9uI4V+7GkrBR9Bn3rz8JiPq9TntfSx9txBkrznDqip8tmne19lbuu5+tl34U8Mar4kt9du9O06fWbZQkF9NEjzRKCSAjEZXlm6ep9a8y/aM/aI0P4YeFrmytbqC88SXMTR29nGQ5jLAjzJADwo546k8DuR+bs+o3d0oWa6mlUHIDyEj9arkk9Tmu+pmblFqMLN9b/wDAPjcHwLyVo1MRVcox6Wtt0vd6H6GfsOeHYdD+Dn9oSOgn1a8luMHgqikRKPpmMn/gVZX7VH7TWvfCTxjpGjeGxZO7Whubn7XGXBDSFUxhhjHlv+dfEWmeNfEOiwJBp+u6nYQoCFjtbuSNQCckAKR1PNfUng79kSX4weC9D8U6v411A3l9aJIftiG5KqSSFVmcHbzkfUnvWtLE1K0FSpRs0t7nDmGSYbLMY8bmFROEm7Kze60Wl9kfWPws8T3fjT4d+G9avRGt3fWENxOsY2qJGQFtoycDdnHPSvz8/bF0d9K+PuvSsCEvEhuY/ceSqE/99I1ReO/GHj34EeNdQ8G6f41vrm20lIYY3GUj2NEkihY2LBcBgOD2rzjxl451v4gawuq+IL99Rv1iWBZ3REOwEkD5QAeWPPWscVi41aapSVpJ6/LRno8P5BWwmIeNpTUqc4uyV07NprdH6cfs/wCknRPg34QtBGIG/s2CR0Axh3QM/wCO5jXw3+2hrrav8e9VhJymnwwWiEHgDyxKR/31K1dH4T/bt8XaHAltf6Ppt9aQxiNFtt8D8DAydzDpjgKK8K+IHjO6+IPjPWPEN4gjn1G4abyQ24Rr0VM99qgDPtVYzFUqlCNOn0t+CKyDIMZg80qYnFRVmnZpp6tp/kc5Xq37MXgs+N/jX4dtWXMFpN9unOM4WH51yPQvsX/gVeU169+yz4+tfh98Y9Lu76SKCwvFeymnlYqsW/BVs9vnVQSeACSSAMjy8NyurHm2uj7rPParLq3svi5Xb7vzP0g8b+ILfwh4M1jV7vmHT7OW4YeuxC2Pxxivzj+H/wABPFnx503WfE2l3Fs1yL9llS5LR+Y7DzHKsARkb14OPvdfX9A/ix4DT4v/AA51Tw7FqRsFv1jxeRp5mzbIrj5cjIO3B5HBpPg98NrT4Q/D7TfDttctdi23vLdugQyyMxZm2gnA5wBk4AHJ619TWw/t6kef4EvxZ+AZXmzyihOdF/vZSSs1oktb/N6WPzD8bfDPxP8ADa8jt/EekXGlyS58syAPGxHULIpKsR3APceor72/Yx+G/wDwhXwotNTnQLfa2329ycE+UQBCufTZhsdi5rxf4/3n/C+/2lvDvgrT5BdafpxEFy8R4QsfMuCrDPIjRF/3hivthXg8P6XhgtvaW0PP91FUfyAFc2Ew8IVZzi7qOi/U+h4hzivi8FRoVYqM5q8ku3Tz13PH/wBqr4VeJvi94NsNM8OXdrD5N1591b3LsnnKFIUBgCOCSdrDB4ORt59G+Gvgm0+HfgPSfD9nt8uxt1jZwMeY/V3I9WYsx92NcJ8Av2iIPjdcazBb6PPYDTZAPtDMGjmRmbYfVXIUkryB/eNdD8ePiB/wrP4X65r8cireQwFLYMAczOdkfB6gMwJHoDXoxcNaye6/I+LlHFS5MumrWldLzfc+IP2jvEF78af2gW0LSS90LWddItEyQu8ORK59BvLZb+6gPQV9saL8EfCtt8M9O8I6hpFvqGl2sATE0Qyz/wAUuequzFmJUg5Y4r5r/YW+F7aprWo/EDUo2kEDNbWDSjJaVh+9lyeeFIQHvucdRXv/AO018Wf+FSfDO+urWYx6zfZtLAAjKysD+85BGEALcjBIAP3q4aMYqE69RfFf7v8Agn02aV6kq9DK8G/4dldae91enbufDniv4U2/in41614R+HFrNd29o0iqJpcqGjX96N7AYUPlFLE5ODuO6vPPE/hLWfBeqyaZrmnXGmX8YyYbhNpK5IDKejKSDhhkHHWvuf8AYi+E3/CK+CJfFmoQFNR1ra8BcfMlqOU/77Pze42Vmft4+O9MsfCOneGVt7a51W+mE+6WNXa2iQ8upPKMx+UEdg4rz6mDj7J1pPlb1t08kfYYHiWuswhltOPPFWi5X1ulq76pr+rnwnRTo42lkVEUu7HAVRkk19ifBr4IfB7TdBTV/FGuRaxqDt9jkstRJtDbTOGHlfZyd/m/eAznO3cgGAa83D4eVd2TS9T7nNM6o5VBOonJvRJK7f6I+OutS3NnPZOEuIJIHI3BZEKkj15r7N1D9nqP4I/FfQ9e8N6LJ4x02/meNdFlUGWzHDGZZW+TCHABkx94KWJO4dZ+0dZadqnwH1O68dQ6fpfiCKZn06KxlLFJN58iME/6xthAfAxjewC4yOtZfJRm5uzj933nza4up1a9KFGnzQnZXurpt2230e7PgCiiivG5In6Igooop2AKKKKXKgCl6UlFQ6VOW6J9nGRpaT4j1bw+zNpup3unliCxtbh4ySOn3SK9A0H9pf4g6EY1Gt/boEGBFeQJJn6vgOf++q8torysRk+AxStVpRfqlf8AI4a2X4Wt8dNP1SZ9R+F/217iNo4/EOgJKv8AHcWEu0j6RvnP/fdey+Ef2h/A3jApDbaulndNgfZ70eUxJ7At8rH2Umvz3or4XMfDzK8YnKjeEvJ6fc/0PncTwvg6yvSTi/J6fcz9Uo3EiZUh/cU/PNfm34O+LPirwFKp0bWLiGEYBtZT5sDDOcbGyB9Rg88GvfPAv7ZqTPFbeKtM+zk4DX1llkHu0Z5A9wSfQV+S5t4e5hg7zoWnFdtH9x8XjOGsXhryp2mvLR/cfVW78aT9K57wt420bxpYre6RqMF7b8AmFwxU4ztYdVOCOCAea32B3f7NfmNfC1cLN060Wmuj0PlJwlBuMlZruPIqe11GewfMT4U9VPI/KoCAwpF9q3wOYYrL6yrYabhJbNOxjKKmrSV0djpfiKK7xHJ+7l9D0P0NbSnenBrzbdg1saT4je2KxTkvH0D9x9a/qDhHxRjWccJm9lLZSWz9TxcRgbe9T+47TfjrTQSxqC2uEuYleNgQRwRVheB71/R1CvDERU6bunqmtmjyGrD6KKK7CQooooAKKKKACk2ilooA+C/25Pgw2h63D4602ICz1Blt79EX/VzgfJL9HUYP+0o6l6+TVcqwZSVYHII7V+vvxB8Haf4+8H6r4f1NDJaX0Bibb95e6sv+0pAYe4FflB478H3/AIA8X6v4e1JCLrT52iLYwJF6o49mUqw9iK+azDD+zn7WOz/M/E+K8teDxKxlJe7Lfyf/AAT9Fv2WfjB/wtr4c25upy+vaXttb8MfmkYL8kv/AAMDJ6fMHA4Fe3A8mvy0/Zq+LEnwl+J1jdSzeXo96RaagGPyrGx+WX/gDYYnrt3DvX6jQyidEkBGCM8d69XBV/b0lfdbn33DmaLMMIlJ+/HR+fZlmiiivQPrgooooAKSlpKAPiD9u74QNFdWnj/TYCY3C2uqbFJwRxFKfYj5CfZB3r46wV5HT1r9g/Fvhey8ZeHNR0TU4xLZ3sLwTLgZ2sMZGc4I6g9iAa+Zvg5+w7p/hrWZdS8aTQ619nuG+x2EYPkMin5ZJc/eJ67OmMZzkgeJisA61VShonufledcNVcXjVVwyXLL4r7J9WeAfAf9l7xF8Y5YdQuA2jeGMndqMiZecAkFYV/i5BBY8DnqRiv0A+G/wq0D4U6DFpXh6yWCFQvmzv8ANNcMBjfI38RPPoBngAcV1ttbR2UKwwxrFGihUjQYVQOAAB0FWPug9q76GFp4de7v3PrspyLDZZG8VzTe8nv8uyGuMHdjnFeG/Gz9qvw18IRNpyE654kj2/8AEthbaEzjmSTBC8Z4AJzjgA5rzz9rH9qabwfNdeDPCd0Y9ZZMX+ox8G0VgCEjP/PQg8t/CDx833Phu6upr64luLmZ7i4lYvJLKxZnYnJJJ5JJ71xYzHqi+SGsvyPns84nWElLD4XWa0b6L07s9i8fftb/ABG8cysiawdBsmPy2+l5hIHvJkuT6/MB7CvHrvULm/laS4uZbiRmLM8rliSepJPc1WJHYUoJFfPzxFSp8Umz8nxGZYrEy5qlRt+bH5KHIJFdV4O+KfizwFdCbQfEN/pw3iR4UlJhkYcZeM5VuPUGuUU47Uv3u1TGtODvF2Oeli69KXNGTT7p2PuL4Iftvwa9qFpofjqGLTriZlij1eA4t2YjjzVP+ryf4gSvIyFAJr3T43eA4vi38K9Y0WB0kluYRNZzAgjzlIeMhuwJABI/hY1+VGCj/NX2D+xj+0Vdx39r8PfEM/nWkgb+zLyZvnRh8xgY9wfmKknIPy8gqF9vCY32v7mr16/5n6Zk3EH11fUcc7qSspd76Wf+Z8iXdncWN1JbXMTwyxsVdHGCCOoqDODtzX66+LPBvhjxJYzS6/o+m30CIWZ763RwigHJ3MOMDPPavyw+I2paLqfjbWbnw7Yx6fojXDLaQRliPLHAb5iSC2N2M4GcDgVyYvCrDWkpXufOZ3kbynlqRqJqT0VrP1P0W/ZU+Iv/AAsX4Q6VPM5e/wBOX+z7vcckyRqAGz33IUYn1Jr2XGT7V+en7DHxFk8OfEybw3MxNjrkR28jbHPGGZTz0yu5eOpKelfoWGBY4617+EqurRjJ7n6xkGN+u4GEpP3o6P1R8U/8FAPh5j+w/GNrB3On3si9cHLxE/8AkQZPqo9K+NAcYr9Zvjb4GX4j/DDxBoO1XnubVvs4c4AmX54iT2G9Vz7Zr8nJoJLWeSGZGiljYo6OMMpBwQR2NeLmFLkqqotn+h+bcW4L6tjViI7SV/mt/wBD9TP2b/iKvxM+E2iam8vnX8MQtLzccsJ4wFYn3YYf6OK9TAxmvhb/AIJ/+PzYa/r3hG4f91dxi+t0ZsASJhJAB3LKUP0jr7nK5r3MNV9tSjM/Tsixn13A06jd5JWfqiaiiiuo+hCiiigAooooAKKKKACiiigAooooAKKKKACiiigAooooAKKKKACiiigAooooAKKKKACiiigAooooAKKKKACiiigAooooAZTWYBCewpQc1x3xY8Zx+APh3ruuuVH2G1eRFfo8mMIv4sVH40pNRTbOavVVGnKpLaKbfyPzx/a28cf8Jz8bdZ8t91ppeNNh/wC2ZPmf+RDJ+GK4b4WeCpPiL8RNA8OoWC310qSsgyViHzSMPcIrH8K5u4uJLueeeZ2kmlcu7sclmJySa+rf2APAv27xVrXiuaPMVjAtlbsehkkO5yPcKoH/AG0/L5GjF4jE69Xf5H4HhISzfNk5dZXfpv8AlofctjaJZW0MUaLHFGoVUUYCgDAAFXAM0AUpOK+vP6CglCNkLRRRQWQt2xTWjBx7dqq6hex2NpLPNIsUUKl3dyFVQBkkk9AB3r845v2vvG+lfEfXNe0vUBJpV7ds6aXep5kIiUbIxgEFG2hSShG4jJzXNWxEKCTn1Pn8zzfD5Zye2u+Z9Olup+lCv8o+WsfxJ4Z0zxXYS2OrWFtqVnKMPBdRCRD+B7+/avDvhV+2j4O8dmO01d/+EX1V+PKvZAYGPP3ZsADgD74XkgDNfQ0MqSKHQh1IyCDwa0hUhVjeLujrw+LwuY070pKS6/8ABR8ffFr9hDT7tZ9Q8C3406cZb+zb9meE+yScsv0bd9QK+KLy1exup7eQo0kLtGxjYMpIODgjgj3FfqF+0x8RW+G3wi1jU7eUQ6jOotLM5IPmyfLuHuq7nH+7X5bnDHJ4Jr5vMqdKnNKCs3ufkfFmFwmGrxjh48smrytt5adBKXaaQjFW5tOu7e0t7uW2njtpwfKneJljlAYqSjEYYBlYcdwR2ryVFvVHwEKc5/CVAcVd0zVL7RNQivtNvJ7G8iYPHPbyGN0I6EEciqVFJNwd0XCdSi+aLsz6m+FP7dGv+HfJsfF9r/b9iuE+1w4S6UcDJHCvgA9dpJPLV9ifDz4veFPilZfavDmrw3pVQ0lvnbPH0+8h+YemcYPYmvyZO1sno1e2fsd+C7jxZ8atMuU8xLHSFa+unRymcDEa8dcuVyvdQ1e9g8bVco05e9f7z9GyDiLFyrQw1T3lJpa7rzv1R+m46UtFFfRH7OFFFFABRRRQAzIGKZvAUnotAGTXkn7S3xV/4VP8LNQ1C3k26td/6FYjPIlcH5/+AqGb0yAO9ROShFylsjjxFeGGoyrTdlFNv5Hxp+2H8XJPiH8TZ9Ks7jfoeiM1rEq/dkn6TSe/I2DthMj7xrxTQNCvvFGtWOkabA1zf3sywQRDqzscDnsPc8CqT7pZCWJZicknqTX1t+wh8Jv7R1m98c6hBmCzza2G9esjD95IP91SFBH99vSvkoqWLxHq/wAD8Hoxq57mnvdXd+Uf+GPrP4SfD20+FngDSvD1qRJ9kiAmmAx5sp5dz9WJx6DA7V2oYdTSZK5yMilB3dK+vSsrI/fKNOFGEacFaKVkvQmooopnQFFFFABRRRQBCOB0qpqGoxWELPIeew7n2pNS1KPT4C7Hnsvcn0FcTfXst9MZHPHRQOgFfkHG/HFDh2j7GhaVaS0XRebO/C4V1nd6IfqWqSahOWY8A/KvYf8A16rZ5puRmjbkV/FOYZnic0xEsRiJuUpO7b/rY+kjCMEoxVkIRgnimd/Q1ISFXNfPnxz/AGm7PwdFcaL4bkS+1wFopZgQ0VqRwc/33B429AfvdNp6cqyjFZvWVHDwvf7l5tndhcHWxtVU6Mbv8F5s9O+IvxX8O/DHTftOr3Z82QHyLWEb5piOu1cj1HJIHPWvjT4r/tD+I/iZNLbRyNpOiHgafbSHLjHPmvwXzn7vC8DjIyfN9X1i+8QanNf6ldS3t7K++WeZtzOfc/kAOwAAqjX9NcPcE4TKoxq1kp1O7Wi9F+p+r5Xw9QwdqlX3593svRfqFFFFfpkYqnpE+ysFFFFMYUUUUAFFFFABRRRQAUUUUAFFFFABRRSr94Z6Zqo7mdR8kOY+qv2XfirZeFPD2pW2m/DTU9WNtGs2oappzfaZpecDcjBQMZO1FboGOOGavFPjZ450fx544vtT0bw9DoFuXbzNmRLO+eZJF+6rHrhVByTuLHmvuDxF470T9nn4e+FF0Dw+t7p+o3MVmmn2ZxcPvjZt6gjMj5VQc8sXGSD18s+O3wB8b/FqyuPGKaZZ6bew/La6FAqfaWts53yzDh5iTnYDtVRgEsxz9FWoTeHUIyu462S/U/FstzShDNZYqtHkjJtJuT381fv8kfHFoIGu4RctItsXXzWiALhc8kAkAnHqa/UH4G/CrwJ4K8M2l74TtI7kXsCSnUpP3k1wpUEEuRwDgHaoVQf4Qa/Ly4t5bS4kgnjeGaNijxyKVZWBwQQehFfZv7C/xn8yOT4f6nOA67p9MZyBvTlpYh6kHLjqcF+gUVy5dUhCryzW+z8/+CfQcZ4eviMGq+Hm+WOskno13fex9R/EbwFpnxL8Jah4e1VXNpeR7N0eA8bdVdCQcMpAIyCMjkEZFc98DINV0Lwo/hPXXMuqeHn+yLckYF1bdYJlHZSnyHk/NG4zxXY+JLy40nT31G2t5b2S1G97WLl5o/4gg7uByo7kbcjcTU2j6jYa9a22safNHc211CrxXERysiHlT79ePTJ9TX0vLHnUlvb70fhaqVPYunLWN7ryf/BF0/Vo7u9v7QgrcWkgRlxjKsAyMM9QQcZ6blYdq+Kv25vgy2k61D480yF2tL1lg1FVBIjkChY5fYMFCnoMqvUvX0N8YNe/4Vf4t8OeORkaS8o0fW8JkLbyEmGYkdPKlz68SuAMmu+8ZeGdP+IXhC+0a+QXFhqMBjYA84I4ZTzyDgg9iAa569OOIhKnLdbfoe1lWNqZTiaeLh8L0f5Neq3PyFr0r9nXx0Ph58YPDuqSylLKWf7LdfMVXypfkLN6hSVfH+wK5n4heCNQ+HPjHVfDupri6spigkAwsqHlJF9mUhvUZweQa5wHBzXyEXKhUT6pn9IVqdPNMDKKd4zjv6rdH6+eMdDtvGvhTU9IuGP2bULWS3cr12upUke4zkV8Wfsq/Ge7+FXjS9+HXiSbbpz3ktvDI8gK2dyrFWTJ6I7Lj0DYOPmY1ak/b11Kw8G6dp1hoYu9YitI4p7+8kIjMqgBmEa8sDjOdy9elfMvi/xTeeNfEuoa7fpDHeX0vmzLAmyPdgDgfh9SeTzXuYjGwvCdN6rf/I/LMl4YxUoVsNjIpQltqm01s1b9T9MPib8dfh14W068sNd1u0kkljeKSxjH2iRgRgq0aZIBBI+bAr8zbTXbnwz4glvfD9/d2ZhmbyLqNjFKY93yltp4JGMjJH1rIJzSV5mKxkq8k7WtsfbZLw1QymnOEpOfNa97W07L59z1e4/al+KVzZvbv4sufKcFTshhR+Rg4YICPYg8dq801TVL7Wr6W81G6nv7yUgyXF1K0sjnGMszEk8ADn0qnRXLKvOfxNs+joZdhcNJzo0oxv2SX5BRRRWB6AUUUjuEUk5x7DJoOPE43D4Gm6uImoxW7bSS+bFopRgY3Z91B9+mf8M01ePvAPxgjkD68HP60H5Jm3ixw/lsnCNRzkukVdffsxaKIh5D7lJJxj5juH5GpBMwct8uT/sjH5UNPofCz8c8uT9yhJr1t+pHXpfh/wDaO+InhbS7bTdK8SS2tlbRrHBELeF1RF6L8yHI+ua8z3ZkZzzuxkdBx7Dp+FOGAWJyckYGeAM8j8uP8a1jKcNYu3odlHxe4dzO1PG0ml/eSaX5s2PFXinU/G2v3ms61eG+1K7Kma4KKm/aoUfKoAGFUDgdqxqRmAK4BOSc+3pn60K6vnawbBwcHoal3erP2fJeI8nzWko4CpFxSWidml000YtFFFQfXBRRRQHxHs/w4/ax8efDjTY9OiubfVrBMKqairyNGoJJCOrKe5+9uxwBwMV0Pjr9tnxr4t0h9P063tdASVSslzblnn/4C7fd4yMgZ54Ir53ortWKrKPIpOx81Ph3Lalb28qacr3vbr6bH1r+wXY6JF4j17WtQ1O3/twotra2cswExjJDyyBDywLCMBh0ww78+z/tk/Eg+DfhDPYW0qrf6632FAME+UQTM2PTZ8uexcV+cscjxOroxR1OQynBBro734gazr93o7+Ir658QWmmuPKtr2dmLRlwzxl/vYbGMkkgYA4AFdtLGqFJ0rWfc+Xx/C062YrHRlzRTT5Wuy0S6WufoZ+yZ8OV8AfB7ShPEY9S1P8A066DAhlMgGxSDyCECAjsc141+2l4iu/HnxA8K/DTRcS3BmSadc5UTSfJGGwCV2IXYn+7ID2rt/hv+234L1/TktdZim8NX8cOR5q+ZbuQD8qSKODgdGVRyACTXif7N/iyH4gftS3niTWCGubpLie1WYg+W3CogPcrFlR/u16cqtKUIUoy0lZfI+Jw+AxdLF18wxVNpwTaT2bd7W7peXkfbnw88HWPw18DaZoNiv8Ao1hbqpbGC7dXcj1ZiWPuTXx78QruX9qD9pyx8NWrM/hvRWeOZlPy+WjA3DgjoXcLEGGRwp9a+qPjpq/iHQPhPrt14asri+1vyRFbxWab5QXYKXVQCSVBLYAPT8R5v+xv8Gbn4ceC7jWNasns9d1l1kaCZdskMK5CIwP3WJLORwfmAIytdVWHNKFFL3d36LZHg4GtHD0auOnJObbUddbvd28ke9XNzZ+FtAluJ5IbLT7CAu7sQkcUaLkk9goA/ACvyq+L/wARrr4q/EDVvENzv8maTy7WF+DDAvEa4yQDjlsHBYse9fX37cvxg/4R7wrF4L0+crqGrDfdFCQ0dsrdMggjzGG3uCqyA9RXCfsh/s0NrUlp458UW5XTlIk0yxnT/X91ncH+DugP3uG+7t3cOKUsTUVCnstz6fh+VDJ8LUzTF/FLSK6v09WdL+yX+y4dFNp438YWhTUMCTTdNlH+oBH+tkX/AJ6f3VP3epG7Gz3X4n/Avw38SmgvriFtP16xZJLPV7MKs8LIwZckgh1BH3WBxk4wTmtTxf45j0LVNF8O6bGLnXtWlKW8I6QQLzNcSeiqoOB/E5ReMkqvxY8a2/w4+Gut+ILg/wDHnakxB2J3ynCxqTz1dlGeetd0KVKjScbXS3PksTjsZmONjXlJqU3aKXa9kkux8V/HL9ozxhYeJbPRLfVYodY8NXFxbTappjFYbzcFBDQtuAK7cFSWAdSRjAx8/a54j1XxNdG61XUrvU7gknzbuZpW592Jqnf30+p31xeXUrz3NxI0ssrnLO7HJJPqSa9W0r9mPxtrXw0i8Y2Vi88UuZIrAI3nSwY4lRf4geSF6sMFcgivmJSrYmT5bvqfu+FoZdktGn7bljJ6X0V29Xbyv9x5FRTpI2idkdSjqcFWGCDTa88+tpyjU1iFFFFBoFFFFABRRRQAUUUUAFFFFABRRRSEafh/xLqfhbUY9Q0i/uNPvE6SwyFSRkHaf7ykgZU5BxyK+k/hl+2I0fkWPjG1yOEOpWif+PSRAfUkp+C18s0V8zmvDmBzeHLXppy6NaNfM8XHZRhcdG04a9+q+Z+n3h7xPpniqwW80q+hv7aT7skDh1z3GR0I7g8itbH/AOqvzS8C/EbX/h1qX2zRL97bcVM0DfNDOB2dDweMjPBGTgivsv4OftF6N8SUSxu9mla7z/osr5WXHeJjjdxzt6jnqBmv504j4GxeVXrYf36fluvU/LszyGvgLzh70PxXqj2aigEHpRX5N78GfMFnTdUmsJMocoT8yE8H6ehrtLDUo7+AOjZ9R3B9K4EcrU1pdy2cgeI4PcdmHoa/buCvEDFZHUjh8W3Ok+m7j5ry8jzMThI1FzR0Z6Jx9aEfdVDS9Vi1GEMOGHVT1BrQAyK/s/L8ww+Y4eOIw01KMldNHzkouDcZLUkooor0yQooooAKKKKAIWOAfWvjr9vH4Tm80ux8d2MGZ7TFpqGwctCzfu5D/usdpP8Atr2FfYxP6Vl+IdHtfEOj3umXsK3FpdxPBNE/R0YEMPyNYV6Sq03B9TyczwUMdhp0p9Vp5Poz8ceWNfox+xz8Xz8Rfh2NHvZc63om21lZmy00GP3UnPfAKnryuT96vhT4qeArr4Y+PtY8O3QZhaTHyJWH+thPMb/ipGcdDkdq6D9nr4nt8KPilpOryOU02dvsd+OSPIcgMxAyTtIV8Dk7cd6+YwdZ4evyvbZn4tkmMllOYezqaRb5X5a7n6sg4FBGahhlEsYYYIIyMVMCBX1x++ppq6FooooKCiiigApMUtFAER4bFeP/ALSfxaPwh+Gl5f27Aavdn7JYA4OJGHL4ORhVBbkEZABGDXr+QvtX5w/tr/EGXxf8Wm0mJ82GhRC2QBiQZnAaVsEDB+6nf/Vg55rjxVZ0aLkt+h8xn+P/ALPwcpxdpS0Xq+vyPBNQ1C51W+uL29nkuru4cyyzzMWd2JyWJPUk1WoJzUkEEl1PHDDG0ssjBERBlmJ4AA7mvjdarP55bnWnd7kfU0VZv7G50q+uLK7ie3uLaVoZoXGGR1JDKfcEEVWqWmnZkNNStI9WX9mH4lT6BFrFv4ce+06SEXEUlrcwzNJGwDKVRXLHIIOAM15zrWj6j4f1CXT9WsbnT72LG+3uomikTIyMqwBGQQfxr70/YW+In/CT/De68N3MxkvdFm2oD1+zyZZOc5OGEg9htFdp+0h8AdO+MPhWeW3t44vE1pGTZXgO3dg58p+zKfmAz90sSMZOfeeX06tFVKb1sfpT4ZoYnALE4Sbcmr2dnr1SaR+ZB4NWLK9uNNvre9tZpLe6t5FmimiYq8bqcqwI5BBAOabPbS2dxLBPG0M0TFHjcYZWBwQQehBqAcGvC1pM/OVz4er5o/Q74h+PNU+JX7Itzrvh6TF7cWKi/SJCGCqwW6VQCdvR+uflz65r88l45r64/YX8bW17H4l+H2qRpPZahE15DFKBtfKiOaMjvuXYceitXzz8Tfh/deAviVq3hZVed7e78u2OPmljfDRHA7lWX8TXsYlOvTp1F2s/U+6znnzPC0MVF3uuVrs1/mfQ37Afw3Gp6/qvjS7gJjsV+x2bsODK4zKw91Tav0kNfdK4Vq4H4I+AF+Gnwx0LQ9iJcw26tclMHdM3zSHI6/MSAfQCu/OMGvdw1P2NKMH/AEz9UyXArA4OnSt71rv1Ykke+Mr61+X/AO1X4CHgH4z6vFDH5dlqWNRtwOmJM7x7ASCTA7DFfqCcBa+Tv2/PAf8AavgrSfFUCFpNKuTDPtH/ACxlwAxPs6oB/vmsMdS9pRdump5PFOC+t4GU0vehr8up8e/Cfxkfh58R/D3iBWwlldq03X/Ut8so49UZh/Q1+tNpPHeW8c0bB0kUMrqcgg8gg9xX40bPkzX6cfsm+Pf+E6+DGjSSyGS905Tp9wWYMd0WApJ9ShjPPPPfqeDLKusqT9UfL8FY3llPCye+q9Voz26iiivoD9cCiiigAooooAKKKKACiiigAooooAKKKKACiiigAooooAKKKKACiiigAooooAKKKKACiiigAooooAKKKKACiiigAooooAYPlr5J/b+8c/2X4N0fwvBIVm1O4M06qf8AljFjAI93ZCP9w19Zlvm+tfmV+2H4y/4S3436rHG26DSkTTY2yOqZaTp/tu4/D8B5+Nqezovz0PjuKcZ9VwEoreTS/wAzxTPy1+nn7KPgX/hBPg1oUUsRiu79DqFyCu075cFQR6hNi88/L26V+dfww8Hv8QPH+g+HkRyt9dxxStH95Is5kYf7qBj+FfrhZ2yWUEUMSqkaKFVFGAoAwAB2FcGVU/iqfI+U4LwfNOpipLbRfPVl6iiivfP1wKSlpD0oA+f/ANsr4gjwX8G760hkaLUNaYWEW1gGCNzKcdxsBU4/vivzazjGa+wv25PBvjrxH4ntNUh0W4vPCemWu2OW0fztjtlpZJIx8yDCgFiCuEHOTgfHoyrcjBr5bMpTlUs1otj8K4srVa2MalFqMVZXVr92hpGDXrHws/aS8bfChoYLHUTqOlIQDpt+TJGF9EOd0f8AwE49Qa8pAHc02vNp1Z0pXg7M+Pw2MrYWalRm4tdUe5ftIftE/wDC84dAht7GbTbaxjkknt5XDZnY44I4YBV4JAOWYY9fECm3Bpp5GadnJFTWrSrz5p7jxmMrY6q6tV3k9/krFvR9Ku9e1ay0yxhae7vJkghjQZLuxAUD8TX6p6H8IfDth8PNM8I32mWuo6Xa2ywGKeEFXbHzSYPRiSzZHIJPNfCH7IEHh7/hcVje+INStbFLGF3s4rpwizzkbVAJ4BAZmHOchcV+lscqyLlTuX2NfQ5ZSiqbk92fqfB+BovDyqzs3J2tvou68z46+Kv7Bdvcia/8B332WXlv7Lv3LRnqcJLyw7ABs+7Cvkbxj4D1/wCH2qNp+vaVc6XdAnb5yfJIAcbkcfK6+6kiv2B+9yeRWB4p8GaP410qTTda0631Kzk+9Fcxh1z2Iz0I7Eciuivl9OrrH3X+B6WacKYbFpzw/uT7dH8uh+Pwxnmv0L/Yc+HC+GPhhJ4gnRlvddl875hjEEZZYxj3Jds9wwri/iV+wTb3OsQXfg7U/sdpJOguLC9JcRRlvmaJ+pwOiN1wfm6CvrnRNJttD0uz060jEVraQpBFGvRUUAKPwAFY4LByoVJSn8jzuHcgq4HFzq4iNuVWXVNvqvRGqKWiivaP1AKKKKACiiigCFzjP61+cn7anxSXx18T/wCxrOVX03w/utgynIa4bHnH/gJVU+qN619s/Hj4jp8LPhhrWvDBu44fKtUOPmmc7U4PUAncR6Ka/KWe5lu7iWeeRpppWLvI5yzMTkkk9STXg5nW5YqkuurPzHjHMfZ0o4SD1lq/RbL5lvQNEu/Emv6fpNggkvb+4jtYEJwC7sFXJ7DJr9Z/hn4Hsvhx4J0jw7ZAeRZQCPdjBkbq7n3ZiWP1r4w/YQ+Fh1/xfeeM72LdZ6ODb2hI4e4dfmP/AABD+cgPavvrO3Na5bQ5Ie0e7/I6OEMt9hh3iqi96ei9F/mSdRS0UV7J+jBRRRQAUUUUARk5x6VUvr+OzgZ3IGP1qWadYIt78Ac5riNW1Vr+5O0kRD7o9fevzHjXi2jw1g9LOrLSK/V+R2YbDutPyW4zUdQl1C4LucKOFX0qoeBR0NNxtGa/hTMcfXzPETxFeTlKTu2z6iMVBKMVoFQXNzFawPJM6xxKCzO5wFA6kmi6u4rW3eaVljjQFmdjgKB1JPavi39ob9oSTxzNJoOgyyQaJFIyzzK203RGRjg/6vuAevBIGBXu8PcPYjPa6hBWivil0S/zPYy3La2YVvZ09Ird9v8Ag9kbfx3/AGoZtUkutB8HXHl2ONk+qRsVeX1WLoVUcgt1POMDBb5q+8abRX9bZLkeEybDqlQjbu3u33bP2nL8toZfSUKSt3fV+bCiiivoT1gooooAKKKKACiiigAooooAKKKKACiiigAooooAKK7j4UfCXX/jB4lTSdEg3RJte7unH7q2jJxuY9z1wo5OD6Ej274+fsdt4C8IQa94YafUUsocajA3zuwHJnAHYfxKOg57E12Qw1WdN1YrRHzmKz3A4fERwlaaUpbLt2v2v5m3+xF4ysfE/i67svELtfeILS0QaXc3bl/Jt0URvFEp4jIGwkry4JJ6En7RuLqG1hRp2EcbOI8ueMk4Az7nAHqSB1NfkX4G8X3/AIA8W6Xr+nttvLCcSqD0dejo3syllPsxr9TtE1XSfi/8PIr2Fml03VbUH5HKuoYc4Ycq6nIyOVZeMEV9Dl1fnpOD+JfifjnGGV/VsXHEQ/hztt0fb57nj/7Sn7Klp8T1bXfDpisPEyD5w3EN6oGAr4+64wMOB7NkbSnwxaXGv/CrxvBOYZ9J17SblZPJkBVkdTnaw7qw6joyt3Br9DPhd8V7rTfGFz8N/Gk7L4q0/wD4872QbE1W36pKvbzNv3lGeVbBOGAd+0F+zbo/xm037SjLp/ia3XFrfov3gM4ilH8SEnr1U8jjcrTiMIqv72lpLqvP/M0ynPamXf7Fj/epSWj30fVeVjt/hR8QbH4qeA9O8QWJwt1F+8iJyYpBw8Z+jAjPcYI4Iryq48VJ+zn8V207U2eD4f8Aiidrizunb91pt6xHnRsSfkjckP2VSxwAA5Hj37M3ivW/gF8Vrj4deLoGsrXVZAYNxBjE5AEciN3WQKEyM/MEHGGx9TfHH4a6b8V/h3qGkXbRwylRNZ3LrnyJ1+44/VTjnazDvXXTqSnSvtJfn2+Z8/icLTweNdNvmpT2a10ezXmjV+KPg6D4kfD/AFvQZWQx31syo5GQsnWN/wDgLBW/CvC/2Wfj5Zx+B77w14yvotK1bwyphaS9dYt0CnauckcxnEZ/4BySxryP4c/tk6z8NvBV14b1XTTrOqaefs1nciYBNgyNsrDO7ZgYK/eHGRjcfnbxP4iuvFfiHUdYvlhS7v53uJlt4xGm9iScKPr3yT1JJya8+vjoRlGpD4rWa/rsz7DLOFMRiIVMPidKd04yVr37pea3PZf2s/ix4S+KniqzuPDlvNLPaK8M2psnlpcocFVVSNxCndhjt6twQQa8Eoor5+rUlWm5y3Z+wZdgYZbhoYeDbjFWV3dhRRRWJ6IUUUUDCiiigApQCegzTWOB0yegApRnCk/fGeQeBnjA/D+Z9cU7H5Vxnx5geFaDV+arJe7Fb+r7IYshY5xhewYdRjr145p2007bk/LSfMaZ/CnEXGea8R1nPEVfd6RWiXy7jaKKKD4BybCiiigQUUUUAO+8KYyA5I4YjG4Dkc561KSQ/Xmkx82CcUHqYLMMTgKqq4eo4yWqabX5EZk2DLDgdW4wBx1p9KflyM5FJHHhtu4KuMBccZ+vb/8AV0pM/q/gXxblUqQwOcta2UZbfev1Ciiikf1tRrQxEFVpO6YUUUUG4UUUUAFaOga7feGNZs9V024Nrf2kqywyrztZTkZHQjsQeCCQazqK0TcXdGNWjCtB06iumfoV8If2yPCfi/R7WDxTexaHryIBN56lLeRgBl0fkKD/AHWIPbnrXXeOf2rPhz4T0N76PX7bWrgfLHaaVIs8rN+Bwo75YgcdzgH8x6mt5kt7iGaSGOeON1ZoZSwSQA5KttIOD0OCD6EV68cyqqPK7X7n5vieB8E6vtYSklvypq3onbRH158FPhLqP7Rvjm4+Jfju2DaQ8n+iae27y5ymAoAbP7lcHjPzNntkH7Mu1ks9NmFjDG80cZEMDOY0ZgPlUsAdozgZAOPQ9K+cfhB+2L4I1Pw2LfV1Twld6fbZ+yYzbuiKeICo54AxHgNyFUNiue+FX7ZGufED4xReH49BSfRNUuDFZojhbm3RVJMjkna4wrMyjBHOC2AG9ehVowjFKV5S3fW/mfnGY4HMsVUm50+WFJaJuySXZ7PTdo9N+A/w78T2viTxJ418fop8T6jO1rbRJIJI7WzRsqkRHRGbnB5wqk8lq8i/b8+IhEWh+DrWZlLk6heKrEfKMpEpx1BPmEg/3VNfZVzOLW2kmfACqScnAr82LjRNZ/as+PuqzWAZdPluBvuiDst7NCEVsH+IqMheMsx6DJE4pONNUqerk/n3Zpw8o1sa8dibKFJX8lpZJfmW/wBlb9nyT4reI01jVUx4Y06Yeajj/j7lAyIh/sjKlz6EAdcj9HI7eO3t0jVAsaDAUjgCsPwd4T0n4eeFbDR9JiS006ziwgz25LMx7kklie5JNQ/EDxlbeCfAuseIbr/j3sbV5grfKXYL8qc45ZsKAcckVtQoRw1Pz3bPKzfNK2c4vm15b2ivV/mfn5+1lcWPib48XumeHtOjNyhhs5Dax5e5uWxnp1YFlTHXKmvIvE/hTVvBury6ZrWnz6ZfxHDwTjt2ZSOGU44YEg9jX2/+yb8CLrTpp/iN4xh8zxDqjSXFrHKuXt1kyXkbjiSTceOynHVmAd+3BqHguy8DwW2rWIvfE87kaYYX2SwHjfIzf888DBUg7iVAAxuXya2D9pTlWk+VvW3l/mfo+W8SOhiKOW0YOcYpRbWrv1a8l1Pgeiiivnz9eCiiigYUUUUAFFFFABRRRQAUUUUAFFFFABTo5GidXRijqQyspwQR0IptFKpShVjyzIlBVNGfTnwO/anl0+W30LxjO81pgJBqrks0Z7Cbuw/2+o43ZyWH1lbXEN1CksDrJG4DK6HIYHoQe9fljXtvwE/aEvfhveRaRq0kl14ckIVc/M9oSeWTuU9U/Fechvwzi7gaNZSxmXxtLdxWz812Z+dZ3w7Fp4jCqz6x6P08/I+6uKO3pVDS9UttZsobu0mjuLeZBJHLEwZHUjIII6ir4IxX841qNTD1HCasz80acXZ7klreyWkyyocMOoPQj0NdvpepR6lCHBwe47g1wfDVY0+9lspldDx0ZexFfrnAnGtbh/ErD4ht0ZPVdn3R52KwyqxvH4kei5B7UH9Kp2V4l9AsqHII/EVc9K/t3DYqljKUa1GSlGSTTWqaZ8y04uzH0UUV3CCiiigApD0paSgD5A/by+F41Hw3p/jazhLXWnOLW8ZB/wAu7k7Wb/dc4/7aH0r4Xr9h/FPhy08V+H9R0bUIhNZX0DwTIe6sMHHoecg9jX5M+P8Awfd+APGWseH71SLjT7lodxGPMTqjj2ZSrD2YV81mOHUJqrHrv6n4xxfl/wBXrxxlNaS0fqv8z9A/2N/in/wsL4Xw2F5N5mr6GVs59xyzx4/cyH6qCue5jY19AHpX5hfsp/Ex/hv8XNM82YR6XqhGn3gY4X5z+7f22vt59C3rX6dRtvjBHfmvVwNb21Fd1ofc8N5h9ewcVJ+9HR/o/mieikHSlr0D64KKKKACiikoAr3Um2Fj7Zr8efGesTeIfF2tarcDbPe3k08gHqzkn+dfsBfAvbSBThtpGfQ4r8btQz9uuckE+Y2SPrXiZq37OK8z8r43k+SnHpd/oQbjX0j+xL8K18Z+P5/EN7Csmn6CqtEGAw10x/dnBHIUBm4IIbZ24PzbjIJ9K+5f+Ceeowt4V8WWg/4+I72KV+D91o8L+qNXk5fFSrq58bwzQp18xhGpsrv5paHkn7a/wyHgv4mrrdrEI7DXo2mwowFuEwJfzyj57l29K+ds8Yr9NP2t/hwfiH8IdS+zw+dqelYv7boG+TPmKD7xl+O521+ZVa5hR9lV5ltLU6OJ8v8AqWNc4r3Z6r16nr/7LPxE/wCFcfGLR55Tiy1I/wBm3JJAASRhtYk9ArhCfYGv1CRhIgYfxCvxhRimGUlWByCO1fqh+zj8RR8SvhLoepvMZ72KIWl6WOWE8YAYt7sMP/wMV6GW1uZOm+mqPrOC8a5wnhZPbVfqfHH7bfwzTwV8TE12zjEdh4gR52Vei3CYEv8A31uRs9yzeleY/DH4J+L/AItXQh0DS3ktA22TUbkGO2ixjO58HJGQdq5bHav048dfDjw98SrKys/EGnrqVraXS3ccMhIXeqsozjqMMeOhre0vSbTR7KK1sbSKztolCRwwIERFHQBRwB9K1nl8alZ1JPR9Dvr8J0sRjJ15u0JO9lvfrr0PCPgX+yJonwmv7bW7+9n1bxDEMpMjGGGAlcEKgOW6sMsSCD90V0njn9n6w8afGbwp42mkRBpOTcwAYadkO63OR/dYknPUACvYNp25BoK7h1r0Y0YQioRVkj62nluFpUo0oQSimnbzXV9yVAAOKdSDpS1sesRk9q5D4q+DIviB8Ptc0CXZ/p1q8SM4yEkxlH/4CwU/hXWudpzQzBlwe9JpSTTOetTjVpypy2as/mfjHcWslnPNBMjRzROUdGGCrA4INfV37APjj7B4r1zwrM/7q/t1vIFP/PSM7WAPqVYH/gHbv5Z+1f4MPgv43+II0Xbbaiw1GHgjIlyX/wDIgkHHp+Fcr8HPGZ+HvxO8N6+X8uC2u1E5xnED/JLx/uM344r5Gk3h8Ur9HY/BMHKWVZtFN7Safpt+R+uAoIzUVu/mRq3qKkWvrz+gYu6uOooooKCiiigAooooAKKKKACiiigAooooAKKKKACiiigAooooAKKKKACiiigAooooAKKKKACiiigAooooAKKKKACiiigDB8Y+IIfCnhXVtaueLfT7WW6k7ZVELH+VfkFq+qXOt6peajeSGa7u5nnmkPVnZizH8STX6HftveM/+Ee+C9xp8chjuNYuYrNdp+baD5jn6YTaf97Hevzkr5vNal5Rprp+p+NcaYr2mIp4ZPRK79X/AMA+of2CfBX9t/EfVNfkAMWkWgjTIHEsxIB/74Rxx/e6+v6B/wANfO37EPgz/hHfgxb38iNHcaxcy3jbh82wHy0H0wm4f72e9fQ/uOlevg6fs6MV31+8+94dwn1TAU01rLV/Pb8CaikHSlrtPqAooooAhdFkTDLkehrw34sfsleC/ig1xfJbNoOty5c31ioAkc55kj+6/JySMMf71e6Y4FNx7cVnKEZq0ldHFicJQxcXCtBSXmfl78VP2XvG/wALZJ55rFtW0dMkalYKXVV9ZE+8nuSMehNeQDPav2heMOu1huFeD/Fj9kHwZ8SRNd2tt/wj2tPz9qsEAR29Xi4VvqNpPc14dfK0/epP5P8AzPzTM+Dt6mCl/wBuv9Gfmr9KOvSvXfil+zD43+Fhlubmw/tXR05/tHTwZEVfWRcbk69SMehNeRs2a8SpRnSdpqzPzPFYHEYKfLWg4vzADPfFeu/Cv9p7xv8ACySK3gv/AO1tHTA/s7UCXVV9I2+8n0Bx6g15D160q9aKdadKXNB2YYXHYjBS56M3F+R+lXwo/a78F/EryrS5uP8AhH9ZfA+x6g4VHb0jl4VvodpPpXu6SiRdytkV+Ltex/CX9qLxx8K5Le0gvDrWjqQo0y/JcKPSN/vJ7AErz9017tDM1L3aq+a/yP0/KeL/AGjVLFx/7eX6o/UPPtS8Gsbw5f3Or6Hp17eWbWF3cW8c0tm7bjA7KC0ZOBkqSRnA6VsLXvH6nFqS5kOooooKCiiigCNmx1pwPy0dq5/xd4ltfCWg6jq99II7Wyge4lfPIVQSQPc4wB3NBjOapRc5PRHxT+3t8R21bxbp3g62mDWumIt3dKp/5buDsVh/sxnI/wCutfKtvbyXU8cMKNLLIwREQZLEnAAHc1q+MfEl3428Uavrt8xa4v7mS5cE527iSFHsBgD2Few/sZfDo+N/i9bajcQCXTdCT7ZIWGQZukK+x3fOP+uZr4+TeKxOnV/h/wAMfgGIlUzvNGk95WXkv+GPuT4F/DqP4Y/DHRNC2It1FCJLtk5DTv8ANIc9+SQD6AV6EeTRsAUY4FPwBk19dGKhFRjsj96w9GOHpRoxVlFJL5D6KKKo6woopD0oAYaGfAzSHrntWRr2qCyt9qn52GAPT3rw82zOjlGDqYuvK0Yq/wDkl6msIOpJRjuzK8R6r5xNvC3yqfnI7+1YVI5LkknJPejPFf5+8S5/X4hx88VVe+iXRJbWPqqNKNGCjEReabM4jjZnYAClA218t/tTfHH7NBP4O0SbbcP8moTJghY2Ugxc9yCCSOg47nHLkWTVs5xkcPBaPd9Eu56+BwVXH1lRp/N9l3OU/aV+Pq+Mp5fDPh+43aPBJ/pF3E523Tj+BSODGD35DEAjgAn55oor+xcnyfDZPh4YegtFu+rfVs/ccuwFLL6ChBbfi+7CiiivePUCiiigAooooAKKKKACiiigAooooAKKKKACiiigArZ0vwlq+t6VqWpWGnXN1YaaiyXk8SZSBWOBk/0HYE9ASO8+AfwF1b43eIjDE7WWh2zD7bflMhT18uMfxOfyUHJ7A/pD4I+HmgeA/DUWiaPp8cOnxrtKBQTISMFnP8THuTXsYTASrrmlpE/O+IOKqWVyVCiuael10S833fQ88/ZNfwnJ8ItNl8LW62wPF7EzB5xcgDf5rADcehBwPlK4AGAPaZohMjIwBVuOa8Mtvg7N8G/HM/inwTDJ/YF+/wDxOPDsK7lC8kT2y9mQnPlDOVLKgztWvVNfvb8aEdU0eH7fNCnnpaxsMXSYyUUk4DMPut0zjJ2k19LTXLT5GrNdvzR+F42axGIdeEr8zvq9U30fofFf7VX7LR8GS3Xi7wja50N8yXmnQjiybvJGo6RHuo+4c4+ThN39g74tiK5vfAOozYD77vTC7Dg/8tYRk5zj5wAO0hNfW/h7X9J8f+HI7y0K3VjdRlWjkXlT0eN0PRgcqynkEEGvif8AaH+B+pfATxlZeP8AwWjwaJHdJMwiyRZTbvusB/yxf7vJx8xQ9Vz586PsairU9uq8j7PB5lHM8FLKsa7T+zJ91sn+R9la78NPDPibxXpXiXUdJgu9Z0oEWtzKCfLyQwOOhKkZUkHaSSMHmqyfGPwhL47Hg9NbtpPEXlmT7KpPGP4d33d+MnZndgE4xV/4e+NrL4i+A9K8Q2DD7LfW6yFd2TG3R0J9VYMp9wa/OT9ovwhZ/DP4wahF4f1RGjaUX0P2ab99ZSMd+xiMFSp5XvtK85zXRiMR9XgqkUmm9Tx8nyn+1MTPC1pyUopqK3Saez7I+wv2tW+H3/CDxv4quBbavFufSZrTBvllA/5ZjIJXONwYhfu5IbaR8cfEL9pjx18RdFtdHvtU+y6dFCIZIrDdEbk7drNKc5bdk5XhP9njNcD4n8V6v4y1aXU9Zvp9QvpMBppWycDoAOgA9BgVkV89icbKrJ8nup/j6n7FkvC9LA04/WX7ScXdX2Te9kwoooryz7oKKKKBhRRRQAUUUUAFHGRkgZOMk4opjIJHViHDITgEYB46/wA6aPz/AI04oo8MZbPFT1ntGPdvb5LdiJvcBpAFPZRzt/HvUxUoPm700ZTjFJy3NM/zfznN8TnWLqYvFT5nJ3v+SXZISiiig+fCiiigAooooAKKKKACiiigAooooHF8ruOJKgEthAp42/j2/wA9KKbTt+Xxg5IySSTk55/z9aTP698JePKjnHJcfO6+zJ9PJ/oFFFFI/sEKKKKBhRRRQAUUUUAFemfAL4uQfBjxwuuTaSuqo8ZgkIcrNEjMpZo8/LnA6Ec9Ny5NeZ0VvCcqclOO6OHF4OljaMqNRXjJWfTT5H6HfFb48ab8R/hG2n+Abn+2PEHiOVdKt7KHAmjMgPml0YgoBGsnzn5Rw2cc133wF+C9j8FfBMdhGqS6ncYl1C8AyZZcdATzsXoo+pxljX5reAfHusfDbxLba7oV0La+hyCGUOssZxujdT1U49iOCCCAR9U+LP26V1b4Vy/2RaNpvi+c/ZWilG+OHI5mRv4+Pug9G+8CB830OHxtKd6lR2klb/hvNn4tmnDGNwnLhcGualJ3b636X8kj1Xxp8Sl+JXxc034Y6BOWs7NxfeIbmMjaYoyrC2z3DMY1kx2bbn74HqvjDwVbeN7ewsNQLSaXDcpdT2nG25aM7o0kBHKB9rkdyig5GQfn39hHwPNaeFdX8ZXzvNda3cGOJ5DuLRxMwZ89ctIXBz/cHrX07rOq2uiabdX97MltZ28bSzTSNtWNFBLMT2AAJzXp0W5U3OfX8uh8RmFOOGxP1ag78ul+76v7znfiZ8SNH+FHhO813V5dltbgCOKMZkmkPCxoO7E/kMk4AJr8uviT8QdV+J/jDUNf1aQtPctiKAHKW8Q+5GnsB+ZJJ5Jruv2l/jtcfGXxlL9jmdPDVkTHYQEFfMP8UzA/xN2B6KAMAls+N187j8X7WXJH4V+Pmfs/CWQLAUvrVdfvJr7l29QopQMmvTdC/Zt+JXiPS01Cx8KXn2RxlTPJFA7D1CSMrEHtgc8Y6ivNhTnN2gr+h9xiMfh8Il7eoop92l+Z5jRWx4n8Jaz4L1aTTNb06fTL+MbjDcJtJXJAZT0ZTg4YZBx1rHqGnF2ZvSrwrxU6buns1sFFFFZnQFFFFABRRRQAUUUUAFFFFABRRRQAUUUUgPa/2fPj1J8M9QGl6s7zeG7mQsxC7ntZDjLqAMsvHzKPqozkN9u6bf2+rWsN1aTR3NrMiyRTROGSRSMhlI4IIIIIr8t6+gv2ZfjsPBd9H4b125K6JcPi2nf7trKxJwT2RieT0UnJwCxH4nxtwesVCWOwUf3i1aXVeXmfnPEGRKUZYvDLVbrv5o+1qKarrIgI6GnV/Mcoypysz8yNDRNSNhc4Yny2Pzex9a7iKRZVBBzmvNiK6Hwxq2T9nkPX7hPcdx+Ff014X8ZOjNZTi5e7J+630fY8TG4a69pH5nXUUi9KWv60PCCiiigAooooAhK/lXxH+338Mmhu9J8b2sZMbgWF5tHAI3NE5+o3qSfRB3r7eONvFcb8VfA8PxE+H2ueHplTF7bOkbyDISTrG/8AwFwrfhXLiaXtqTj16ep4Wc4FY/CVKdtbXXqtj8jQcHIr9Sv2aPiYfij8KdI1CeUS6nbqbO9+bJ86PALH3ZSr/wDA6/MDUdNudG1G6sbyFre7tZWgmifqjqSGU+4IIr6V/YT+JH/CN+PL3wxcyH7Lrke+EMflFxGCce25N/1KqPp8/gKrpVuR7PT/ACPyfhfGPA472E3aMtH69P8AI/QiimryKdX1R+6hRRRQAUUUUAV5k3Rye4r8jviz4UfwT8SvEmiNE8As76URBhgmItujPU9UKnr3r9dic5r4R/b5+HIsPEWleMbOAiO/T7Heuq8eYgzGzH1ZMj6R15eYUuelzLofBcXYJ4jBqpHeDv8AJ7nySepxX0f+wt40Xw98WpdHuZzFba1aGJUJwrTx/OhPvt8wD/e9xXzlG3lvkiug+Hi62PGuiz+HbGbUNYt7uO4treGIyFnQ7ug7cZJ7AE187hJOFaLir6n5Lk9aeHxtOcFezXzWzR+vciLOhVgCrDBFfmL8TvgBr2l/GzV/CHhvR7rUg7/arFY0IUWznKku2AFUkoXJxlTzmv0s0m4nv9Ns57i2exneNHktpCGaJiASpKkgkHjIJHFWxaxrcPKI1ErgBmA5YDpk+2T+dfV4jDxxEVGT2P3TM8po5vTpqo7Wd7pa26r5nx/8JP2DrS18q+8eXv2ybhv7LsXKwjocPJwzdwQuOn3jX1h4a8Oab4T0m30zSbOCysbcFYre3jCKozzwO5PJPcnNbAUdepFKeK0pUKdFWgrHbgMsw2Xw5aEEvPq/VjxSZpc1BLcJEMswUAdzgVueo5KOrJccetIR615P4x/ad+G/ggMl74ltbu6AJ+zaeftL5BwQdmQp9mIrnvBH7Y3w78barHp4u7rSLqVtkX9pwiNJG4wN6syjP+0R0+mcva0+bl5lf1PMlmeDjUVJ1I8z6XR77RTVdXXIORTq1PVCkIGKWigD42/4KCeB1utD8O+LIYx5trO1hcOqZYo4Lx5PYKysPrJXxCDiv1V/aK8Gjx78G/E2mBN1x9la5t+mfNi/eKAe2Su3Poxr8qiMV8xmNPlrKfdfkfiHF+F+r45Vo7SSfzWj/Q/VT9nPxmPHXwa8NamX33AtFtpySM+bH+7YkDpkpux6MK9P28g18d/8E+vGTXOieI/DEj5NrcJewhmJJWQbXA9ACin6ufevsQdK97D1PaUoz8j9TyXFfW8DTqdbWfqtGSUUUV0nuBRRRQAUUUUAFFFFABRRRQAUUUUAFFFFABRRRQAUUUUAFFFFABRRRQAUUUUAFFFFABRRRQAUUUUAFFFFACHmkI4oJzTJn2Ix9BQS3ZXPgT9v7xaNR+IOiaAjZj0yzadwO0kzcg/8BjQ/8C+tfMVhYTarqNrZW677i4lWGNfVmIAH5mu4+Pvik+M/jH4s1QPujN89vE3YpFiJCPqqA/jzW7+yl4Pbxj8c/DkbRmS10+Q6hMw/gEQ3If8Av55Y/GvkKj9vi2u7t+h/P2Kk8zzhpPeVl6Xt+R+lHgjw/D4V8LaVpFvxb2NrFbRj/ZRAo/lW91NMB2nA7CnZzzX19rbH73RgqcFBbLQfRSDpS0HQJ0FJuoJzWbqWp22lWc93d3EdtbQIZJJ5nCoigZLEngADvQRKagryNAsSKQ5HWvkj4lft5aLodxd2fhHTG1i6QlFvLltlsSP4lA+Z16d179O/mZ/4KAeO85/sfQiPQRTYH/kWuKeLowdnI+Wr8TZdh5+zlUu/JXX3n6Bq4PGRTs8da+MPBH/BQSGaeG38V+HXtozw13pkm9QeOsb4OOpyHJ9jX1N4I+JHh34jaYL/AMO6tBqcB4bym+aM+jocMh9mANbUq9Or8Ernp4LN8HjtKNRN9tn9zOlkjWQBWGR6V4J8Vv2PvBfxGM15Zwnw5rDnJubBAEduOXi4U9DyNpJOSTXv3WmBQG9KudONRcsldHVisHQxkeStBSXn+h+XHxU/Zj8b/Clpbi6086ppCc/2lp4MiKOOXXG5OoHIxnoTXktftE8ayKQwyteBfFr9jzwd8Rmlu7GMeHNXbJ+02EYEbnH8cXCn6rtPqTXiV8t60n8n/mfmuacHNJ1cFK/91/oz83V5ODXq/wCy94A/4WF8ZtDtZomksbJ/7QucKGUJFgqGB7M+xT/vVB8Vv2c/GfwmkeXUtPa+0kcrqlkGkgAyAN/GYzkgYYDJ6E19TfsFfDs6D4E1DxVcL+/1ubZDkD5YYSy5B6jc5fI/2VrjwmEmqyjOOi1Z85kmT1pZjCnWg48urTXRf5s+rEXYgHoKcRmgHtS19Wfva0QUUUUDCiiigCJa+Vv28fHw0D4e2Phe3kC3WtXAkmQHkQREMc+mX8v64brzX1PIfLRm9q/L79qb4gHx98ZdZkSRZLLTD/Z1sU5G2Mnec98yFzn0I69a8/HVfZUXbd6Hx3E+O+p4GUI/FLRenX8DyD+Gv0f/AGMvhongv4SW2ozxgX+uEX0rbSD5RGIl57bfm/4Ga+DfhV4Il+I/xC0Lw7FuVb65VZmUZKwj5pGHuEDGv1rsrKLT7SC2gRYoYVCIijAUAYAA9K4MrpX5qr9D5HgzAc9SeLmtFovV7/cXqWkHSlr3z9fCiiigAoopKAIJ51hjZieAM1wWp3pvbp5Cfl6KPQVt+KNSwi2yNgt97Hp/9euY45r+QvFbid4nELKsPL3Iayt1fb5Hv4Ghyx9pLd7Ds8UbaaeOKzPEGtQaBo93qN04ht7aJ5pZD/Cigkn8hX87YehPE1FSpq7Z7UYuTUVuzgfj38W4fhV4UMkO2XWrzdFZwnoGGN0jf7KAg47kqOM5HwFd3dxqF5Pc3Uzz3FxI0sssjbmd2OWYnuSSTXS/E3x5d/Ejxfe6zdFkjkbyreEn/VRKTsT68knHVmY965Ov7C4Q4ep5PhE5L35Wcn27L0R+05DlUcBh+aXxy1b/AE9EFFFFffn1IUUUUAFFFFABRRRQAUUUUAFFFFABRRRQAUUUUAFFFFAjv/gz8YNV+DPi+DV9OZpbOXEd9YM+I7mMZx9HXJKt1BJHIZgf088B+OtI+I/hqy1zRrpbizukDAgjch7qw7MDwRX5CV6t8AfjzqnwU8SiVRJeaFcsovrAHkgdJI89HA/BhwexHtYHGulLkn8L/A/NuKOGo5hTeKw6tUiv/Al2fn2fyP0f8U+Lk8E7LrVdx0N22y36pkWZJ4MoHSM5xvxheN3GWHR2skckKtFtaNvmBTGDnnP45zWD4e8Q6L8SfCVtqWmzRaro+oRegZWQ5DIynuOVZTyCCCMgivAPFet+Jf2T9fFzbR3PiH4VXUoAtSxe40hyQNiO3WI/whjjPy5U/M/0jly+9un17f8AAPw+lhnWk6K0mr6PS9unqWvixdap+zb48HjvRbd7vwXrVwqa7pMKf6q4bOLpOys3Gc4DMME5dSvuem61onxJ8GR31q9vq2ialbnJkXdFJGwIZWVh9VZWGRyCM5FYw8ReE/jL8O79re9h1TQ9Qt3hnIbbtUr8yt0KMAc84I4PpX5v6v431jwTB4m8FeHvEclx4VuruRCbdvlniBIyrYyodcB9uAwGMlTzxVcQsO7vWMvz/wAmfT5dlFXOP3UfcqQaTbT1Xn5rp3PQvGnxll+EEvizwL8Ntclm8N3N0XhvQSz2hYETQwSEncuQoEnUYYgknefAri4lup5JppHmmkYu8kjFmZjySSepNR0V8xVrOq9dlsux+8ZZlVHL4+7rJ25paXbStdhRRRXKe2FFFFABRRRQAUUUUAFFFFAthGBKkDg+uOn6GlHIHpQ4KqM9G5Ax9R1/z0pSd3y9qaP8+/FniSWbZxLC037lK8V69X69BlFFFM/BAooooAKKKKACiiigAooooAKKKKACiiigB6hiwFNZchhnbnuO3vTkLdRxTPXPWg9HA4qpgq8MRSlyyi001vdO4qEsikjaSORnOKWkB56oBjgZ+Y+p+nTpS0mf6e8IZzDPcoo4uO7j7y7NaP8AEKKKKR9kFFFFABRRRQAUUUUAFFFFAtz7Q/ZX/aq02w06x8F+KPI0qO1iWGw1BTshkAAASXsr992cNznB+9z/AO2X+0OfEd5J4H0G4Q6ZbsDqNzE+fPlByIRjjahALcnLccbDu+T6K9N46o6Psr/8N2PiYcJ4SGP+vW8+Xpfv/wAAKmtLSfULqG2tYZLi5mcRxQxKWd2JwFAHJJJxgUtjYz6ne29naxPPdXEixRRRjLO7HAUDuSSBX6I/s2/sv6b8LLS217Vok1HxQ8efNdcpaBhysQI4ODhm6nkDAJBzwuFniZ2W3VnXnue0clod5v4Y9/8AJHJfs1fshL4SntPFPjCITavEN9rp2QY7Y9mcg4d8dB91cnqcFforxv8AEjwv8M9KF/4i1ODSrQtsTflmdvRUUFmP0Brl/jj8ddD+Cuhm5vCLzU5Riz06OQLJO3qeDtQd2IOOwJwD8tfDv4X+M/2sPFC+LfGs8tv4ZhYrCiIY1mAbJjgUnITsZDkkjGWYEr9L7uHSpUleX9as/E5xr5tKWOzGfLDo+/kkfTvxa+FHhv8AaC8CxMsi75Yhc6dqcHVCy5R/9pGBGVPUHjBww/MbWNLuND1a9028QR3dnO9vMoYMA6MVYZHB5Br9dZYtJ8B+FF2GHTdI0y2wAxCRQxIvqegAFfk/4+1uHxL458QaraxqlvfX89zEqps+RpCV+XscEV5eZwiuWX2nufZ8DYis5VaV26UbWv0d9vmtznqKc6NG7I6lHU4KsMEGm18+fsl+bYKKKKBhRRRQAUUUUAFFFFABRRRQAUUUUAFFFFKUefRitzH2V+y38bB4n0xPC+tXO7V7VCbSaQ83MI7E93QfiVGecMa+iWDKvrX5daRq15oOpW2o2E72t3ayCWGaM8ow6H3+h4PQ1+hfwc+JNt8TvBVrqcOIrpSYbuEdI5lA3AexyGHswzzkV/MPHnDKwNX69h17snql0f8Akfj3EOU/VKnt6S9yT1XZ/wCTO/p0UjwypIh2spyKaDmg9K/I8NVnhqsa1N2a1TXRo+MavozutJ1Bb20Vxjd0I9D3q9vHNcRoF8bS8CE4R+D9exrt0cNX97cC8RR4gyuE5P8AeQ92XquvzPlMVR9jUa6PYmooor9KOQKKKKACmlAwp1FAH5uftq/DoeC/iy2rW0Ji0/xBF9qBAwouFO2UD3PyufeSvD/DHiC78KeIdM1qwkKXthcR3MTZ/iVgcH2OMEdwTX6Jftm/D0eNfg7fXkK5vdEb+0IyBklFBEq57DYWb6oK/NgjFfKYym6WI5l11PwXiPCvLsx9rT0UveXr1/E/YXwX4jtfGHhjStbs2DW9/bpcRnOcBlBwfcZwfcVvjnivlb9gvx4Ne8AX3hieUGfRrgvChPPkSksPrhxJ9Mj2r6pHU19LRqKrTjNdT9lyzFLGYSnWXVa+vX8SSikHSlrY9UKKKKAIvutivOfjx8Oh8UvhhregIB9skh820bAJEyHcnXpkjaT6Ma9IxTUAI45qZRUk4s569GGIpypTV4yTT+Z8BfB79h3XPFSwaj4znfw/pzgOLGIA3bqcEbs5WLg9Dlh0KivsjwH8LfC3wz0sWXhvSYdPjIAklRd0s2MkGSQ/M3U4yeM8YFdluVRycfWua8WfEPw54Kj363rdlpa7d4FzcKjMOfugnLdDwAelc9OhSoL3V8zxMLlmX5XDmjFJrdu1/vOoVgR7Ubs9q+X/ABp+3h4K8P74tBtL3xJcKQA4X7PAfX53G7I/3Oc9a8C8bftveP8AxNuj0o2nhu2OR/osfmzEH1d8/moU1lUxtGnvK/ocuL4ly/Cac/M+y1/HY/QvVdesPD9o93qV/b2Vsn3prmRY0X6sSBXivjj9s74c+EZXit7+bxBcKWUx6XHvUEDI/eMVQg9MqWr88PEPi3W/FVx9o1rVr7VJv797cPKemP4iewFZA5avLqZq/wDl3H7z4vGca1ZaYeCiu71f3LQ+qvHX7fXibV/Nh8MaTa6HCwKie7P2iYf7QHCD6ENXgfjD4t+MfHssra94i1DUI5GLm2aYrApOPuxrhQOBwBXIkkGn5b1rzqmLrVd5HxeKzrGYq/PUbT6XsvuRHRRmjNcd2eJ7SfNzH37+w78Vbrxb4NvfC+pzPcXeh7Ps0sjFi9u2Qq5P9wjA56FQOBX1MF5r4G/4J9abcS/EXX79U/0aDTRA7c8M8qFR+UbflX32OMV9pg5ynQi5bn9D8OV6mIy+nKq7tXV+6T0H0UUV2H1JBcR+ZC6eor8jfiv4QPgP4k+I9BKeXHaXsiwjBGYid0Z5/wBgr/8AXr9dCeOa/Pb9vPwl/Y/xR0/W449sOr2QDsB96aI7W5x/cMXv+lePmFPmpKfb9T8/4xwvtcJGst4v8Hp/kcr+xz4vXwn8c9IjkkWK21WKSwkLHAyw3Rj3JkRB+NfpmpyK/GzQdYuPD2uabqtqdtzY3Md1E2cYdGDL+oFfsD4f1e317Q7DUrWTzLa7gSeJ/wC8jKGU/kRUZXO9KUOz/M5uC8Vz4edCT+F3Xo/+Ca9FFFe2fpIUUUUAFFFFABRRRQAUUUUAFFFFABRRRQAUUUUAFFFFABRRRQAUUUUAFFFFABRRRQAUUUUAFFFFABRRRQBFxXJfFbxN/wAIX8OvEOuhgHsrGaaPPeQIdg/FsD8a61vlINfN/wC3V4qOi/BttNTBbVr2G2Izg7FzKT9MxqP+BVjWn7OnKfZHlZnX+r4SpU7J29baH53u5d2diSzHJJ6mvsH/AIJ7eEVm1LxR4kkhOY0isIJM8EMTJKMfhFXx5uNfpT+xb4THhr4GaZMy7J9UmlvpB/vNtX80RD+NfN4Cn7SvzPpqfj3CtF4nMvaPaKb/AMvzPfqKKK+qP3YKKKQ0AULy7hsLaS4mdYoYlLu7kKqqBkkk9ABX5u/tLftFah8XNcl0vTrh4PC1pKyxRrlftbKcCV84JBxlVIGM9M19T/to/ESXwb8H5bG0fy73W5RY7wSGWEgmQjA7gBCDjhz6V+cfJrwsxxLX7qL9f8j8p4vzacJRwdGVla8vnshKKKK+aPyLVi7flzXS+APH+ufDbxHb61oN5JZXcXyuEb5Jkzko69GU4Bwe4B6gVzNPbGeK0jKUGpRdmjqo1p4eaqU3aS1TXQ/U/wCAnxo0740+EV1O3At9SgIivbEsC0L44IHXY2CVJ9COoNeoKgU9a/MP9lL4kyfDr4vaYC5FhqrLp90uQFAdgEck8Da2059MjvX6dxsJBur7HCV3XpKb32Z/QHD2aPM8Ipz+OOj/AM/mT0UUV2n1JXliWVcMoYYwQRxVbStNtdIsobSytYbO2hXbHBbxiONB6Ko4A+lX+lAGaCOVX5h1FFFBYUUUUAFFFJ1FAHn/AMcPHP8Awrn4XeINeVgtxbWrC3yMgzN8kWR6b2XPtmvybdzI7MxLMxySe9fbP/BQTx35OmaD4SgkG+4la+uVB5CJlIwfYszH6oK+JcdK+ZzCo51VTWyPxHi3FvEY1YeL0irfNn13/wAE/wDwD9t1vX/F9xGfLtY1sbZiAVMj4eUg9iqiMfSQ19y8FOa8q/Zu8CP8PPg/4e0+SMx3k0Au7lSckSy/OQf93IXj+73616tt5HpXt4Wl7GlGPXr6n6dkWD+p4KnTtZ2u/V6ktFFFdZ9AFFFFADKr3Mot4WkJ4AJqbdzXPeKbzy7dYFwC55+g/wAivl+Is1hk+XVsXP7MXbzb2/E3pQdSaiupzl3dNc3UkrfxHgeg7Coj0pCMmjPWv86sdip4zETxFR3lNtt+bdz62KUUkhoIOO1fKn7YXxP+W38G2Mv39tzflf7oOYo+vqN5GOyc8mvozxp4qtPBHhjUNavjiC0haQgEAuf4VXOBuZiFA7kivzd8TeIb3xX4g1DV9QkEl3eTNNIVztBPRVBJwAMADsAK/WPDzIfrmKeNqr3Y7eb/AOAfa8NZd9axDrTXuw29f+BuZdFFFf0/8J+whRRRTGFFFFABRRRQAUUUUAFFFFABRRRQAUUUUAFKBmkr6I/Yr+GNt46+JM2qX0Sz2WiJHOI2GR57N+7yD2ARj9QK6KNN1pqC6nlZnjo5bhZ15bRV/XsvmzT+F/7DviLxno1rquvagvh+G4USR2TQl7nYQSC4yAhPynackZOQCMVzvxk/ZE8UfC3TbjWLWVNd0W3XfPLAhSaFeSzNHzlVABLA8DJIABNfZPx2+Pdt8CLPRZbnSLjU7fUJ2iJgYIIlUAsckYLfNwpIzg88GvJPjL+1Xp/jPwTpuifD1ri88ReI1FuqINk1mrHayuO0hJKrg4HLhsBS30EsNh4xdO/vL7z8fwef53XrxxCSdOTfRWST1u1qreZ8MUV9g+If2D7kfDzT7nR9QEvi2KDdcwSt/o1w55KIcZQjO0E8NgZC5JHyj4h8Oan4T1i60nVrKew1C2bbLBOu1h6EeoI5BHBBBBINeHWw9WhbmVrn6llue4PM7xpTTcW7rZ+tu3Y9S/Zv/aBvfgr4j8qd5Lnw1fuv221JJ8tunnRjswGMgfeAAPIUj9D73W/DXirwPPqF7c2V14curRpZZ52UwNAVJYsTxt25znpzmvyLro0+IGujwY3hVdSuRobTi4NoJW2Fgc4xn7u75tvTcAeoBrswuPlRi4TV10/rsfN51wnDMa8cThpckrrmfdd/VfiaPizxDY6J4k8S2XgbUtQi8Lag5h8uUtH50IbcFIzkqCDtLYbafmAJYVxdFFebUqe0dz7jCYSGEpqKd3pdvd2VrvuwooorE7wooooAKKKKACiiigAooooAKCQoJJwBySaKRmVdpcbkLAMAcHBODzQeRm+KWDwFat/LFt+iTYuzaxXILDglScE+ozTj8uaYBmnM3zYqj/K3NcRLF4ypXbu5Nt/N3GUUUUHkBRRRQAUUUUAFFFFABRRRQAUUUUAFFFFABRRRQBMjYV15OR0Az3+npn/9Wajo27iE454+YkD8SOlAIYAg5B5BFJn9weCGYyr5fWwkn8DTXo/+CFFFFI/qAKKKKACiiigAooooAKKKKACiiigD0f8AZ4u9NsvjV4Sk1VVNkb4R4Zdy+YwKx5/4GU57da/Sn4ma5rPhv4d6zqXhvTm1XWbe1Z7S1UZLvjg46tjrtHLY2jkivyUthK1xEINxmLAJszu3Z4xjvmv1r8JXs3hn4baZc+JNSj86z0+Nr+9ldVTcsY8x2bpjIPNfRZVK8Zx28z8T45ocmKo1vi6cr62d+ne58r/Bv9mLxL8TfEp8b/FZp5ElbzY9Pu8rNO3YyoAPLjHaMYPGCFUYb631fVtH+H3huW8vLi30nR7GEEs2EjjQYAAA/AAD2AFcH4o/ad+HPhnRrm+XxNY6iY1O20sJkmmlbsqoD3z1OB6kYNfK2oT/ABB/bT8UpHZxf2V4QsJwMSMfIgOD87f89pdpOABgBgPlDEn0OeFFWpe9N/O/qfKfVsVmUva4x+zpQ7qyS7JPdlH44/HnX/2ifFVv4T8I293/AGO8uyC0hBEt+4GS8gHRAASFJwACzdPl9o/Z8/Y40/wg9tr3jJY9S1xcSQ2IO63tT2J/56OPU/KD0yQGr2H4OfBDw78F9FNtplt5l9Jg3Woz4aac+5/hUdlGAPc5J5r45/tN+G/g5A1pG39seIX5TToJAPLyMhpW52DHQYLHIwMciY4eMG62Ild/gjepmdWull2UwcYbXW77tvojwD9tn4HWfhy/TxtoqW9rbXkwjv7ZXEZaZvuyov8AEWw28DnPzYOXI+Tq+rPBvwc8f/tUazF4o8d6hcaf4fILWu1RGzoxztgjIIRMY/eMCWwv3+SPKv2ivgncfBfxu9kuZdEvt0thPnJ2DG6Jv9pCwGe4KnuQPGxdGUm60YWi/wCr/M/TOHMzp0VDLK9VTqJdNkl0v1aPKKKKK8g/RAooooAKKKKACiiigAooooAKKKKACiiigAr1f9nP4nn4c+OY1u5dukahi3uN77UjbPySH/dOQfZmPYV5RRXlZnl9LMcLUw9RaSVvTs153OHG4Wni6MqU1dSVj9U0dZogw5DUvl5PWvFf2XviaPHPgldOupC2p6SqQSMxyZI8ERv9cDafUqT3r2teTX8T5tgKuWYuphpqzi7f5P5o/AsXhp4WvKjPeL/pjgdhyK7PQb37XZruOWX5W/DvXFH71avh+++x3wjY/I/B/p/hX6P4bcQPJs1jSqStTqWT7JvZnjYyj7SndbrU7yimI+4Zp9f3RFqSuj5gKKKKsAooooAztSsor6ynt5Y1khlQo6MMhgRggj0xX5JfE7wdN4A8f6/oEyuPsF28cRkHLxE7o3/4EhVvxr9eW618H/t/+Bhp3irRfFUCYi1CJrO4IPAkj5Q49SrEf9s+3fycfS56XOt4/kfn/F+B9vhFXitYP8Hueafsj+O/+EF+Nuj+a4S01UNpsxxn/WEeX9P3ix8+ma/TqIjYPevxit7mSzuYp4XaOaJw6OpwVYHIIr9cPhP4yj8e/DzQdfQqTfWqSyBOiSYw6/gwYfhWOWVbxdN9NTg4LxvPSnhpfZ1Xo9/xOzooor3D9PCiiigApKWigD51/bR1bxJoHwrh1Xw7qV7pT219GLuWzk8s+SwYfMw5A37Bwf4ua/Oi9vJ764ea4uJLmZyWaSVyzMSckkn3r9Wfj34X/wCEz+EPinSQjSPJYySRqvUyRjzEHUfxItflDjBFfO5ndSi76M/GuM1Vp4iE03yyW3S63G0UUV4O5+ZJSqDsGm10/hL4beKvHc3l6BoF9qeDtaSCEmND/tP91fxNe3+FP2GfF19CbvxRqNh4YskDM6lvtMygfxEKQgGMnO/juK66eErVfhievh8oxeJ1hTbXfZfez5r+97e9LkjvXYfEm08KaTrcul+E5rrULO1zHNql1ID9pfoTGigBYxjjOSeuelcdj05rknHkk4voefWp+ym4Np27ar7w/i5pVUswVQWYnAA6mmgH7o5avtb9kz9lhrI2vjPxjZjz8CTTtMnXOwEcSyqe/wDdU9Op5xjsw2FniZWjst2etlWV1syrqnBadX0S7np37IPwkufhj8OxcalA1trWsMtzPDIMNEgH7tGHYgEkjsWxwc176rMWFCoEQAHFL3r7CnTVOChHZH9EYPCwwdCFGG0Vb/gktJS0VodpERuIr5d/b38Jf2v8L7DW0TMmlXql2x92KUFD2/v+V/nFfUR45rg/jf4ZHjL4T+KNICB5Z7CUxA9PMVdyf+PBawrx56Uo90ePm2H+tYKpStq07eq1R+TFfp3+yL4nfxL8CfDjSyB57KN7F/8AZETlUH/fsJX5jEYxX2x/wT18Uh9K8UeHXfDQzxX0SnuHXY5H08tPz+tfO5dNxr8vdH5LwlX+r4/2Tekk180fZ1FFFfUn7kFFFFABRRRQAUUUUAFFFFABRRRQAUUUUAFFFFABRRRQAUUUUAFFFFABRRRQAUUUUAFFFFABRRRQAUUUUAMPNfCv/BQrxJ9o8SeFtDSQf6NbS3UkYPUyMEUn6eW2Pqa+52bFfl7+1l4hHiL49eJmSXzILN47KMcfL5cahx/33vry8fPkoNd2fD8XYn2OXuC+00jyS1tpLy5ighRpJZXCIijJYk4AFfr74D8Or4S8G6HoyPvWwsobUN67EC5/HFfmD+z94a/4Sz40eENOGCP7QjuJEIyGSL96wPsVQ1+rsWNoUdq5cph7sp/I8XgnD2p1K76tJfLVk1LRRXvH6kFFFI3SgD4E/wCCgPiB7zx5oGkKwMNpZG4Khs4eRyDx24Rfrn2r5Tr6I/bmt5Ifjg0jowSTToSjEYDAFgcevNfO/wDCa+MxzbryufzjxFUlUzGo5dHb7jvvgn8Lrr4v/EGw8PwStbQsrT3c6ru8qFcbm+pJVRnjLCv0G0H9lj4a6Jo508eFrO73gb57wGaZiO+9jlfouB7V8afsbePdN8BfF4/2pPFaWmo2MtoLmdwkcT7lkBdjwAfLK/Uiv0ljcSgcg+mK9jL6NJ0udq7Z+gcJ4HBVcK5zipTbad0nZdFqfnF+1r8BdN+D2uaXe6EkkeiamJAYJGLiGVCCVDH+EqwwCSfkbmvn7+EV98f8FBLiOP4ZaDbsw86TVkdF7lVilB/Vl/OvgoHPFeTj6caVVqOz1PhuJMJTwmOnCirR0du10S21zJZ3UNxExWWJw6sDggg5Ffr94J1keIfCWjaoCP8ATbOK4yuQPnQNwD9a/HuNDJIqqMsxAAHev1++HmkNoHgbw/pcmd9lYwW7ZOTlI1U5/KvTym9pfI+s4Hcuaoull951FFFJkV7x+ti0UUUAFFFFABRRRQBC43UMAoyaUr3rj/iz4xXwD8Ote152VTZWskke/o0mMRr+LlR+NS3yptnNXqRpQlUeyV38j84/2oPHB8dfGzxFdLJutLKb+zrbkEBIcqSCOoL72H+9WP8AA3wUfiH8VvDejNF5tu90s1yCuR5MfzuDngAqpHPcjr0rhZriS6mkmldpZZGLu7nLMSckk9zX1v8A8E/fBAvPEPiLxTMvy2sKWFuSAQWc73I9CAiD6Oa+Rop18Sm+rv8AqfguBhLNc3Tkt5Nv03sfc1unlxgegqQDNKvSlr7A/oGKsrBRRRQUFFFFAEEq4R2rhNZuvtd9KwOVB2j8P/r5rrdau/stnKwPzY4+p4FcMxyM1/MPjDnThTp5bTfxay9Fse1l1O7c36BScGgcrVW+u0srWWaRgkcal2Y9AAMk1/KdKk61RQR7yTbsj5h/bM8f7LbTvCNtIwklxd3gU4BQErGp9csGbHbap718oV03xG8XS+OPG2ra1KWK3M7NEG6pEPljX8FCj65rma/tjhbK1leXU6aVpWu/Vn7tkuCWDwcIdd36vf8AyCiiivrT3QooooAKKKKACiiigAooooAKKKKACiiigAooooEFe/8A7Hfxd0/4Y/ECaz1aT7Pp2tLHbm4/himVj5Zf0U72Xd0G4E4GSPRvgd+yBo/jv4PRanr8s1pqmpt9ps5bchXt4cYTqCGDj5jn+FlxtOSfKvip+yR42+Gplura2/4SLSVyftWnxkyovrJDyw7nK7gAOSK9enh61DlrRj5/8OfnuMzjLM3VXLas7PWOul2uqe25+hfi3wlovxF8OXGkaxaRahYXK4ZHHIPZlPVWHUEcivmrwx8DtL/Ze+Ic3im+tbjXvC3kERaqE8y40gnIdpYkX50ZSR5qDKjcCoBzXjXwG/a01r4WCDSNcE2t+G0ASOMEG4tAOgjLEBl7bGPHGCuCD99eD/HOhfEPQItU0TUINRspRw8R+6cAlWB5VhkZVgCO4r3KU6OJamtJr7/+Cj8oxeFx+RqVFtulLR2ej+fRmDpXxt8F6r4yg8LWWuW0+rXFsl3AqPuSZGG4BXHyltuG25ztYEAjOKvxg+Bnhj4x6ObXVLXyr+PJtdQh+WWE+x/iU91OQfY4I88+Iv7Fvhvxb4xtte0W/m8Ly+ek11b2UYMcm05JjAK+U5/vAkZ525yT1X7R3xtufgj4Vsb61sY9TuLqZrRFkcoEcxOyucdQCoyOMg8EVq5S5Ze2iuVfO5w0qMXiKX9mTk6klqno0157NH58fFr4ZX3wj8bXfhy/ure9kh2yRz2zZDRtnbuXqjY6qenBGQQTxlaGua7f+JNXvNU1K5kvL+7laaeeQ/M7E8n0H0HAHArPr42o4uTcVZH9NYKNWFCEcQ+aaSu0rJvroFFFFYncFFFFABRRRQAUUUUAFFFFABRRRQAUqokhIf7uCeTjkDI/XFJT4lDsQRkbWP5A0Hx3FzayPFNb8r/JkVFFFUf5a1fjYUUUUGQUUUUAFFFFABRRRQAUUUUAFFFFABRRRQAUUUUAGOM0RuJI1ZRtVgCABjH4UZ4NEKeXEiZztUDNDP608CXL22IXSy/MdRRRUn9mBRRRQAUUUUAFFFFABRRRQAUUUUAFes2n7Q/iFvg1qfgC+uJJ7STyYrGYDEkMKsC0TNnlMKoUYJwWUnbgDyaitoVZU78rtfQ8/FYChi+V1oKXK01fo1s0dH8PvCzeNfG2jaGrMovrqOB3XqqFhuYcHouT+FfqxoGhaJ8O/CsNraxQ6bpljD1yAqIoyWZj7DJJr8ofBPiafwX4t0jXIF8yTTruK58rdt8wKwJQnBwGGRnHev1K0+58P/HD4bbllF7oesWjRt5bbW2sCrDj7rKQQR2ZT6V72WtWlb4j8i45hVjVpXuqXW3f0722ufNvxn/a41TxZrH/AAhvwtgmub2Wb7OdVgjEhlIzuWBSCMf9NT0AYgYw9bvwO/Y5tdKli8T+P5DrWvSuZzYSP5sETsc5kJGZZM5ySduSfvcNXsXwn+Ang/4O27nQrR5L6Zds2oXTeZcSLnIBbACjpwoUHAJBIzWD8dP2mPDnwftDbeYuqeIHGY9Nt3G5cjIaVv8AlmvI68nPAIyR6HIo/vK8r26dF/mz5COMlVSwWV03FPeX2n6voj0Pxd440H4d6LJqeuX0GnWEI/1khxk4JCqByzHBwqgk9hX59ftI/tKTfGq8j07T7JbHw7ayiSITxq1xNIAQHY87AAxAVfU5JyAJLLwt8UP2tvEo1O8DnT0cot3MpjsrVCfmSJTy5GOQu5uF3Hoa+gvDn7BHhCxsP+JrqOo6ndsgVnVxDGrd2RACR+LNXHVdfFJxpRtDz6n0OAp5XkNSNbGVOequkdUv+CfAtFfad7+zD4V+CuvSap4gh/4SLwFcLsuLi8DLcaY4x5bloyPMR2LKcKCCU9Dml8b/ANnnwRrnwlHjT4aWoQ2v71o4JJTHcwA7X2rIfvKeQRjO1hgnGPNeAqxi22rrp1t3R95T4wwlSrCEIycZtJStom+j13PjmilwcZxxSV5J93CpCp8IUUUUGgUUUUAFFFFABRRRQAUUUUAFFFFAHpPwC+IDfD/4iafcyTMmnXbC2u1/h2OcK5/3W2tnrgMB1r9C0YSYK9MV+VdfoP8As8ePB48+GunzyyiTULNfst0c5bzEAAY+7LtY+7Edq/n3xKydWjj6S8pfmmfl/FeCtKOKivJ/oz1GhWKkMpwQcg0UV/PlGtKhUVSO6Pzw7zSbr7XZRt3I5xV0D5q5Xwnd4d4Sf9pf5H+ldWtf6JcHZqs4yejiL3laz9VofIV6fs6rRJRRRX3BzBRRRQBH1rxX9rXwQPGXwS1tVXdc6Yn9ownAODECX6+sZkHHPPfofbBxVG9t0vLWWGVQ6SKVZGGQQeCCO4qJwVSLi+pxYyhHEYedJ7NNfefjPX3n+wD46OreBtZ8MTuzS6TdCaAMRxDNk7QPZ1cn/fFfGXxJ8Jt4E8e6/oDZK2N5LDGz9WjDHYx+q4P416n+xj4zbwn8bbC0Z9trrMEllICTgNjfGceu5Av/AAM18rhZuhiVF+j/AK9T8NyOvLLs0jCWl24v56fmfpfRSKdwzS19afv6CiiigAoopD0oAglTzY5F7sMV+ZGq/sx+O9X+IniLS9E8PXMtlaX8scd3ORDCY92UIZyA3ylTgEnmv05JC/hTQVHIGK5q+GhiElPofO5plFHNVBVW0ot7db9D4f8AA/8AwT81G6kjm8VeIYbaPIJtNLjLswxyDI+ApB44VhXvngz9kz4beCvLki8Px6pdKCDcam32gtkYOUPyfkvc17SBxUckiopZjjFTTwtGlrGIYXI8vwSvGmr93q/xKlvaW1jbiOGNIYYxgKihVUDsAOlfDH7Wf7UCeL5J/B3hO7J0iNil/qMLfLdsP+WaEdYwerD73b5eWtftX/tVza7Lf+C/CNyY9MUtBqWpRnBuD0aGI/8APPqGb+LoPlyX+Sfl2/7VeVjcbb91Sfq/8j4TiPiCMU8Jg3ptJr8kHT6UHluKTd8uK+xf2VP2VPtBsvGfjOzxCMTafpk69e6yyqfzVT9T2FeTQoSxEz4PLMsrZlXUIL1fRLuyX9lD9lfeLPxn4utMMcTafpk69O6yyqfzVT9T2r7VUFFAxgVzniDxv4f8FWi3GsatY6RbkEK13cLHuwM4UE/MfYc14b41/br8CeH0dNDS88Rzhcp5MJgiJ9C0gBH4Ka+ph7HCU1G9kftuG/s/I8Oqbml311b72PpY8rmkB5/2a/Ozxx+3J4+8Rlo9G+y+GrYlseQgnmKkYwXcEZHXKqpr3/8AYm+JupeP/Buu2+u6pdarqtlf72mumLkRSKCig+gZZOO30xRSxlKrPkiVg+IcJjcSsPQu209WrLQ+m6KKK7T6oa1Q3K74mHqKnBzSMMigma5o2PyC+Jvhk+DPiD4j0Xy/Ljsr+aKJT3jDnYfxXafxr1T9iXxAui/HSytHbaup2k9mN3TIAlH45ix+OO9H7bPh5dE+Ot5dIu1dUtILzjpkAxH8cxZ/HPevMPhR4hPhT4l+GNVDiNbbUYHkYnA8veA4z2ypIzXyD/c4v0f6n8/Jf2fnKXRS/C/+R+vK9KDzUVu+6NT7VJnNfXn9AxfMrjqKKKCgooooAKKKKACiiigAooooAKKKKACiiigAooooAKKKKACiiigAooooAKKKKACiiigAooooAKKKSgCpeSrBbyuzBUVSxZjgADqSa/HjxRrkniTxTq+rygiW/vJrtwfV3LH+dfqf8evEX/CK/CDxXqPmeVImnzJE/HEjqUTr/tMtfk4eTXz2Zz+CHqz8k43r3lTorom389EfSX7B3h0ap8YbrUnTdHpthIyPx8sjsqD/AMdMlfogetfH/wDwTy0MReGvFmsnObm7htBnGP3SFsD/AL/fyr6/BBGa9HAw5aEfPU+r4Xoewy2D6ybf42JqKSlr0D7AKKKKAPhX/goH4QuYtf8AD/idVLWssDafIQOEdWZ1zx/EGbv/AAH0r5FzvOTX6v8Axo+F9t8YPAGo6BOwimlXzLW5KAmCdeUcZB4zwcclWYAjNflt4v8ACep+CPEl/oOsWr2moWUhikjcYz6Mp7qRgg9CCDXzOZUHGftejPw/izLalHEvEpe5Lr2dtV8zIVijBgSrA5BHUV6l4A/aa+Ifw6SC3sNelvLCEKFsdRH2iMIowEUt8yKAAMKwryw9PvZpAcV5dOtOk7wdj4jD4yvhZc1Gbi/JtH05rf7UfhH4v2NpZfEzwZLMbYOYdR0i4YPCzBc7Y2I67RnLHoOKxP8AhQvw/wDHYaTwH8R7RLhiu3TddXyJRnqA+Bux/sofrXz8TmgHBrqeL9p/Gipfg/vR7M85eId8XTU332f3rf5n0F4P/ZT8aaZ8UfDllrujF9HN4j3N5ayLNAYl+dgxH3chSPmA5I9RX6OpiOMKBwBX5K+D/jJ4z8Aun9heI722hQki3Z/NgJPUmN8rn3xXvngv/goB4g04rF4k0Cz1OIADz7FzBLnPLEHcrcdht6da9TCYnDU04q6v3PtsgznLMFGVPWHM766/K6PvLr3oPy98V4d4K/bD+G/jMxxNqx0S5c7RBqy+Tz/v5Kf+PV7Bpms2esWUNzY3cN5byrujmgkDo49Qw4I+levCpCavF3P0nD43DYqPNRqKS8matFFFaneFFFFABRRRQBG5xivlz9vbxf8A2R8MNP0KOTZNq96u+MtgtDEN7cd8OYvb9K+oCOSa/O/9u3xg2v8Axfh0dJS1totmkZjPRZpf3jH8UMQ/4DXDjans6EvPT7z5PiXFfVcvqWesrJfPf8D5w9/Sv01/Y/8AB48JfA7RC8Xl3Oph9RlOMbvMPyH/AL9iOvze8KaFN4n8T6Ro0BIl1G8itFYdi7hQf1r9fdE0u30TSLPT7SMQ2trCkEMa9ERVCqB9ABXmZXTu5VH6HxnBWE5qtTEtbJJfPVmrRRRX0J+vhRRRQAUUUjcCpbsgOW8W3AVY4geWJP5VzKDAFaXiG487U3XsoA/r/Ws7d0r/AD/8QMzeY57WafuwfKvlo/xPqsJDkppd9Rp4P1ryj9pzxX/wifwl1Ly223GoFbOLkj7+d/T/AGA9er5z0r5C/bT8UNPrmh6BG5EdvC93KgPDM7bEz7gI/wD33Xl8H4D+0M3pQauk7v0R9Nk+H+tY2nTeyd38tT5nooor+0Ka5Fyn70tAooopjCiiigAooooAKKKKACiiigAooooAKKKKACtHRvD+p+IrqS20rT7rUrgIZHhs4XldYwQC5CgkKCQM9ORWdX6F/sWfC238H/DUa9eKr6hr224f5s7IBnyl645BLnv84B+7XdhMO69Tl6dT5XiHOFlGE9pbmk2kl3f/AAEeT/C39snX/h7KmieP9FuLuKIBPtKQ+RdxL23xEKr4GBxtOBzuNfXvgX4n+F/idp323w/qtvqUY+/Gp2yRH0dDhl/EV0lzpFldQmOW1ilQ9VdAwP51wr/Cz4f6FqUN2miabpGouxaK4sttnMxBycNGVY9efXvX1dKFSkuVyUl56M/n7GYvCY2TnCm4TfZ3T+XQwPir+y94I+Kf2i5urE6Vqz5P9o2AEUrN6uMbZO3LAnHAIr5b1L4SfFn9lnXpNc8MyvqmlZHm3FlEXjljBztngOSvf5gTgE4cE1+giSxTKcOPwNOkhWaMo4DJ70qmGpzfPH3Zd0XhM6xOFj7Kr78Ho4y1VvLsfIujf8FAtCk06M6x4b1KC+AO5bRo5os5+X5mZD068fnXzZ8efjjqPxs8Ui9li+w6Vagx2ViGyUXPLue7n8gMAdyfQP23pPDFt8SYNP0PTrW21SGEyalPbjbvZ8FEZRxuC/MTjJDrzxXzfXzuLxFW7oyldI/ZuHMnwLhHMKdNwlJXSbbsn29enkFFFFeSfoQUUUUAFFFFABRRRQAUUUUAFFFFABRRRQAUGMSkKRnJGOe+eKKJE3RMMjnjB/X+feg+K4uxmEweVVliqiipRa1801bu2xAaSlApKo/y8r8vtZcuwUUUUHOFFFFABRRRQAUUUUAFFFFABRRRQAUUUUAFFFFAEiAbkypcZGVXqfYUxFCKFUYUDAFKyjuoYdwehpUDZwfmJyeBj8OvJpM/qHwc4iy3KatWhi5qE5tWb0Tt0v0EooopH9tUqtOvH2lLYKKKKDUKKKKACiiigAooooAKKKKACiiigAr0X4T/AB58W/B17ldBuYXtLht8lpdoXhL8DdgEEHAxkEcfQY86oreE5U3zQdmcWJwlHGU3SrwUovo9UfTN/wDtgfEz4mOnhvw/p1taX+oYt0axV2uNx6lGL4ToTkj5RzkYzXrHwc/Yts7GYa98RJhr+szOZmsvNZ4AxOd0jHDSvnrn5eSMNwa84/4J/wChWl7471/UpiPtdlapFCp9JHO8/hsA/wCBV9I/tEfH6H4HaFaSDT5NS1W/Zktog2yJduMtI+Dgc8ADLYI4wSPpMMlUp+2rSvbvt9x+HZ3J4TGf2ZlkFC9rtaN3V93sl6npNxdaP4N0V5biS10vTbOP5nkZYooYwMDk4CqBgelfMnxH/bgjTUl0X4caO/iHUJJBGl1NFIYnbI+WOJcPJkZGcrg4xuFcDpnwy+LP7VV/bat4rvX0PwwXEkUTKyR7cEZhgzkn/bkI4bhmxivqn4V/Afwl8IrELo+nKbwjEuoXOHuJenVscDgfKoC98Zrr9pUq6U1yx7vf5I+fnh8Fl6f1mXtKnZPRPzfX5HSWtv8A8Jr4Ggi1/TFtpNRsl+22D/OEZ0G+M5HOCSMkdq+JPih+0fPp3wt/4Vtp0SQ6lY3MulahcJCEiaC3YKrIo+X95gBhjA2yDbhlNfTvx3/aH8O/CjQ7qJ7pLzxA0eLfT4HBl3MDsZx/CmRyT+ANfmbf30+p31xeXUrT3NxI0ssr9Xdjkk+5JrgxuJ9m0qb1s0/wPqeEskeMcq9eNoJpxTva+uq7paH2L4a+OXwZ1/4XS+Hdf0628OS3dsEuobPTzs83by8ZjRjkMNwJGQcdcZr5B1qyt9M1W5tbW7iv7WGVkiuYgVSVAflcA8jIwcHkVQorwquIlWSUktD9Uy7J4ZdUnOnOTUtWm7pPuuv4hRRRXKfQhRRRQAUUUUAFFFFABRRRQAUUUUAFfQn7HHjI6R43vNAmlxb6pDvhRif9bFk4A6coXJP+wK+e63vBHiSTwh4u0jWYi4Nncxyusf3nQH51/wCBLkfjXznEWAWZZdUoNauLt6rVHkZrhVicJUg+q09en4n6c4ApelU7C6S9tIpkYOkih1YdCCMg1bPAr+Ha1J0ajg+h+BtNOzLWl3H2W/iftuwfoeK79DvQH2rzYH5q7zSrrz7OJj1K8/Wv6p8HM15qdbATezTS9dGeDmENVP5GnRSDpS1/UJ4oUUUUAFIRxS0UAfnf+3f4KGg/FOy12JCkOtWoMjH+KaHCNj/gHlV88aBrNxoGu6dq1q225sbmO6iOcYdGDL+oFfff7dvg4a58JoNaRAbjRbtJS+MkRSfu3H0LGM/8Br88+1fJ4+DpYjmXXX+vmfgfEdB4LNHOGl7SX6/ifsf4e1e317QrDUrZ99tdQJPGxxyjKGB/IitZeteE/sbeMD4u+CGlJJJ5lxpbvpsvXjYQUHP/AEzaP/PA91U5Jr6alP2kIz7o/bMFWWIw1OqvtJP8CSiiitj0AooooAKTApaKAIJMD5s/U18W/taftS5+0eCfB92Q3MWpanA2MdmijYfkzD6DvXTfth/tIXHgeM+DPDVwYtZuYw15eRPh7OM4KquOjsDnPZfdgV+DWYsSzEs5OST1NeFj8b7O9Knv1fY/LuJuIPY82Ew797aT7eSGdTRRRXzR+Ot3Op8B69onhfWBquraP/wkD2/zW2nyyCO3aTs8vBLqD/yzwA3c4BB7/wAbftcfEnxmnkR6wuiWZIIt9ITySMf9NMmT6jdg+leML1pf4v7tdMcTUhDkg7LyPUpZjiMPSdKjJxT3tpf1a1ZY1DU7zV7p7m+u57y4c5aW4kLu31J5qsRikyaKxc5Sd2cE6tSq7yY7yzjNfTX7BPittJ+Kd/ojy7ItVsiUT+9LEwYf+OGWvmYMV4r1D9nCDxBZ/Fvw1qui6Vf38dreJ9qa0t2k2QOdkhJHAG0tySBXbglJV4tHv5JKpTxtKpFXtJbdnoz9VaKav3RTq+yP6PCkbpS0UAfFH/BQzw8DF4R1xFA2vPZytzk5Cug/DbJ+dfF4OCDX6O/twaCur/Au+uggZtNvLe5Geoy3lZH4S/lmvzh7V8rj48mIv3R+E8V0vq+Ze0XVJ/p+h+unwo8R/wDCWfDjw5rGcveWEE0nOSHKDeCe5DZH4V14HavA/wBinX/7c+A+m27MXk024ms2LH0fzFH4LIo/CvfNw4r6Si+enGXdI/ZMur+3wlKp3in+BLRRRWx6QUUUUAFFFFABRRRQAUUUUAFFFFABRRRQAUUUUAFFFFABRRRQAUUUUAFFFFABRRRQAUUUUAFIelLSHpQB85/tya+dI+Bs9orEHUr23teMdATL/wC0u1fnJX2v/wAFDtdePT/CGjpINk0s93JHnkFFRUP/AI+/618UAZOK+WzCXNiLdkj8J4sre2zL2f8AKkv1/U/Sv9i7Qxo/wF0eQrtlv5Z7t/l2nmQqp9/lRea93Iwy1xnwb0I+Gfhb4X0x1Cy22m26Sbc4L+Wu88+rZP412619HSXJTjHskfsmXUvY4SlDtFL8B1FFFbHpBRRRQBGRzxXkPxv/AGd/D3xvs4jeltN1m1Upb6lCgLgHPyOON6ZOQMjB6EZYH11/rzTQnPTFROEZxcZK6OXEYeliqbpVYqUXumfll8Tv2bvHPwtnkfUNKfUNNUbv7R05WmgxxkscZTk4+YDODjjmvLSpjYqwKsDggjBFfs9JAsow6hlrzfxv+z14C8ftJJq3hu0e6csTdwJ5MxYjG4umCx/3sivEq5ZGTvTlbyZ+a47gxSk5YWVl2f8AmflPT8BjwK+2PG3/AAT4smSSXwp4jnhkC/JbaogkVj7yIAVH/ATXgvjP9lH4k+CpJmfQJNVtUYhbjS2+0BwP4tg+cD6qOhrzKuBr0t43XkfD4vh3H4W7lTbS6rVfhqePEYoqa5t5rOZ4biJ4JUO1o5FKsp9CDUNcTTjoz56VOpT0kHbFfTX7CGn6hffFS8uEu7iLT7KweSWFJWEcjsQiKyg4P3nYZBwR618z7eFr7t/4J++FxZeCPEOvsW3396tsqlcfJCmcg98mVh/wGvRy9c9VeWp9ZwtTqVcwglsrt/L/AIJ9c0UUV9af0CFFFFABRRRQBBMdkLk9AK/Iv4q+Kf8AhNfiR4k1wP5sV3fyyQv/ANMtxEY6DogUfhX6d/G/xW3gr4V+JdYSTyZbaxk8lgcfvWXbH3H8bLX5ME5JNeBms/gh8z8o42xX8PDrzb/Jfqe5fsZ+Fv8AhJPjnpc7rvg0uCW+kB6ZA2J+TyKfw9M1+mHAJr42/wCCefhZU0rxT4ifkyzxWEZPbYu9x+PmJ+VfZR5rvwMOSgn31Po+FMN9Xy6MnvJt/wCRJRRRXoH2gUUUUAMqOZsIx9BUp4IFUdWlNvYyuOCFJrysyrrDYSpWe0U2/ki4LmaRwt5L51zI+c5YnP41EBgUtIT2Ff5sZjXeJxdSs95Nt/Nn2FNWjZEZIQM3pX54fH7xH/wk/wAWvEN0rloYZ/ssYJ4AjAjOPYsrH8a/QTV7+LTNKu7mZtkUMTSO3oqgkn8hX5g6lfTapqFze3Db7i5laaVvVmJJP5mv2fwwwaniKuIa+FJL56n6DwlQ5q86zWyS+/8A4Yq0UUV/SB+rhRRRQAUUUUAFFFFABRRRQAUUUUAFFFFABRU9jYz6je29paxPPc3EixRRRjLO7HAUD1JNfcmq/s1fCf4b/DH+1/FNuZ761tA00wvZIvtEwTlUXcBl2BCr7iu2jh5103GyS3ufOZpndHLZwp1E5Sm7JJXf5+Zw37KH7NuhfEnwFrGr+J7J5kvJvIsHWRo3jSP78iEHux24YH/V+hrnfiIfFP7H/j21sPC+u3l1olzbi5jt9QAkhY72VkKjA3DAJZQp+YdK9f8A2JfAGs2miT+KrzUryDQb0yLpui+e7Qou8hpGVuM5GAR1GSc5GPpTxF4S0bxbp7WWs6baajauBujuYFlU4ORwwPQ8j0r6Gjhk6MXBcsu5+N5hnUqWZVFXftKbdnHoullfqvzPAvhJ+2v4Y8YxwWHiYjwxqZABlnbNpK3qsv8AB64fAHA3GvoDUdO0jxjo7Wl5Ba6tp1ygJilVZY5FI4POQfY188fET9hfwl4j8258OXNx4bvWO4Rpme2Jzk/u2O4Z6fKwA/u15JZ+Bfjr+zXcmfRg+t6Kh3tbWu66gYZ5zCcSIehJQD/eIBrRVKtFctWPMu61+84KmCy7HPnwFTkl/LLTXyZ6/wCP/wBlLVtNWS9+Gfi3VPDMhO7+yTezLat7Kynco9iGH0FeD+Ifj18dPhJqf9meJ7qYNnEa6haxGKUADJSVAN45XJVjgnnBzXvnwu/bX8NeLJo9P8TIfC2p7tha5fNs7e0uBt6EkOAB03GvIv25vivHr3iK08H6fKr2lgFuLx42yHlZcxp7hUO76sPSuXEOmqftITa8k/06Ht5JRxc8XHBYygpJpvmaTaS6p9T5n8Qa9feJ9ZvNU1K4a6vruRpZpW43MxycDoB2AHAAAFZtFFfNNuTuz91o04UYKnTVkgoooqDYKKKKACiiigAooooAKKKKACiiigAooJCgknAHJJpCVaP+9uHIIPFB8BxbxhgeFsL7XESvJ35Yrdv9EDHcCORzj6jHY54p5Bc5Jz9aYPSn4Ib5uKo/gDirjHMOKMU6uInaK+GK2S9OrI6KKKD89CiiigAooooAKKKKACiiigAooooAKKKKACiiigAooooAKKKKC4z9nrEH3nlSM4xgjr9fw4pQwJIzyO1PPJwaY+cHaSD6iix+88FeKGNyGccPjW50e3VLyfYWimiT5tp4J6e9OqT+5cnzzBZ5hYYrB1FKMu3R9mt1YKKKKD3wooooAKKKKACiiigAooooAKKKKBHonwI+LE3wc+INlrvlyXFkUaG7t4iA0sLemeMhgrD/AHcZ5r9L9OufDPxJ03TtTiSz1W2ytzbPPGr7GxlXUMMq3PXg1+Rlb3h/xx4h8KEjRta1DTAWLlbS5eJSxGMkA4JxxXq4TGuinCSvFn5/xDwxHNZxxNCfJUStfo15/wCZ+rXi3x/oHw+0Z9R1zVbbTLKME7pWwWIGdqqOWb/ZUEnsK+NfjJ+3DqeuPcab4HhbSbInYdSuUBuH9TGnKoDyMnLYOflPTjfhF8APGf7RgXWNW1q7h0eLMUeoaiXuJJcN8yxBjyoO4E5wGBHJzj60+H/7JHgDwFsl/s0a1fD/AJe9W2zEHOcqmAikdiFzx1r2eeviY/u1yx79T84WHyrJaj+sy9tUXRfCvXzPg3wp8KPHnxcvpLvS9Iv9Wad2eXULhtsTnPzEyyEBmyeQCW9q7rXv2MPiRoWly3qWlnqflDc1vY3O6UjGSQrKufoDk9ga/RW6vNP8P2Ek8ssFlaQpueR2CIijuSeABXF+FPjv4F8feJ5vD2h67FqOqRI0jxRxSbCq4yVkKhG6joT+lZ/UaNuWcvefovwOtcXZk7yw1JKnHfRuy82rJH5WXdpPYXU1tcwyW9zC5jlhlUq6MDgqwPIIPGDUNfV37d3wxt9D17TPF9hAkNvqZNtdqgVQZ1G5HwBkll3ZPP3B68/KNfP16LoVHTfQ/YsozGGaYSGIhpzLVdmtGvvCiiiuU9sKKKKACiiigAooooAKKKKACiiigAooopTXPGxMldH6Dfs5eJ/+En+EWhySMhntojayBTkjy2KLn3KhW/4FXqA4WvmH9ibWzcaP4g0hs4tZo7hST18xSpA+nlD8/evp7rxX8UcV4R4PNatNKyu2vR6n4DmtH6vjKlPpe/36i7a6zwpPvtCn90nH481yZPzVueFZ9l5Ih/iA/T/9dfWeGWNeCz+nFuymmn89vxPnMbDmpPy1Ozooor+8T5cKKKKACiiigDjvit4UHjb4d+INFwN97ZywoT2cqdp/BsH8K/Il0MbsrAhlOCD1FftDIA8Tr6jFfk38dfDf/CI/GDxXpmMJHfySxqRjCSfvEH/fLjnv1rws0h7sZ/I/K+NcL7tOul3T/NH0V/wTz8VmO88UeG5ZztdYr63hyOMExyt68/uR+FfbajNfmH+yL4p/4Rn47aCHl8u31ES6fIScZ3qSg695FT/9dfp4GziujAS5qKXZnv8ACeJ9vl6g94Nr9SWiiivVPtQooooATANUdRu49Osp55W2JFG0jt6ADJNXsgVSvbVL22mhkQSRyKUZWGQwIwQaDGpfkfKfkD418R3fi7xXq2s38omvL65eaR1+6ST29B6DsKxSDmut+Kfw/wBT+GfjjVdB1SEpJbzMYpguEniPKSL14KkHGeDkHkGuTyQc9K+GxCkqklPe5/MuPjVhiZqr8V3e/qMoAzU9vbzXkyQwRPPM5wscalmY+gAr1TwT+yx8SPHTI9t4em020JUG51M/ZlAIyGCt87D3VT1pQoVKnwxbIw+AxGJdqVNyfkmzySnDnvX2r4L/AOCe9siRS+KvEU00hB322mRiNQeekjgk9v4RXv8A4H/Z3+H/AMPwr6Z4atGuVx/pV2vnzZHcM+dv/AcCvTp5XOWs3Y+vwfCGMr2dW0F56v7kfnF4I+C3jb4gFDoXhu9u4WyBcuvlQZHUeY+FyM9M5r3vwX/wT/1zUBHL4m8QW2mKcMYLKIzv2ypZtoBxnkbh9a+7UiCDhQPYU4px6V6dPL6UNZan22D4QwdBqVVub89F9yPE/BP7H/w28HFJf7G/tm5RsifVX8//AMcwE/8AHa9fsdKtNMto4LS0itoYxhI4UCqo9gOBV3mjbnrzXowhGmrRVj6+jgsPhly0qaivJIloooqzvCiiigDz745aG3iT4SeLdPVPMlm02cxKDjLrGWT/AMeAr8mTwa/Zq7gS4t5EdVdGUqVYZBB6givx48T6O/h7xJqmlSEl7G7ltmJGDlHKnj8K+ezWPwS9T8l44o2lSqrrdfdZr82fZ3/BPDXTN4f8XaMceXa3UF2v1lRlb/0SK+wo8ba/Pf8AYI1s2PxX1PTSdqX2nMw68vHIhA/75Z/yr9CF9a9HAz5sPHy0Pq+F63tstpr+W6/Ekooor0D68KKKKACiiigAooooAKKKKACiiigAooooAKKKKACiiigAooooAKKKKACiiigAooooAKKKKACkNLTW6UAfnn+3trRvvizp1kr7kstNQlcfdd5JCf8Ax0JXzz4W0d/EPibR9LjzvvbuK2XAzy7hRx+Nenftb6n/AGt8f/FLK5eO3aG3UE5xshQMP++t351kfs4aJ/wkXxx8H2m0sUvkusLj/liDLnn/AHK+Qq/vMW0/5rfofz7jX9azpre8rfjY/VK0UJboMYAUDHardRRLhFHpUh6V9efvtNWgkLRRRQahRRRQAUUUUAFFFFABTWQOORTqKAOM8X/C7wr49tnh8QaFZakGTyw8sI8xVznCyD5l6fwkV4V43/YH8H64Xl8PaheeHpmbIj/4+YFHptYhv/H6+o/4aTJOOP1rGdGnV+OKZ5GJyvB4pWq00/O2v3o/N3xt+xR8RPC0U9zZWtr4itIwz/8AEvlIm2jPPluAS2B91dx5wM19p/s7eCpfBHwY8K6XcwNa3otRPcRyJsdJJCZGVxgEMN2055GMV6eFyOKcvSsaGFpUJOcOpw5dkWGy2vKtQv7ytZu6Wt9CSiiiuw+lCiiigAoopD0oA+af28PE39j/AAaTTVI8zVr+GAr/ALCZlJ/BkT86/O4+tfXv/BQrxKJ/EPhXQkcg29vNeSIDwfMYIhI9vLf8zXyKimR0RRlmIAA718pj5c+Isulkfg3FFb6zmbguiUf1/U/TL9jvwwPDXwJ0LcgWfUDJfS4772Ow/wDfCpXt/cVg+B9FTw14O0XSowoSys4rcBegCIF4/Kt8nNfTUo8sIw7JH7TgKKw+FpU10il+A+iiitT0AooooAjIrJ8SybNNl9TgfrWt3rn/ABZJstVT++2P5n+lfF8YVvq+R4ma/la+9WOjDLmqxXmcrRRRX+cUtZn2Bwfxw1NdJ+E/im4Ztm6xkhVh1DONg/VhX5x195/tYXXkfBnVo8gGeW3QZB7TI3/stfBlf1N4ZUVHL51erlb7kj9W4Rp8uHnU7v8AJIKKKK/Zj70KKKKACiiigAooooAKKKKACiiigAooooAv6NrF34e1S31CxcJd28olhlaNX8txyrAMCMg8g44IB6irHiHxVq/i29N5rOpXepXByPMu5WcqM5wuT8o9hwKyK+1PAP7Fvhrxl8J9A1W8u7/TtbvLNbuSaBwVJk+dAyMD90FRhSvT1ruw9GrWvGHTU+UzvH4HLuSpiFZydk0rvv62Po74Jpap8IfCkdmwMB0y32HOesS/1r5l8T2f7RHwY1y91K3v5fFujT3LzlYwbqMhmOFMJ/exqBg4jO1f73rX+Fnx91D9nTXLz4d+PYLhtLs52WyvkHmNDEWO3gAGSI8kH7y8rjgBPrLwX8SvDPxDszPoesWeqRAAuI5QXT/fXqp9iBX0kHCtGMFJxlHpfX/gn4hWp4jLq8606SnTnrdq6aeqafRnz14C/bu0W7kXT/Gmk3Ph29QmOW4hVpogw67kx5ic5G0Bsevp9FeEvHnhz4g2JuND1ez1WEYDiCQMUJGQGHVTjsQDWX47+C/gz4mca/oVtfSBdq3KgxzKOoAkUhse2cfnXlvw/wD2O9P+GvxR0/xRoviS+jsLUuX06VAWmDKQFMqlflDEHBU524PrW0FXhJKVpLvszjrPLMRTlOHNTmldLdN9k918zhf23Pglptvoh8daZaJaXcMqQ33kgBZUchVdl6bgxAyOSGGc4GPinrX6D/t0+MbXRPhOugu2671i5jWKNXAISJlkdiO4BCj6sK/PevnsxUY1fd/pn7HwVOrWy9Sr62bUW+y/4IUUUV5B+hhRRRQAUUUUAFFFFABRRRQAUUUUAFBIUEk4A5JNFRqzO27JRew6E/X/AA/yGlc/PuMuLsJwrgXXqe9N6Rjezb/yQgBlIZhhByqnv7n/AA/yJlJx7UAZfim9Dk9aZ/nZxBxBjOIsZPFYud77Lol0SXkJRRRQfJj2UnjORS846Un8HXmkBycZGcZxn/PrQejhMDiMdUVLDQc5N2SSbb+SF5C9aXHPPWm7SEBIxnOKc2Nu4UE4rCV8DVdHEwcJJtNNWaZHRRRQcAUUUUAFFFFABRRRQAUUUUAFFFFAEjAHouaT932oDqSRnLAZ2j+f+ev6hrlU3MxCLnjce2O56f5FB9xQ4PzfE5e8yp0ZSpptXW+nW3VeYmKUHFJRQfF1KcqcuWYUUUUGYSIsyFWG5T1BpEyqqDyPu5zz+P8Aj6+nFSL9/kU0qRR5H6dwbxljOFsWpwfNTduaLejXl5oWikLKNg3fM2eMf5/zmlqT/Q7Ic8wmfYKnjMLLmUvvT6prpYKKKKD6QKKKKACiiigAooooAKKKKACprSJZ7uGJ3ESO6qXPRQT1qGlBwauG5hWjz0mon68WH9neBfBitFCttpOnWe/ZCn3IkTPCgc8DoK+VPEv7Zvizx/fvpXw18JXHmEAG6uYzPMoPG7y0JSPBI+ZmZeOfb1r9mP416Z8UfAdnp91dJ/b1nCsF3bzOvmS7VA80LxlW6nAwDkV7Bp2h6VoVktvp9laWFouSsVtGsaDJycKoA5r7Np1oRdOfLHyWv/AP5h93LsVUji6PPNPS7aXq11uflN4m8da/418RRt4z1XVLxEuQLmEthoBuxIIojhEbGeAAM9a/RH4KfATwN8NbO11fw/B9uvbm2XGqzy+bI8bDcCv8Kggj7oGRjOa+HP2p9A0zQvjTrh0ie3ls7srctHDIG8iVxmRWweCWy2PRxWzov7XnjHw18NtI8K6QILWawiNv/aUuJZDGCfLVUYbV2rheQ2Qo6V41GtCjWn7fVrZ76o/TczyrEZtg6Dy5ckZL3o3srNX19H0PXP8AgoB40sJNN8OeF4HSW7Fw1/KqkFoo1RkXI6jcXbH+4favi2tDWtbv/Emq3WpaldS31/dP5k1xM253PufpgAdAAAKz687EVvbVXPufb5FliyrBww97tXu+7bu/8gooorjPoQooooAKKKKACiiigAooooAKKKKACiiigD3n9jrV/sHxQuLNpdsd5YSKsZOA7q6MD7kKH/M19uKNvFfnZ8AtRGl/F/w1cE4zcGPP/XSNo/8A2ev0R3jaD61/K/iRQ9jmUai+1G/zufjnFNJQxqmvtJfetCT0rQ8Py+XqEX+1kGqA6CpNOfZexHsGH86+I4YrvD5vh6l9pJ/ij4itHmpyXkz0deVBp9RQHKD6VLX+j1KXPBSPjgooorYAooooAhbFfnj+3h4aOlfF601NItkWp2EbNJ/fljZkYfgoj/Ov0QPOK+Q/+Chnh8XPhLwrrYzmzvpbQgf9No92f/IP61wY2HPQl5anyPE+H9vl1R9Y2f3b/gfFnhXWpPDPibSNXi+aWwvIbpQDg5Rww/lX7B6fdR3llBPE4eKRAyspyGBGQRX4zjoTX6sfs5+IR4p+C3hG/wDMMr/YY4JHY5LPEPKcn33Ia87KZ/FD5nyHBGItUqUH1Sf3aM9Qooor6A/XQooooAKKKKAOC+Inwn8M/FXTks/Emlx3yx5MM3KSwkjko4wR24zg4GQcV5Rpf7CXw20+9juJm1fUY0IP2e6u1EbfXYit+vevo9lxRg/WsZUqc3eUU36HmVstwuInz1aalLu0jkPB3ws8J+ALdYtB0Kz07C7DJDEPMYejOcs34k11ygKvHT2p3XvigrkferVJJWR106MKKtTikuyViSiiimdAUUUUAFFFFABRRRQAUUUUAQyD5TX5U/tJaONG+OfjC2CBN96bjA/6aqsufx35/Gv1YIGcV+cX7dGkDTfjgZwoAvtOgnyB1ILx8+/7sfpXj5nHmop9mfn3GVHnwUai+y1+OhzH7JWs/wBi/H/wo5dljnkmt3C8bt8LqoPtuKn8K/UMHIBr8hfhdqP9j/Enwpf4JFtqtrIR6gSqSPyr9eLckwRn2qcsnek49mYcFVebCzpdnf70v8iYdKWiivaP0gKKKKACiiigAooooAKKKKACiiigAooooAKKKKACiiigAooooAKKKKACiiigAooooAKKKKAE6CobhtsTH2qZulZ+q3Mdnp880rbI4o2d29ABkmgxqvlptn5M/F3UzrHxV8XXpdpFk1W6KFjkhPNYKPwAAr0/9iDSf7S+O1pOU3/YbO4uQ39zIEWf/ImPxrwe9uXvLue4lYvJLIzsxOSSTknNfU//AAT30jz/AB74k1Laf9GsEg3dh5kgbH/kL9K+Rw/7zFp+dz8EyuP1jOVJ9ZX+7U++KWiivrj+gQooooAKKKKACiiigAooooAKKKKAEowKWigAooooAKKKKACiiigBCM01jtU0pOaiuX2xsfagibsj8z/2yteGt/HjWIQ2+OwhgtFO7I4QOwHphnYY9Qa4f4I6AfFHxd8IadtDrLqUDSIe8aMHcf8AfKmq/wAX9ZPiP4peK9R3F1n1S4KZGCEEhCg/RQK9M/Yl0Qap8e7G5IP/ABLrOe7GOnK+Vk/9/fzxXx6/eYv1l+p/PsLY3OlfVOf4XP0lgXZGo9BT6X7opRwK+wP6DiuVWFooooKCiiigBq/eNc14tP7qIerf0rpR1rmfF33IP97+lfnPH8nHh/ENdl+h14X+NE5miiiv88nufWnz9+2dOYvhrYIBkS6jGh9v3cjf+y18UV9o/tqf8k40v/sJx/8AoqWvi6v688O4pZPF+bP13hT/AHN+rCiiiv1I+2CiiigAooooAKKKKACiiigAooooAKKKKAF6V+iH7GHjnxX8QvBWqXviTUFv7a2ultbQ+QsbgIgL5KgBh86gHGflPJzx+d1fT3gRfj58F/C1hc6Lox1Tw68SzQWa26T7fNw5yiETA/NyM4GT9a9bAVHTnzWbXW36n59xfhYYrDKkpRjNv3XJpbbpPu9D6I+MX7Jnhv4veIpdeuL+/wBN1WZAjyW7hkbaoVcowPTA+6Rnn1yPn/Xf2HfHvhG/F34W1621GWDLRyxSPZ3Ocfw9VHH+2Otdnof7fM2lztZeL/Bt1Z3UPyzNaSfOG7jyZQpX8Wr2fwj+1H8M/FUSGDxLb2dywG6G/wA27KT/AA5fCk/7pNe24Yas7p2k/k/xPzGFfOsugqbi5QSslZSVvlsj5x0z47/G/wCCrNaeMPDtzrFhbrzJeQk4UDtcxZVvctuPPJrrNS/4KEaWNM3WXhi9fU8cxyyosI/4GMk9v4R19ufrFLix1qzDxPDdwyLwQQykfyNfGv7Zn7PmlaFosnjrw/bLYBZ0S/tkULEQ7bRIAOhLlQcdd2aitCtQpuVKd156v7zpy2tlmZYuFHGUFCcna6bSb7NdLnzN8SfiVrvxV8TSa3r86zXJQRxxRArFCg6Ki5OBnJ9ySa5OiivlpScneTuz99w2Hp4WCpUopRWiS2QUUUVkdIUUUUAFFFFABRRRQAUUUUAFFFB3AblKjBH3uf0/z/Sg8DPM2w+S4GpjcRLlUVd+fZLzbIxJvc7WZdjdR/EfrntUo9CKTHYKB7AYApeW+aqP83OLeJ8TxPj54ms7R2jG+iXSwyiiig+BH9uBSMNo6048jPSkX15BBIwQMEY/+v8ApQfc8L8K47ifFLD4SGi1lJ7Jd7/oMKtkggrx1+tOwMk4Az1wMZoopXP754S4Ey7hjDrkjz1Wvek1q/JdkMkTcMgkOAdvOBn39qcjMYQWj2E9RkHH5fSlpskQlAzkEHIIPINCfQ+d498OcLxNT+sYa0K6Wj6O2yf+Y7GGxSvkDFIziNSzMqDOOT7dScYH/wCqnbirEEYI6g0z+F854ezDI6zo4yk4td9n5p7EdFFFB8uFFFFABRRRQAUqrmhRmlGSeBn6UHTRoVcRLkpK7F49eaayts+XGTxzSFdysMlWDEdByPUHPr7U7sBknAxyc0rn9JcDeFGIzGcMZmsXGnuovRv18hqIIxgck8knqTTqKKR/auGy/DYXDxw1OKUIpJJKysulhGyeewB4A5J7UpOFGQRnpRRgDcdoZiMA5x9Kdz+e+PPCzDZrGeOyuKjU3cdk3/mxcEj1pRg8HrTE3eWrMu1j29/SntyRTP4kx2Br5fXnhsTBxnFtNNWaaI6KKKDzhxRZFYE5FHXJClVzgZ70AfLk0hQkAggEHvnH44oP2zw441qcN49Ua0m6M2k12eya/UWilU7gCOh9aSpP9DMPiIYqkq1N3i9U1qmn1QUUUUHQFFFFABRRRQAUUUUAFFFFAF7SdZv9BvVvNMvbjT7pM7Li0maKRfoykEV1Gr/Gjxzr9oLS/wDFeqT2wTYYhcMquMEENgjdkE5znOa4mit1UqJWTPOrYPCVZKrUgm11aTYpOaSut8L/AAp8X+NGiGieHdRv45fuTpbsIfxkOFH4mvVPD37EXxN1mISXlrY6KpI+S9utzkewiD/kSKuGGq1dotnDXznL8Gvfqxj5XV/u3Pn6ivs/SP8AgntGATqni92dk+VLWyChG/3mc7h+AryD44/sra98G7M6ol3FrGhAhXuUQxyRMSAA6nIIJIAIJzzkCt6mCrUo88o6HDheKMtxVZUKdROT20av6NpI8Pooorzj6wKKKKBhRRRQAUUUUAFFFFABRRRQAUUUUAdH8P5/s3jvw9MW2hNRtm3YzjEinOPwr9Lbc5t4/dRX5c6ddvYahb3UeQ8EiyLg4OQcjn8K/UayObeP/dFfzn4owftKM+6a+6x+WcXQSq05ev6FgjNOhfZOjf3WBpo6Uo61+JZdUdPF05rdNH51NXVj0a3OYR9BUo5zVeyO63X8KsDg4r/S3AS58LTl3SPjp7sdRRRXokhRRRQBFjrXi37X2gf298A/EaBQZbZY7tCe2yRS3/jm4fjXtY61y/xJ0MeJfAPiDSdpJvbCe3AHBJeNl49+ayqrmhKPdM87MKPt8LUp94tfgfkFX6HfsHeIP7U+DctgW+fTdRmh2lsnawWQHHYEu35GvzyYYJHpX2T/AME8dbYXPi7R3JKbbe6jXjAPzq/55T8q+Zy6XLXt3ufjHC1T2GZqHdNfqfb1FFFfVn7wFFFFABRRRQAUUUUAFFFFABRRRQAUUUUAFFFFABRRRQAUUUUAMxl818Kf8FC9LEPifwlqOFzcW1xBkDn926Nz/wB/P5192EYr5F/4KFaaJfBnhi/2A+VqDw+Z3G+Itj8fL/SuHGK9CR8rxLS9rltTys/uaPheNzG8bKSGUggjtX7G+HNRGraDp18o2rcW8coX03KDj9a/G6v1h+AGpLqXwW8Fzq+7/iV28bH1ZIwrfqprzMqlrOPofF8D1LVKlLuk/uf/AAT0YUtFFfQn68FFFFABRRRQAUUUUAFFFFABRRRQAUUUUAFFFFABRRRQAUUUUAFFFFABRRRQAUUUUAFFFIelACdTXG/F/UTo/wALvFd8mA1vpV1KuemViYj+VdcD8xryz9p/UhpfwK8XzFzHusjBkZ/5aEJjj13Y/Gs6jtBvyODHT9nhasu0W/wPyxLZr7b/AOCd2m+VpXjC/wD+e89tBjH9xXP/ALUr4jr9A/2ALE2/wo1W4ZMGfV5SGx95RDCB+u6vmMuV8Rftc/F+Foe1zNS7Jv8AT9T6looor6s/dwooooAKKKKACiiigAooooAKKKKACiiigAooooAKKKKACiiigCM9RWN4q1VNA8O6lqUu0R2lrJOxY4GFQscnsOK2j1FeYftI6qdI+CHjC5DBC2nSwBiccyDy/wA/n496icuWLl2OLF1PZUKk+yb+5H5WSyGSRmYksSSSe9fXP/BPTSBP4k8WaoVGbe3ggDEc/vGZiB/36H6V8h/wmvvX/gn1pnkfDjXr8/en1QxfgkSHP5ufyr5bAR58Td9Ls/EeGqfts1Un0uz6yHSlpKWvrD97CiiigAooooAYRxXN+Lv9VEf9qujPXNc94rX/AEaM+j/41+eceU/aZBiEv5b/AHanXhdK0TlqKKK/zv6n1p89/tqQtJ8NtNYDITU4mb2Hlyj+ZFfFdfdX7XdiLn4QXMpAJguYZBnsS2zj/vuvhWv638N6qnlPL2b/AMz9d4Ud8Hbs3+gUUUV+rn2wUUUUAFFFFABRRRQAUUUUAFFFFABRRRQBo+HorSfX9Oj1GXyNPkuokuZCCdkRcB24yeFyePSv1k8I+NvDPivT0fRNa0/U4ovkb7LcJIEI7EKeO3X2r8iwM16VonwF+Jk9lFrGm+GtSiRQJY5UPlSjPRlUkN+Qr1sFXnQuoQ5rn53xRlOHzB03Ur+zcb2vazvbu12P008QeBvDfjK3EOraRYapEBwt1bpKB9NwOPwrxrxf+xL8OvEchksre68PzFtzPYXBKt7FH3AD/dx2r5H0r49/Fn4W38dneatqUbRkMbPWYjNvTt/rBvC8dVI6cGvYPB//AAUHvYFii8UeGorg5O+502YpgZ4xE+c8f7dex9Zw9XSpGz81+qPz2WR5vgF7TCVeaPlL9Hozs/hj+yP4k+FHxA03WNL8avLpEU265s1jaEzpg/IyhmVu3X6jBArqv20Net9L+BurWk0sSTX80EMUUgyZCJA5AHqAhbPtWJP+3d4Bj0wXUNpqclyw/wCPUQjeOeMsW2+mcE/jXyP8cfjprHxu8QRXN5Ellp1puW0so23eWGxuZmwNzHA54AwMAc5xrV6NKlKEHfm9dDryrKcyzDH06+LhyqFndpJuzutFvr1PM6KKK+XP3pBRRRQMKKKKACiiigAooooAKKKKBX5dRHdYxljtXIGcE/ypSQcAcgDGcYzSB8huOM4B9fXt68dexp+MRnI+amkfwv4u8YSzHGf2Vh5e5B+9bq+vyRHRRRTP5oHcgY9aUkFfSjOfmphXdj7pU5DA/wCf84oPreHMgxPEWOp4PDrVvV9EurfyAAsVYMChGeO9OooqT/R7hfhnB8NYKGFw8dVrKXVvq3+iCiiig+1CiiigApghCkbSVUfwD7v5dvwp9FO54WZ5JgM2puljaUZp9Gr/AHdUxEUsyq2F45bt/jzSEbSoJGWJAGRknOOn1p1FFz8MzbwXynFSc8JN02+mjS+T1FIZGKkFSOxGKZQ0SNuyind1yOv1pv2WD/njH/3yKd0fB1PAuqpP2eKTXmrP8x4yQxxwoyT6D1o3AOF5B4zwTjp1/MUpUFg2BuA2g98elFK57eB8DcNCSeKxDkuqSS/EYd79goI6k5IP0/8Ar09sMwO0AjIGB0FFFFz9oyPw/wAkyNqVCinJdZav1V9EFFFFI/RlFR0QUUUUFhRRRQIRs7TgZPbNKGG4jPzDg0U1+PmO7AHRRmmj+ePE/gGnnWFlmWDh++itUlul37uwYNFCkMAQcg9CKV+tM/g6rSlQn7OYlFFFBjF8ou45A4x04znPP4fypabg80oYNnadwBIyPY4pM/u/wf4rlmeAlluIledO3L5p7fcLRRRSP6QCiiigAooooAKKKKACiiigAr7K/Y2+AGi654eTxr4gtIr+SS5ZbGKU744RGcF2TGC24HGcgAA8GvjWvtD9hP4ryNZXnga8trydEla5tLqKIvDCr/ejkIHyfMCyk8EswyMDPqZeoOslP5ep8LxhLERy1yw7tZrmtvbr+h9gKLHR7bAEVqg+gAyfy6muL1X47+CNJuHtD4hgvL1M7rXTla7mXH3sxxB2GOpyOBXkfxu/ZR1r4v8AxEudWbxe1lpUqRiOzlt2lFuVQK2xd4GDgtng5JHvXvnhrwlZ+GfDtrpcEcbmG3SEyrEqeYVXG4gDAJOT+NfTqU5ScVGyXV63+R+Czp4aMYTlNzlLVpaW9W73PAtd/b58FWN1JDYaXqWqhekyxpEjfTc2716qK9tjutK+LPw2iuntZG0vW9PDmC4AV/LlTlWAJAYA44J56HvXy/8Asw/DjwvH8TfiF4W13QLK+uNJvg9k2oQLK4i3yLkbhjGPLIOOd2fSvpz4lfETQfhf4VutT1e5jtrWGMrFEpAeV8fLHGvcngcdOpwATWNOpOUHOo1bt2sepjsPQpYinRwUJc2jve97pNWR+U2u6XJomt6hp0pzLZ3Elu5xj5kYqePwqhV7W9Wm17Wb/Up9ouLy4kuZdgwu52LHA9MmqNfHT+I/pXC831eHPv1CiiiszrCiiigAooooAKKKKACiiigAooooAkTqK/Uyy/484f8AcFflmn3kr9TLL/jzh/3BX89+Kfw0Pn+h+YcX/HS+f6E7dKWkbpS1+CYL/eKfqj85lseh2H/Hsn0q0OlVbD/j2T6VaHSv9L8r/wBxpei/I+Kn8TFooor1RBRRRQA0jFQ3S74mHtU/UU1hlKCJLmjY/Hz4gaOPD3jvxJpaLhbLUri2UZzwkjKP5V7T+wrrA0342SWrEYv9NnhUE4O5WR+PU4Q8fX0rjP2p9Ij0b4++LoI12pJcRz8DAJliSQ/qxpv7Lurf2J8evCE+9UD3TW5LHAPmRvHj82GPfFfIU/3eKS7S/U/n/Df7LnSXadvlex+qI6UjUIcoDQ1fXn9BLYdRRRQMKKKKACiiigAooooAKKKKACiiigAooooAKKKKACiiigCJRya+cf26tL/tH4JtcbWb7DqFvPlegzujyfb95+or6QJrxb9ruwbUP2ffFSKNzJHDL1AwEnjYnn2BrnrpulJLszxs3h7TBVY/3X+CPzE/gFfpr+x5ff2h+z74YLSGR4hcQsC2SNtxIAP++ccemK/MrHAr9EP2DdR+2/BdocY+yanPD1znKo/4ffrwcrdqrXl/kflHBlTlxso90/zR9L0UUV9MfuAUUUUAFFFFABRRRQAUUUUAFFFFABRRRQAUUUUAFFFFABRRRQAUUUUAFFFFABRRRQAUUUUAMY5FeE/tpXwtP2ffEEfIa4ltohj/AK7ox/RTXuYb5z6V82/t43xtfgukIXP2nU4Iic4xhXfPv939awxDtSn6P8jxc4lyYGq/7r/FH531+kf7ENk1v8B9LlYYFxdXMq89QJCv81Nfm92/Gv09/ZFtWsf2ffCcbpsYxzSYznhp5GB/EHNfP5Uv3sn5fqj8r4LhzY2cuyf5o9pooor6c/bgooooAKKKKACiiigBh64qORwqMx7c0ofcRXnXx/8AF7eBfhD4k1aOQxTxWrRQurbWWWT92hBweQzg/hUykopyfQ5MRVVClOq9opt/IzfgL8XP+Fr6b4nnaRHOna1cWsIXGTb5BhY445UkdT0616wrk4r8/wD9gjxmdJ+JWqaBJLth1iz8xEI+9NEdw7/3Gk/Kv0AQYrKhV9tBSPMyfHrMcKq19dU/VP8AyJaKKK3PeCiiigAooooAKKKKAI+9eB/tq6l9h/Z+1mADLXc9tADnGP3yv/7Jj8a98J5r5X/4KC3gh+Fui2wbDS6vG2PVVilz+pWubEPlpSfkzws7qeywFWX91r79D4Dr9Kf2J9M+xfATR5s5N3PczEYxj98yf+yZ/GvzWr9U/wBmnThpvwM8Gw+WI92npNgY58zL549d2fxrw8rj+9lLyPzDgumpYypN9F+bR6rRRRX0p+2BRRRQAUUUUAM6GsTxOudOZv7rD+eK2z3+lZetqHsJl/2M/lXyvE2H+sZRiKa3cWl62NqMuWpF+ZxFB6UUV/m3Vh7Oo4n2R5h+0dpbav8ABrxHApwUiS4JzjiKRZD+iV+e1fpx460keIPB+s6aeRc2ksOMZ5ZCB/OvzIJzX9L+GGIU8JUo/wArv96P1Dg+penUp9nf71/wBKKKK/cj9DCiiigAooooAKKKKACiiigAooooAKKKKBH0B+xj8NofHPxT/tG9gFxYaHH9qCN93zycRZGDnHzMOnKD3B/Qy51ew0+SK1uJ4Ld5AdkbyKpYDrgE818qf8E89FWDw94s1bvcXMVp0P8AyyQt/wC1a9B+PH7LNv8AG/xBBrLeIrnSryC2FskflLLCFDM2duVOcuc89hX2GDi6eHUoxvJ/I/nbiTEQxucTp16nLCKSTs3bS+y82dp8Wfg/4f8AjBoNtaajDG6wTxzRXMYG9V3AuqsOQHUYOOvHcAgsv2efhzBYRWx8H6NKEQJ5kljE0jY7lyu4n3zVv4O/D25+F3gPT/Dt5qz61LZlwLxkKblLEou0s2Aq7VAzwAAOK8K+JGq/tJaX431W70W1in8Oec32O2gFtIoiB+XO7EpJAyfdsDsK6JuNNKUoNt72VzwMN7evN4ajXUYxbabbSfp5nf6r+x18LdUuJ5f7DktHk5P2e6lRQfULuwPwGK+Fvj14X0jwV8VNc0PQoDFplgYolHmmRi/lIXJJ/wBonj+XSvfbr9p/42+HobhNa8CkRxgk3B024iUYHJ3bipA4/wAa+U/Emu3XirxBqOr3xX7Zf3Ml1N5YIUO7FiFBJwATwM9K8PHVKTilCNn10sfqXCmHzCNeVTEVeeFrL3rq91r+BmUUUV4Z+rhRRRQAUUUUAFFFFABRRRQAUj7tp2DLduCQPc47DvS0bipYbeDjDZH48flzQfA8a55HIclrYp/Ha0V3b0X3bjI1EUYQc+56n3p/zMufSlQ7cnvTckLiqP8AMzFYmeLrSrVHeTd23u29xKKB1ooOKMXN8qFODwpwTnBIJHSlwBnChRnOBS4weufpSVLZ/oF4VcJQybLI4ytH95USbvulul80FFFFB++BRRRQAUUUUAFFFIxLKdjAds9TQfM55xBgeH8NLE42oopfe32S3YM4QZJ/+vRIGXhShPI6k4/x7d6UqFYnGSeM0hXFOx/IvEfjRj8TN08rioQ6SaTb87PYcRwvzEEZzjGD6f5zUIVg+fMYj+6QMfyqZcd6TgHjmmfklXj/AIhrT554qV/J2X3IT5iQVPckg8/QD0x75oUkvtwMEkAlgOPU56Ur9aRgR1osfS5X4r8Q5bNOpUU49mk/x3FopHDOpCsUbswGcU7OecAA5xznv/8Aq/OlY/qfg7xPy7iO2Hr+5VfRvR+j7+QlFFFI/bgooooGFFFFABRRRQTKHtFyMQkhjwMdiOv40/HAJ5PpSLjPPSmj5jxTR/APizwssmzT63RjanUu9Nk1uvK4lFFFM/n8dyY/ahQgBxw5OSMHn3z/AJ/nTs4AK9DUbSmGNjnC4+bPp1/pRufp3h7nU8lzyjVvaEpcr9HpqOoooqT/AEup1FVp+0QUUUUGgUUUUAFFFFABRRRQAV7f+yL8QdM+HvxXFzrV2tnp13Zy2zzyybIo2BWRSxPA/wBWVGf72O9eIV6D8BPCukeNfi34d0XXIjNpV5JIk0YkMZY+U5X5gQR8wU+/TvXXh5SjVi473PCzulSrYCrCtfl5Xe29kr6eZ9u+Kv21vht4ejkFrf3Oszo2ww2Fsx/EM+xSB7N34zXlfiL/AIKEyP50ei+Ffkx+6uL66x/31Gi/yevbtP8A2Q/hXYMskXhiORhjm4uZpQSPUM5H6V0sH7P3w6tl2r4K0RhgDMthE5492U19VKGIn9pL0/4J+AU8RktDalKb83b8j85L343eLZfiFqvjOzu00jW9Ri8mdrGL5PLwg2qH3Ef6tTnOcjrWFqOo+LPiFeLLeT6vr9wC20ymS4K5wSF64HTgegr9XdN8HaFoiCGy0qztY/7sUKKPyA9zWibaziJcrAg9MCuT+z5y+Op+H/BPoo8XUKLTo4VJpJJ31stujPx61XRdR0K6+zajYXWnz7Q/lXULRPtPQ4YA44NUa+kP27bWKP4u2M9uqiCTS4gWQ9WWWXP6Fa+b68CvT9jUlDsfsWT42WYYSFeStzK9uwUUUVyHsBRRRQAUUUUAFFFFABRRRQAUUUUAaXhqz/tDxFpVqCQZ7qKIbRk/M4HA/Gv0/g/1af7tfm18KLJtQ+JnhiBV3g6jbsy8/dV1Zv0Br9JoP9Sn0r+bvFCpevRp9k2flXF071qdPsn+P/DE1KoyQB1prVJajddRDrll/nX41llN1cZSgurS/E/PJu0bnoNoNsC/QVYHWorcfu1+lTDjFf6WYKKhhqaXZHx0t2LRRRXeSFFFFABSHpS0h6UAfnD+3Xppsvjas/8ADd6bDKCPZnT/ANk/lXj/AMMNQGk/EzwrekErb6paykDuFmUkfpX0Z/wUHsPK8ZeFbzYB51nLFvx12SA4z7b/ANa+TreQxSo6nDKwIP418jX9zFN+Z/PubL2GdNrpJP77M/Zy2O6FfoKm/hrP0q5ju9Ot54jujljV0PqCMitBa+uP3yi700x1FFFBsFFFFABRRRQAUUUUAebfHf4hP8LvhfrfiGBkF5DGqWofBBldgq8HrjO7Hsa67wtrtt4o8O6ZrFoSba/to7qInrsdQy5/Aivk3/goR4zVNJ8N+FopFMk0z6hOnG5VQFIz9CWf/vmvRP2KvGA8TfBS1sXZzPo88tk+59zFc+Yhx1A2uFH+5xXLGupVpUuyPmKWae0zSeDvokvv3f4H0RS0gpa6j6cKKKKACiiigApD0paKAIuxrzr9oKyW7+CfjONiQq6VcSceqRlh/wCg16P0zXLfE2wGqfDvxJZtkLPp9xESvX5o2HH51nPWLXkcONhz4epHvFr8D8hF6195f8E9r0v8P/Elpxti1MSj1y8SA/8AoAr4NPBNfan/AATsvXa28bWhYlIpLWQDHALCYH/0AV8vgHbEr5/kfinC8uTNVHumj7Tooor6w/eQooooAKKKKACiiigAooooAKKKKACiiigAooooAKKKKACiiigAooooAKKKKACiiigAooooAa1fKf8AwUGmC/C7QYs/M2sIQPYQzD+tfVZ+7XyH/wAFC5f+KQ8Kxf3r+Rs/SP8A+vXFi/4E/Q+b4gly5dVfl+qPhYda/Vj9m+1az+CHg2NgFJ02KTA9GG4foa/Kev1p+BcbRfB7wUjABl0azBA9fJTNeTlS96T8j4DgmP76pLyX5nfDpS0g6UtfRn7GFFFFABRRRQAUUUUARkDIr5B/4KBeLRZeFvD/AIdjcLJfXLXcoBOQkS7RnnoTJ3H8PtX1479BX5n/ALY/jFfFnxw1SCKVZbfS4o9PjK44ZctIPwd2H4V5+Nqezovz0PjOKcX9Wy+UVvJpf5/geefCfxY3gT4j+HNdDtGtpexvMUOCYidsg6HqhYfjX64wuJY0YHqMgivxgI2mv1O/Zr8Y/wDCbfBnwxes++eO0W1mbdk+ZF+7JOSTk7Q3P96uDK6nxU/mfM8FYvWpQb3s1+TPWaKQdKWvfP1kKKKKACiiigAooooAjbkGvjX/AIKKagyab4LseNk011MeucosYH/oZr7Lr4X/AOCh16ZPEHhC1ONsVvcyDnu7ID/6AK8/HO2Hl8vzPk+Jp8mW1POy/FHyH1Nfrp8JdNOj/DXwxY5z9m023izjGdsSj+lfkYnLr9a/ZPQrJdO0mztk+5DCka/QKB/SvPypfG/Q+P4HhedSfZJfeadFJS19AfrgUUUUAFFFFADeuKr3SbomHsasHoKSTkEVxYukq1CUHsyouzPNJEMcrKeCDzRVrV4Bb386ju24fjzVQnrX+bWd4aWEzGvQlupNfifX0pc0VLuQzp5kMg9RX5q/ErQG8MePtf00xiJYL2QRqoAHlliY8AcD5SvFfpduFfC/7W/h3+yPipJfohEWqW0c5btvUeWwH4IpP+9X6b4aY32GPqYdvSS/FH3fCtf2eLlTf2l+K/4B4lRRRX9QH6+FFFFABRRRQAUUUUAFFFFABRRRQAUUUUCZ7j8D/wBqbU/gpob6Rb6FaX9k8z3Dt5rRSu7BRktyOAqj7vQV7roX/BQjQ5I2Or+FtRspCfu2csdwMfVvL/lSfsb/AAp8M+KPhUdR1zw7puqXD3kwWe9tY5n2DaMBmUnAIPH19a80/aS/Z88RT/Eq9m8IeDCmgRxRLENLgRI2bb8x2JjncSDx2/GvpYuvRoRqQldPpY/Fa0cnzDMquHxEOSSveV7Ju6+R9HaJ+2h8L9WCCfWJbCRsYS5s5RjjPLKpUY+tegaL8Z/AviSeO207xTpV5cv92BLuPzT/AMAJ3d/SvzPuPgl4/tVDSeDNbwTj5bCVz+QU1Uf4T+NogC/g/XlycBjpkwGfxSiONxEfjhf5NEVeF8oqO1HFWfqmv0P1E8e+ILPQvA2tasWhkSzsZ7noHBCRs3Tv0/GvyPY5JNdgPCnj3QdMulGkeItP0+ZCLkC2niidO/mcAEfWuOrzsbiHXcbxtY+y4YyiGVqpyVVU5mtUtrfN9woooryz7wKKKKACiiigAooooAKKKKACljTZIR3Jy3Oefr6f0pN21lIxnIPI4OOcHijG4AU0fx544Z03Uo5bB6JNy+e33DaKKKZ/IRIThdnemjngY/Gj/apuS0mCBtHOSOc89/8APWg/ReBMmedZ3QoNXjzXl6IdRRRUn+mlCjGhSVKHQKKKKDcKKKKACiik3qrorfxZ6ew/yPxFB5GaZjSyvCVMVWlaME235L9RsitLhRlUPJYHGcHoPy5/ziVQI9oXt0xTf4RkkkDGSc04jDDHSqP83eM+LcTxPjpVakmqauox6Jf5sjooooPzgKKKKACiiigCRdz/ACU37xAJxigblbjrTvvNzQduHxFTCzVWk7NaprdPuMRtvylst6kAE0tAUAhiAcdM9qbG4kUMOO2D2NJn99eF/Gn+sOC+p4qV60LXfddH69x1FFFI/eQooooAKKKKACk2hBgLgcnOepzk/wA6WmuVXBI56BsjjP8An+VNH474o5Is2yCrJK84e8vlv+AUUUUz/OKUbSClf71JRQdGHqujVjUXQVSpzszsBIG45PBxzS0gYE/ey2BkenYd/b2pak/1G4Rx39o5Nh8Q93FX9bWf4hRRRQfYhRRRQAUUUUAFFFFABXVfDDUtQ0f4h+HrvSvKGopfQrbrMWEbOzhQHK8hTnBxziuVre8DarbaH408P6lduUtbPUbe4mYAkhEkVmOB14Brei7TTPPx8OfDVI2vdPTvofcGv+K/2lNPZXtPC/h68tzk+ZZuSQM4AxJMpPrwv5V5D4n+Mn7RtpdP5+n6npwXqbXSFkj4B/jMbjtnrX134O+OHgbx5d22m6L4isrq/nGI7UPtlfCljhGwTgKSeOgrtrq7tNPWIXUsUSu21TKQAxwTgZ74BP4GvrpUvaLmjN29f8j+co4/6nU9nXwkebs007fO5+X+sftFfFDUGMV54q1OFlxlYgLcj67FX1rl5/ir40ulKy+LdckXBGH1Odhg9Ry1fq5faTomv25gubWzvLeRcMkqq6sp9iCCDXDax+zH8M9diKTeEtOjU97OL7OemOse2uKWCrPapf1v/wAE+nw3FGApv97hFH0S/wAkfl3e6hdancGe8uZbqc9ZJnLsfxNV6+lP2xvgl4a+EUvheTwxYvZw34uBcB7h5VynlFMbySPvP37CvmuvArUpUqjjPdH67lGPo4/Cwr4dNRlfffRtefYKKKK5j2QooooAKKKKACiiigAooooAKKKKAPVf2Y9NbUPjPoTBQ0Vr508mSOAInAP/AH0Vr9Af4RXxt+xZoou/GGu6mTn7JarDt255lcHOexxER+Jr7K7iv5O8R8Sq2a8i+zFL9T8X4nre0x7j/Kkv1/UWrGkxedqMS/7QP5c1V6VqeHYw+pqf7qk/0/rXzHCWHlis6w1JdZK/ondnxleXLSk/I7iMYQVJTV+6KdX+jFNcsEj48KKKK1AKKKKACiiigD4v/wCCiOnmSw8GXny7YprqI8nPzrGf/ZP5V8Tjg197f8FB7ISfDnw9d55j1URY/wB+GQ/+yV8FN1NfKZgrYj7j8G4ohy5o33Sf5I/XP4S6idU+F/hW8cgvcaZaynbnGWiQ8Z+tdietea/s5Xf2v4J+DXIA26ZBFx6IgQfotelH7wr6iDvFM/a8FLnw1OXeK/IfRRRVncFFFJkUALRRSUAIQD3psh2jNL0rnPHPiWHwh4U1XWbgbobC0luWUMFLbELbQT3OMD60m7asxqzVODk9kfnJ+1v41PjL43a1scyWumbdNhByNvl/6zj/AK6F/wBK9F/YC8XDS/HWu+HpSirqdqtxHkHcZImPyj/gMjHn+7Xy9qeoTavqV3fXLmS4uZXmkc9WZiST+Zrrvgn4vbwJ8VfDGseZ5UUF6iTtx/qXOyTr/sM1fJU8R/tfP3f4H4FhsxlHOFiW95a+j0/BH63LSEc1HbyeZGp9RUoPFfXH9ARldXFooooLCiiigAooooAb1ArM160W+0m6t2ztmheM4ODgqR/WtNetVr0Ztn+hoZhXV6UkfjKeJG+tfXn/AATwu2TX/GVtgbZILaQnvlWkH/s5r5J1KA22oXUJQxmOVlKMMFcEjFfUX/BPu9WP4ieIbX5t02nCUemFlUf+zj9a+Uwnu4pL1/Jn4Lkb5M4in3a/M+/aKQdKWvqz+gQooooAKKKKACiiigAooooAKKKKACiiigAooooAKKKKACiiigAooooAKKKKACiiigAoopD0oAbXxl/wUSuJFsfBcAb908t07LjqQsYB/wDHj+dfZuMmvir/AIKLy/N4Gi7Mb1vy8j/GuHF2+ryv/Wp8txK7ZZU+X5o+MF61+vHwptfsPw28L2u7f5OmW0e7GM4iUZ/SvyGTqK/YT4fIY/BOhKeq2MIOP+ua15mU/b+R8VwOn7Sq/JfmzpKKKK+hP14KKKKAM271K1sCn2q6ht9+dvnOEzjrjP1FQHxPpCn/AJCdn9fPT/GsL4i/DXQfip4fudG160W4hkQrHMoAlgY4+eN8ZVgQPY4wQRkV+dHx4/Z5174I6ksspN9oFzIUtdSjBwD1Eco/gfHPocHB4IHLWqzormUbr1PnM1zGvl0faQpc8erT29VY/Tb/AISnSP8AoJ2n/f8AT/Gj/hKdI/6Cdp/3/T/Gvxw3H1NG4+pry/7VX8n4/wDAPiv9eP8Ap1+P/AP138Q+O9F0DQb/AFOTUYHitIHmcRyqzEKpOAAeSccCvyX8Qa1c+JNf1DVrpy91fXElzKxOcs7Fj/OqW846nNN9K83F4x4pJWskfJ53nss35I8vKo30ve7fUVsD2r7R/YE8f2tto3iXwze3cFqYZ0v7cTOE3h12SYJ9Cif99V8XdU+lODHb0rmw1d4epzpXPLyjMZZZiI14xva6ava6Z+xn/CUaR/0E7T/v+n+NH/CU6R/0E7T/AL/p/jX44bj6mjcfU17X9rL+T8f+Aff/AOvK/wCfX4/8A/Y4eJ9J/wCgnaf9/k/xoj8Q6ZI6pHqFtI7kBUWZSST0AGa/H3RtH1DxDqlvpum2s19e3DhIYIFLO7HsAK++f2af2Urb4b/ZfEfidEvfE5UPFb53Q2BI6A9HkHdug/hz949eGxc8RKyhZd7n0WVZ9iM0nanRtFbyb0X4an1DRSL0pa9Q+3CiiigBg4HNfAP/AAUEu3k+Jug2xA8uPShID3y0rg/+givv1ulfnj+3yd3xk0znkaLFx6fv5zXm492w7+R8VxZK2WyXdr8z550G1e+1rT7aMqHmuI41LdASwAzX7G2nFsn+7X5AeAoxL458PI3RtRtwf+/i1+wVuMW8f0FceUr3JPzPC4HX7uo/NE46UtIOlLXvH6kFFFFABRRRQAUjdKWigDivFFr5d0kn94YP1H/66xcciuw8TW3nWJcDJjO7/GuPY/LX8J+J+V/Uc8nVirRmk169fxPp8FPnpJdtBjpuGK+cf20fCzaj4T0vXo1ydNnMUh/6ZygDP4OqD/gRr6RP8q5X4l+FY/GvgfWtEcLm6t3WNnUMEkAyjY9mCn8K+F4bx7wGZUa3RSV/R6M+hy3EfVcXTq9E9fR6P8D80qKfNDJbzPFLG0UqMVdHGGUjqCOxplf23SqKvBTWx+/05c8eYKKKK2NAooooAKKKKACiiigAooooAKKKKBM/SL9ie3EHwJ0mQAky3FyzZ9fNYcfgBXtMuuabHcyW0l7bpcR43xtIoZMjIyM5GRXxD8Bv2uPD/wAJ/hvp/h2/0nUrq5tnmdprZYyjb5GYYywI4IH1FeF/Gfx7B8TPiXrPiazjnt7a/aIpFcBVkUJEiYIUkfwevSvp/r1OjQhy6vS6PweXC2LzDM6rrXhBttSte+umlz9WI9X06UHbcQPjrhgcflUouLF/+WkJ/EV+NnmN/eP50+C8ntX3wzyRPjG5HIOPwpLNV1h+P/AO6XAFX7Nf8P8Agn6sfGq8trL4ReMZYjCZE0q5YDtkROa/KGtRfFGsrby241a+EEq7JIhcPtdcYwRnBGCeKy68vGYlYpp2tY+54dyKWSxnCVTm5mne1tl6sKKKK80+yCiiigAooooAKKKKACiiigQxgGccj5edvfnv/OpMbttN3KxIA+YHBOevA7UoHDVR/m74n4947iOvrpBpL5bjaKKKD8iFyWxQiqMkKV3HJyc5PTP6UuQOpwPXGaRFCIqjoBikz+q/A3LlUxdfGyXwpJfN6i0UUUj+1QooooAKKKKACkZF4YHJIx9ME+3H9eKUnaCT0HoM0pYsxJOf0/qaaP5n8as6nhMup4Cm7Obbl6K2nzGUUUUz+FwooooAKKKKACiiigAooooAeRkEDpUSgJITz8/txkD19SO3+zU2DjI6Uwhhjaee/OMjv3oP0/w9ziWT59QqJ+7KSi/R6a+gtFFFSf6W05e0hzoKKKKDQKKKKACkZd4xnb7nOB+VLRQeVmlCOKwVWk1dSTT9GrArbTTehoXcVG85fHJyTk/jTyNxNUf5V5pQeFxtWj1i2n8nYZRRRQeQKuMcLz3bd+Qx+f8AnFLS4QcnHmZwpJ7dx+g/KkpM/wBFfCXEvEcN0ov7La/G4UUUUj9rCiiigAooooAKKKKACpbW3a7uYYEIDyuEBbpknFRU+JzFKjqxVlIIIOCKuG5z1uZUnyn3P+z5+x/qfw78baN4t1bXoJZrJZG+w2sDFWZ4mj/1jEHADk/d7CvfPiZ8JNC+LOm2WmeII5pbC1uRdrHDKYyzhGQAkc4w7dMdq8l1j9uD4eaDbW4tDf6zMBtKWcO0KcdzKUGM8ZXP5V5X4p/4KC61cmSPw/4ctLLB+Wa/laYkepRNmP8Avo19cq2Hw8ORO6fzP54q5Znea4r6xOm1JKyb0svI+kPDH7MXw38GXy3lh4fRbkDb5s9xLMfrh3IB+grv59V0fwvYM8s1pp9nH1ZnWKNeO5OAOB+lfmt4r/aq+JniwyJL4gk063fpDpyLDt+jgb//AB6vMtZ1/VfENyLnVdSu9Snxjzbyd5Xx9WJNcssyow0hH9D26PBGOxDUsVV/N/5H1H+2/wDETwt43sfDUega5Z6vcW0szSLazCUIrBBksuV6r659OK+S6KK8CvWlXqOcup+s5RlsMqwkMPFtqN9Xvq79PUKKKK5z2wooooAKKKKACiiigAooooAKKKKyqS9nTcmROXJHU+0f2MvD50/4fXupvGFe/vG2OP4o0VVH5Nvr6Dx89cd8IPC3/CHfDnQdHeMRTwWymZB0ErfPIP8Avtmrs161/EXEeMeMzKtVvdOTt6LRH8/5hXWIxdSotm3b06C/w10XhKDc0smM9AD+v+Fc7nkV2Xhi2ENihPVvmr9D8K8A8VnkarWkE39+h85jp8tO3c3aKKK/uQ+aCiiigAooooAKQ9KWigD5k/b2s2ufg1bSLt22+qQytnrjZIvHvlh+tfnlX6P/ALckHmfAy6b+5eW7f+PY/rX5w/w18xmX8Zeh+GcYq2YJ90j9Rf2Trv7b8AvCMmzy8W8keM5+7K65/HGa9frw/wDY1fd+zz4Wyckfah/5NS8V7ea+gou9KDXZfkfr2VvmwVJ/3V+SHjpS0g6UtbnqkR6jjis651vTrWZori/toJV6pJKqsO/QmtDBxx0rw39ob9mrSPjNayX9uy6Z4nhjxBegfJLj7qTAcle24cr7gbTM3JRbirs4sVUq0qTnShzSXS9r/M9g/wCEn0n/AKClp/3/AE/xpo8UaQ//ADErUfWZf8a/I7xf4P1vwJrc+j67YS6dqEP3opOQR2ZWHDKexBIrE3H1NeLLMnTfLKFn6n51W4xnRk4To2a3Tf8AwD9jB4m0ljzqln9fPT/Gvn39tX4kWek/B+XSLG9gnu9ZuY7bZFMC4iU73YAdvlVT/v1+e249cmmkk9TmuapmbnBxUbX8zzMZxg8Th5UY0+VyTV73tfysIOtAJBBHBFFAGa8Trc/M41HGfOfqh8DvibYeMvhZ4d1G51GFbxrNIrnzp13+ag2uWHGCSpPTvXfDxLpAGf7StM/9d1/xr8dc7f4iaXccdTmvdjmvLFJx/E/UKHGrpUownTu0km72v52sfsS3inSAf+Qlaf8Af9P8akHifSSOdUs//AhP8a/G8Mf7xrvPhH8HPEPxk8Qf2doUBEEJU3d/LkQ2ynoWPcnBwo5OD2BI6YZjKpJRhC7fmenh+L54moqVKi5SeyT/AOAfqta6vZag5jtry3uJAMlYpVYgeuAav84rzP4O/BHQ/gv4distNRbnUWT/AErU5UHnXD8Z/wB1cgYQHAwOpyT6dXsRbavJWZ+jUJVJ01KrFRk90ne3zH0Ug6UtUdAg6VXuf+Pd/wDdP8qsDpUF1/qW+lBlV+Fn49+NlMXjLXkPVb+cHH/XRq9+/wCCf8234warHj72jSNn6TQ/414L8QBjx54jA6f2lcf+jWr3b9gU7fjNqGep0WXH/f8Ag/wr5LC3ji0n3Z+B5U1HOV/iP0SopKWvrT+gQooooAKKKKACiiigAooooAKKKKACiiigAooooAKKKKACiiigAooooAKKKKACiiigAooooAZXxR/wUV/1vgX6X3/tCvtevij/AIKK/wCt8C/S+/8AaFefjv4Evl+aPlOJ/wDkWVPl+aPjNfvD61+wvgb/AJE3Q/8Arzh/9AWvx6X7w+tfsL4G/wCRN0P/AK84f/QFrzsq3n8j5Dgfer6I6GiiivoT9aCiiigCPOMVl65oFj4n0u403UrWK7srhDHLBMoZHU9iK1CM0oHqaDOUVNOMldM/O79o39kjUfh5c3eveF4JdQ8MkeY9qmZJ7H+9nu0Y6huoHDdNx+bcnGO1fs/IiyqVZdwr4y/aU/Y5h8i+8UeBLcxTqWnutDiX5Ze7NAOx7+WOD0XBwp8DGZfe9Sn93+R+UZ/wu482Jwa03ce3mv8AI+K6KcylGKsCrA4IPUU2vnD8m+EKKKKQh3RuK6bwB8O9e+KXiaDRNAszd3kgLO7HbHDGOru3RVGR9SQBkkCuh+CfwR1341+IWs9NZLSxt2Q319LysKE8AL1ZyA2BwDg5IHNfpH8MvhX4e+EuhJpWgWIt14aadzuluHAxvdu59uAOwAr1cHgZV3zz0j+Z95kHD1XMZKtW0prr1fkjkPgL+zlofwTsPMjCan4gnUfadSlQbhxykX9xM/ie5OAB7Ow596F4PJoAABr6uMIwioxVkj9uw2GpYSkqVKNorZElFFFWdYUUUUAMPSvzp/bzlWT41Wi4OY9IhU/XzJT/AFr9Fj0r84v26gw+OB3HIOnQbfYZf/69eXmSvQ+aPh+Lv+Rc/VHjvwxiaf4l+E41G531a0VR6kzLX6+W/MMf0r8i/hD/AMlX8F/9hmy/9HpX6423+pj+lc+WfDL5Hk8EP9xUXmvyLNFFFe4fpwUUUUAFFFFABRRRQBTvIBNbshGQwIP4159PCYJ3jbqpINek4468Vxfiaz8m/wB4HEg5+o/yK/njxdyd4nL4Y+C1g7P0f+TPWy+pyzcH1MmkZdyketLRX8bQk6cro+iPz+/aV8CnwT8T75oYytlqn+nwnkjc5PmDPTO8McDoGWvKK+2f2uvAT+JPAseuW8Ze60h/NYKuSYHwJB+BCtnsFPrXxNX9m8F5p/aeV023ecdJfLr8z9s4fxn1vCQu7yjo/l/wAooor74+nCiiigAooooAKKKKACiiigAooooAKKKKACiiigAooooAKKKKACiiigAooooAKKKKACiiigwrS5KcmCg5OVCn2xz6Hj2/wp27ANMWJoWKuckndkHseR+hpT96qP8ALXiyq62dYmb6yb/EbRRRQfICMoZSpbbkYznH+TT6Nu8kY3d8Y9OaKTP7d8DaSjl9et1bS+5JhRRQeAT6DOPWkf07WrU8PSlWqy5YxTbb2SWrb9EFFRee3/PCT81/xo89v+eEn5r/AI1XKz4X/X3h5f8AMTH70S0UyOQtnKMmP72OfyNPqdj7DAZhhczoRxGFmpQlezTunZ2dn6iPs24kxsYhTnOOeO3NG35c0kgUod33RzyfTml3fLiqR/HXjo5fXcOntZ/nqJRRRQfyoFFFFABRRRQAUUUUAFFFFADvvACmTPshdsZwpOAcU/pg1HcJut3GQNykZPQcU1ue5kzkswouO/MretySiiioP9V8D/ulO/ZBRUTTkOyiNnx1Kkf40ee3/PCT81/xqrM+UxXGeR4OrKhWxMYyi2mm1dNbpktFRee3/PCT81/xqWk1Y9fKc/y7Oeb6jVjPltezva+1/UKKKKR7tVc1OSFQgscOZOTyfr0/Dp+FIPummhAgIAwMk/nzSn7oqj/LPi2mqed4qMdlJr7mJRRRQfHhsGQSMkcg+hp1A6rRSZ/fvgs28gkn0k/yQUUUUj+gwooooAKKKKACiiigAooooAKKKKBBRRRQMKKKKACiiigAooooAKKKKACiiigAooooAK7X4NeFv+Ex+JehaYwzC9yJpcruBjj/AHjg+mQpGfcVxVfUX7Ffg/zb3WfE8oBESixgPudskn6eXj6mvkuKcf8A2dldWrezasvV6L8zws5xX1XBzn1tZer0PrOIbI1HoKfRRX8R1Juc+Zn4SIkZklVVGSxAAr0OxhFvbIg6KAK4rQ7YXGoRcZVPmIP6friu8HAFf154PZX7HCVcfNazaS9FufPY+peSh2JaKKK/pI8gKKKKACiiigAooooA+fv23lDfAPVCR925tiP+/gr82O1fpd+2q0Y/Z+17fjcZbYJkZ589P6Zr80e1fMZm/wB6vT9T8Q40/wB/h6L8z9L/ANi9g37P/h0AglXugQOx+0SH+te7d68B/Yk/5IHpH/Xxc/8Ao0178Ole7hlalD0R+r5SrYGkv7q/JD6KKK6j2AooooA82+L/AMGNA+MugHTdagxNHlrW+iGJbdyOqnuD3U8HA7gEfnH8Yfgv4g+DXiBrHV4fPsXJNpqMSnyLhfTP8Ljuh5HuCCf1gx8tc74w8EaP480C50fXbKPUbCcYeGUfkQRgqR2III9a8/FYOGJV9pdz5DOeH6GZw54+7UWz7+TPx/yelIRivcf2hP2ZtV+DV7JqNoX1LwtLJiK7IHmWxJ+WOUDv0AccH0B4rw85zz1r5KrSnRlyTVmfhmNwVXAVnRrRtJfj5oSiiisTzA7807OG44pOTX1J+zZ+yPP49t7HxR4sRoNAbEtrp2Skl2v8LsRykZ6juw5GAQT00KE8RLlSPYy/Lq2ZVlSoxu+vZLuzgfgB+zbrXxm1aG4uIpdO8LRsTPqO0bpcf8s4QerHu33V5zk4U/ol4D8AaH8OPD8Gj6DYR2FnCckIPmkbABd26sxwMk+g7AVt6ZplppFjDaWdvFa20KCOOCFAqIoGAqqOAAOwq+OlfXYfCww8bR37n7vk+SUMrp6aze8v0XZElLRRXYfTBRRRQA3+Gorj/Uv9Kl/hqK4/1L/SgzqfAz8gfiOoj+IXidB0XVLkDP8A11avcf2Cf+Sz3/8A2CJf/RsNeHfEVvM+IHieTGN2p3Jx/wBtWr3H9gn/AJLPf/8AYIl/9Gw18hR/3tev6n4Bl9v7bXLtzfqfomOlLSDpS19ef0GFFFFABRRRQAUUUUAFFFFABRRRQAUUUUAFFFFABRRRQAUUUUAFFFFABRRRQAUUUUAFFFFADB1r4r/4KKx8+B5c/dN6uPqIf8K+1Mc18a/8FEbV307wdcgjy45rmMjvlljI/wDQTXDjf4Ej5biRXy2pfy/NHxIOtfsH8PXL+B9BZjkmygJP/bNa/H1etfrp8Jbt734Y+FLmQASTaXayMF6ZMKk4rzMp+38j4rgd/vKq8l+bOzooor6E/XgooooAKKKKAIz8y4rzr48eL38CfCLxNrKyPFPFavHA6HDLLJ+7jI69GdT+Fei56mvkb/goH4vFl4Q8P+G45Cr6hdtdSgNz5cS4AIz0LSA8/wBz2rCvP2VKU+yPFzjE/VcFUqXs0nb1eiPhQksST1NFFOVS7BVBZicADqa+H+Nn8061Zhy1NrpfF/w/8Q+Ans4/EOi3WkPdwrPD5643qRnqOjDPKnlTwQDXOJ1pSjKDtJWZpVozoycakXFro1Zn1B+wN4w/sf4k6roMsypBq1n5kaFeXmhOQAe3yPIffHtX6BE4r8jPhH4sbwN8TvDeuiV4ltb6MzMgyxhY7ZVH1RmH41+t9vL5sKN6ivqsuqc9Gz6H7Zwdi/bYJ0XvF/g9ScdKWiivWP0AKKKKACiiigBmeDX52ft6RKnxptGUYL6PCze582UfyAr9E6/PH9vpSnxj0tsYDaNFzjqfOm/+tXl5gm6PzR8Txcm8udu6PDfhlIYviP4VcNsK6rakMDjH71ea/XyHm3T6V+PngSQQ+N/D8h5C6hbt+Ui1+wFocwR/SufK7ck/U8TgiX7movNFkdKWkHSlr3D9RCiiigAooooAKKKKAISDvFZOv2Ru7MkD515H+H5Vs0yVQ6lT3rws5y6Ga4GrhKm0otf8E1hNwkpLoeb0n3at6vZfYruRAMIeV/GqeM5r/OfNsvqZZjKmFqKzjJr7j62nNTipLZlLVNNh1ewubO5iSa3njaKWOQZV0YYZSO4IJFfm98SfBVx8P/GmpaHcBitvL+4kb/lpCeY39MlSM46HI7V+l1fNn7YHw0Or6Fb+LbKF3u9PAhugveAkkN6/Kx7dnYnpX6HwBnn9n436rUdoz09GfYcOY/6pi+Sb92enz6Hx5RRRX9WR1P2gKKKKYwooooAKKKKACiiigAooooAKKKKACiiigAooooAKKKKACiiigAooooAKKKKACiiig5sV/BkDkuck5OAPypvYUqvvJOzZzjBPpxn8ev40g4NUf5X8SRlHNcRGW6lL8wooooPmB21WPzruHXGcc9j+dFNKbsDcV5ByPY9KdSZ/cXgbVvllanfZ3+9IKbIgdcMdoBByTgcHNOpsi742XOMgjJGaEf0HnVB18tr019qMl96YUdqdH84z6+tNHBpn+VuPUqOJnTe6YbQ0gfjIBHXnn/8AVTqa/VTjJDD/AA/rTqTP7s8GsfHFZF7G+sG1bydmhHUOjKehGKVG3gEdxmihSu/apJYDJz7k4oR8/wCNuTzxOBpY6mvgbT9HbV/MbRRRTP4gCiiigAooooAKKKKACiiigBwGeKaxwOitnja2OQeDx9Kd92jd2KnPUMRxjnof89qD9I4Byqea57h6UVeKkpP0Wr/IKKKKk/0rrSjhcK5PohFYNlgAOSOMc44pKXezAFvvY9c04fdzVH+W3EmMeMzbEV47SnJr0u7DWLBDtZVbHBbGAffPalpjkquR2IyT7kD+tPpM/q7wLwrjg8RiLfE0vuQUUUUj+oK8uSnJkaKygh+u4nrnjPH6U9utLGuMjcW5Jyfc9KbVH+WfFNX2mcYma6zk/vYUUUUHyYpZlICqCG4YnsPUfjj86WkDkNsyNpGSM88f/rpaTP8AQrweo+y4djP+Zt/jb9AooopH7sFFFFABRRRQAUUUUAFFFFABRRRQAUUUUAFFFFABRRRQAUUUUAFFFFABRRRQAUUUUAPVS7BVBZicAAZJr9GPgv4H/wCEC+HulaUVxcLEJLg5zmV/mf8AAEkD2Ar5B/Zm+H58bfEe1nmjY2GlbbyZsHa0gP7pM9iWG7HcRsK+90XaqjsK/nTxLzjnlDL6b0WsvXoj8p4px3PUWGi9tX+hJRikJp8SNJIqKMljgfWvw3DUZYmtGlBXb0XqfAPTU6TwpaYikmI+8cD6D/6+a6QDk1VsYBbWkcY6AAVb71/orwvlccpyqhhluoq/q9z5CtU9pUkx9FFFfWmAUUUUAFFFFABRRRQB8+/tvShfgJqoP8VzbAf9/Af6V+befkNfo3+3LN5fwQu1/v3luv8A48T/AEr84q+YzP8Air0/U/DuMnzY6K7Jfmfpf+xguP2f/DXu11/6UyV7qK8S/Y4iMX7PfhbcMFvtJ/A3MpFe3DvXvUI2pRXkj9ZyiPLgqV/5V+SH0UUV0nsBRRRQAUUU1zgUAfHP/BQjxetvonhrw1GUL3Fw9/KvO5VjXYntgmRv++a+IVPQV7R+194wbxd8ctaRZBJbaYEsIeny7BmQf9/Gk/SvGNvG6vjcdU9pXk+2h/OnEeJ+t5hNrZOy+Wn5iP1pP4q2fCXhDWvHWuw6VoWnTanqMuSsMWBgDqWYkBQPUkCqOpafdaZqFxaXltLZ3lvI0U0E6FHjcHBVgeQQe1cXs5W5raHgvDVFBVHF8u1+l+1ynX6TfsXeM/8AhLPgnYWsh3XGjzSWLksCSow6HHYbXC/8BNfmzX1f/wAE/wDxmdP8Z694alcCHULZbuIMxz5kTYIA6cq5J/3BXpZbU5K3K+p9bwni/q2PjB7TTX+X4o++KWkHSlr60/fAooooAKKKKAEHSoLn/UN9DU46VXuP9Q/0P8qDKp8DPx/+IHPjvxGfXUbj/wBGNXu/7Agz8ZdTOORokuP+/wDBXgfjVjJ4w11yclr+ck/9tGr6C/YBiDfFzWJP4l0iQD8Zov8ACvkcNeWLT82fgeUWlnKf95n6GUUUV9cf0CFFFFABRRRQAUUUUAFFFFABRRRQAUUUUAFFFFABRRRQAUUUUAFFFFABRRRQAUUUUAFFFIelADa+RP8AgoXBu8HeGJeflv3X25jP+FfXQPAr5Y/4KCwg/CvRZNuSmsRjOOgMM3f8BXHilehP0PnM/jz5dUXkfAf8K1+s/wACZDL8G/BLE7idHs8n38lK/Jev1V/ZpujdfA/wc7NvI06NMn0UbQPwxivIyp+9JeR+fcEStiKkfL9T1IdKWkHSlr6M/ZAooooAKKKKAISNq8c4r80f2yvGqeLvjbqUEciyW2kQx6ejR/3ly0gPuHdl/Cv0a8T6zB4c8P6jqlyxS1s7eS5lKjJCIpZsDucA1+V/h3wf4n+PXxCvF0u0N3qWpXUlzdXLArBbh2LM8jAHaoyfc9ACcCvLx8pOEaUVdyf5H59xZKpVpQwtFNyk72XWxyWh6LqHiXVrXTNKs5b2/uXEcUEC7mc/55z2r75/Z0/ZE034ew2mveK4odU8T8SRw4D29kQcrsyPmkHB39j93puPc/An9nfQfgrpTNABf6/cIFutSlX5377EH8CZ7Dk4BJOBj2Aj5qjCYFUbTnrL8hZFw1TwiVfEpSn0XRf8E5L4g/DnQ/id4an0PXrJbyylIZedrxOPuujDlWGTyOxIOQSD+c/x3/Zz174LaoZNral4enY/Z9TjQ/LzxHMP4H9OzdjkED9RieKzda0Wy17Trix1G1hvbSdSkkFwgdHU9ip4NdWIw0MRHXfoz283yLD5pT192a2f6PyPxwA/i7V+qf7OvjH/AITr4OeGtSZt0/2VbecFgT5kf7ticdCdu7H+0K+Rv2j/ANkW+8ByX3iLwlFJqHhsbp5LJctNYr1OOcvGOTnqo65wWr0X/gn14w+1eH/EfhmaQbrSdL2BTncVkG1/bAKL+LmvOwVOeGqunPqvyPiuHqGIynMZYaurcyaXZ21TT9D7GopB0pa94/XAooooAKKKKAGV8A/8FArPy/iRoN1uz5mmeXtx02zOc5/4H+lffv8AFXw5/wAFE7MR634Muc8ywXUeP9xoj/7PXnY/+BL5fmfH8Ux5stm+zX5o+SdHunstWsriNxG8U6SK5x8pDAg81+ydp81tF/uivxjXgj61+x/hy+/tHQrC7AwJ4I5cem5Qf61xZU9Jx9P1PmeB5fxY+hr0UUV7x+rBRRRQAUUUUAFFFFABRRRQBzniaw86185Bl05+o7/41yQbBxXpE0SyIQehHSuD1ewNjeOgHyHla/k/xa4ccKkc1oR0ekvXo/me7gK106b+RVHSqOoWUWq2k1rPGssEyNHJG4yrKRggj0INXqTIFfzNRrToVFOO6PbTad0fmv8AFbwFP8NvG+paJJueGJhJbTsOZYW5QngZOODgY3K2K5Cvuz9pb4Rf8LF8JHULCItrelq0sKoCWnjOC8WB1JwCvuMcbia+E6/snhLPYZxgYtv342UvXv8AM/bMhzGOOwqTfvx0f+fzCiiivuz6cKKKKACiiigAooooAKKKKACiiigAooooAKKKKACiiigAooooAKKKKACiiigAooooImuaAIHX7/UkkH2ycUmDTUXEsg4ySDweemOfyp56tVH+YHG+GeFz/FQf8zfybuhtFFFB8COlJCkhd5x93OM+2e1FIy4oXIUZG046Bdo/AelJn9e+BWNtPEYZvdJr5aMWiiikf1/Uh7Sm4MCWbBcYJ6E9wOM+/TrQDkCm5AkIyBnkDnJ9fbHT86fjIqj/ADH47yuWV57iKMlZcza9HqhjKJAVYZBGCKVQwVd4w2ATjpR1AFCKFLYHLHJ/l/Shn6T4OcRRy7NJYGtK0aisvVbfeLTSo3BtoYgEcnGAf/1D/PNOoqT+1M5yujnWAqYOqrxnFr7+q80wBDAEHIPQinBtw245NRf6nczOBH1+Y9DnpT85b0qj/NjirhjF8N46eGrx0WsZdGulhtFFFB8KFFFFABRRRQAdacUIpF60EljQb0qU601TpigA54JxySo5pSQTkIEzjIH0x+NRIm9xISQAPlQjp71JSZ/d/hVwU8kwrzDFRtUmlZPdLe3k2FI43KVyvI5Ddx34/GlprBWIOPmGefahH2HiTn8clyOryytOa5Y97tWb+SCg8UZxRTP83m5VZ3YcF1G7DddvPI/yRTqZGWLvy20YAU9M+o/MflT6TP8ARnwryt5bw9T5laU7yfz2+9BQSFBJOAOSTRSO5RcglTkAEHkGkfpOcYhYXL61aW0Ytv0SY2MFYwCACAMhen4U7HGaFGaM8Yqj/KzH1niMXUqvq2/vEooooPMj8Qq7WboNwHXPOD/+r/OKWnFSvBxnAPAPfn/OP8abSZ/pj4dYN4Th3DxateN/v1/UKKKKR+nBRRRQAUUUUAFFFFABRRRQAUUUUAFFFFABRRRQAUUUUAFFFFABRRRQAUUUUAFFFerfs5/DQ/EPx9A1xGG0vTSl1c7hlXOf3cf/AAIg5/2Vb2rys0x9PLsJPEVHpFX9ey9bnDjsTDCUJVZ7RV/69T6l/Zr+HR8AfD6A3UXl6nqJFzcA9UyPkj/4CuMj+8Wr1pRlcmmrGsSqg4AqQdOtfxHmuOqZjiqmJqO7k2z8BxFeWJrTrT3k7iH5Ritrw1Yma88xgNiDj6msdQWIAGSe1dvomnixtVBxvPzMfc1+peGOQPNM1jiakb06dm/XojxcdW5KfKt2awXAxS0UV/ca0R80FFFFMAooooAKKKKACkPSlpD0oA+Yf2+7trX4P2UavsWfVoI2GPvDZK2PzUH8K/Pb+E195f8ABQi9KfD7w5ajGJdT80+uUicf+zmvg5utfLZg74j5I/CuLJc2ZW7Jf1+J+o/7Klktj8A/CUa7jutml+brl5GY/wDoVeujpXnP7PFmLH4IeCowc7tLt5f++0D/APs1eig19JSVoRXkj9ky+PJhKUe0V+SHjpS0UVqeiFFFFAEO3acisXxhrsHhjwtqms3H+o0+1luZOcfKiFiM/hW6+MV87ftueMP+Ea+C9xYRybbjV7iOzUBiG2A+Y54I4wmD/vY71nUlywlLsjzcwrLDYWpUfRN/Pofnlq+qXGtave6jdyNLdXc7zyyMclnZixJ/E12Xwh+DWv8Axn8RHTtGiMVpBh7u/mBENuhPGT3Y4OFHJwegBI639n/9mPXPjFf299exSaZ4VR8zXrLtecA8pCCME5GC3ReepG0/ol4L8EaN8P8ARLfR9BsIrGyhHyxRDqe7MTyzHuSSa8DD4KVWXtKu35n5Nk/DtXMav1rE3jD8X/wDm/g78FdA+DHhpdM0mIy3Up33V7MB51w/qxHRR0Cjge5JJ5T9oP8AZq0f4x6bLc2sUem+Kok/0fUgCFkx0jlA+8p6Z+8vBGQCp9yCgc0ijDEdq950oOHs2tD9Xnl2GqYf6tKC5LWt29PM/IDxv4E134ca/Po3iCwksLyLkbh8kq5wHRujKcdR/MVs/A/xd/wg/wAV/C+smTyYYb1I53YZxDJ+7k7j+Fmr9JPi78GvD/xk8OHTtZtv9IiLPaXsfE1u5GNynuDxlTwcDPIBH50/Gf4HeIvgnr7W2pRm50uVz9i1WJcRTjrg9djjup9DjIwT4FTCSw01VhrFP5o/I8wyKvk+IjiaHvQi00+2uz/zP1YjIkRXzwRTzzXnXwE8XN46+EXhvWGlaa4mtUjnkc5ZpY/3chP1ZGP416Jur6NO6ufs2HqqvSjUjtJJ/eSUUUUzqCiiigBo7VXvTi2f6GrH8NZHiO8Fhol7dYz5MEkuOh4Un+lJ7GFd8tKTPx2vJBNeTuucM7EZ+tfU/wDwT5tFk8f+JLkrl47BYw2egaUEjH/AR+VfKp+9+NfX/wDwTvs/M1vxndZP7uG1ixjj5mkP/slfKYP3sUn6/kfg+QrnzlX7t/mfcopaKK+sP38KKKKACiiigAooooAKKKKACiiigAooooAKKKKACiiigAooooAKKKKACiiigAooooAKKKKAIsYavnD9u6xF18FPOO7/AEbUIJBg+oZOf++6+kCa8M/bMs1u/wBnvxE+3c8L20iex+0Rg/oxrCur0p+j/I8XOY8+Bqr+6/wPzOr9O/2Qb77V+z54WYszsq3EeWOT8s8gA/IDHtivzEHWv0g/Ydu2n+BVhEScQXdzGAew37uP++q8DK3aq15f5H5VwZPlx0490/zR9EUUUV9Mft4UUUUAFFFFAHAfGDwjqfj3wDqPhzTLtNOk1HZbzXbk/uoC480hQPmJQMoXIzu6ipvhr8L9C+E/h6PSPD1msKDBlmb5pZ3AwXkbux/ADPAA4rtD09qTZ1FLlV79TleHpur7Vx961r9l5EoFLRRTOoKSlooArMu5SGXcOmK8f0L9nvT/AAP8Wbfxj4WePSba6ilttU0oLiKRGG5XhA+4wkVMr90gnGMYb2XigDj2pOKdr9Dkq4alVcZTjdxd0+qZJRSDpS0zrCiiigAooooAZ2r44/4KI6f5mjeDr7P+puLiHGP76oev/bOvsbkrXy3+35Ym5+EmlXCpuMGrxFmAztUxSg/TnbXHi1ehNeR81xBD2mXVF5X+5pnwAODX63/CLUDqvwu8JXrABp9JtZSB0BMKEivyPr9T/wBl/UhqnwJ8HzBzIFshDk548slMc+m3H4V4+VP3pLyPgOCZ2r1Id0n9z/4J6wOlLRRX0h+yBRRRQAUUUUAFFFFABSUtFAEJPHtWR4g037ZakqMunI962cA/jSMu9SDXg5vllLN8FUwlZXUk1/k/kzWnN05KS3R5sRtpMd61fEWm/ZbjzY1/dSHn0B/+vWWeBX+e2f5NWyTHVMHWWqe/ddGj6ylUVWCkupGw9siviT9qP4NnwXrx8RaZCBompyfvUXpb3BGSMf3XwWHodw4G0H7dJzWJ4r8MWPjDQLzRtSgE9ldJ5ciH8wR6EEAg9iAa7uGM+qZJjIz+w9JLuv8ANHuZXj5ZfiFVXwvSS7r/ADXQ/MSius+JngC9+Gvi+90S8PmrH+8huNuBNESdjgfgQRzghhk4rk6/snB4mljaEKtOV4ySafe5+64atDEU41abumroKKKK6zpCiiigAooooAKKKKACiiigAooooAKKKKACiiigAooooAKKKKACiiigAooooENJCy+7D27fr3p7dA1NILEYOMcnJxxil+8MVR/nv4v5c8HxBOslZTSf4WY2iiig/CBQMnFKAABgY+gA/l/WgnDE0BcchV92zz7D6daTP3fwizNYHP4UpOymmvnbT8QooopH+hAM6xo7NnaAScEj/wDXS0lKWO4szBnYknt39P8APemj+RfGrhuUowzejHbSX6MXJyPWmsrEMc4PbNLyx3UnsaZ/JWDxdXBV4Yik7Si001umncaj719xwR6GnU0jad2cDHPBPr0HrTqTP9HuAuL8PxNl0ZXSqxspLs+6XZgQGBBGQeCDSRxBARkgfwjsvt9P89Oi0UXPoOJuFsBxPhnh8ZC/WMlo0+6f6CKQ5yDntQW38k0MuVIBK57j8OefoKXjng8LkY5JPp2xTufxvxF4QZvl9RzwKVSHS2jS80CrupzrjvTWIVVOckjJUAkj2Pv9KiE6kgbX59Y2/wAKe5+UVeE86pT5JYaSfaz/AMiUAOfSl6/L2phbcpIBJBxjGD+v+eaCp3DDfLzkEcn070j6TKvDvP8AM5qKoSgu8lZLz13FLhRzkD1AJ/lQqk53hSM5GBSkZYt3P+cewopXP6p4L8KcJkjjise1OotVpon5J7hRRQxwCcZx2Hekfu+Ir0cFh5VaklGMU229EktfkMkfkIPvN+g7n9acOpowR1/SnHbxjrVH+eXiPxhLifMuSi/3ULqPn3b9egE7VHrTcEKThmAGSFGTj2FSdUz3FJtOAxGAelB8hwjktTPc1o4SC3l7z7JasYowPuhM8lV6A0tFFSf6eYHC08Fh4UIK0YpJLskrIKRiwK7Tj1we2KWkOCTypxxjHI/H8vy+lNH5t4l5n/Z/DteSdpSXKvO+j/ASiiimf5rSd2KvrQTmlA2kUkhLKcHBxwff8jQerlmGli8ZSoJXc2kvm7Ah3KCH3g8hueR26+1LRRUn+qWUYVYLL6NBbRjFL5JIKKKKD2AooooAKKKKACiiigAooooAKKKKACiiigAooooAKKKKACiiigAooooAKKKKXwiJbW1mvrqG2t4mmuJnWOONBlnYnAAHqScV+h3wV+GMfwv8E2mn/K9/MPPvJVOQ8zAbgD/dGAo9hnqTXiH7JPwfW4b/AITPVoAygtHp0bgHkcPLj65Vf+BHH3TX1ei7OK/mjxA4kWJq/wBn4d+7F+8+77fI/JOJM0WIqfVqT92O/m/+AS0EZFFOiTzGVVG5mOAB3NfjGHpTxVVUqau3okfC7amj4csTd3aSEfInXPc9v8a7ZQFFUdIsVsrRE79z6mr5r+/OBuHo5BlVODXvz96Xq+nyPlcVV9rUbW3Qkooor9IOQKKKKACiiigAooooAKKKQ9KAPiv/AIKJ3rJb+CrQN8kj3crLgdVEIB9f4jXxbjLivq7/AIKDX6zeOvDNnuy0Ni8pXHQPIQD/AOOH8q+WbS2e8vILeJS8ksioqgZJJOAMV8njG5Ylr0PwLiCftM4aXkvyP1u+FmnHSfh14asidxt9Otoc4xnbEo6duldYoxiqumwLbWcUcahURAqqOgAGAKu54r6uOyP3PDQ5KUY9lYdRRRTOoKKKKAKxzvPoBzXkfxW+BNt8ZfGWg3PiGcP4c0iF3SxiJWS4ndhu3sMFUConQ5JJ+7jn2Fh7VHgD+LLUSSkrPY5q9GFePLNXWmnexU0zT7fR7KC1tYI7e1hRY44YUCJGgGFVVHAAAAAFaIGaAM0pOKDZJRVkLSHpS0UFkRU5B71z/izwfpXjXRbjTNas4dQ065XbJDOmQfQg9QR1BGCDyCK6AjpzQRzxQZThGpFxkrp7o8x+CXwo/wCFO6LqehQX0l/o7XrXNi0zZliR0XdG2OOGBIIxnceB39OAG+hc7acealJRSSJo0YUYKEFaK2XYfRRRVG4UUUh6UANIyDXJfFfUBpPw18UXnX7PptzLjOPuxMevbpXVA4z9K85/aJvRY/BHxnIwyG0u4i64++hT/wBmrOekG/I4cdPlw1SXaLf4H5S9Sa+1/wDgnZYmPTvGd3xtlltYhzzlVkP/ALPXxMOtfe3/AAT3sRH8OvEN3nmXVTFj/chjP/s9fMZcr4j7z8U4Wjz5opdk2fWVFFFfVn7yFFFFABRRRQAUUUUAFFFFABRRRQAUUUUAFFFFABRRRQAUUUUAFFFFABRRRQAUUUUAFFFFADD1ry39pXT/ALf8CvGUJQPt0+SfDY/5Zjfn8Nufwr1EHn8a5P4raZ/bXw38T2GcfadMuoc4zjdEw/rUTXNFo8/Gw9phqke8WvvR+Q9ffv8AwT8vVl+Fms227LxaxI+PRWiix+qtXwERgmvtj/gnbqTSWPjKxONkUtrOvqS6yA/+gCvmMBK2It3ufi3C0/Z5oo901+v6H2hRRRX1R+8hRRRQAUUUUAFFFFABRRRQAUUUUAFFFFABRRSUALRRRQAUh6UtFADK8H/bU01b/wCAOvSEEvbSW0yY9fPRT+jGveB1rzj9oXT/AO1vgp4zt+hGl3Eox3KIXA/HbWNaPNTlHyZ5mZUva4OrDvF/kflDX6R/sPar/aHwG063ypNldXMHy9RmQyc+/wC8/LFfm4Otfd//AAT21YTeBfEems3zW2orcYzyBJEo/L92f1r53Lnavbumfj/CVT2WY8vdNfr+h9c0Ug6UtfUH7mFFFFABRRRQAUUUUAFFFFABRRRQBR1C1S7tmjcZDCuDvLWSzmaOQcqeD6j1r0Rhk4IrG1/SheQmSMfvEH5+1fiPiNwks7wjxdCP72C07tdUelg8R7KfLLZnIUUEFSQRgjtRX8RVaU6M+SZ9MeV/Hb4RRfFTwq8UJSHWbUGWzlKjlscxMeoR+AeeCFPOMH4D1DT7nSr24sryCS2urdzFLDKuGRgcEEeoNfqaue9fPP7S3wHHjG1l8TaDb/8AE7t0zcQRjm6RQAMD/nooHHdgNvZa/a+BeK/qU/qOLfuN+6+zf6H2fD+cfU5+wrP3Hs+z/wAmfGFFFFf01TnGpHmifrsJe01QUUUUywooooAKKKKACiiigAooooAKKKKACiiigAooooAKKKKACiiigAooooARhkfdD45Ct0JoVhgHufWlo2nAJ755xx/Omj+U/G/J3Vw1HHwXwtqXo1p9zHdG/vUH72RSbht6c00D/Dn6Z/oaZ/HeGwdfGVFToRcpPRJK7fyRIAuOeG7VGV3spxllORzinFVHGcn1HT/PSkxilc/pHgTwvzdYylmWKfs4wakk93Zp2t0uFFFFI/tyn7qsFNYYywXewBAGcen+Ap1FB42b5bRzjBVMHXjzKSaa9e3mtwIA47j0pOWIFKQVKgAYJwABjkk/nkmlw3XtVH+bHFvC+I4azCeGqrTeL6NPa36hjkmoslMbUBXknBwR+Hf/AD1qcFVHrTQuR0oOPhriXGcNYyOKwsrW0aezXVNCAhgCDkHkEUU1U2sxDYB52npn+nf8fTk07sDgjIzyMUmf6D8I8b5fxRhoulLlqJaxe6/zXYKKKKR+j7hRRRQY+xpveIUUUUGvLCIUUUowWAJxnuegoOLHY7D5fRlXxE1CMVdtuyS+Y13CKWY4ApE/ebXZeR0XOcf/AF6Nu7bvHzjJ68D6f57n6U8nd0GKrY/iDxE8SqmduWXZbJxo/als5f8AAGE5pyrmhVzTCQoJJwB1JoP51pUp15+zp7koOTznHGSBnHOKjRNi+55J9TQq5O4jkdAccdeadSZ/evhXwU8iwn17FQtVmlo90t182FFFFI/oMKRR1b5eT1U5B98/SkkzsOBnPHBxxTv4fxpo/kjxwzSap0MBDq25fLYbRRRTP42JDwgPemZAyCqtn+8OnfI984/OlYZG6mRkl364GAAR+v6/pQfr/hhlLzPiCjdXjB8z8rbfiPoooqT/AEgirIKKKKBhRRRQAUUUUAFFFFABRRRQAUUUUAFFFFABRRRQAUUUUAFFFFABRRRSAK9E+CXwoufir4ujszvi0u22zXtwo+6mThB/tOQQPQAnB24PLeDvCWpeOfENro+lw+bdztxk4RFH3nY9lA5J/AZJAr9CPhh8PNP+Gfhe10iyQF0G6e4KhXnlI+Z2+vYZOAAO1fmXGfE0MowvsaUv3k1p5ebPjOIM3WDpexpv35beXn/kdNp2nw6VZwWttDHb28MaxxxRIFWNQMBVA4AAAAAq+elJxS1/JNetOvUc57s/H223djcYK10HhnS9zm5kGB/CD+prL0uxa/uFQZ2DliO1d3b26QRKqDCgYwK/obwu4ReMr/2rio+5H4U+r7+iPGxuI5F7OO73LG0UtFFf2EtDwAooopgFFFFABRRRQAUUUUAFIelLTZDhDQJ7H5uftx6mL744ywBw32OwggwP4c7pMf8AkTP415R8J9OXVfih4StXG6ObV7SNwP7pmUH9M1037TusLrvx38X3KnIS7Ft0x/qkWI/+gVa/ZR00ap8f/CURwFimlnJP+xC7/wAwK+Ql7+La7y/U/n6s/rOdNd5W+V7H6jW4xCo9qk/hpEX5RSjpX15+/wANEkOooooLCiiigAopM0tABRRRQAUUUUAFJgUtFABRRRQAUUUUAFFFFADMcV4n+2DeGz/Z98UFCVd1t4/lOCd1xGCPyJr2tTXzX+3jqX2H4LxQYz9s1OCDr0wrv/7JXNiG1Rk12Z4ucT9ngasv7r/I/PAdRX6K/sJaeLP4JpcDP+l6hcTHPTjanH/fFfnT2Ffp5+yDYvp/7P8A4WR12s6Ty9jkPPIwPHsRXg5Wr1W/L/I/KeDIc2NlLsn+aPbKKKK+nP3AKKKKACiiigAooooAKKKKACiiigAooooAKKKKACiiigAooooAKKKKACiiigAooooAKKKKAG4wDVO/iWezmjdQyshVlPQgjkVd9KilGYmHtQZVFzQaPxn1Oxk0zU7uzmXbLbzPE6nsVJB/lX0//wAE+9W8j4keIdOOcXOmifr/AHJEXp/20rwz406UdG+LnjC0KbFTVbkxrnOEaRmX9CK9D/Ym1Yaf8e9Mt9zD7da3Fvhehwhkwfb93+eK+Rofu8Wl52/Q/Astf1bOUu0rfe7H6XDpS0g6UtfXH9BBRRRQAUUUUAFFFFABRRRQAUUUUARg596C3rVe5uotPgaaeRIYlGWkdgqqPUk15j4r/aY+HHg/zFv/ABPZyTpnMNkxuXzz8uIw2Dx3x74qJSjHWTsctfE0MMuatNRXm0j1PO4Y6jvR/MV8l+KP+Cgvh+xBTw/4cvtTfkGW8kW3QHnBAG8kdPTrX0L8JfHf/CyPh7oniQxRwSX1uHkijbcqOCVZQfZgRWVOvTqScYSuziw2Z4XF1XRozUpJXdu3qdtRRRXQeuFFFFADf4azNdsE1TSL20lz5U8LxNjrhlIP861M9KhnGYmHtQY1UpQaZ+Mt1bSWt1NBMhjlico6MMFSDgg19Wf8E9daS28Z+KdK34e6sop9vr5UhXP4ed+teB/GnRB4b+LXi7TwAkcepTtGg7IzllH/AHywrvf2L9cGjfHnR4eVTUYJ7RjuwP8AVmQZ9cmMDHqRXyOHfssUl52/Q/A8sk8JnKjLpK336fqfppRSL0pa+uP6CCiiigAooooAKKKKACiiigAooooAKY6gqafRUtJqzA5DxFo/lZnjXg8uB/OuePpXpM0YkjYMMjHSuK1vSTZymRBmFjxj+E1/JniVwO6E5ZpgYe49ZJdH3Xke9gsVf93N69DNoIyMUUV/Mi5oSPaPlb9pn9n5Z2u/F/h62WOVFabULSMY83u0qDpu6lhxnG7rnd8oV+qUyB42XqDXyH+0j+zxJpE934r8NQodNwZL+xRQv2fA+aSMAYKEAlh1U5PIOE/ozgfjLmUcBjp+UW/wTZ+h8P56qfLhsS/KL/RnzTRRRX79F8yuj9P+IKKKKYwooooAKKKKACiiigAooooAKKKKACiiigAooooAKKKKACiiigApDgD7uWJABA6df88/1paKD5vP8iw/EWBlgcTdRlbVWurO6auRlHcDnyx7DJ/wH609UCDAGP60tFO9zyMh4Myjh+FsLSXN1k9W/m/0CiiikfdWCiiigYUUUUAFIxCjJOB05paCAwIIyDwQaaPz3jDg/CcVYN0aq5Zxu4y6p/5Mb0p33m5pvKepHr368U/Hamf58cS8LY/hvEuhi6dl0ktU13uJ0bmmsv3tuA5GN2P8/wCTS/dNOJOORQeFl2aYvKq8a+EqOMls07f0vIZ5mGII2jOFY45/w6j+madSjdgMDgjoRUSqUYkMSCckE5/L0pWP6z4Q8ZIVFHCZxG0tuZLT5okopzoY3ZT1U4OKbSP6rw9eOIpqpB3TV0/JhRTZJNm0YyWOB9cE/wBKdjOM9f8A6w/w/WnY/MeMPEDL+E0qVVOVSSvGK7bJtvZXE3BkVlIIPv255/T9aFTDZPLYwWPU0oUEZzzTidyY9KZ/EvFPHmacT1Gq0+WnfSKuku1+4gBdvloI2vg0ill6UE7Rk8/QZoPzzD4eripqnTV29Elu2BIjBJOAOpNNClsh0AAIIznP4inAEFuRtK7SuPz/AM/Wik2f2J4b+GLwjhmebQ95axi+nZtdwooopH9WwXKrIKKKKCgIDAgjIPBBpjLsVioLHsM/n/n2p9FO58rn3DeX8Q0HQxtNNdH1T7p7jAwbOOxwal4IGBzTCgYgkcjoaDtVMswXAGSxAHT/ADx7jrTufxTxj4V5hkcpYjBXqUlrdLVLzS3sJ9SAPUnAFP3bucEezHJHtSYBVsjIPy/dyOfX8M0UmfqvglkTw9CtmNZayaivRb/iFFFFI/qsKKKKACiiigAooooAKKKKACiiigAooooAKKKKACiiigAooooAKKKKQBV/RNDvvEeq22naZbPd3txII4YI8ZZj7ngDuScAAEkgCo9L0u61rUbawsbeS5urhxHFDEuWdj2FfdPwI+BVp8KtNa7vDHe69dIBLcBflhXr5aE84z1PG7A4GAK+I4l4lw2RYe796pJaR/XySPms3zenl9Gy1m9l/XRFv4HfBK1+E+j+ZKUu9auVU3Fz1A4H7tMgEID68seTjgL6wfmOKQ9aM8V/IuZZlXzPESxFaV23c/F69epiKjq1HeTBhk06GFp2VEUsWOABSD5jXV+HdG+zr50o+cjgHsK+q4Q4Yr8R46NKKaprWUuy/wCCebiK6oxu9+hd0rTFsbUKPvHkn1NaS9aVV2j1pPpX98YDA0ctw0MNQjaMUkkvI+WlJzk5S3ZLRRRXqkBRRRQAUUUUAFFFFABRRRQA0VXumCW7t6A1NnmuM+LGu/8ACL/DbxJqitte00+eZCG2ncI22gH1JwBUyfKm2cuIqKnSlN7JN/cflR4z1k+IfGWvasM/6ffz3XPU75Gb+te9fsHaO178Yry7ZWKWemyOGA43s8agE/Qt+VfNh+bJr7S/4J46CPK8X6y+CWe3tI+eRgOz/nlPyNfKYVe0xKfzPwnIoPFZum+7b+Wv5n2rRRRX1p/QAUUUUAFFFIaAOe1vxdo/huW1j1XVrHTpbpitul3cJEZiMZCBiNxG5enqPWtSC8huFRkkSQMAylTkEHoRXw1/wUH8RG58Y+GdEUYFpZy3WcdTK+z/ANpfrXzToHjrxJ4WydI8QanpRPBFndvED/3yR6D8q8itmMaVV05R2Pz/AB3FcMDip0JQ5oxaV09dtdD9hc5pcV+aPhr9tD4meH/LW41O21qFONmoW4zjnqybWPXuewr1nwj/AMFCwqRR+JfCz7s4e40ybI7dI3/H+P0rWGPoT3dvU7cPxXl9fSUnH1X+Vz7SDZ7/AKU7Pv8ApXg/hf8AbM+GXiIKsuqz6PMTgRalbtH687l3KBx3buK9X0Hx54f8Uqz6Pren6mq/e+yXKS7frtJx1FdsKkJ/DJM+joZhhcR/DqRfo0dJkUZFMWRG6MD+NPyK1O+6YtFFJQMWiiigAooooAZntXx//wAFDdTWHwp4U03fhp72WcJ6iOPbn8PMH519fgDd718H/wDBQrVRceMfC+m7stbWc1xs9PMkC5/Hyv0rgxrtQkfKcTVfZZZU87L72j5Lr9Z/gXpraX8H/B9sUMbx6Xbb1xghjEpbr7k1+T1rbyXd1DBEhklkcIiKMkknAFfsfoenx6Vo9lZxD91BCkaZ9FUAfyrzsrXxy9D43genepUqdkl9/wDwxp0UUV9AfroUUUUAFFFFABRRRQAUUUUAFFFFABRRRQAUUUUAFFFFABRRRQAUUUUAFFFFABRRRQAUUUUAFNb7pp1IelAH5gftgaU2l/H/AMSEJsiuhBOnvuhQMf8AvoNXN/s96y2g/GvwZcqcbtRhtyc44lPlnn6PXrv7fujC1+KOkaiqqEvNMEZI6lo5XyT+DqPwr5s0LU5NF1vT9Qi/1tpcRzp9VYMP5V8lW/d4tvzv+p/PuPj9WzlvtK/43P2VibcimpD0qjp8y3FnDJGwdHQMrDoQRkGrueK+tP32k+aKYo6UtFFBqFFFFABRRRQAUUUUAFFFIelAHn/xz8Pr4p+E3irTfK89ptOmaOPjmRULp1/2lWvyZPev2XvWQQuCy4wepr8g/GmkroHi/XNOSRJo7S9mgSWNgyuquQGBHBBAB4r5/NFpGfyPybjaOtOa81+VjDr9FP2EvEbav8F/sMjBm0y/mtlGckI22UfrI35V+ddfYn/BPXXUj1XxZozMd8sUF3GpfgBCyNhf+Bpz7CuXLZ8tez6o+b4Sr+xzGMf5k1+Fz7kooor6o/fQooooAKQ9KWigD80v219E/sn47ajPyBqNrBdD04TyiR+MR/WvNPhL4iHhf4p+FdWZ/KittSgaVuP9XvAfr/slq+mP+ChvhoR3/hPXkTl0ns5n47FXjHr3kr45X5WB9DXyGJXscU2u9/1P5+zeEsFm7kt1K6+dmfs9E/mIHHcU/HOK5X4a62vijwNoWrq5cXllBcbjjOWjBOcd8k5HrXWk8V9cndXR+80JqpSjNddR1FFFM6AooooAKKKKACiiigAooooAKKKKAIy2KguLZLuNo5FBUjBBqfGR7UicVx16EMRB06ivF6NPVNMpO2qOC1XTHsJsctGT8rf0PvVEgKK9EvbNLyExuoINcPqumPp0+05KHo/r/wDXr+NeP+BKmT1pY7AxvSk9V/K309D6HCYpVFyT3/Mq02SMSptbkU6ivweMpU5XR6p8i/tBfszPprXPiLwnbL9kwZLnTIkx5fq0QH8Pcp2/h44HzDX6qMu7dnkelfNXx5/ZiHiO5n1/wqsUN+waS6sD8sc7cnfGeiyHoRwrZB+U5Lf0Jwfxxa2DzGWm0ZP8n/mfoOR8QeySw2JenSX6P/M+QKKkuLeS0uJYJkMc0TFHRuqsDgg/jUdf0BSqRqxU4O6Z+nwkqi5ohRRTHB6B3DMeMAHGBnjj2PWtTxs3zSGTYWWLqQcox1dldpdXbsh9FEhy37v5Vx0bk59e3HtQxwEwdxx85Ixg+3XNOx+bYfxW4br71nF+aYUVH5jADMZJ5ztIIH54pxfaVBVizAHCjd17cZ59qdmfW4TjXIcXb2eKi32bSf3NjqKGOxyrfKwONp65xn+VFSfTUcywmI/hVFJd07r8AooooPQUoyCiiigoKKKKACiiigAooooAKKKKACiiigAooooAKKKKACiiigAooooAKasahs5KgnJA/nTqKD5zOcgwGeYeWHxlNST77p90+gEEYz396cduwYHz03uD3HQ/pTVUqTk5544qkfxHx74aVOGIPH4efNS5krPRq+3qg7UUdqKD8Mwn+8w9Se5/4+Zf98/zqKorX/j1h/3B/Kpam1tD/VTIly5bQX9yP5Iin+/B/v8A/spqQfdNRz/fg/3/AP2U1IPumr6I/irxt/5HkP8ACh2Bng5FJxn1p3zEDimpKDI6bc4UHn3z2/D9aR+OcO5FW4ix8MBh2lKXVvRJbsQOHLgEFkxlc88/5z/kUFF37gPpk5x/nNL0AHYDA9hRSuf3fwf4a5Zw5GNeqvaVe7W3ounqFFFFI/ZtgooooGFFFFABRRRQAUUUUGcqcKi5Jhj5ixYnOOCelFFFBz4fCUMJD2eHgoRu3ZJJXbu3ZdWwooooOwKKKKACiiigAooooAKKKKACiiighzhEKKKEYSNtQh2ztwvJz6UHn1cxwdBfvaiiu7dvzCikLgFRz82ccHt6+lAP7wKRtGSCxIIGPp6+1Ox87iOMMiw11PFRTXS6b+5MWikO4Pj5WXdjcpPT15HX2/WkVizt/dGMeue/9P1osTlXGOUZziPq2Bqc80m2km0kureyHUUUUj7YK0vD+gaj4o1S30zSrWS7vZ2CpHGM/ifQe9a3gL4da58R9XGn6Ja+a64aWaQlYoVPRnbBx0PAyTg4BxX3N8Jvgvonwn0wCzjN3qskarc38g+eUjkgDnYueij2yWIzX55xNxbhsmpOnTtKo9l2832R8rm2eUcBDkj71R7L9X2MX4F/Am0+Fun/AGq78u7125TE90BlUXr5ceei+p6sRk8AAex/yo/hpDgrX8p5nmeIzXESr15Xb/qy8j8exOJq4qo6tV3kxc4o6+1LjOK2tB0IzsJ5hiMcqp7+5r0eH+H8Xn+Lhh8NG9930S6tnBWrRox5pEnh/Rt7LPKuB1VT/M/0rqwAAAOlCRhECjgClwRX958OcPYbh3BRw1Ba7yfVvqfLVq0q0+ZklFFFfYGAUUUUAFFFFABRRRQAUUUUAFFFFAEY6V4X+2X4jXQPgTrkQfZcag8NnF053SAsP++FevdDxn6V8cf8FDvEBi0Xwnoi4Iubia8cZGQY1VFyPfzm/I1yYmfJRm/L8z57Pq/1fL6k/K336HxHyRX6LfsL6CNJ+CUN7yP7Sv7i5ycc7SIuPb91/OvzpHJr9Y/gT4e/4RX4QeEtM8ryZItPhaVOOJXUPJ0/2mavFyuF6sp9l+Z+acGUOfGTrPaK/Ftf8E9DHSloor6U/bAooooAKRulLTXGUNAH5kftkeIDrfx71yPzPMh0+OCzj6/LiMMw/wC+3avEMcV9N/Gj9lL4mar478ReILXTYNXtb+8mu0NpdqWRGYlU2ybWJAIGAD047V4R4l+H3ifwi4TWvD+paWWzta6tXRW69CRg9D0r4/FUqrqyk47s/nbOcDi1i6lSVOSUpN3s7Wb01Oc2GkoIxRXn2Z8vKFSG4Yqa2up7KVZbeaSCRTkPGxUj8RUOc0obFHNJFU6lSnrE9H8L/tD/ABF8ISBtP8W6i6BdgivZPtMYHoFk3Ade1eteGP2+/GWmyQrrWk6brEC/6xoQ9vKw+oLKO/8ADXy9uLUldMMXWp7Tf5ntUM7x2Ht7Oo0l0vdfcz7+8Mft9eDNU8mPWNK1PRJXbDSKq3EKD1LKQ2PotfQHhDx3oPxA0lNU8P6pBqVk52+ZC33W/usDyp5HBAPIr8gSMV6N8E/jBq/we8Y22oWF1INMnkjj1CzGCk8IYE8HgOBnDdRkjoSD6+GzGTko1Nu59plnF2IlVjDFpOL6pWa8+x+sAOKUjNUrG8S9topomV4pVDq6nIIIyCKuA4r6A/XotTV0OooooLIQPnz61+b37cOsrqXx5vLcOG+wWVvbY/u5Blx/5Fz+NfpA5Cqx9BX5S/tEa0df+NvjK63Mduovbgt6Rfuvy+Tj2rx8ylail3Z+e8Z1uTBRp/zSX3Ix/hHpX9t/FLwnZFSyTarahwoydnmqWP5Zr9cbcbYFHoK/Mf8AZA0U6z8f/DZMe+G1E9zJg427YX2n/vspX6dgYOKnLI2pOXdmfBVLlwk6vd2+5IkHSlpKWvaP0YKKKKACiiigAooooAKKKKACiiigAooooAKKKKACiiigAooooAKKKKACiiigAooooAKKKKACiiigD44/4KH6I82geFNYGPKtbqa0b6yorL/6JNfD/wDFX6Rftt6CNY+BGo3WAX026t7pQTj+Pyzj8JD1r83K+WzCPLXv3R+FcW0vY5lz/wAyT/T9D9aPgbrh8R/CDwlftJ5kkumW4lYjGZAgV/8Ax4Gu8618+/sQa8usfAqxtQQX027uLR8dcl/NGfwlFfQYI6V9HRlz04y7pH7DltX22EpT7xX5Dh0paKK2PUCkIzQDmmyN5aM3oKBbCZJNBbAzXx340/b/ALWxnuLTQfC13JPGxTzNTmWHawODlE3E9/4h2rxfxV+2l8TfEm9LXUbfRIGXaY9PtwD25DvuYHjsR1rz6mOo09L39D5DE8UZfhrrmcn5L/Ox+kN1qNvaRNNNMkUSDczyMFVR6knpXmXir9qD4aeE3VbrxTZ3Mu0ssdgTdE+2YwwB+pFfmf4g8ZeIfFciya3rOoaq6japvLp5do9BuJxWH1NedPNf5I/efJ4rjabusPTS827/AII+6PE//BQbQ7JnTQPD99qbDIEt7KtsmeeQBvJHTrj8K8c8UftwfEfXHIsJrHQoecCztxI5HPVpd3PuAOlfPnBNNrhnmFaf2reh8nieJcwxOjm4rstPx3Ol8SfEbxT4xYf274h1LU0DFljubl3RSeu1c4HXsK5o47U4/N/DTa4pVJS1k7nztXE1K8r1JNvzdxT1Fe8/sW+I20X476bbbwItTt57R8nAPyeYo/76jA/GvBt3yiur+FOuR+Gfib4W1KZikNrqVvLKwODsEg3c/TNaYSfJWjJ9zuymv7DGUp9pL7r6n69D5lpQMVDbtvjU+1Sg4r7g/pmDurjqKKKCwooooA+cP25PDY1j4I3N71fSryC6BHXDN5RH0/e5/D2r852G01+u3xU8MDxp8OvEWibQz31jLDHns5Q7D+DYP4V+Re3CsPSvmc0hapGfdfkfi3GmH9niqddbSVvmn/kfpN+xX4rHiT4F6ZbO++bTJprKQ/Rt6j8EkQfhXvRHPtXxT/wT18V4fxP4bkfH+rv4Uz/2zkOP+/X+cV9qoc/Svaws+ejB+X5H6NkGI+s5fTnfVK33aE1FFFdh9GFFFFABRRRQAUUUUAFFFFABRRRQAUUUUAMP3aqXllHexNHIAVPardLgGuHE4ani6cqNaKlGSs09U0yk3F3R55qmmSWEuGyYyfkf+h96rV2fiF0i0+QOAxPAHua4v+Kv4V8QeH8NkGZ+zwsrxmubl6q72PpsHVlVheXQCPmpGwRil4/KszX9Ut9D0a9v7l/KtraB55XxnaiqWY/kDX5nhaMq9aNOCu2ehFOTSR8SftY6jp958VZ7ext4Y5oIY1upo1w0khG4bj32oUGevbsAPFq0vEWt3HiPXtR1W4/115PJM4ByFLsWwPYZwPYVm1/cmSYZ4TAUqMndqKT9T+gMtw7w+FpwbvZJBSOgdSrDINLRXtnXiMPDFUnRqK6ejT2aFxtUAspJ5wGyRz3pP+WYoYtsIU9ecHoaQP5iA9RVI/zy8R+C6vDWPdair0ZttPs+qf6CUUUUH4zGpOOzHgtGwZSVI7g4qNI0UEABAcfdGO+akTaKU4PfH4UHq4fOMfhHehWlF902hoIyuQQoAGFPJx3yc0Ajklj14UL0GfXPXHt29+EOAeDmnM2R0xRY+2wHiLxFgWuXESkvPX8xiuTnKkYBJOcjp2/z2pd67tu4bs4xn6/4Gk7+tPPQjsRg+4osfp+WeOGZULRxtJTXdXT/AMhKKQgYIB28Y4/E5+vNObgLjPAAO7ufX270rH69lPjJkmOtHEp05eauvk0JRQoLPtAyeACDwTjPHft6fzoBDAEEEHoRSP2DLuIsrzSPNha8ZLya09VuFFFFB9FdMKKKKBhRRRQAUUUUAFFFFABRRRQAUUUUAFFFFABSN1paRutNH4P4xf8AJPP1X5iUp6CkpT0FM/gTB/7xT9UR2v8Ax6w/7g/lUtRWv/HrD/uD+VS0urP9Vcj/AORdQ/wx/JDJE3lDnG1s/Xgj+tOPJpT0ptNH8WeNySzyH+FfmFRx/wDHzJ/uL/NqkqOP/j5k/wBxf5tT6M+Z8Jf+Smo+j/ImoooqD/RYKKKKBhRRRQAUUUUAFFFFABRRRQAUUUUAFFFFABRRRQZVKlOkr1GFFAOTge/PbjnH15FIG/eYIygPUHk9f/rfnQfE5nxrkWUp/WMRHmXRO7+5C0EhQSTgDkk0gJDoSeQORjgmgKqnKnnG3Pcj0zTsfkGaeN+WYe8cFTlN93ZJ/qAdWbAOfft37/hSbiY9wADZxtY4PTrxnvxTuAOOaUEo2SKdj8ozHxqznE3WHioLppd/exJPv/I5KYPVcEccdz3piqTjLFsevHb2pzEHpQRzQfm+M4/4gxzftMTJJ9E7L8AbHyYwSuMHAzx05704lpGLMSxPcnNAAHeggE8Gg+RxGb47EyvVrSk+7bYnGT+lOdcKM0DPPoKRnCoSefb1oMMNTxGOrxo0rylJpJLVtvYjOTwPvdeRx1Gf0pyKEUKowoGAKSNNuSfvHqc5/D6VNBC1xcRwoUDyMEBkdUUEnHLMQAPckAd6iUlFNt6I/wBDvDzhGHC2Xe0qpOrOzk+3lfyI69i+DP7Our/E1o9SvGbS9BDAi4dMyXAB5WNcjjtvPAPTdggeufCT9kyw0n7Pqnixk1K7Uh0sI/mt09N+Rlz044XqCGHNfSccSQoI41CKowFAwAK/COKOPo0ebC5e7vZvovTuetm3Eu9HCPXrL/IwPBngXR/AelJpukWcVvCoG4oo3yMABudurMcDk10K9eelPI5puMcrx71/PmIxNTF1HVqycpPdvVn5vOcqknObu3u2SE4pPvUqqWYAAkngAV0Wi+H9u2e55bqE7D3r6rhrhfGcQ4lUsPH3esuiXr3OStXhRjdlfRNBMzLLMuI+qqe/ua66OIRqAowPalVFUADjFOUBa/uDhrhfCcN4ZUcOrt6yk92/8j5mtWlWlzSH0UUV9sc4UUUUAFFFFABRRRQAUUUUAFFFFABRRSHpQBGetfnN+3L4jXWPjT/Z8chZNKsordkzwHfMpP1KyJ+Qr9F528uKRvQZr8kfjD4m/wCEw+KHijVlYPHc38xiYHOYwxVP/HQtePmU+Wko92fnnGeI9ng40lvJ/gv+DYyPBHh8+KfGehaNyBqF/BaZBxgPIFJ/Wv2CtIxFbRx4xtGK/NX9jHw3/wAJB8d9KnZQ0OlwT3rg9OF8tT+DSKfwr9MMd6nKoWpSl3ZnwXhuTCyrPeTt8kSUUUV7R+jhRRRQAUUUUARgZFQS2qTfeUH1GM1JJKsa5cgD3NeZeOf2ivh/8P1ddT8Q2rXK5H2a0fzpsjsVTO3/AIFgVnKUYq8nZHFiK9CjG9eSS82W/E3wA+HvjJWGqeFdOkcncZYIvIkJ46vHtY9B3ryLxh+wZ4H1MySaPqGo6DIfux+YJ4V/4Cw3Ht/H2rivHP8AwUFZvMh8I+HcH+G71aT8/wB0h/8AZ/wr578c/tDeP/iEJItW8R3SWcilGs7IiCFlJztZUxu/4Fk8V5VfFYRKzXN6L9T89zLN8kd06anLulb8dzpfiz+znYfDOR1HxA0O6Mef9HnLpcZBAx5cYkx36kdK8VZArEAhgD1HemsxdizMWYnJJOSabXz9WcJu8I2PyvGVqNapzUIcke12/wAWFFFFcx51myQbP+A1a0vS7nXNXs9PsoWuLu6mSGGJBku7EAAfia1/Bvw98RfEHU0sPD+jXWpzHG4xJ+7jBONzuflUZ7kgV9w/s5fsiW3w2u7bxL4nki1DxDGN9vbxZMNkSCCQf+Wj4PUjAPTJAavSw2EqTkrr3e59blOSYvGVo2i1Hq3sl+rPobwnpJ0Tw9p1gW3tbW0UJb12oFz+lbO7ApV44pO2K+vSsrH9A0oKnFRWyH0UUUzYoalcxWNjcXEzhIoo2dnP8KgZJr8dda1OXXNbv9RmwJru4knfHTczFj/Ov1P/AGhNcHhz4M+Lr3zDE406aGNw20h5FMaEH13OK/KLlTXz2ay+CPqfkfG9e86VFdE399kj6k/YB0H7X8Sta1QrlbLTxCCVyFaSRcHPY4jYfia+/wAYA96+Rf8Agnl4f8jwj4p1k/8AL1fR2oH/AFyj3Z/8jfpX10p4zXpYGHJQj56n13DFD2OW077yu/vZJRRRXefXBRRRQAUUUUAFFFFABRRRQAUUUUAFFFFABRRRQAUUUUAFFFFABRRRQAUUUUAFFFFABRRRQAUUUUAcJ8ZvDv8Awlfwu8U6YFDST6dOseegkCEofwYA1+ShGOK/Z26G6Nx2IxX4+eN9B/4Rfxrr2i8sNPv57UE9wkjLn9K+fzaGkJ/I/JeN6GtOul3T/Br9T6+/4J4eIA+leLdEZsGGeC7RC3XerIxA9vLTJ9xX2SCBxX5zfsMeIxo/xr/s95SqarYSwImeGdNsgP1Co/5mv0ZAAbNd2AnzUV5aH1HCuI9vlsF1i2vx/wAiSloor0j7IatJIMow9qVaU9KBPVH5K/HXQn8MfGPxdYNF5QXUppUTniORt6df9lhXCEfJX0R+3ToSaT8bjeo3Oo6fDcuOeGUtF/KMV87Z4FfE4qDjXkl3P5qzehKljqtPtJ/duhKOK6Hwx8P/ABN4yk2aJoGparzgtaWryKv+8wGB1HU16/4b/Yk+JmuoJLu1s9CjZdwF/cgsfT5Yw5B9jjFTDC1qnwxZjh8qxeI/h0pNd7O337HgUgA6UyvuPwl/wT20e3y/iLxPe3xKD91YQrbhW7/M2/cPwFey+Fv2W/hl4TYSWvha1vJwu0yahuuS3vtkJUHnsBXdTyuq/iaR9TheD8bWs6rUV5u7+5H5n6F4U1zxTMYNF0m/1SX+5ZWzykd/4QfQ/lXXeKvgH478E+E38Qa/oraZpiypHmaZPMyxIHyAkgZHfHUV+qNnp1rplvHDbW8VvFGNqxxIFVR6ADgV5t+0x4dbxP8AA/xbabgHSya6U8dYSJf/AGTH412PK6cabbbbse3V4OpYfDTqSm5TSbVkkrpfefljSo5jdXU4ZTkEdqSivn4e7M/Kqf7uofr18L9ePij4f+HtWYhnvtPguHIORuaNSR+ZNdWBgCvCP2MNeTW/gNosfmNJLYSTWkm5txBEhZR7DY6YHpivdSx3LX3VOXNBPuf07l9T2uFpz7xT/AlooorQ9AKKKKAK8kQaNx6jFfkz8bPCv/CFfFjxToxjSKOC/keFFGNsLnzIx0H8Dr7V+tTnbzX59ft8eEDo/wATtO12NFWDWLLY5HVpoTtY/wDfDRD8DXkZhT56SfZn5/xjhva4JVVvFr7nocT+yL4s/wCEV+OmhFpDHb6kJNPlwcZ8xcoOvP7xY/8A9eK/TpDur8bNC1efw/rmnanbNtubK5juYmBIw6MGByPcCv198Ka5beJvDemavaNvtb62juYWPUo6hl/Qis8sqc1Nw7M5OC8Vz4eeHb+F3Xo/+CbdFFFe2fpYUUUUAFFFFABRRRQAUUUUAFFFFABRRRQAUh6UtNc4FRJ8sbgcl4ruQZIoQemSR+g/rWAelXNbn8/UZiTlRhR+HX9c1Tr/AD446zJ5jntepe6T5V6LTQ+rwsOSlFEZPzkV4l+1r4sbw18MZrKFis+qypagqcFU5eQ/Qhdp/wB+vbsivi79srxWdT8cafokZBh063Mj4PPmSHJBHsqKR/vGsuCcB9dzemmrxi7v0X/BsfU5JhvrWNpprRav5Hz3RRRX9kwXKfuyCiiimMKa42MXzhT94YJP14H4U6imnY+T4iyDDcRYCpg8RG/Ns+qa2a+YBgpyeaTcRSECMAABUHA575//AFUuelM/zc4l4dxPDeOqYTER22fRro0JRRRQfHBRRRQAUUUUAFFFFADiuelKWJCgnhc7QecZ9KT+LinbsdGoPRwuYYrCSUsPNxktmm019w0sRkgDpwOnP+c00MSQCpySoG3nJPp3/HFLnP0o7+lFj9fyLxYz7KbQrTVSC6SV39+4tFNChd+AAW6tjnpxSscBcfN2bJ57c/z9PxpWP6P4e8YMozLlp4y9Ob76r5PoLRSkYJHHHoaSkfuWEx2HxtNVMPNTi9U00018gooooO8KKKKACiiigAooooAKKKKACkbrS0jdaaPwfxi/5J6XqhKU9BSUp6CmfwJg/wDeKfqiO1/49Yf9wfyqWorX/j1h/wBwfyqWk92f6q5F/wAi6h/hj+SA9KbTj0ptCP4v8b/+R3T/AMKCo4/+PmT/AHF/m1SVHH/x8yf7i/zaq6M+W8Jf+Smo+j/ImoooqD/RYKKKKBhRRRQAUUUUAFFFFABRRRQLYKKCdo/TA5JobKlehBznB5HHFB8jm/FWV5FBzxlaMeybu38lqFIrK+7awO3g4NDAMrqRvViThwDx2H6U7JkYknr1Jp2P51z/AMb4Q5qWV0ub+89F8lv94jYyQG9RkD8iM/4UAlenXg7j1BA6j0/CnYAPPNN+Xdk8LTsfgGb8fZ7nEn7avLlfRaL00GkliSTknqTRQetFB+f1K1Ss71GFFFFBzhRRRQAUUUUAFFFFA4xctEO3cZpiDcQ/zAYxtP16/wAqFJkkYY/dAYJz1Pp9PX8vWn0PQ/szwn4B9hGOcZhD3mrxTWy7vz7BRRRUVFzx5Wf1jZcvKfe/7NfxFPjz4e2kU7htR0wC1uPVgo+R/wDgS4yfUNXr4A7V8H/sreO/+ER+JUVjNMI7LWE+zOGbCiUZMR9znKAf9NK+788ZFfx3xrlLyzMpOCtCeq+e6+R+GZ5glgsZKMVaMtV89/xHdBT4IXuJFRBlmPFMzlafbSmCaOQcspBFfG5eqMsVTVe/Jdc1u19T52V+V23Os0jQo7MLJKBJL6+n0rbUbVqCzlWe3SReQQDmpwm3mv8ARPIcswWXYKEcDFRha6t1v1b6nyNScpybm9SWiiivqTEKKKKACiiigAooooAKKKKACiiigAooooAKKKKAOA+NniweCPhZ4k1pX8qa3spDC2cfvWG2Pn/fZa/Jc8kmvvz9vvxkNH+G+l6BHJtm1i7DMnOGhhwzf+PtFXwGwr5vMal6qgui/M/E+McS6uMjQW0V+LPtT/gnn4VYW3inxFIqmOSWKxhbPIKAvIMf8Dj/ACr7OWvGP2TvB/8AwhnwO0FHTbc38Z1GY7QCTKdy/kmwc+nboPaQOM17GFp+zpRXz+8/TMiw31TAU6b3td+r1H0UUV2H0AUUUUARk4PvXmHxx+NmkfBXwqdQvitxfzEpY6eJNsly4xnBwdqgEEtjAyB1IB9M80ZPPSvy7/al8bz+OfjV4hmZ2+y2Mv8AZ9qhbIWOPgkezPvb/gVcOLxH1elzLd6I+U4gzSWW4Xnh8UnZeXd/IzfiN+0L45+Jlw/9qa1NBYMTt0+yYwwKvoVBy/U8uSfevNfvGlX5O1N6mvkp1p1Hebufg2IxlbEzcqs3J927hz70o46ih+tX9Lj0+4v4k1K4uLS0LDfNb24mkC98KXUE/iKxiuZ2RyRi5yUV1+RQO2trwx4N8QeM7v7LoWk32rSj7y2sDSbfdiBgD3NfUnwZ8E/s7xSQyX/iaLXNQMYLJrjG0gVsk8IwVc9sFn/WvsPwvF4bg0e3/sBbBNNZd0P2AIISPVdny/lXt0Mv59ZzVvI/QMs4YhioqdWtG3ZNN/efCvgX9hPxp4gaOXX7q08OWx+8mftFx/3yh2f+P59q+ivAf7GPw98GNFNeWEniK9QhvN1J9yA45xEuFI9mDfWvoBNuOxp3X6V7NLCUaesY6+Z+i4Lh3L8JZqHNLu9fw2M7S9GtNHsobWytILO2hXbHDbxiONB6BRwB9K0wKMe9LwK7T6eEIwVoi0UUUFhRRRQB81/tz+If7L+Cj2W7D6nfwW+0YyyqTKfwBjHP09a/Ouvsf/goZ4jD3/hTQ0k5RJ72aPjuVSM+vaSvjpEMjqqgsWOAB1NfKY+XNXt2sj8H4orfWczcF9lJfr+p+l/7G3h0aD8BdEZk8ua/ea8k6c7pCEP/AHwqV7mR0rlvhz4eXwt4G0HRlxixsYbc4x1RApPHckE5rqutfTUo8kIx7JH7PgKPsMJSp9opfgPooorU9EKKKKACiiigAooooAKKKKACiiigAooooAKKKKACiiigAooooAKKKKACiiigAooooAKKKKACiiigCJlyCPWvzJ/bD8ON4f8Ajxrj7PLh1GOG9i68hkCsf++0ev04xjiviD/goZ4ZMeo+FdeSMEOk1nK+ORgq6DPfO6T6Y9683Hw56DfbU+J4tw3t8vc+sWn+n6nzn8D/ABC3hb4u+FNTV/LSPUYY5W54jdtj9P8AZZq/WeEiSNWHcV+MCOY5FZSQynII6iv12+FviY+Mfh94e1ptokv7GGd1XoHZAWH4HI/CuLKp6Sh8zwOCMR7tSg/Jr8mdhRSUte+fqoUUUUAeSfF39nrw18adR0i911rxG09XRBaSiPzVYqdr5U8fKemD8x5qx4W/Zx+HHg8k6f4UsC5IbzbqM3LgjoQ0hYr+GK9NCn65pxHGay9nDmc+XU894DDSqOrKmnJ9Wk2VoLOK1VFSNURQFAUYAA6ACrg5FJjPNNdwg5OK1OxKMFoIowaXIHtXAeO/jh4K+HCOdd120s7hV3fZFfzLg5GRiJctz64x7180/EH/AIKAGOSS28HaEJQMBb3VGIB9cRIc/Ql/wrmqYmlS+Jnj4zOcFgU/aVFfstX9x9oS3EcSlmIXA7nArx34m/tCfDLR9Pv9G1fxFaXDXNvJDNbWYa5JVgVZT5YIB5PDEV+f3jv43+NfiTJMNe1+7ntpCCbKF/KtxjpiNcLxnqQT71wg+Zq8mrmq2px+8/P8fxkpJww8NO7/AMkdp4d0fwRJdxjXdf1QRCTa407TlcEZPO95FIGMH7hPtX098Fvh5+zt4guIre2vZNc1SRlZLfWp3ikBBxtVQER8kZ2/N1r4t6NxTkfYQysVYHII6ivOpYqNN3cEz4vA5pTw1VSnSjJeabf46H7DeGvDej+FLA2eiabaaXaM28w2UCwoWwBnCgAnAAz7CtsDJzXw5+yl+1Tfw6naeEPGOoS3sV1L5djqNyS8iyMeI5JC2SpPCkgkFgCQoGPuEEcGvqaNWFeCnA/dsqzDD4+gp0NEtGuz7E1FFFbntBRRRQBHgNivmn9uzwm2tfCBdWRcyaRexTs3/TN/3TD/AL6dD+H1r6UztGPSud+IXhqLxp4M1nQpcBNQtJbfcw4UspAP4HB/Csa0PaU5Q7o8rM8MsVhKlLuml69PxPx/r9J/2MPGX/CVfBPTrVpN11pEsljLk84B3x8emx1H/AT+H5w6hYzabf3NpcxmK4t5GikQnO1lOCOPcV9R/sA+OG0zxtrnhmR8Q6lbC7hDE/62I4IA91ck/wC4K+awFT2ddRfXQ/HeF8T9TzJUpaKScX69PxPvyikpa+rP3cKKKKACiiigAooooAKKKKACiiigAooooAbtqvdv5UDseAAamY9KyvEEoXTZTnGRj8+K8LOsSsHl9es/sxb+5GlNc0l5nGSyGWR3PViSaZjPNKDmiv8ANzGVpV686rd23dn2MdERyELGx9BX5t/FrxEfE/xJ8Q6nuDpLeOkbA9Y0/dof++VWv0B+IGvHwz4L1nVQCxtrWWZVGQWKoSB+JxX5nfTpX7r4YYJOVXEtbJJfm/0P0XhKguepWfkl+bCiiiv6GP1EKKKKACiiigAIDAgjIPBBpGIVgDwT0pabLGJoyhyAe4OCKaPzHjfg3DcVYJx0jVjdxlbr2fWzJF+b73QUgIB5FIsREQO/zCB8x24/SnAoY+etM/zszjKcTkuKnhMVFxlF2a/VeTI6KKKDwAooooAKKKKACiiigAooooAKKKKAvYGXORg8+hxTo49gCs5x6tz6Y/r60ff6c0q7c/3qD7jI+L82yCop4Sq0usd0/VMYsquxUH5h2PB+v0p1DxCRPmGR1HtSLgI2WZm5ODj8h+n+NJrsf1jwn4x4LH8uHzWPs5vTmWqb8+wtFCncAcEZ/vAg/rRSP6LwuJo4yCq0ZKUXqmndNd7oKKKKDsCiiigAooooAKRutLSN1po/B/GL/knpeqEpT0FJSnoKZ/AuC/3mn6ojtf8Aj1h/3B/KpaRFCIqqMADAFLUvVn+q+Srly2gn/LH8kB6U2nHpTaaP4s8b/wDkd0/8KCo4/wDj5k/3F/m1SVHH/wAfMn+4v82qujPlvCX/AJKaj6P8iaiiioP9FgooooGFFFFABRRRQAUUfgT7AZNIG3LnpnoCOe/X9Pz7UHxefcW5Xw7RdTF1Un0ju36JaiPIqYBPJ6ADJPrxSo5DfMnA7Fu/4f40qgLnAxnkn1+v503GaqyP5K4o8Ysfj3Khla5IfzPVv/IUgMwYqu4DbkKAcUo4bjmlAJ70u5j1oP57xmY4nHTdXE1HOT3bbb/EjooooPMCiiigAooooAKKKKACiiigAooooBaj+C3v2pEYbzjkr14yKNhK5IYKwOGH9KRECKFUYAouj+lvDHw7nm1WOZ5hD91F+6n1a/QUAKAAMAcACiiipP7lo0oYeCpU9gooooNSS3uJLS4inhcxyxMHR16qwOQR+NfpP8M/F8fjnwLpGtpgG5gUyKOiyD5XX8HDDPtX5qV9c/sWeMBcaJrPhuVx5lnMt1AGflo3G1gB6Kygn3kr8f8AEbKlisAsVBe9B6+j3PhOK8J7XDqulrF/g9/xPp+iiiv5TjeMj8nOr8L3XnW/lE8of581v7ckVxPhq68nUAmeJAR+I/ya7ZT0r+/fDnNXmeR0ud3lD3X8tvwPlMZT5Kr89SSiiiv1Q4gooooAKKKKACiiigAooooAKKKKACiiigBDwKTdxQetZmtanb6Ppl3fXUq29raxPNNK5wqIoJZj7AAmgiclCPMz89f24fGv/CR/GJtKhctbaJbJbnBBBlceY5H4MikeqGvD/CPhufxZ4p0jQ7cN5+oXcVqpUZxvYDP0Gcn2FP8AGvimfxl4w1nXbkFZdRu5bkqTnYGYkKPYDA/Cvav2IvBY8R/GRNUmTdb6LavccgEGVv3aD/x5mB9Ur5DXEYrTq/w/4Y/n5uWa5x5OX4X/AER+iGk2UWm2FtawoIoYY1ijQdFVRgD8hWgOtG3ijGBX15/QEIqEeVDD8x/Wjbj3pQuDmuR+KXjKLwD8P9c1+UoBY2ryIJDhXkxhE/4E5VfxobsrsirUjShKpLZK7+Qnjb4p+F/h5a+f4g1yz00ld6xyyjzXGcZSMZZvwBr5h+JH7flvGXt/BmiPdODj7bqo2R/VYlO454wSy/SvjTVtWvdd1Ca+1C7mvbuZi0k1xIXdj7k81Tr5ytmU5Plpq34n43mHFuLrycMMlGP3v7z7z/ZC8W+MvivrfiTxf4n1e6u7SFF0+0twBHahmIeQqi4G5QsYzjOH5Jr5L+O3hyfwt8XvFVhOrKf7Qlnjz1aORt6H8VYGvqS51SX9n/8AY2s1tZDYa/q6JsmiDBxNcZcnPVWWEEA9igr5N8Y/E3WPiFaWw8RvHql9ar5UGpMgS4EfPyMVwHGSTlgWyTzzVYyUfYwp1H71r/8AADO8RD6lTw9WTc7KTb11e6fU48EDrSja3tV7TNHudXmMNqqTTY+WIyKrv7KCRuPsMmjV9A1PQZzBqWm3VhMOdlzCyHHY8ivC9nJq9j8+jh51I80U7d+hn0UUUvhMbODCtHSNf1TQLlbjTNSu9OnXlZbWdo2H0KkegrOowaqNSUXeLsbwr1aTvB2PX/DX7VvxO8LRJFH4kk1GBWLbNRjW4J9i7Dfj/gVeueGP+Cg+sWylPEHhe0vMkYk0+Zodo75V9+T17ivkTj3orrhjq8NFI9rD5/mGG+Co/nr+Z+i3hf8Abm+HOukpqMmoaA+0HN5al0Y+gMRc/iQK+gbG9h1Oygu7dvNt5o1ljfpuVhkHn2Nfjz4d0uXXNf03TIE8ya8uY7dE5+ZmYKBx9a/YbT4EtrG3ijjEccaBVVRgKAMACvoMDiZ4iLc1sfrPDWbYnM4z9vb3bWaVm79+ho0UUV6R9wNahjtWhqp3lwtvbyOzBUVSxZjgADqSaCJy5I8x+bH7Z3iMa/8AHbVYEIaLS7eCxQjvhfMYfg0jD8K4T4J+Hv8AhKfi14R0zbuWbUYWkX1jVg7/APjqmsbx54jbxf4117W2LH+0L6a5G7qFZyQPoAQMe1e1fsM+HRq/xsXUJIyU0qxluFfHAd8RAfUrI/5Gvj0vbYr1f4XP5/pf8KGcqXRzv8r/AOR+jUSbYlHoKeBSr0oHSvsD+gVohaKKKCgooooAKKKKACiiigAooooAKKKKACiiigAooooAKKKKACiiigAooooAKKKKACiiigAooooAKKKKAIRXz5+214WPiH4HXd2gLSaVdw3yqvUjJibt0Cyk/hX0IRiuY+IXhuPxf4H1zRGxsv7Ka2+boC6EA/gSDntisqsfaU5Q7o8zMcP9YwtSn3i187aH5Cc9a/Rz9iHxYfEfwStLJ23TaPdzWbEn5ipIlU9emJNo/wB32r86Li3ks7mW3mRo5YnKOjDBUg4INfWf/BPnxZ9k8S+JvDblyLq3jvowT8qmNtj4HqfNT/vivmcBP2eI5X10PxvhbEfVcyVOW0k1/l+KPu+ikFLX1Z+7hRRRQBH34rn/ABN4z0PwjaG71rVrPSYecPdzrHuIGSBk8nA6Dmt9vmU1+Yn7Wui3+h/HHXI764ubmC62XNq1w7MBG65KpknCq29QBgfL0FcuJrvD0+dK583nWZzyvDqtGHNd23tY+lvH37efhLRElg8M2d1r92BhJWUwW+cdcsN5we20Z9a+ZvH/AO1l8RvHvmQtq40WycbTbaUphB4wcvkyHPcbse1eOqT2pM5bnmvmauYVqul7LyPxvG8S4/F3Tnyx7LT/AIISSvM5eR2dj1Zjk02lZs0lcN77ny8qk6msgUZ9qd93oab1r0L4ffAfxx8TWWTQtAuJLTdtN5cYhgGDg/O2A2O4XJ9qqFOdR2grnVQwlfEu1KDk+yVzz2ng56ivqQ/8E/8AxgNKMo17Svt//PDEnlf997c/+O183eJ/DOpeENevdG1i1k0/UrR/LlhkHI9CD0KkYII4III4NaVcNVoq842OvFZVisHFTr03FPZmYrFCrKSrA5BHav08/Zc+J7/FP4UafeXc4n1ayLWV6cEEyJ91jkknchQk9yTX5gdDX1P+wH4ufTPiFrPh95FW31OzE6IVO5pYm4wew2vJ+Qruy2t7Oryt6S/pH0XCeOeGxipN+7PT59D9AB0paKK+qP3kKKKKACmsu4EU6igD8vf2tvA58EfG3WTGm201XGpwnrkyE+Z/5EEn4YrifhN4xbwB8SPDevqxSOyvEaYjOfKb5ZRx6ozD8eh6V9fft+eBP7T8G6P4qgjJm024NtcMq/8ALGXGCT6B1UD/AK6GvhLkV8jiIPD4ltd7o/AM6oyyzNXOOmqkvnqfs3bTpdQRyowZHUMCpyCD0INWduBXi/7KPj3/AITv4LaJLLIZL3T0/s64JYMd8QABJ9ShRueee/U+zZzxX1UJKcVJbM/csJiI4mhCrHaST+8lopKWtDtCiiigAooooAKKKKACiiigAooooAZXOeK5ClrGi/xsM/T/ADiui71yni+XM8PsGP8AKvzLxCxX1Xh+vJPVpL73qdmEjzVYmBRRRX+fHU+sPG/2qdcGkfB7Uoldo5b2WG3RlPrIGYfQqrD8a+C6+uv23NWWHRPD2mEndPcSXAHb92gX/wBq18i1/XfhzhfYZSqnWTb/AE/Q/X+FqXs8FzfzNv8AT9Aooor9UPtAooooAKKKKACiiigApiOQQrEbsZ470+lVipyODRex+P8AHnAeF4pwrqUko1orSXfyfe44bSfT3ph4emyzRiZUHysy7sdvcA/r+NSFg7egqj/P/N8lxeSYmWFxcHGUd0/zXdEdFFFB8+FFFFABRRRQAUUUUAFFFFABRRRQAUUUUAnYdJESwRiQByMEjB9aN+6bYsbAH7pzu/Cl6H71IykDJORQfqfC3iBmnDVVeznz0+sXez9OwUU1E2kBTgEgYPQD2/T8venDOASCufX8qTVj+4+FOPMs4nor2U+WqleUXuvTuFFFFI/SdwooooGFI3WlpG600fg3jH/yTsvVCUdqKO1M/gfBf7zT9UOHSigdKKk/1XyX/kXUf8K/JAelNpx6U2mj+KvG/wD5HdP/AAoKjj/4+ZP9xf5tUlRx/wDHzJ/uL/Nqroz5fwl/5Kaj6P8AImoooqD/AEWCiiigYUUUhYLjJxkgc+pOKDkxOJpYOnKrWkoxWrbdkl3bYtNDguV5GBkkj8sev/6/oVH7wHcvykY2nn06/qKOMe9Ox/K/G3i/To8+DyXWWzk9l6d/UXdtyFzgk9Tyf84H5Umec04Z/u0hJemfyTmGZ4vM6zrYqo5ye7buNooooPICiiigAooooAKKKKACiiigAooooAKKKKASuO2nHtSnnv0pI2QyMGOSoB2+uc/4UgGB1yepJpNn9E+HPhxVzyrHHZhFxoxei2cn/kKowAM5x3Peiiikf3bhcLTwdKNCjFRjFJJJWSS0VkgooooOoKKKKACvT/2b/Ff/AAinxb0Z3kCW94TaTAj7wk+4P+/gjP4V5hU1ndzWF3BdW0jRXEDrLHIvVGU5BHuCAa8rNsJHGYKrRl1i182tzgx1COJw86b2kmj9Tgu8hvWl+7+FY3g3Wo/EfhnTNShx5V1bxzLjsHUNj9a2hx1r+F8VQlh68qUt07H8+Ti4ScXutCS0lMVzE/8AdYV6JbkPEpz1FecHsa7jQLjz9PiJ64wfw4r+k/BvMuWrWwUnuk18tGeHmMNIz+Rr0Ug6Utf1eeEFFFFABRRRQAUUUUAFFFFABRRRQAUUUUAQ5GSOmO9eC/tj+OP+EM+DGpW0ThLjWWXT4gWOSr5MvA7eWrD05H0PvJwVxXwB+3n48bXPiDp3huGTMGj2/myqrcefLg4IHogQjP8AfP48OMq+yoyfV6fefMcQ436ngJyT96Wi+f8AwD5dr9A/2C/Ax0H4Z33iGaPbPrl0Shz1ghyiceu8y/gRXwVpem3Gs6naafaRma7u5kghjXq7swVQPqSK/XLwD4Yh8FeDtH0K3IaLT7WO3DYxu2qAWPuTk/jXj5XT5puo+n6n59wZg/a4meJktIqy9X/wDqKQ9KWivpj9oIM8Djmvlb9vrxudI+H2leHYJnjm1S78yZEbG6CIZIYehdoz/wABr6qzjg1+en7eP9rn4uWbXcOzSxYIli6klX+ZjJnsG3HBHpsPeuHFzcKMmvQ+T4lxM8Pl83Bauy9E9zwPwj4W1Pxv4gtNE0mKO41K7JWGKWVIg5AJxucgZwDgZ56V9T/D39gPUDeWt34s1uCGKORJGsLFGk8wcEo0jbdvpwD7GvknS9UutE1O0v7CZ7a8tJVngnjOGR1OVYfQiv1J+BvxVi+L/wAOrHW0ZEvo18m+t0/5ZTrw3B6KfvDrwRzkGvJy6lRq35l7yPzzhfCYHFzkq8W5rVK+jXp3R8q/t6eMheeLND8J20imHSrY3E6oTxLLgKrDpwiAj/roa+VK9L/aM1+bxB8b/GF1OctHfParj+5F+7X9FFeaVwYyp7SvJ/L7tD5rPK7r42o+l7L0WiOn+HHhRvHHj7QNBBbbf3kULunVULDew+i5P4V+s0vh+xutMWyns4JrUKEMUkSsmB0G0jGBX58/sMaDHrHxuW6k66Zp01yn+8xWP+UjV+i80oijLnjaM817WW07UXJ9WfpfCGFjDAyrVFu7fJHyd8ZbX4CeHfiAPDvinw5Fpt09qk32/TkeKOIsWAV1hIw2FBztPDViyfsU+BvHdhHqfgrxpOlnJzvPl3keeoGVKFcZHByR3r5j+MfjMfEL4o+I9cEhkgurthbkjH7lPki4/wBxVrB8NeLNY8Hakt9omqXOmXacCW2lKEj0OOo9jwa5qmKoupKM4Jr8T5evm+Dli5069GMoXdmlZ2vpqtz3jxR+wl8QdGUvpcun68m7ASKbyZMcckSAL6/xHpXk3in4L+OvBqytrHhjUrWGM4ecQmSEdf8AlouV7HvX3d+yT8TPF3xS8EX2qeKDbzRw3P2a1uIIPLkm2rl2cA7T95QNqjoevb3dwgjJYDA6k9K3WAw9aCnC6ufSx4YwGOoKvRbgpK6vr+DPxldWjYqylGHBBGCKZ1Nfrr4i+GPhPxiH/trw/p2ouwwZLi2Rn7dGxkdB0PavJvE37D3w01vmyt77RZNuAbO7ZhnBwSJN/wCmOlcssqkvgkmeFiOC8RHWjNS9dGfG37Mvh7/hJvjp4PtQ5RYrv7YSMD/UqZcfjsA/Gv1PRdiKPSvm/wCCn7I0Pwb+Iv8AwkUfiFtVtxbSwRQSWwieN2ZcEsGIYbQw6Dkj6V9IR9Mda9TB0JUKbjPds+54by2rluHlTrRtJtve+mliaiiivRPsCPgivNv2hPE3/CH/AAZ8V6msnlSiyeGKT0kl/dofwZwa9HkbBzXyn+3/AOLf7O+H+iaEjbZdSvjMw9Y4V5H/AH08Z/CufETUKUpPseLnGI+rYKrUvqou3q9EfBROeK+5P+CfXhb7L4X8Sa/JHhry7S0jdl52RLuOOOhMuPcr7V8Nk85r9Rv2VfCx8K/ArwrbyACa4tjeOQME+cxlXPuFZR+FfP5dByrc/ZH5Rwhh/b451XtFN/N6f5nsNFFFfUH7iFFFFABRRRQAUUUUAFFFFABRRRQAUUUUAFFFFABRRRQAUUUUAFFFFABRRRQAUUUUAFFFFABRRRQAUUUUAIBTZF3Iw9afSE0C3Pyn/aT8JHwX8bfFNiqfuZro3sLAYXZMBJgewLFf+A079mrxf/whfxt8LXrsRDPdCxmG7ClJgY8t7Asrf8Br2P8A4KB+DvsHizw/4jjjbZewPZysqcBo23KWPqRIQPZPavlK2uZLS5inhdo5YnDo6nBUg5BFfI1/3GLbXR3/AFP59x0JZbm7kla0rr0vc/ZuPDfOO9OHauX+HHiqPxn4F0TW0AUX9pFcbR/CWQEr9Qcj8K6bd8x9q+tTUldH73QnGrTVSOzV/vJqKKKZ0EZOMnvXxZ/wUH8F5Tw54njjztZ7C4kyOh/eRjGM9pe9faZXNeTftMeBJfiD8GfEWn2sJnv4ohd2qKpZjJGQ+1QOSzAMoHq1c2Ip+0pSieDnWE+uYKpSW9rr1Wp+WlA61758Ov2L/iD438ufUbeLw1YOoYS6gcysPaJfmB/3ttfTHw+/Yf8AAvhQRz6ys/ie8GCftbeXAGBzlY1Pt0ZmFfN0svq1NWrLzPxvB8L47FtNx5Yvq9Pw3Pgrwt4H8QeN7w2uh6NfavMuNwtIGcICcAsQMKPckCvddG/YxvtH09dU+IPiXTvCWmAZdd6vJ7qWJCA4zjBb6Gvv7R9EsdBsktdPsoLG1jGEhtoxGij2UAAV89/t2+GhrPwfTUlA36VexTbu+x8xsPxLof8AgNeh9Rp0KbqS95r7j6+pwvhsvw069Vucoq9tlp6ani//AAsP4HfBp2i8LeG5vHGqxtkahqBBiB6/KzrgFeOVjH+8al+H/wC2f4m1n4uaLJ4gmttP8Lzym2lsreMLHCH+VZWdssdrbSecYzgCvlbIDe1Iy4rz1jqia5Ukl0Wh8TDPq9OrF07RgmnyxVk7dH1Z+zysCAUwYz3r86/26L+xvPjRHFaFDLa6bDFclcf6ws7DPvsZOtcX4c/ag+I/hLw3b6HpviDZZWyCOBpreOaSNACAoZ1JwMgAHoFAGBxXmWoX91qt7PeX00t1dXMjSzTyuXeRyclmJ5JJ7104vHwrUuSK3PfzziOhmWEjRpRababvbS3RFWvXf2UdQOnfH3wo6oGMk0kfPYPE6n9Ca8iwa9t/Y70Z9a+P2gOIWmisUnuZWUcRgRMFY+25lH1IrzMJ/Hh6o+RyZSeOpKG/MvzP06X7opaRRgUtfbn9LoKKKKBhSHpS0UAcZ8UfBkPxA+H+u+Hptii+tXiR3GRHJjKP/wABYK34V+SN3ay2FxNbXEbQzwuY5I3GGVgcEEeoNfs5IA4r80P2xvh//wAIP8ZNQuYkxY60o1CIhcAOxIlXPc7wW+jivDzOleCqLpofmXGeB56MMTFfC7P0e33Hb/sDePzo/jbVvC08g8nVYBcQBmPE0WcqB0+ZGYk/9MxX3xx0r8fPAXi268B+MtG8QWmTPp90k+zs6g/Mh9mXI/Gv1x0HWrbxDo1lqVnKs1rdQpPDKvR0ZQykfUEVpltXnpuD3X5HXwfjvb4V0JPWD09H/wAE16KKK9g/QgooooAKKKKACiiigAooooAKQ9KWkPSgCMn5TXGeJX3agV9FH9a7PHWuG8QNnU5B6YH6V+GeLVZ0siUP5pJfgell6vV+Rn0HpRRX8Orc+mPjn9tfUln8VeHtP3Za3tZJtuegkfbn/wAh/pXzbXuX7YNx53xZC53eVYxJjH3fnkbH/j3614bX9u8HUlRyejFLeN/v1/U/csgh7PA00+1/v1Ciiivsz6EKKKKACiiigAooooAKKKKBBxkZAODnBGaFQ7QMlm78frRQQGBBGQeCDQfmfGXA+C4qw/v+7VS92SWq8n3QnKGnAc5PSo4opBKEX50bgZPIPp9P1p4ZZAMdD0Iqj+AuJeFsfw1iXQxcLLpJbNd7jaKKKD4kKKKKACiiigAooooAKKKKACiiigAooooAduGzHekZcgMOCO9PA2803J64oPVwGYYjL68a+Fm4yi7pp2dxglBk2YIbGRkdRT6QrlSO59DilBLE5Cgcng9OenP1/Q9KTR/a/h/4o0c2UMBmbUamylsm/wArhRRRSP6Sg+b3kFI3WlpG600fhPjH/wAk9L1X5iUdqKO1M/gfA/7zT9UOHSigdKKk/wBVsl/5F1H/AAr8kB6U2nHpTaaP4q8b/wDkd0/8KCo4/wDj5k/3F/m1SVHH/wAfMn+4v82qujPl/CX/AJKaj6P8iaiiioP9F0FFFRyO5k2IMDGS57fT1NNK58xnefYPIcLPFYypyqP3t9El1uSBl3YJ+uOoFMVV3BmHz4wTz/LtTlQBiSOT196fxninsfwhxr4i47iWq6NJuFFbRT3821v6EdFFFB+K7hRRRQAUUUUAFFFFABRRRQAUUUUAFFFFABSlSKQHFBOaDSnTnUlywHLweelMJJJUZU4zux0/+vSozFz8uApGGbv1zx+VPJLEknJPUmhux/Unh74W1MbKGYZtBxho4xejfVN+XkNRAihVGAKWiipP7Pw+Gp4WCpUklFKyS0SS2sgooooOkKKKKACiiigAooopT96Ij73/AGW/Ev8AwkHwi0uN5BJPYNJaSEdtrZQfghSvYAOtfL37Eeq+dpfiTSzkCCeK5AJ4PmKynA/7ZDP1FfUFfxVxdhlhc3rRW17r56n4Hm9H2ONqQ87/AH6/qB611XhOfdA8ZP3G/nXLdRW74Tk23MoP8QH6f/rr6jwyxbwuf0430mmn911+J8zjY81J+R2VFIKWv7zR8uFFFFABRRRQAUUUUAFFFFABRRRQAUUUmRQBk6/rNtoGi3up3sggtLSB55pW6IiqWYn6AGvyL8b+Jp/Gvi7WdeucibUbuS5Kk52BmJCg+gGAPYV98ftwfEQ+EvhT/Y1vKqX2vS/ZgA2GEC4aVh7fcQ+0lfnVya+dzOreSpLpqfjnGeO9pWhhYvSKu/V7fge8/sZeAf8AhM/jNZ3c8Yey0SJr59ykqZBhYhnsQzBx/wBczX6VKu3GBXzZ+w14A/4Rf4VNrs8Wy816c3GSuG8lMpGD+O9h7OK+lAePavSwVL2VFX3ep9tw1gvqeBhzL3pav57fgSUUUV6B9aRMMjHavEf2p/hGPir8NbiO0h365pe68sSqgu7BTuiBxnDjjAx8wTPAr3Agd6ZIiyBlPOaicFUi4y2ZxYvDQxdCdKa0krH4vshRirAqwOCD1Br9MP2SPA//AAhfwQ0rzV2XmqbtRmyc58zHl/8AkMR8eua+Z/jv+z3JZftD6Pp+m2+zRvFN4s0JjXAhbcPtCjA425L4HQMB2r78s7GKys4baCNYoYkCIiDAUAYAA9MV5WBwzo1JuXTQ/POHcmqYPFVpzWsdF531uvkfkj8UbWax+JXiu3mO6WLVbpHPPUSt61zDdTXsf7WvhH/hEPjp4gRInjttQZdQhZv4/NGXI9vMEg/CvHP4a+exMXGtNebPzLM6UqWMqQlupNfifU3/AAT+1CCH4la5ZOcTz6d5iZPUJIuR9fmB/A19QftPeOV8B/BjxDeJKsV5cw/YbXLFSZJfkypH8SqWcf7lfm98O/HOo/Dbxhpmv6a5FxZTB2i3lVmj/jjbHZhkfjX0B+2F8b7D4leHvB1loc5ewuom1OdScMjZMaI4GQGUiUEZPtxyfYwuKjDCyXWP6n3eV5xSw+UVKV7Tje3nfZr0Z8s9TUm0yOFUFmJwAO5pn3TXov7PfgYfED4v+GtHljEtp9pFzcqwypiiG9lPswXb/wACFeLSg6tVJdT89w1OWKxEIdZNJfNn6K/s/wDgk/Dz4SeHdGkRkuUtxNcK6hWE0hMjqcd1Ziv0UV5f+3N8RX8L/DSDQreRo73XLgR5TgiGPDuc9vm8sY7hj6GvpPaI4FHZRX5k/tX/ABOT4m/Fm+eznS40jS1FjaPE2Uk2kmSQHJBy5bDDgqq19Viqiw9BpddEftue4tZZlvs4OzaSX3ah8Ov2sviB8PmggbU/7e0yMY+x6mN+FxgBZPvjA6DJHtX1V8Lv22PBvjaSGz1kSeFNQchQt03mW7knAAlAGP8AgQUD1NfngM5r0n9nHwSfHnxl8NadgG3iuRe3AZCV8qL94QcdN20Ln1YV4+ExlXmVNO9+5+e5LnuPjXhQU+dSaVnru++6P1aU5XNKOlIi7UA9KUdK+pP3hbC0h6UtFAyIrivzp/bn8WDXPjFFpUUgMWj2ccTKDnEr5kY/98tGMe1foZfXK2dtNLKwRUQszk4CgDJJPYV+RXxG8Uv428d6/rz7sX95LOiv1RCx2L+C4H4V4+YVHGkoLr+h+d8Z4r2WEjRW8n+CKXhLQZfFXinRtFhO2XULyG0RvQu4XP61+v8ApdpDp+n21rEgjigjWNEXoqgYA/IV+dH7E/hE+JPjbaXske+30e2lu2JHy7yPLQfXL7h/u+1fpIAKnK4Wpyk+r/IngzC+zwsq7+07fJf8Elooor2j9GCiiigAooooAKKKKACiiigAooooAKKKKACiiigAooooAKKKKACiiigAooooAKKKKACiiigAooooAKKKKACiiigDwL9s7wa3iv4JanNFEZbnSpI7+NQMnCnbIfoI3c/hX5q/w1+xviLRrfxBoF/pl2nm2t5A8EqHHzIylWHp0Jr8g/Emi3HhnxDqmjXqgXVhcyWsgHTcjFTj2yK+czWnZxqLrofjnGuE5K0MSlpJWfqv+AffX7CPjBdd+EkuivKrXGiXkkXlgjIikPmIfoWaQf8AAa+lsYPtX54fsKeNW8PfFe40SR9tvrVqyKvIzLFl0Pp93zR+P5/ogowK9TBVPaUI91p9x9vw3i/reX077x0fy2/AlooorvPrApCMilooAiwR04oJwvArg/iZ8ZvC/wAJLGG58SakbUzhvIhWJpJJivUKFHuOTgcjmvlXx9/wUA1K6klt/CGixWce4qt7qTeY7L2IiXAU/VmHtXPVxNKj8bPBx+cYPLrqrL3uy1f3H21e6hb6fatcXUyQxIpZ5JWCqoHUknoK+Pv2wf2ivC3iDwPc+DfDuoRaxe3VxH9qlt8tDDHGQ/8ArMbWJYKBtJ6NkjgH5W8bfFLxd8RblpfEGu3upKXMiwSSbYYyQB8sYwq9OwrlF5BFeDicx54uFNaPufnGb8WvFUp0MPC0ZKzb3s99Og2nduKP4jXtfwP+CB+MfgPxmLIf8T3Snt57Bt4AkJWXdE2SAN+1cMehUc4znyaNKVaTjHex+f4PCVMZV9nSV5WbS72V7HiQGaCMVpa/oGp+GNVn07VbGfTr+BtssFwhRlPXoexGCD3BzUWlaPf67eRWmn2Nxf3UrhI4baMyOzHoAAMk0exnfltqT9Ur83Jy69upT3Cvu/8AYV+E1z4e8PXnjLUoBHcaqgis1dSHWBWO5j7OwUjjooPQiuP+AX7FN9Pe22t+P4kt7OJlki0gHe8p6/vSDhRnHyjJPIOO/wBpGS00OxwTFZWdvF3wiRoo/IAAfQAV7+Awbpv2tTfofqHDWRSw7+uYtcttk9/V9jRD5p7HFfMnxJ/bd8IeEdTj07Qkk8RTLMgubm3YC2jTPz7X/jYAcY+Xn73GK+itM1K31jT7TULSVLi0uY1miljOVdGAKkH0IINexCpCo2ou9j9Hw+OoYmcqdGak42vbzNOiiitT0AooooAgbk8DFfNv7c3w+/4Sj4VLrkEW+80KYT5C5byXwkgH47GPshr6WPNZms6Vb69pV1pt5Es1rdRPDNE3R0YFSD9QTWVWmqsHB9TzcwwscXhalGX2lb59GfjdjIzX6F/sO/EkeK/hm+gXLbr/AECQQ9MboHy0Z/DDr9FHrXwz8SvBdz8O/Het+HbkN5mn3LRKzdXj6xv/AMCQq3416D+yj8Rh8OvjHpb3M4h0zVB9gucn5RvI8tj2GJAmT2Bb3r5fCVHh8Ryy0voz8TyPEyyvMVTqaJtxflrb8z9QaKarblB9adX1p+/BRRRQAUUUUAFFFFABRRRQAUUUUARSfcNcHrhzqc/1H8hXduflb6VwWtf8hSf/AD2r+fPGKVspprvJfketly/eP0KlFFB6V/GEPiR9EfAf7U1wZ/jPrKF93kxwoBnO392rY9vvZ/GvI69S/aa/5Lh4l/3oP/SeOvLa/unhpcmVUEv5V+SP3vKF/sNL/CvyQUUUV9IewFFFFABRRRQAUUUUAFFFFABRRRQAUjKzSKS+F/iGMk9Bx9MdKWig+Zzzh7A5/hpYfGU1JP70+6e4dMnqMkZwQDilHI6Uxo1LbsYbpuA5x6VGrspIkXbzgMOjf4VS1P4f408LsfkEpV8GnOjvdLVLzS7ErDBpKKKD8IlBw0kFFFFBAUUUUAFFFFABRRRQAUUUUAFFFFACp1oIKmk6Uu8mg3pVZ0ZqdNjWmKN8/IZsAgdM+v8AnvT6bStIqKCxxkhRwT1oa7H9keGniZ7fkyrNJ+9tGT69k33FpG60tI3Wkj7nxdTr8PP2fdAuO9Jxj3oo7Uz+E8DhK/1qn7j3RJInlyMmc7SRmm06SVZpGkQ5RyWU+oNNqFtqf6m5RHlwNKPZL8iWD77f7jf+gmoh9w1LB99v9xv/AEE1Dn5aa3P4y8bKFWrnFNwj9lCVHH/x8yf7i/zapKjj/wCPmT/cX+bVfRnynhPh6tPiWi5R6MmooolTepRhww5B9DUH9vcS8S4PhvBTxWLna2iS3b6JIazMz7V+UDq3r7D/AD/9ZR15pcbVp275emMVR/npxdxhjeKcU61Z2gtIxT0S/VkdFFFB+dhRRRQAUUUUAFFFFABRRRQAUUUUAFFFFAC8s3vTyCDtBoDBPf3pAvGe3PAP+cfWg97K8nxuc1o4fB03KT2SV/m+yGgE52gnHWljZkYMpZDjHbP/ANb06/zpAgBBPLAYz7Zz/n6ClpM/tHgbwpw+UqGNzO0qqs1HdJ/5oKKKKR/R0YKmuWIUUUUFhRRRQAUUUUAFFFFABRRRQB9B/saao9v4+1awziK5sfMI9XSRcfo719q9xXwR+ynqBsvjNpkIOBdwzwnrzhC//snevvUHk1/JviPRVLNeZfaSZ+L8T0+THt90n+n6CfxCtXw0+zUVH94Ef5/Kss9avaI+NStz/tH+Rr5rhGu6Gc4aa/mX3N2Z8ViFem15HoK/dFLTY/u06v8ARmGsUfIhRRRVgFFFFABRRRQAUUUUAFFFFAEe8elNEnykngUD5jXn/wAcPiFH8Mfhlruul1S4hgZLVWGd0zfLGMdxuIJ9gfSplJRTk9kcuIrRw9KVaTsopt/I+Df2wPiGPHvxl1C2gkLafo6/2dEM8F1JMrY9d5K57hFry7wJ4TuvHXjDRvD1lxPf3SQBv7ik/Mx9lXJ/CsaeeS6nkmmdpZZGLu7nLMSckk9zX1h+wH8OhqXifVfGFzDuh09Psdo7dPOcAyEe6pgfSX8vkYKWKxN31f4H4LhKc86zROXWV35Lf8tD7a8PaNb+HtHsdNs4xFaWcCW8UY/hRFCqPyArVHFHbNL/AA19gf0BTiqa5VsOooooNAooooAxb/Q7XVb7Tb25t1lutPlaa2lyQYnaNo2Ix1BV2GDx0PUAjXpC4HfFPHFBKSV2up8q/tz/AArn8U+DLPxTp1u015obN9oWNcs1s+NzHuQhAPsC57V8CLyNtfste2kWoW8sE6LNDKpR43UFWUjBBB6g1+af7TPwAvfg14pkubOB5fC2oSZsroHd5TkZMUnowwxH95RxyGA8DMMK2/awXr/mfk3FuTS5/rlFXTspeT6P07nidFFFfOH5NqhW+ua+j/2PfGvgv4ZahrfiPxVrEWn3EkaWNrHteWRkJ3yNtRSQMrGAfY186KepPNRj5cNW1Cq6NRVEr2PUwOMlgq8a8YpuO19r28j6++On7bia/ol1oPgWG5t0ukMU2rzjy2VCCGESckEg/fJBHOBnDD5CyTxTuB9aZvNaV8RUxEryZrmOaYnM6ntK8r22WyXoh3bFfaP/AAT88AOia94wuImUSY0+0fdwygh5ePr5YB9mr5I8FeEdT8eeJ7DQNJgM99eyeWqjoo6sxPYAAkn0Ffqv8MvAVl8M/A2keHLEZjsYFR5gpBmk6vIQScFmycZOM4HAFelllC83Vey/M+w4Qy2VWu8VJe7Hbzb/AMjtKKKK+mP2sKKKKAPHv2ofGB8D/BTxLeRMBcXEH2KAZIO+Y+WSD6gMzf8AAa/Ln+Gvs3/goP453Hw34SibkbtTuFx/vRRYP/f79K+MlGcCvl8xnz1+RdEfhnFuI+s4/wBjF6RSXzerPu7/AIJ++Chpvg3XfEsqYm1K6W2iJwf3UK9QeoyzsCP9gV9ar8orgfgd4OHgD4UeGdDMZimgs0adDniZ/nl68/fZq7xea+goU/ZUow7I/WMnwv1TBU6XVJX9XqyWlooroPbCiiigAooooAKKKKACiiigAooooAKKKKACiiigAooooAKKKKACiiigAooooAKKKKACiiigAooooAKKKKACiiigCIjINfmz+2r4LHhX41XV9FGVttZt47wMPuiQZjkA465QMev3/fA/SdumK+XP29PA/wDb3w2sPEMKbp9Fuxvb0hmwjf8Aj4i/WuDG0/aUX3Wp8jxNg/reAnZax1Xy3/A+G/A/iifwT4w0bXbYF5tOvIrkIG2+YFYEoT6MMg+xr9edJvodW062vIHEsU8ayo46MrDIP5Gvxpwa/Sr9jrxz/wAJn8FNNtpHD3GjltNlA6hUwYuD28tkHpwfoPPyupbmpv1PjeCsZy1Z4aT0auvVaM9+ooor3z9gCiiigD5h/bw8Gf258KbfWoo0afRrtJWkLYKwyfu3A9csY+Pavz33fLiv17+JHhdPG3gXXtCfyx9vspYFaVdyqzIQrEexwfwr8iLm2ks7mW3mQxyxOUdGGCrA4INfO5rT96M11/Q/F+M8LyYiFdLSS/FDE3fw9KTHrUttaT31xHBbQyXE0hCpHEpZmJ6AAda9r+H37HnxD8bbZ7jT08O2O7Bl1XMchwedsQBb6ZAB9a8inh6lV2jG58RhsvxWLly0qbb8l+b2PENxPFfob+xJ8L77wJ8Pr3VNUtWtL7W5knWNzyLdV/dkr/CSXkP0Ipfhf+xL4P8ABUsd/rckninUUO5ftaBLZTnjEOTn/gTMD6Cvo75IIQMiNBX0OCwLoPnm9T9W4e4fnl8/rOKspW0S6X3v0MjXfBeheJURdX0ex1NIzuRby2SUKfUbgcUmk+F9E8NW5i03S7LSoTyUtbdIlPXqFA9T+deVfFz9rDwV8LlntI7oa7rqEr/Z1gQ2xgSCJZOVTBXBHLDj5a+Kvix+0z42+LcklvdXn9l6O2R/ZlgxSN19JGzmToODxnoBXRXxdGho9X2R6mZ55l2AbtaU+yt+L6H118Xf2y/CXw8Fxp2igeJdcQlDHbNi2hbA+/LyD16Ju5BBKmvi/wCKHx98Z/Fq4Zdb1Rksd25NOs8xWydcZXOWIyeWJNedbeOtOz+FeBiMdOtonZdj8szHiPF5heKlyw7LRfPuMIwgr9GP2JPiM/jL4UjSrqXzL/QZBaHJJYwEZiJ+g3IPaMV+cx617j+yB8Rl8A/GKyguZCmn6yPsE3Pyq7EGJj24cAZ7Bmq8vrONZJ7PT/I34Yx0sLjopv3Z6P57fcz9N6KQHIzS19Yf0CFFFFABSUtIelAHw9+318MWgvNH8b2q5jkAsb0KvRhuaJz9RuUk/wB1B3r46DFSMcEV+tXxW8AW/wAS/h/rfh24YL9utysUjdI5Qd0b8dg4U+4GK/KDVNNudF1O7069iaC8tJnt5oX6pIjFWU+4IIr5nMKPs6vtFs/zPxPizAPC4tYqC92X5r/Pc/UL9mv4l/8AC0PhTpOoyTedqECC0vifvefGAGJ92G1/+B16qB1r87f2JPiofBfxFfw7eTbNL14COPe2FS5XPln/AIECU46kp6V+iSOGXNezha3tqSlfXqfo+Q49Y/Bwm3eS0fqiSloortPpQooooAKKKKACiiigApD0paQ9KAIm+630rgtaGNUuD7j+Qrv2HymuC15canP7kH9BX8/+MEL5RCXaSPVy7+I/QpDpQelA6UV/FsfiPoz8/P2nImj+NviNmGA5gZfceREP5g15VXtP7Wtn9m+MF1JjH2i2il6jngr/AOy14tX9y8M1FPKaD/upfcj96yd3wNJr+Vfkgooor6g9kKKKKACiiigAooooAKKKKACiiigAooooAKKKKDKrShWjyVNhzk7GOC7ZJGTzyefr3/Prihl2k8hgO4/HH8jTaRkDgg5GRjIODjr1H0FNH4Bxd4T5fnDliMA1Tm+y0b810Htxx1oOM881G+cjC8exojdZBlTnsfamfx5xBwfmvDtZwxdJpdJLVP5rQKKKKD4awUUUUAFFFFABRRRQAUUUUAFFFFAChsUgJUgg4I6EUUqnFBrSqzoz54bgCFXLOBzgbiATnsPWlxxj3z+P+QKcGKuCDjFNB9cDPQZ5I47fjSZ/avhrxtQz7DrJs3tKcV7rlZ3S6O/UVWKMGUlSO44qJreJ2LNEjMTkkqCSakopbH9ERyPLYe/DDwXyX+QABQABgDgAUUUUHuQXJ8IEBgQQCD1BpIUW3YtEoiYjGUGDiloo8jz8Vl2Exb569OMn5pP8xxO4knknqTTdoBJwMnvRTfM+chSrFSNwJ6A//qoPmM0lk/DGGnmE6cIcqvdJJ69FZXuxH+cFckdiRxTgBGAAMAdAKNuBmnsxYj0FUf5/8ZcXYrirHOtUdqcbqMb6Jfq2R0UUUH5wFFFFABRRRQAUUUUAFFFFABRRRQAUAZpyjIpACxAAyT0AoOmjRq4iXJSV2PHycjkUwttwTnBOOnemN5jF1X5Mcbzzz7D/AD+NSnnGe3T9P8BQ9D974S8Jsyzhxr45OnTfdateS6DWT5hgnAJz7/55/TpSgBQABgDgAUUVJ/ZfD3CuW8N0VSwlJJ9Zbt+be/yCiiig+wCiiigYUUUUAFFFFABRRRQAUUUUAFFFFAHpX7OsvlfGbw02/Z++kXOcdYZBj8c4/Gv0MXtX50/Ab/kr/hn/AK+f/ZTX6KIc4r+XvE6P+3033ivzZ+R8Vr/a4Py/Ud/eq1pJxqMP+/VZuhqfTiRfw4/vj+dfnHD75c1w77TX5nwNXWEvQ9Dj+5UtRR/cFS1/pLQ/hRPj3uFFFFdAgooooAKKKKACiiigAopKWgCHHWvg79vf4lnWfFWmeDrWVWtdMUXd2FbrO6nYpHqsZyP+utfZvxC8aWfw+8G6r4g1B9trYwtKRnBc9FQe7MQo9yK/JfxR4hvfFniLUtbv5PMvL+5e5lbtuZicD0AzgDsAK8jMa/JTVNfa/I/O+L8y+r4dYaD96e/ov8zOggkuriOGFGllkYIiIMsxJwAB3Nfq18B/hwnws+Gei6E2DdxQ+bdOMfNM53PyOoBO0H0UV8PfsZ/DF/HnxZt9SuIg+laCFvZSy5DTciFfruBf/tma/SNSNorPLKHJF1H12OXgzLuSlLFzWstI+i3fzZPRSUte2fpwUUUUAMYA0ucc0lc/4y8SW3hHw3qOsXb7Lazt3uJWzj5VUnA9zjAHqaT01M6tRUoOctkfE37Y/wAatYtPi9Z6Z4c1u504aBBiSS0kKf6RL8zgkHkbPLGD33D1rT+Fn7ed9ZCOy8c2Bvo/unU7BAsg68vHwp7cqVwB0Jr5U8R67c+KfEeqaxeYN1qFzLdSlRgb3YscDsMmsxRk18pLHVVWlKD0fQ/A63EGLp42dalNpN3s9Vbpp6H64eA/ir4Y+JWnm88Pazb6ki48xI22yR5JA3xthlzg4yBnHGa1fFnhXTPG2h3Wj6zZRX+nXSbJoZhlSOo9wQQCCMEEAgggGvyJ0XW9R8OX0WoaVfXOm3kJJjubSVo5FyMHDAg9CR+NfTnwp/bt1zQjDY+NLT+3bLhft1oFjuVHqy8I/wD46fUmvUoZjTqe7UVn+B9tl/FmFxcfY4yPK3pfdP17HH/Hv9lHXvhPdT6lpCT654ZLkidI901spyQJVHYAY3gBemdpIFeC7uMYr9Z/h/8AFvwn8UbA3OgarBe4UNJbE7Zov96M/MPTOMHsTXE/Eb9knwD8Rmubs6a2i6pMdxvdMbyyT6lOUOe/y5Pr3rKvgIVffovf7jz8x4Vp4v8A2jL5pp68t9Pkz8zKBj1r641//gnprkDp/Yvimxu1/iF9A8JH027/AGrGH7AHjst/yG9Bx/11n/8AjVea8vrr7P4o+Qlw1mUXy+zf3o+YDjPXIre8HeB9Z8f63DpHh/T5dR1CU/KkeAAO5ZjgKB6k4r7G8Gf8E/NHtJop/E3iO51MAAta2MQgQnPQuSxII9Ap96+l/Bfw88O/D7S1sPDulW+l23BYQJhpCO7sfmc+7Emuqjlk271XZfifQ5dwfXnJSxb5Y9k02/8AI84/Z2/Zysfglo7TzSLf+IrxALq72janOfLiyAQnTOeWIzxwB7juo7UigYPOa+hhCMIqMVZI/XMLhaWCpRo0Y2ih46UtFFaHYR9CKZ5m1GJHApR8xBrg/jb42Hw8+F/iLXg4jmtrRhASM/vm+SL8N7LUykopyfQ5sRVjQpyqydlFNv5H52ftMeND48+NHiS+SQPaW1x9htyPu+XF8mQe4LBmz/tVQ+AHgn/hYHxf8NaS0YltftQublXGVMUX7xwf94Lt+rCvP2lMjMzEszHJJ719gf8ABPzwT52p+I/FUyAiJV02BiD944klwemQBF7/ADHp3+SoJ18UnLq7/qfguXUpZpmylLrJt+m59vQptRR6CpqQcCgHNfXn9AxVkLRRRQUFFFFABRRRQAUUUUAFFFFABRRRQAUUUUAFFFFABRRRQAUUUUAFFFFABRRRQAUUUUAFFFFABRRRQAUUUUAFFFFAEW7JA9a5v4geFbfxr4O1nQrptsF/ayQFgMlCykBh7g4I9xXRkAN70gO/p92k0mrMwqwjVg4SV01Z/M/GvUtMuNG1W80+7jMN3aTPBNG3VHVirA/Qg19L/sF+PDovxA1PwxPKBBrNv5sKs3Hnw5OAPdC5OP7g/Dkf2yfAv/CHfGa+u4Y9llq8S30ZA+USHKyjPrvUsf8AfFeVeBvFtz4H8ZaLr9oCZdPuo59gP31B+ZD7MMj8a+Rg3hsTr0f4H4DQlPKM2V+krP02/FM/YXdx0pRyKy9F1W31nSrS/tZlntbmFJoZU6OjAMpH1BFaa9a+vP6ChJTjzIdRRRQWQkZyCeDXzDqn7D3h/wAR/EPXfEOr6zeS2F/evdx2FqqxbS53MGfByNxYYABxjnNfUG3g03knnp6VnUpQqK01c8/FYKhjFFV4qSi7q/c4vwH8JvCfw5tzF4d0S104NndKibpWyc4LtliPYniuzVdmfT0pe/HXFec/G/4vaV8HfBlzqt+fNu3BisrNeWnmI4Hso6s3Ye5ALfLTjfZIcvYYGk5u0YxV+yHfFj41+Gvg7pZutbvla6kH+jafCQ08x5+6vULxyx4HrkgH4V+Lf7XXjX4mebZWsp8OaO+R9lsJCJnXniSXgng4IXaD3Bryzxr441r4h69caxrl5JeXcjHaGPyRKSTsReiqCTwPUnqSa59PvV8xicwqTfLT0R+L5zxLXxkpUqD5Ydlu/Vhkscnk0FSKNxpK8rWR8J79Rh1pwBY4Aya9Z+FH7NHjX4tSRXFpY/2ZozEZ1K9BSNh6ov3n6fwjGepFfaXwl/ZL8F/C94LySA+INdjIYXl+gKxsDkGOPlU5wQTlhjg16GHwFWtq1ZeZ9flnDWLzC02uSHd/oup8hfCL9kzxn8UY4r6eMeHtDkwwvL1T5kiccxxcFsg5BOFPY19q/CT9mvwZ8IvKubCyN9rSqQ2p3gEk3Iw2wdEBBI+UZwcEmvW1jCIAPk+gqRVwOtfQ4fCUsPqld9z9ayzIMLlyUox5p/zP9F0JKKTIpa7j6kKKKKACiikNAET8Lmvz6/bn+Fw8L+OrXxVZxFbPXFKXG1cKlxGACSeg3rg+5VzX6DDn2Fec/Hr4ZQ/Fn4a6robKgvSnn2Urf8s7hMlDnsDypPoxrjxdH29Jw69PU+dzzLlmGDnD7S1Xqv8AM/K7TdRudH1C1vrOZre7tZVmhlT7yOpBVh7ggGv1X+CvxGtvij8O9I16AKss8W24iU/6qZeJF+m4HHqCD3r8pLuznsLye1uYnguIHaOSKQYZGBwQR2IIr6Z/Yb+LX/CLeMrrwhfzbdP1j95a7jwlyo6f8DUY+qKO9eDgazo1uSWz0Py7hnHvL8b9WqO0ZaPyfQ/Qeimodyg06vqj9zCiiigAooooAKKKKACiiigCJuAa4jxIuNTc+qiu2PQ/SuR8VR7bqN/7y/yP/wBevxbxWoe2yCc/5Wn+h6OAdq1u6MWiiiv4TR9OfEv7Zdi0PxLsLopiOewVd3PLLI+f0Za8Br6n/bd0xvN8L3yr8o+0RyN7/u2Uf+h18sV/avBVf2+T0n2VvuP27h6pz4CD8rfcwooor7s+lCiiigAooooAKKKKACiiigAooooAKKKKACiiigAooooAKcJGVSobAPYgEA+uDxTaKDzsZgMNj6Tp4impRe6aTT+TGoGGQ2CAOGHU9Oo/M5/QUiyKxIU8r1HcU+inc/n7iXwby7MHKvl0nTm/s7pv06Dhzx0ox82ByaYwO1yBvckkZO0D24HTrSnCFuflGME8Z6f40z+Zs78Os9yRydSi5xXVar1dthtFLuPrSUH5jVoVKTtUVgooooMAooooAKKKKACiiigB4PKmmsMg4I3DoSM4NLxjcKcNuDnrQejgsbWwFeGJoScZRaaa3uncYrBs+oOCKWgAs6jdgc8E8f54HNAIYAg5B6EUmf6NeH/F9LinLU5NKrCykvPuvJhRRRSP1UKKKUAsQAMk9AKDnq1oYem6tR6IaWClcgkE4+UZpVQJkjjJyaMZAbByRyD/AIU7+Ec1R/n74mcbVOIca8Lh5fuYNpeb6t/oR0UUUH4SFFFFABRRRQAUUUUAFFFFAEigEdMU0YPGKToaQlQ20nByAR1Iz0JA5x70HrYLLMZmE1DD05Sb2STYpGDikd1RSzEIB3JxQVzuHQcYYHnpzxin5OFB5IGM4Az+VFz904d8Hc1zJxq45qlDz1b9F0+YIFaMNknOflwQR9c0E5PQD0ApKKk/qTh3w6ybh9KUKfPNfalZv5aWQUUUUH6jBcnwhRRRQMKKKKACiiigAooooAKKKKACiiigAooooAKKKKAPRf2fYPtHxi8NLu24mZ84z0jY/wBK/RBB8oFfn3+zNB5/xs8OZXcqGd25xjEEmD+eK/QT0r+W/E2d8xpx7R/Vn5DxXK+MjHtH9WP7CptM5v4vqP51Ce1WtGXdqEI981+fcOQc82w8V1lH80fB1XanJ+TPQI/uD6VJUUf3B9Klr/SKj/DR8ewoooroEFFFFABRRRQAUlLRQBHs5FNB2n2p+QFrnPHPi6w8CeGNS1zUphBZWcTTSOT6dAPVicADuSBSbUU2zGpONKLnN2S1Z8mft7/FJDHpvgSyl+ZmW+v9rdFGRFGfXJ3MQfRD3r4xHzHmt7x14tvvHvi/VvEOoNm6vrhpmXOQg6Kg9lUBR7AV6L+yz8LH+KfxVsEmgEuj6SRfXu9dyOFPyREHg72wCD1UN6V8hOU8XXsuu3ofgWMq1c9zPlh1dl5L/hj7X/ZV+Fx+F3wusra6i8vVNQ/0y93DDK7gYQ/7qhRj13HvXtCr0pI41iRVHQdKkGDX1lOCpwUF0P3bCYaOEoQox2irDqKKK0O0KKKKAI8Z/CvHf2nfBnin4g/Ci/0LwsttLcXMsZnhncIZYlbdtQkYDbghySBgHnmvVbu7h0y2nuZ5Fit4ULu7HCqoGSSewArgvhd8ePCHxdjmTQ9TzeRFjJY3HyToobAfaeqng5GQNwBweKyqcslySdrnm4t0KsXh6s+VzTSV7NrZ2Py68ReF9Y8H6lJpus6bdaXeR9YbqIo2OxGeo9xWZnHSv158afDvw58QtOay1/SLbU7fB2+cmWTOMlGHzIeBypBr5K+Kv7BFxbma+8Cah9oTlv7K1BgH+iS9D7BgPdjXztfLJx1pO6/E/JMy4RxFC88M+ePbr/wT46A3dKToa2/FHhDW/BOqyabrml3WlXqdYrmMqSM4yD0YHHBHBrGBKGvIlCUHaSsz4GpQqUZOFRWa6PRlnS9WvtC1CG+068nsbyFg8dxbSGN0I6EEcivpn4W/tz+IPDogsfGFqPEViML9qgxHdKuAOR92Tp32k55Y18ud+KPumuiliatJ+67HoYLNcVgZc1Go15dH6o/V74afHPwh8VrVH0HV4ZbspvewmPl3MfAJzGeSBkAsuVz0Jr0TgDNfjLZ3Fxp9zFc2s8ltcRMHjlhcq6MOQQRyDX0V8KP23fF3gtoLHxKP+En0tcL5kh2XaD2k6P8A8CBJ/vCvcoZjCelRWf4H6flnGFGrani48r/mWq+a6H6H4IqQH2rzH4Y/H7wX8V41Gi6qoviuX066/dXCevyn72MclSwHrXpSjgkHivYjKM1zRd0foVGvSxEVOjJST6p3JqKKKo6gooooAh+6SO1fHf8AwUE8d/ZtF0PwjbyASXUrX10qNgiNMrGCO4ZmY/WOvsOWQIpJ6Cvyx/aV8eH4g/GXX79HZ7O0l+wW2TkeXF8uR7M29/8AgVebj6vs6Vl10Ph+K8b9WwLpxfvTdvluzyzkmv1J/Zj8DnwH8HPDtm8bR3Vxbi9uAwO7zJfnIIPQqCq4/wBnv1r89fgb4GPxG+Kvh7QvLL20tyJrr5MjyI/nkBzwMhSvPdh16V+sNuojiROw4rhyul8VV+i/U+f4LwXx4mS8l+pYooor6A/WAooooAKKKKACiiigAooooAKKKKACiiigAooooAKKKKACiiigAooooAKKKKACiiigAooooAKKKKACiiigAooooAKKKKACkpaKAPl79uv4e/8ACSfDG38QRIXu9Cn3nauf3EpVJOP94RtnsFP1H58E55r9jPFWgW3inw9qWkXiGS0vreS2mUHBKOpVsHscGvyL8W+HLnwh4p1XQ7xSLnT7qS2fIxkqxGR7HGR7GvnczpWkqq66H41xlgvZYiGKitJKz9UfoJ+xN8Rf+Ez+E8GlzzeZqGhSG0kBPzeSfmhb6bfkH/XM19D/AHcCvzc/Yu+Ix8FfFqPS55vJ0/XU+yMG+75wy0J+pO5B/wBdPxH6Rg7gK9LBVfa0V3Wh9zw5jfruAhd+9HR/Lb8CWiiivQPrAooooAhJ6ntX5uftnfEeTxr8W7nSopt+maGv2SJVY7TMcGViPXd8n/bMV+kFwdsUp/urX48eLdXm8Q+Kta1KYYlvL2a5fnPzO5Y/qa8fMqjjSUV1Z+dcZYqdLCwpR2k3f0Rk5wmPWkPT2FJX0H+xz8HNP+J/ji+vtbtUvtH0eJJHtZCCkszt+7V1P3kwrkg8EgA5GRXztGjKtNQXU/IsBg6mPrwo095P/h38kcF8MfgL4x+LU6NoumMlhu2tqF1mO3XkA/Nj5iM9FBPtX2b8Jv2LvCPgRYb3XlXxPqyjObuMfZozjnbEchup5fPYgA19A6bpVrpNnDa2dvFa28SCOOGFAqIoGAqqOAAOwq8UJHXmvqaGBpUNd35n7dlfDOEwNp1Fzz7vZeiGRQRRKBGoUDjAFTEgdqjOQAM1xnj/AOKXhj4aaZ9t8SavBYoQWjiY7pZcYBCIPmbqM4HGecCvQbUVdn1VSpTw8HKo1GK6vRHa4xxXnPxN+OnhD4T2rPr2pJHd7d0djCRJcy5zjEYOQCVI3NhcjGa+Svi3+3TrniEzWHgq3bQbBgVN9cBXunHI+UcrH1/2jxwRXzJqmqX2s6jNf6jdz311OxeW4uJC8jse5Y8mvHr5jCHu09X+B8BmvF9GhenhFzS7vb5dz6X8Xft5eKNU8S2Umh2MGlaJb3CSSQSgST3MYYFkdyMKCAfujIz94191+HdctfE2hafq1jJ5tjfW8dzC+MFkdQynHbgivxy5c1+gX7CvxH/4ST4b3Xhq5mDXuhzbYgeptpMsn1w28ew2iowOLlVnKNR3b1X+RycNZ9WxeKlRxM7uSuvJrovkfUlFIvSjIr3D9UFooooAKRhkUtFAH54/ttfB5vB/jhfFtlCF0jW2/fhRgRXYGWz/AL4G73If2r5usb240q+t7u0me2ureRZYpomKvG6nKsCOhBAOa/V74z/Du2+Kfw81bw9OVWW4iLW0zD/VTLzG/rgMBnHUEjvX5Sarpd3ouqXmmX0DwX1pM8E0Tj5kdSQwP0Ir5fMKLpVfaLZ/mfh/E+XvA4z6zSVoy19H1P1P+AnxPh+LPw00zWwU+27PIvYk/wCWc6YDjHYHhgPRhXpJHzV+bv7HfxiPw4+IK6NfzbdD110gcu2FguORFJ7Ak7D06gk/LX6Pq29Qw6Gvbwlb21JS69T9LyHMVmWEjNv3o6P1XX5k9FFFdp9KFFFFABRRRQAUUUUARk4rmPF0QKxP6Ej866jsaxfEtt5tjIepBBH518Dxxg3jMixFNK75W/u1OnDS5asX5nHUHpRRX+dko8srH154F+2Nojah8Lob1cAWN7HK2e6sDHj83X8q+JK/R741aCviP4WeI7ExmZ2tHljjXq0kY8xB/wB9KtfnDX9U+GuL9rlzpPeL/Bn6vwlW58NKl/K/wYUUUV+xn3gUUUUAFFFFABRRRQAUUUUAFFFFABRRRQAUUUUAFFFFABRRRQAUUUUAFFFFBnOnCppMY0SnplSM42nHX270pBCtjlv4ew/GnUU7nw2bcEZFnCbr4ePM+qVn96EV2DYKkEnAz0Pv7de9P5ZFfqG+63Y/Sm0u0bg2BuGcHuM9aLn4nm3ghhK154Cs4vs0mvS+4g9MZNNoKZCgMQFGPr9aULzyeMdh3/w/zzTufkeY+D2f4Jt0Yqa8mk/uYvy00DNCbsgEY45OeP8AP+NOLkKWPAABJPHB/wA/hQfneK4NzzAt+1w0ku9m1+CDJWjl6M5Ge2cfj/kim0HzNXL8VSdp02n6BRRRQcfJOPQcdtJkhjuOQT94tkk8n604FVPFMddykZxnH6HI/UCg/ReB+Jq3DWa08RFv2b0ku6e/3DqKbE+9BkjcOGx2NOqdj/SfA4uljsPDE0pc0ZpNNbWauFDqrqM4bnpzx70jHCnHXtxnmnfLzgBQTnApo/nbxe4y/s7CrKsLL35r3mui7erGUZoopn8Mu8tWFFFFBXJMUdeaDjtSucmkZgiZJAX1PT/PBoO6lgMTWaVOm230Qcf3ad0PIpDyyqeM98cDr1/L/OaQszISFw3ox9vbPf8Ar+IfWYHgjPcfb2OGk0+rTS+9hyxpKlyoB2KeoPzHPHpUe0Ev6OAGHYj6Urn6hlfgtnOKalipKEfW7+4VQrPtyAQcHJ6dev5GmkZQYBDHOQ2OOOOnXn6U6ii5+z5P4L5RgbTxknUl2bsvuQc5z908HCcYI7jv+tFFFI/ass4fy3KocuEoxivJJX9eoUUUUH0AUUUUDCiiigAooooAKKKKACiiigAooooAKKKKACiiigAooooAKKKKAPcv2P7H7V8WfPK5W2spZNxHQlkX+TGvuYivkv8AYi0rzL3xPqLRYCJbwRyEdcl2cA+2E/MV9aDriv5D8QcQq2cSivspL9T8S4jqupj5L+VJfr+oh71peHk3apGfTNZmcsRW14Xj33zv/dXH5153BGH+s57hodpJ/dqfH4l8tKT8jtV6ClpF6Clr/Q+Gx8iFFFFWAUUUUAFFFFABRRSZoAjYkdq+If28/i59svLPwHp0/wAkO271IIerkZiiP0B3kf7SHtX1R8WPiHZ/C7wHqniK+AkFtFmKHdtM0p4SMH3YjnnAye1flN4l8QXvivXdR1nUpDPfX873Ez9izHJx6AdAOwAFeRmFf2dP2a3l+R+d8W5r9VoLDUn709/Jf8EzAMnFfpn+yt8H1+FHw3tjdRlNc1ULd3xYDchI+SL6ID/30W9a+Pf2R/hKfiZ8T4Lu6h36LopS8uQwyskmf3Mfpyw3EHqqMO9fpeg2qABgDjFc+W4dq9aXov8AM8/g7K3GMsZUW+kf1ZNS0lLXvn6oFFFFACAYozQ3Sqd7dR2NvJLK6xxxqXZ2OFUDkknsKCG1FXZ84ftufFT/AIQ74ff8I9ZT7NV17MLBT8yWwx5h68bshOnILelfn/pmp3ui30F9p93PZX0LB4ri3kKSIw7hhyDXd/H34nSfFf4natrSuxsEb7NZIxPywISFOO245cj1Y15z9018jjMQ51rxei2P59z7M5YzHynB6R0j8uvzZ9jfBD9uWSz8rSPiCGuUHyprMCfMOePNjUcgA43IM8DKkkmvsvR9XtNc023vrC6ivLOdN8c9vIHjkX1VhwR7ivyg+EPw9ufil8QdI8PQBilzLuuXUf6qBeZG+u0HHqSB3r9X9H0230bTrSwtIVt7W1iWGGJOFRFACgewAAr2sBWqVoN1OnU/SeFcZi8ZQbrvmjHRN7vvr1sZvi3wNoXj/SH07X9MttSs3z+6uIw20kEblPVWwThlIIzwa+WPir+wVBKJ77wLqBtZOWGl6gxaM8HhJOo7ABs9eWFfZZ7c8UxkwcgZNdlXD06ytNXPo8dlOEx6tWppvvs18z8gvGfw88R/DvUmsPEWkXOlXGSEMyfJIAcZRx8rD3BNc5nHTiv2G8SeFtL8Xae+nazp9tqdjL9+K6jDqffB6HngjkV8r/Fb9gvT755r/wADagdPmOW/s2+YvAfZJOWX6Nu+orw62WOOtJ38up+YZnwdWo3qYSXNHs9/+CfEZUHpTQRj7tdR47+GXib4Z6iLLxLotzpcrZ8uR13RS4AJ2SLlWxkZwTjODXNKdrdN1eNKEoPlkrM/PKuHnh5uFWLTXR6MdbXMtpOk0EjwTIdyyRsVZT6gjpX6N/sZ674t8U/DCTVPFGqXGpQSXDRac9yoMhhTgsX+8+X3DLEn5OtfnXpum3OtarZ6daRNNc3cyQQxqMl3ZgqgfUkV+t3w58IWngPwRo2gWKgWtjbrEGAxvbGWc+7MWY+5r3crjJ8076H6RwZRqTrSqczUYra+jb7+h1tFIKWvoD9jCiikPSgDzH9ofx3/AMK6+EniDWI5DFe/Zzb2jKcMJ5PkQj/dLbvopr8picnJr67/AG/fH/2/XtD8HwSt5dmhvbpR90yPlYgfdV3n6SV8kIhkdVUFmY4AHevl8fV9rV9mtl+Z+G8V4361jlQhtFW+b3/yPsj/AIJ9+Ag0uv8AjGeMHaRptq3cHAkmOPxiAP8AvCvtfGG6V5/8DvAcXw1+GGh6CsapcQQK90Qc7p2+aQ57/MSB7ADtXoWea97D01Soxj1/U/Vslwf1LBU6XW136vcfRRRXUe4FFFFABRRRQAUUUUAFFFFABRRRQAUUUUAFFFFABRRRQAUUUUAFFFFABRRRQAUUUUAFFFFABRRRQAUUUUAFFFFABRRRQAUUUUAREc1+f37d/wAOjoPj+z8UW6t9m1qHy52A4E8QC59sps4/2WP0/QEckkV5H+058N2+Jvwj1jT7eHztStl+22S4yTKgJ2j3ZS6D/erixNL21KUeu6Pm8+wP17Azgl7y1Xqj8w9O1K50bUbXULOZre7tZVnhlTqjqQVYe4IBr9afhT44t/iN4A0PxDAUAvbZZHRGyI5OkiZ/2XDL+FfkZjnFfaX7AvxKWW21fwRdy/PG39oWQZuqHCyoPTB2MAP7zHtXjZbV9nVdN7P8z844Sxrw2LeFm/dkvxWx9q0UUV9MftYUUUlAFe6TzIHX1U1+PHjDSJ/D3i3WtMn/ANfZXs1u5xj5lcqf5V+xTHg+9fmx+2d4Cfwf8YrvUIrfytO1uNbyJkUhfN+7MuehbcN5x/z0HrXj5lBypKS6M/OeM8NKphY1Y/Zdn6M8F/hr60/4J++LbXT/ABR4l8PzAJPqFvDcwMWADeUWVlx3OJAeOytXyd9/Jq5o2r3mgX8OoadczWV9btvingco6H1DAgj8K8DDVvY1VM/K8qxzy/FU69r8r1Xk9H+B+ymeOBXMeL/HmheANMfUtf1O30y0XjzLhsbjjO1V6s2AeFBPHSvhaD9u/wAfQaAtk1ppkt8F2HUJYm3Hj72xWC7s89Mexrwnxj4413x/qjan4g1O41S+bjzJm4UZJ2qowqryeFAHNe9VzOlFe5qz9SxvGWGp019Xi5SffRL17n1L8Wf28Lm78+w8BWJtI/u/2rfoDIfeOI5A+r54P3RXybr3iDU/FOq3Gp6vfT6jf3DbpZ7iQu7HoOT2AAAHYACs/p9af82c14VbFVa2707dD8yzDN8XmEuatO66LZL5EdFFFcZ4HvDui5r2r9lTxXfeAfiTb+IGt9nh/wAt7TU7yV1ihijYBsl2IBKsqttGWIBABJrxmKQRNnYrt23cge+KmvdSutRZTcTM4QEInREBJOFUcKMknAAHNdFKapSVRPVHp4LE/U60a0fii7r/AIJ+sXw6+KXhv4q2N3feGr/7ZbW85t5HKMh3AA52sAcEEYJHPPpXaqACT61+dn7DnxFHhT4nyaHcELZa9H5akkALNGGaM/iC649WFfoop5HpX2OGrrEU1M/f8lzP+08Kq0klJNppdGSUUlG4V0n0QgPalIzVCwvYdWtIbm2njubaZFkjmhcOkikZDKw4IIIIIq/kUCTT1RGwBPtXwv8At1/Bw6Rq8HjvTYMQXrLb6iEHCygYjkx/tKNp7ZVe7V90k+/Fc9408I6f438L6loWqwi4sb6Ewyp3wejA9mBwQexAPauXE0VXpuD+XqeJm+XRzHDSovfdPs1sfj+CSFxwRX6X/so/GRPiv8O4Irybdr2lBLW93NlpOPklP++Ac/7StX56fEXwLqXw18Yap4b1NCLiylKrLtKrNH1SRfZhg/p1FdH8Afi1c/B/4iWOrCR/7NnIt9QgAzvhYjLAd2Xhh7jHQmvnMJWeFrckttmfj+SY6eT450qukW7Ndtdz9XAcUEYrO0rVLfWdPtr60mS4tbmJZoZozlXRgCrA+hBBrRBxX1p+8pqauh1FFFBYUUUUAFFFFADPeqepwC5tZYz0ZSP0q6DnFMddykV52NorEYadGSupJp/MqLs7nmroVYgjBFLirWqweRfTJ23ZH481Uziv83M4wksFj61CW8ZNfifYU5KUVJdSCeJZreVDgq6kEEZBFfmX438Pt4W8YazpBVlFndywpu6sisQrfiuD+NfpwV3EGviH9r3wl/YfxKj1WKNlg1eFZGc/dMsfyOB/wERk+7V+oeGuPVDGzw0npNaeq/4B93wtifZYp0W/jX4r/gXPCaKKK/p4/XgooopgFFFFABRRRQAUUUUAFFFFABRRRQAUUUUAFFFFABRRRQJvlCipBCxAOU59XX/GjyG/vR/9/F/xouj5SfFeS0ZOE8VFNaNNq6f3kdFSeQ396P8A7+L/AI0eQ396P/v4v+NF0Zf635H/ANBUfvX+ZHRUnkN/ej/7+L/jR5Df3o/+/i/40XQf635H/wBBUfvX+ZHRUnkN/ej/AO/i/wCNHkN/ej/7+L/jRdB/rfkX/QVH71/mR0VJ5Df3o/8Av4v+NHkN/ej/AO/i/wCNF0H+t2Rf9BUfvX+ZHRUnkN/ej/7+L/jR5Df3o/8Av4v+NF0ZS4p4fqfHiYfeiPuD6HI+tNMSbWAG0McnbwSfwqbyG/vR/wDfxf8AGjyG/vR/9/F/xov5nl1824Trq06lNrzsyIKAW/2sZyf84pgiIQjzGJ/vcZH6VY8hv70f/fxf8aPIb+9H/wB/F/xo5vM8KtR4FxHx+yfzSf4DJBuyVAQ9hyQKjRGAO9gx7bRj+pqfyG/vR/8Afxf8aPIb+9H/AN/F/wAaXN0PIqZT4fz0bh8ml+TIQH3cvlQMKuOlOqTyG/vR/wDfxf8AGjyG/vR/9/F/xp3R93l+f8OZXhoYXDYmMYR2V07X82yHDFiT07CibcrDygHXHVztOf1qbyG/vR/9/F/xo8hv70f/AH8X/GnzI/Oc2yXgrOsXLGYzFRlOTu/eSWi0SV9iFgw27QDz82TjA9vXvQVOVwcdc5HX0qbyG/vR/wDfxf8AGjyG/vR/9/F/xpcxz0eGfD2lZ+0hJ+bv+FyFVOG3EHOcEDGP/r0bAVwSTxg9s+/1qbyG/vR/9/F/xo8hv70f/fxf8aObzPoMNguAsM7x9n82n+bIPITBBG4HGQxJHH1p4AUYAAHtUnkN/ej/AO/i/wCNHkN/ej/7+L/jS5r9T6XD5rwjhlalOnFeVkR0VJ5Df3o/+/i/40eQ396P/v4v+NO6PWhxXw/T+HEQ+9f5kdFSeQ396P8A7+L/AI0eQ396P/v4v+NF0a/635H/ANBUPvX+ZHRUnkN/ej/7+L/jR5Df3o/+/i/40XQf635F/wBBUfvX+ZHRUnkN/ej/AO/i/wCNHkN/ej/7+L/jRdB/rfkX/QVH71/mR0VJ5Df3o/8Av4v+NHkN/ej/AO/i/wCNF0H+t+R/9BUPvX+ZHRTnTy8ZZOTgAOD/ACNNoPoMFmGGzGl7XC1Izhe1001ftdN6hRRRQeiFFFFABRRRQAUUUUAFFFFABRRRQAUUUUAFFFFABRRRWVWfsqbmZ1Jckbn21+x74faw+GMmosuDfXksise6piMD6Bkb8zXvY5IrlPhd4b/4RLwFoejsgSW1tI1lAGP3hXLn8WLGusBwwr+H+IcX9czOtV6OTt6X0/A/n3H1vb4qpU6Nu3p0E7103hCHAlkx1IX8hXNkV2PhqHyrBCRgvlv8P0xX6V4U4F4nOlXa0gm/m9D57HS5aVu7N6ikHSlr+4D5sKKKKACiiigAooooAj4pOFQ9qRjjNeN/tP8AxiT4Q/D2eS1mVdd1INa6fH3DnG6T6Ipz9do71E5qnFylsjjxWJp4SjOtUdoxV2fLH7a3xiPjXxqvhTTrgPpOhyHzyh4lu8ENn12AlB6Ev14r5vtLWa+uoba3jaaeZxHHGgyzMTgAD1Jps88lxNJNNI0ssjF3dzlmJ5JJ7mvqP9h/4MnxN4nk8aapa79M0ptlkJV+WW5/vjPURj/x5lI5U18kufGYj1/BH4NFVuIMx/xP7kv+AfU/7O/wnj+D/wAOrLSmVTqc4F1fyqc752A3AH+6oAUeoXPUmvVMj8qGGF9BS8da+thBQiox2R+9YahDC0Y0aasoqyJKKKKs6woopKAGdR7182/ttfFQeCfh1/YFlJs1XXt0HyNho7cY81v+BZCe4ZvSvo2aVYImc9AMnNflZ+0H8T3+LXxP1XWEkZtPhP2SyQ9oEJwcdtxLOfTdjtXnY6v7Gk7bvQ+N4lzL6jhHCD9+ei9Or+48zooor44/n693dn2H+wLN4VsrzV5LjU7dfFV23kw2kvySfZ1AYmMnh9zckDkeWD0r7fU7uT+Br8Y4J5bOdJo5GiljYMkiMQykdCCOhr6i+Cn7bWreGDa6T43Ems6YPkGop811EMcbwTiUZ78Ngk5bgV9HgsdTjFUpK3n0P1rh7iLD0KUcLXjyJbNbO/fsffvBFI/0rm/CPjTRvHelQ6roeoxX9lKMpJA2RnHQjqrDPKkAjuK6IDPXla99NPVH6nCpGpFSg7p9UTUlA6UUGxj6xoNh4isJrLU7KC/tJRtkguYxIjj3UjBr5i+K/wCwnoeurLfeC7o6Hen5vsVwWktnPHQ8unc8bh2AAr6yC8cU3ZwevNYVaNOqrTjc8rG5ZhcdHlrQT8+q9HufBn7OP7M3ibw38aoJ/FeiPbWejxG7im4eGaX7sexlOCQTux22jOK+81GxcAYpIwIx93aKcOCM9adGjGhDkiZ5ZllDLabpUbtNt3e5LRRRWx7JCc81Q1rVbfRtNutQu5lt7W1iaaWVzgIiglmPsACa0DzXzj+238SG8HfC3+xLWXZfa65tsq2GFuuDMR9cqh9nNY1qipU3N9Dzcfio4PDTrT2im/n0R8JfErxnP8Q/Hmu+IrguGvrp5Y0kOTHF0jT/AICgVfwrv/2Tvh3/AMLB+MulefD5unaX/wATC43D5fkI8tT2OZCnHcBvQ1411FfoR+wx8N/+EW+G0viG4Qrfa7L5oDDBWCMlYxj3Jds9wy+lfMYSDr4hSfTVn4nkeHlmmZKpU1Sbk/vufTirtUD0p1FFfWn78FFFFABRRRQAUUUUAFFFFABRRRQAUUUUAFFFFABRRRQAUUUUAFFFFABRRRQAUUUUAFFFFABRRRQAUUUUAFFFFABRRRQAUUUUAFFFFADccUkqb42HqKdSZ4oE9UflZ+0n8Of+FafF/WdPhhMOnXT/AG604wvlyEnavsrb0/4DXPfCXx5cfDH4haL4igZzHaTj7QiH/WwN8sifipOPQ4Pavs/9uv4aN4m+H1r4ms4N97okmZWX7xtnwH+u1gh9hvNfn/8Aw18liYPDYjmj3uj8BzrDzynM3UhorqS/P89D9ldOvYdSsobu3kEtvNGskci9GUjII/A1e7ivmz9iT4mnxr8MToN3IX1Dw+y2+W6tbtkwn8AGTHog9a+klGQDnpX1FKoqsFNdT9sy/FQxmGhWjtJX9H1RLRRRWp6ZCeTj1rxj9qL4PH4t/DuWK0izrem5u7JgBudgPmiyR0cduPmVD2r2jb82aMBh7VnUhGpFwlszkxWGp4uhKjUV1JWZ+Mlzay2VzLb3EbQzxOY5I3GCrA4II9QagcYNffn7TX7JqfEO8m8S+E/Lg18r/pFk21IrvGfmB42ydASTggDODyfhfxF4Y1jwlqkthrOnXOl3kZw0NzGUb6jPUe4r5HE4SpSlZbdz+fs1yXE5dWateHR9H/wTKooHWr+k6PqOvXsNlpdlcX11KwSOC2iaR2PoABmuRUpSdkrs8CFCpUfLBXZSbCnitTw54Z1fxbqsWm6Jp1xqd/JkrBbRl2wOp46AdyeBX0t8Jf2FNc14x33jS7OiWR5+w2pD3Lj/AGm5VP8Ax4+wr7G8DfDbwz8M9KFhoOlW+mW+SzlAWeQ88u7ZZjycZJwOBxXrYfLZT96rovxPucr4Ur4i1TFe5Dz3fy6fM+U/hL+wfcyyW2o+PbsRxgh/7Isnyzc/dllHAHqEz14YVm/to/A3SPBOj+Htb8N6VDpunwA2F0kCge8Tt3YnDguxJPy5Nem/HX9tHSPAt1caJ4Vij17V41Ky3YfNrbv/AHcj/WMO4HA6E5yB8e/EH43+NvifmLxBr09xasQfscQENvwcjKKAGwehbJ962xE8LRpulBXf9dTvzark+Bw0sJRjzTfVa2a7v/I4CrVhp91qdytvZ2013cN92KBC7H6Ac1VqzY6jd6XcpcWdzNaTp92WCQow+hHNfPx5b+9sfmUbXXNsew/Dn9mj4q6lq2n6rpuhzaO1rcpLFealIIPKdWyG2n5yAR2U1+k2ki7fTrY3yRRXpiXz1gctGJMDcFJAJXOcEgHHYV+b3w4/a6+IHgKWGO71E+JNLB+e11I75CCRkrN98HAIGSyjP3TX2v8ABr9ozwv8Y7NEsbj7BrQUGfTrpsSKcZOw8CRRg8jnA5AzX1WBnh4pxpN3fRn7PwxicupJ0qM2pStdStq12PXSvf0rhfjR4rHgv4WeJ9Z8zyJLWxl8lv8Apqy7Y/8Ax9lFd0Tzivmj9u/xU+jfCOHSYZQkmqX0cLpjlokBkbnt8yx/nXo1p+zpyl2R9pmmI+rYOpU7J29ehwf7C3xpeRpfh9qsuAqvc6Y569S0sXX3Ljj+/wA9K+1Bkjmvxq0bV7zw7q9jqdhO1vfWUyTwzL1R1OQfzFfqt8GvifZ/F3wDpuu25RZZUCXUCNnyLhQPMjP0PIz1Uqe9cOCxPtocst1+R8pwtnH1yn7Cq/fjt5r/AIB6F1FFLRXqH6AfK/7bHwT/AOEx8Kf8Jjp0WdV0WI+eqLlp7XOWH/bPLOPYv7V+f/U1+0EsSyxsjcqRgg9K/Mb9qT4Mt8IPiFIbSEpoOqbrmxIHyxnPzw/8AJGP9ll75rwcww3/AC+j8/8AM/JOLso5ZLG0Vo9JevRnuX7DHxt+02svgPV7nM0AabSmkPLx8tJFn/Z+8PYt2UV9lnvX42aHrN94d1iy1XTrl7S/s5VmhmjOCrA5H/6u9fqZ8DvixZ/GDwFY65bosNzkw3lurZ8mdcbl+hyGHsw71vgMT7WHJLdfkexwpnCxVH6tWfvx281/wD0uik7UteufoYUUUUAFFFFABSUtFAHG+Krby7hXA+8CD+HT+dYQ9K7bxDa/atPcAZYDIrif4q/hrxSyh4DOZV4r3KiTXr1R9NganPSt2Gnk14P+134Q/t74cLqkUbPPpcyy/IuT5bkI/wCHKsfZa94I281meINIt9f0S9026j822u4HglTONyMpVh+RNfmuR455dj6VdfZkn8uv4HuYLEPDYiFZdH+HU/L2itbxV4fn8KeI9R0e45ms53hZsY3bTgMB6EYP41k1/cGFrRxFKNWLupJNPunqf0HRqKrTU4u6YUUUV1GwUUUUAFFFFABRRRQAUUUUAFFFFABRRRQAUUUUAFFFFByYr+DMaetFB60VR/lnxDOf9q4jX7cvzYUUUUHzftZ9xdp9KNp9KSimHtKncKKKKQ/aVO4UUUUD9pU7i4+bFHXgCgAua+hv2TfgBp3xY1PUNW8R20k3h2xHkpEsrRi5nIyRuUg4RSCcEcsvOMit6NGVeahHdnoYLD4jG1o0qbu39y835Hzx0NHHvX2R+0L4B+C3wX0IxW3h+K/8TXSE2Wnm/uSF6gSyYkyEBHsWIIBHJX465K8Ak1riMPKhJQk035f8MdGNwNfBVPYualLryu9vUZiil2kdj+VJXLY8mTrU9woooqSPaT7hRRRQL2k+4UUUUD9pPuFFFFA/aT7hRRRQHtJ9xTjtR+Ndr8LfhTrvxb8TppOiQ5VcNc3jg+TbJ/eY/ngdSfxx7u3/AAT98SdD4k07djJHlPmuunha1SPNCN0e1hsrzDFw9pSTce58pjGaOjcV2PxO+GGt/CnxTPomt2zRsCWtrgD93cR5wJEOTwfTqOhANcdyK55RlCTjJWaPOrRr4epKnU0ktGmG0+lG0+lJRUHH7Sp/MFFFFBXtZ9wooooD2lTuLtPpRtPpSUUE+0qfzEcv+st/98/+gmpqhl/1kH++f/QTU1D6H97+CnvZFK/8z/JBRRRUn9ChRRRQAUUUUAFFFFABRRRQAUUUUAFFFFABRRRQAV2fwe8Lnxh8SvD+l4BjkuVlkDDIMcf7xx+KqR9SK4yvpr9izwh9o1bWfEksfyW6LaQMeQXbDyYPYgCP8GP4/KcU49ZfldWrez5bL1en6nh51ivqmCqS6209Xoj67iXy4lHoKfRRX8Q1JupPmZ+EBHGZZVVRliQAPevQrKJYLdEHQKBiuK0S2+030XGVX5iPp0/XFd6gwBX9eeD2WOjhKuOkvjaS9Fvb5nz+YTvJQ7ElFFFf0keOFFFFABRRRQAUUUh6UAZesapbaJp13f3kq29raxNNLM5wqIoJJPsACa/Lb49fFu6+L/xCvdXd2/s2Am30+E8COBScEj+833j7nHQCvob9uD46lF/4V9o9yN7bZdUmifoOqwcevDN/wEdyK+L/AHr5zH4nnl7GOy39T8d4rzf29X6lRfur4vN9vkdF4C8F6h8QvF+leH9PXN3fziPeRlYk6vI3sqgsfYV+rnw78E2Hw88HaX4e01NlpZQiJTjBdurOfdmLMfcmvBf2LPgg3gjww3ivVoWj1vV4gIY5Fw9vbZyB9XwrH2CdDmvp8HAz2ruwGG9jT5pL3n+R9PwvlP1LD+2qL35fguiJaKKK9U+7CiiigApD0paRulAHzn+2b8VT4F+F0mlWcoTVNfLWiAY3JBj98+CDn5SE7f6zIPFfnKoya+r/ANtb4ZePL/xg/iiWzOoeGooVt7c2ZMhtUGSTIuAQWYkluRyozwBXyj1H0r5XMpylO0lZLY/BeKa1evjZKpFxjHSN+3f5jh1z1ppADe1dH8PPBd38Q/GmkeHrAET304jL4yI06u59lUM34V9p/Ff9h7w/4k0qOXweRoerwRKgjlZnt58DHz9SrHjLLnvlSTmuajgqlem5w6fieVgMjxWPoTr0ldR0t1fofBLbe1HTqM10PjX4e+IPh3q503xHpVxpdzyU80ZSRc43I4yrD3BNc9/FzXHKLg7SVmeLVoToTdOommt09GdV4A+JviT4Xa0mpeHdUlsZc5khzuhnHI2yIeGHJ68jqCCAa+6/gh+2J4d+JH2bTNe8vw94gKqu2WQC2uGx/wAs3J+Uk5+RuegBY1+dIGfYUE5rvw+Nq0dN12/rY+gyrP8AE5bJKMuaHWL2+XZn7Qo6yKNpB+lOXH1r82Pgl+114m+Fy2+marv8Q+HowESCZ8XFuo4AjkPVQMfK2RgAArX3b8Nfi14Y+LWjJqPh2+S6wFM9s/yz27EfdkTqD1GeQcHBI5r6Shiqdde69ex+y5XnuFzOPuPln1i9/l3O+opM0tdh9IFFFFABSHpS0nagCFyEBJPAFfmJ+1Z8Sf8AhY/xf1NoJ/O03Sv+Jfa7TlSEJ3sPXLlue4C9cCvuT9pb4mf8Ku+E+rajBKI9TuFFnZc4PmyZAYe6qGf/AIBX5bEliSeSa8HM63LFUl11Z+V8Z5jaMMJB76y/RHS/DbwXc/EPx3ofh22DeZqFysTMvVI+sj/8BQM34V+teg6Na6BpFjp1nEtvaWcKQQxL0RFUKoH0AAr4z/YC+GrT3+q+NrpMRopsLMMvVjtaVx9BtUEf3nHavt4cGt8uo+zpc73l+R6vCOX/AFbCutNe9N/gtiWiiivXPvwooooAKKKKACiiigAooooAKKKKACiiigAooooAKKKKACiiigAooooAKKKKACiiigAooooAKKKKACiiigAooooAKKKKACiiigAooooAKKKKAMjX9HtfEGj32nXkK3FpdwvBNE3R0ZSrA/UEivyX+Jfgi4+HfjrW/DtyHzYXLRxPIMGSLOY3/wCBIVP41+vZ5FfGn7e/ws+02Gl+OrGHLWpFjqG0c+Wx/dOfoxKk9fnX0rysfR9pR5lvH+mfB8WZb9bw3toL3oa/LqeAfsy/FI/Cz4rabeTTGPSr8/Yb7J+URuRtc/7jbWJ64DAda/UiJgygqeDX4u8g1+mf7JHxQPxG+E2nR3U5m1XSv9AumP3js/1bn13Jtye7Bq5ctrrWi/VfqeJwbmS97B1H5x/VHutFFFe+fq4UUUUANI/CsHXvCOkeJoBBq2mWepQj/lnd26ygfQMD6Ct4DC0fjStfcynThUXLJXR5Wv7NHwwEglHg/TdwOceX8v5ZxXaaB4K0LwpC8ej6RY6ZHIwZ1s7dIg59TtAyfc1v0h+apjCMfhVjlhg8PSd4U4p+SSGtgL6d6+KP2u/2m5jLc+B/Ct0YQpaLVb+IlXyCP3MbA8Dhg579Omc+u/tZ/Gf/AIVT4Be0sJyniDV1e3tihIaBMYebI6FQfl5HzEHnaa/NssXJZiWYnJJ6mvHzDFOn+7g9XufBcU548MvqmHdpNe8+yfReY1mLsWYlmJySepptFAGa+a1kfjXv1GFKuO9droHwX8deJ4I7nTfCer3VtIm+OcWrqjr6qxAB/A1m+J/hz4n8Grv1vw/qWkxFiiy3ds6Rsw6hWIwfwNW6NVK7i7eh3SwGJjDnlTko97OxzgOKuaVqd5ouo21/p9w9reW8izRTRnDI6kMpH0IB/CqVFJNwd0ckJyoy5ouzP0i/Zc/aJHxg8PnTtVmij8U6eg89FAQXMecCZF/IMBwGI6BgK8T/AOChGs3E/i7wzpRhK2tvZy3KzEH53kfay59hGvT+9XzX4B8Z6h8PPGGmeIdOkZbixlD8fxqeHU+xUkfjX3t8ZvBFj+038DdP1zRFD6mlsNQsCrBjvK/vLdiO5wVI4w6rnoRX0VOrLGYeVO/vL8T9Vw+PqZ3lM8Ne842fm0rP7z856/Tr9kfwR/wg3wT0dZF23Opg6nN8+4Ey4KY9P3Yj49c1+enwt8Ez+PfiLoXhxUk/0u8SOcxqGaOIHMjYPHyqGPPpX612dvHZwRRRKI0RQqoowFA4AA7ClltHl5qj9P8AMrg3AuM6mIkttF+peooor3T9XIXYgV518bPhXY/GHwFe6Fdtsn/11nckZME6g7H+nJBHdWP1r0cDpS9KmUVOLjLZnNWowxFOVKorxkrNH42eIdAv/Cut32j6nbPaX9nM0E8T9VYHB+o9COCMEV6V+zd8a5/gx47jnuXlOg3+IdQhTnA52SAf3kJJ9wWHevpL9tT4Cf8ACS6XL470O23apYIBqMUY/wBdbqD+8x3ZBjPqn+6BXwnu4FfJVYTwVZNfLzPwXH4bEZBj1Om9neL7r+tGfslpt9BrFnBeWs8dzaToskU0TB0kUjIZSOCCCCCK0D0zXxV+xP8AH7Bi+Huu3GT8zaTcSnqOrQE/my591/uivtUNuGa+ooVo1oKaP2zK8fTzHDRrQ67rs+qJKKKStz1xaKKKACiiigCCZPMjK+orz/ULb7Fdyx4wA2R9D0r0SuV8V2PK3CjGPlf6dv8APvX4f4p5G8xyn6zSV503f5dT0sDV5KnK9mc91ooor+HfhkfTHxr+2V4DbTfE1l4mgixbagggndQBiZB8pPuyDA/65n2r5xr9I/iv4Hh+IXgXU9IdQZZIi0LE42SLyjZ9NwGfUZr8476zn029uLO5ieG5t5GilikGGR1OGUj1BBFf1v4f5ysfl/1eo/fp6eq6H67wxjvrGHVCT96Ony6EFFFFfqx9sFFFFABRRRQAUUUUAFFFFABRRRQAUUUUAFFFFABRRRQcmK/gTGnrRQetFUf5YcQ/8jWv/jl+bHjvXvP7Nf7N1h8dNL1a6u9XuNMNjOsQWGJX3blJJJJrwbqucV9wf8E80P8AwjfikgZH2yL/ANANehgacatZRmro04ewtLF46FKtHmi73XovIcP+CeGjN/zNV+P+2Cf41V1D/gnzpkFrO0Him9edY2MYkgTaWxwDg5xmvshjsHpVO1uYNW0+C6t28yC4jWSNvVWGQfyNfS/U6G3Kfr8+HMt5bKmr+rPy6/Z/+C//AAunxrdaNPdTada2ts8800SbmBDKqrg8Akt39DX0in/BPPR2GD4rvwfTyE/xrvv2dfhf/wAIR8QvirfttVJ9YEMCBcbI9vn8H0xcKP8AgPNe7yXkCXkVmzgXE0byovqqFQx/Auv51jSwVJQ9+N3r+Z5WW8NYJ0b4mneV31a2dlsz5LP/AATz0UKSPFd8f+2Cf4185eGPg/Z69+0BL8PJL6eOzjvbqz+2Kq+YRCshDY6ZOz9a/UmXPksM4OK/Pf4cjP7c1yM8/wBtanz/AMAnrHE4ajFQtG12jizjJMFh50VThbmkk9Xqu256n/w7y8ObP+Rn1LP/AFyj/wAK8K+Oei69+zr4osfCvh7xlr6ae1iLwIl68KozySAgKjAD7ufqTX6VCPADV+ev7fIz8YtO/wCwNF/6OmqsRh6VCjKpTVmrdX3Hn+W4XAYX22HhySuldN7fed14S/Yzs/ir4V0bxVqvjHVJtS1axgup5JwJ2y0akDexyQBgDPYCvcfgd+z7Y/BKy1G2g1GTV4ryVZi1zEqlCoI4xnrx+VdB8A+Pgz4K566Paf8AopawP2r7y4sPgF4ruLaeS1nRINssTFWX/SIwcEc9K6adKmqarcutr/ge3hsuweFw0cb7P31G97vXS73utS98X9Bi8XeDtb8KaOLeTXNQtPKjjHSIPkCSUgHy0+V8E9dpC5PFeEeGP+CelkkQfxD4quJ3PWHToFjC/wDA33Z7fwiu3/YctBJ8JrrVZpZLm/vtRlae4mfe77FRFG484AXoT3PrXu/i/UZtI8Kavewkefb2sssfsyoSP1FUqNKrFVJR3Q/qOCzGlHG16e6ul0S36Wuz5ul/4J++DGVhFruurIAdpeWBgD7jyhn868w8efsGeJNDtp7rw1qcPiAIcrZToLeUrz0YsUYjjqV7/jX/AGXvj94km+Kpj8W+MZpNFngleX+1roCFXHK4LnCc9AMelfZ//C5fArZB8YaF/wCDGD/4quaNHDV43jGx41DAZNmVFuMeTVrez/M/Ji5t5bG6lgmieGaJikkcilWRgcEEHoQe1Q45xmvYf2rpdGu/jRq99ol3b3tleRQzPNZzLLE0mwK2CvGcrk+5NeO4NfM1oeyqSguh+SYygsPXnSi78rav3s9zY8KaTF4g8U6PpcrtHDe3kNs7p95Q7hSR7819pQ/8E9PDrqC3ibVAD22R/wCFfJHwh0HUtb+JPh0aZp91qP2fULaeZbWFpTHGJUy7bQcKO5PFfrbGPkXd6dK9jLsNTqwk6kb6n6LwplWHxlCc8RDmaate/Y+S/wDh3r4b/wCho1P/AL9x1R1H/gnnpcseLHxfeQyZ4NxaLIMfQMtdh+2BrXxD0SHwvJ4B/tjc73BvP7Jt3m4Aj2b9qnA5bGfeuz/Zb8ca14/+Dmk6trt02oam0s8UlwUVC4SRguQoAzjAzjnHPOTXo/VsN7R0+TW1+tj6WOWZVVxMsH7G0kr31s1psz4k+Nn7L/ib4MWv9oTSR6voRcIb+2jYeUTgDzU52ZJwDkjOBnJFeaeE/B+teO9et9G0Sxk1DUJslYox0A6sxPCqO5PFfqb8b7GK9+EfjKOVBIP7Ju22sM8iFiP5Cvl//gnpplvLc+Mr/wAlGuohawrMVy6o3mFlB7AlFJHfA9BXHVy+HtoKLtF/ofMYzhuhDMqdCk2oTTfdq29j1/4FfBbxd8NvDdrYXOv6Tp1uvzTW2lacHeSQ4Bdp5DlmIA6pxwBwBXQaZ8CzpfxAu/GSeNPEUmq3amKWOWWFoGj52x+X5WAqk5Udj9Tn1mRgqMM1+efhT44eOJf2lLezk8R30mn3XiD7E1g8zG2ELT7Nix5wML0I54+tejN08OoQs2m7LXqfa4meGyqNGg4tpuys3o9Ffc96/aK/Z/8AGXxT0NFtdb07UpbSTzoIbuxWCbPIZVmUnAIx8pXBIGSMV8EeJvDmp+D9dvNJ1Wzk07U7N/Lnt5cZU4z24IIIII4III4NfsSr/IDXwl/wUI0m2tfGvhfUY0Vbm6spIpXxjIRwVz/32a4cwwsXB1U9UfNcUZLRVCWOpt8ytdN3TT9T5MoooXlhnpmvmkfkFON52PYvg1+zF4s+MUAvbYR6RoRYoNQvAcSkdfKQcvg8Z4XqM5BFe72H/BPGzjjP23xlczsenkWSxgdfV2z2r3zwh8Sfh74Z8O6ZpNr4r0SG2s4Et4kOoQkqqqAAfm9q8K/ax+POp2V14Wsvh14rgme7ef7QNImjndnBiESkrnGdzYHf3xX00MNQpU+aS5n/AF0P2CllWU4TCqpVXPLS9nrd22SZQ1b/AIJ4qYy2m+MJFcKcR3VkGDN2+ZXGB07HHvXzd8Vvgp4n+DuoxQa/aKLe4Zlgvbdt8EuOoB6g89CAa/TP4XS68/gDw/J4mJ/t17ON7vcgVhKVyQwAABHQgd815T+2+dK/4Udf/bmi+2farf7D5n3vO387Pfy/N/DNPE4Kj7FzirNK5pmvD+B+pyxNKLhJK9r+V7NPqfnFRRRXyx+Lkcv+st/98/8AoJqaoZf9Zb/75/8AQTU1Euh/fPgp/wAiKX+J/oFFFFSf0OFFFFABRRRQAUUUUAFFFFABRRRQAUUUUAFFFFABX6I/AjwOfAHw30mwlj2XcifaLrIwfNf5iD/ujC/8Br4//Z18DN44+JmnLLGWsLEi7mO3KnYRsU54+Z9vHcbvSv0EACAAdK/njxLzfm5Mvg9tZfoj8s4rx3POOHj6v8kPpCKM54p0UZkZVAyzEKB71+DYahPE1lSgrt6I/PXojpPClr+6eYj7xwv0H/166UDmqmn262tpHGvYAVb65r/RXhXK1lGVUMMlqoq/q9WfIV6ntKkpElFFFfYGAUUUUAFFFJmgBhGK8m/aF+NNn8F/BM1/uWXWLoNDp9qSCXlx98j+4mQWP0HVhXeeKPEVj4U0LUNY1G4+y2dnC080z5wqKMnjqT6Ack8Cvy8+OXxdv/jL44udYuN8Vig8mxtGPEEIPGe25j8zH1OOgFefjMSsPDT4nt/mfH8Q5ssuw/LB+/Lby7v5HD6pqV1reo3eo39w91fXcrTzTSHLSOxyzH3JNey/sp/BFvi746S61K3LeGtJZZrokfLcSdUg565xlv8AZBHBYGvK/BnhDUfH3ifTdA0iAz3t9KI0GOFHVnY9lUAkn0Br9UPhR8M9J+E/g+y0DTI8JAu6acqA88p+9I+O5/QADoBXj4HDOvP2s9l+LPz3hzK55livrVZXhF3d+r7HbRwrGgUcAU80DrS5Br6g/cElHYWiiigoKKKKACiiigCu4EsZVlDKexr5g+Nn7FGieMhLqfg8QeHtW5ZrcKRaTn3Uf6s+6jH+z3r6iPT1pCM5AP4VlUpQrR5Zq6PMxuAw+PpunXjdfivRnyl+xz+zxqvw6vdY8QeKtPNjrDMbG0gZlfZEMF5ARkHcdoBB6Kexr6s3cNtWlVcJjGKcOBTpU40YKEdkVgcFSwNGNGj8K77v1OX8beANA+ImkPpviDSodRtX6CVfmQ/3kYcqfcEGvhz40/sXa/4KMmpeEjN4h0bG5rUgG9h5PG0DEgAxyvPJ+XAyf0L4A4puzOcjcPesa2Gp117y17nBmeS4XMoWqRtLpJbr/M/F90aNirAqwOCCORTa/TD41/sreFfi6ZtRhT+wvERUhb61UBZW5I81Oj9T83DdOSABXwb8U/gv4r+EWqm11/T2Fu5Pk39vl7acZ/hfHB/2Ww3tyK+ZxOBqUdY6x7/5n41m3DuJy98yXND+ZfquhwXPWtbw14r1fwfrMGq6JqM+l6hCfkmgYqcdwfUHuDwe9ZYcpxTK4YScXeL1PmqVSpSmpQdmtmj9Cv2Xv2pL74wak/hrXNKZNYht/P8At9ov7iRFwGLqTmNslcYyCSfu4AP0yoxXzX+xR8KR4I+Hf/CQX0OzVtdxP8w5jtxnyh/wLJf3DL6V9K5POK+1w7m6UXU3P6NyZ4iWDpyxLvJq/nZ7X8ySkPSlorpPdI92CBSB8g9hScMa4X4zfEKH4XfDrWPEU+1ntoSIIicebK3yxr9CxGfQZPaplJQi5PZHPWqxoU5VZuyim38j4n/bc+KI8Z/EhPD1lNv0zQQ0TlWyr3TY8w/8BAVOehD+tfPek6bda3qVnp1lE013eTJbwRL1d3YKoH1JFGp6nc6xqN1f3kzXF3dStPNK/V3Yksx9ySTX0n+wz8LV8VeObnxTexb7LQwFtwyna9y4IBB6HYuTjsWQ18heWMxHq/uR+BJVM8zS9vil9yX/AAD7T+FXgWD4ceANE8P25VhZ2ypJIowJJDy7/wDAmLH8a7IUwtggdjSp1+lfXRiopRitEfvtGnGjCNOCskrL5E1FFFWdAUUUUAFFFFABRRRQAUUUUAFFFFABRRRQAUUUUAFFFFABRRRQAUUUUAFFFFABRRRQAUUUUAFFFFABRRRQAUUUUAFFFFABRRRQAUUUUAFFFIelADOCK5zx74TtfHHhPVNDvBi3v7eS2ZgASm5SAwz3BwR7gV0e/kU0DJz2NJpNWZjUhGpFwkrp6M/HbxZ4avvB3iXUtB1JPLvLK4e3lA6Eqcbh6gjkHuCK9W/ZJ+Kn/CtPipbW11MU0bWttnc8/Kjk/upD9GOM9g7GvVf29PhP9lv7Lx3YQ/JNts9R2j+ID91IfqAUJ/2U9a+PAcHNfI1ISwmI06ar0PwDGUqmR5o5R6O681/wx+0MTrIqsOhFOTpwMV4r+yx8Ux8VPhhZzXcvmaxp2LO+LHLO6gYkPrvXBJ9dw7V7SvPNfWQmqkVKOzP3fCYmGLoQrQeklcloooqzuCkpaKAGHoaa7BFL+gpAc/lXK/E7xEfCfgDX9XVlWSysZpoy5wN6oSoz7tgUpOyuc9aapwc3slc/OH9p/wAfv8RvjFrl0kpexsZPsNoN2QEj4JHszbmx/tV5N2p8srTSPIxyzEsT7mmkYavhsRUdWbk+p/MuYYieLxM6k922yzYWNxq1/b2dlbyXV3cSLFFBCpZ5HJwFAHJJNfoT+zb+yxp3w20y11rxBa2+o+K3+cuf3kVpzwseRjeMcv1ySAccnxb9g/4WweIPFl/4vvYfNt9KAt7IOpI+0OMs4OcZROMEH/Wg8ECvvZQc8Hivcy/CxUfaS36H6jwrklL2SxlZXb2T6W6+oLAqDhQPpVHUdItNWtZrW7t4rq3mQxyQTIHR1IwVZTwQR2NameKTbXvH6W6UGrNHwT+1Z+yva+CrS48YeEoWi0hGU3umrki2ycebGSc7M4yv8Ocj5eF+UP4a/Y/XNLtNc0a80+7hW4tbqF4ZYn6MrAqyn6gkV+RvjfwzL4L8ZazoM7F3067ltt+3bvCsQGA9CMEfWvmMywyhJVI7P8z8Y4rymnhKkcRSjaMr3S2T/wCCYWflxX2/+wD47+3aHrnhK4mBezlF3bIzEt5b/LIAD0AYKeO7n8fiDsDXvv7EeuTaX8eNPtI/9VqVrPbyj2VDKP1jFc2Am4Vo266HicNYqVDMIJbSdn89D6+0D9nvTPDvx31L4gwGLy7y1bFqyndFdOQJJVPQBkByDk5dugr2fI47UcdaWMYHrX10YRgrJH7/AEaFPDpxpRsm236skoooqjpCiiigCvJEsiMrAFWGCPWvzW/ap+Aj/CPxa1/pkL/8ItqkrNasoyLaXq0BPYdSvqoI5Kk1+lrc8VyXxD8CaZ8SfCepeHtUhEtrdoVDEZaJ8fK6+jKcEf4VxYvDrEU+Xr0Pm87ymGZ4Zw2nHWL8+3oz8krC9uNMu7e8tJntrq3kWWKaJirxupyrAjoQQDmv0t/Zn+PUHxm8Hqt20cXiOwxHfWykDd/dlUf3W/RgR0wT+e3xP+G2rfCrxhfeH9XT97AQ8NwoIS4iP3ZF9j+hBHUGk+G/xF1X4VeLbHxBokxiuIDtliJ+S4iJG+Jx6HH1BAI5ANfPYWtLCVeSW3VH5NlGY1skxjpVk+Vu0l28z9dep46UBcnJrjvhn8RtJ+KHhGx1/SpN1tcLl424eGQcNG47Mp49+CMgg12nQV9ammro/dqVSFaCqQd4vVMfRRRTNwooooAYDkVUv7Vbu2dD0YYq3yDSYBNefisPDFUZUaivGSaafZ6FJtO6PNZ4mhleNh8yEijqK3fE2neXItyg+VuG+vY/0/KsHpmv89uLMjqZFmdXDSWl7xfdPY+sw9VVKaaGsNrV8W/ta/C//hG/Ekfiizi22OqPsnUYwlwATn/gagn6qxJ5FfaZwea53x74RtPHHhXUdFu1/c3URTcBko3VXA9VYBh7gUcLZ1LJsfCq9YPSS8n/AJHv5XjpYDExqrbZ+h+ZdFa3inw3eeEfEF9o+oII7uzmMUm3O1vRlyASrAhgSBkEGsmv7Oo1YV6cakHeMkmmuqZ+70KsK1NVIO6YUUUVsbhRRRQAUUUUAFFFFABRRRQAUUUUAFFFFABRRRQcmK/gTGnrR2FB60dhVH+V/EP/ACNsR/jl+bCvub/gnf8A8ix4r/6/Iv8A0A18M19zf8E8P+RX8V/9fkf/AKAa9XLf4y+Z28Jf8jSHo/yPrS9Oy2kfuoJH5V47+yb41/4TH4QWEbyb7rSZpdNl9thzGOv/ADzaP9a9h1NwtjMf9k/yr4g/YE8Z/Y/GHibw5PKx+3QrfQ7m+XdGxV8D+8RIp+iV9POpyziu90fr+Lxn1fH0aTekk1+Vj7iSCOKWRkQKZW3uQPvHAGT+AA/CvF9N8a/25+1dqGhxSb4NF8OFHX+7NLNC7d/7nlfka9j1C8SysZriRgqRoXZicAADJNfE37H3iiTxp+0d4216TfjUbS4uVEhyVVriMqv4LgfhRUqcs4xT3ZpjsXGliKNBbyd/kl/mfckqbo2r89/h0N37dNz/ANhrU/8A0Cev0HlfZCx9s1+Z0nju3+Hf7WmqeI7tC9paa/eCbGSVjdpI2YAdSA5OO+K5sba0L/zI8niGpGm6E5OyUk36I/TDJ289K/Pb9vddvxi04Zx/xJov/R01fe+ha7Y+INLtNQsbuK6trmNZYpom3K6kZBB+hrwL9or9lW5+NXi2x1uz16LS3htBaSxzQNJkB2YMMEf3yMfStcTCVWjKEFdu35m+eYWeZYJRw65ndPdbHqPwAOfg14LHcaPaf+ilrmP2vmK/s/eKuwKW/wD6URV6J4E8Nr4K8GaLoKz/AGj+zrKG084rt8zYgXdjnGcZxXgn7bnxN0rRfhvc+EzcLJrGrtE0duhBaOJJFZpG9Adu0Z5JJxnacE2qNG03srfgb42osJlTjVdmo2+drWNT9hdj/wAKRhA6m9n/AJivZ/iGwXwJr+Vx/oM//otq+YP2EvirpKeHrjwRdTJb6rFcyXNsjvjz42ALBfVlIJI9DkdDX1frumR69ol9pzPtS6heAuvJUMpXP60UJKdBW7CympDEZZGNJpvlt6O2x+TPw++H2rfE7xLFoeiJC99KjygTyBFCqMnJr1n/AIYf+JeQfI03n/p7/wDrV798Av2RL74SfEB/EF/r0N+kUEkMENvCyli3G5iTxgdh3PXjn6S1PVLPSbOe6vLiK2t4EMkk0rhURQMlmJ4AA7mvPpYGLhepdM+ay7hukqMp4xuLu+q2PyU+IXw91b4ZeJpdF1tIUv4o0lIgcOpVhkYNcy3DGvU/2lfH9n8SPi9rGr6ZIs2nqI7eCZQR5iogBb8W3Y9sV5XXgVlCM2oO66H5Zj4U6eJqRpu8U2l6X0Pav2T/AImWfwz+KEct5aT3g1SJNNjEGPkeSaMhjnsNvav03jOVVvWvyC+Gf/JRvC3/AGFbX/0atfr5bMDCn+7X0OWTcqTi+h+s8F151MLOEnpF6fPc8h/aC+PWm/BK10j+0dMudS/tMTIn2cqNhQJnO713j8qxv2J8f8KA0qT1urr/ANGtU/7S37Pl38d08PrbaxHpI01pjIZIDKXEnl9ACOmw/nXa/Bn4Yx/CHwBp/hmK/bURbs8jXDxiPczsWOFBOBk9Mn612pVHXu17qWnq7H0lOniXmU6lSP7tK0Xpu7X8y18ZTj4S+Msf9Ai7/wDRD18zf8E6z/ovjle/mWf8pq9s/aa+JWjeBvhVrsN9cj7XqlnPZWsEfMkjuhTIHZV3ZLHgcdSQD8wfsK/E3SfB/izWNB1Kb7NNrnk/Y5X4jaSPf+7LdmYONueCQRnJUHOrUhGvBN9H+J5OOxdGnm1BOS0TT8r7fefflw22JiPSvy68HcftQ6Z/2NS/+lVfqKHWaLcDlWFfKfh/9jG50n41xeL5tdSbSYNTbU47ZISsxbeZEQn7uA2MnuB2J4uvTlUcHFXs0zqzrB1cXVoSoq6jK78lpqfVy8KPXFfDv/BRFifEPg7/AK9bn/0NK+35pFiXc5CjHevzs/bW+J2mePviFY2OlTpdWuiQvbyTx8q0zP8AOoOOQu1RkZGc+lY4+UVRkm9XYw4pr06eWypyeraSXfVHzp0NFHU1o+H9Fn8ReINM0i2Ki4v7qK1iLnC7nYKM+2TXyMVzOx+FUoOpNRW7O3+D3wJ8TfGfUmh0iJbbTYWAudTusiGP2GB87Y/hH4kDmvu74Nfsu+EfhL5V5HD/AGxry8tql6oLRnGD5S9Ix15GW5ILEcV6L4F8Iab4H8M6foulW621jaxCNFVQC3qzY6sTkk9SSSazfip4T8QeNPDD6V4f8THwtLKcTX0VuZZin91CHXZn+8OfTFfZYbDRoxTavL+tj91yzJaeX0PayXPNK/z7K+nzOQ+MH7T3g74SQz2c90NW15F+XTLFgzK3YSP0j7dfmwchTXwL8YvjHrPxm8TNqurv5UEe5LPT4nJitYyeg9WOBufALYHQAAfRj/8ABPORyzt463EnJY6Xyf8AyLXAfGv9kJ/g94Em8Rt4nXVRHNHF9n+weVne2M7vMbp9K4sZTxVSLbsoromfJ57/AGvi6cpThyU462TWy6t9T5yooor5g/LSOX/WW/8Avn/0E1NUMv8ArLf/AHz/AOgmpqJdD++vBP8A5EMv8T/JBRRRUn9DBRRRQAUUUUAFFFFABRRRQAUUUUAFFFFABRRXpXwE+GZ+Jnj62tZ0LaZZgXV4xB2sgPyx5x1c4GMg7Q5HSvMzHG08BhZ15uyim3/kcWMxEMLRlWm7KKuz6g/Ze+HJ8E+BIr+7g8rU9TxPKGA3ImP3aHjI4O4g9Cxr2sN97imRxiGIRr0ApxyQa/ibNsfPM8ZUxE3rJt+nl9x+A4rETxVaVae8n9w/HPtWt4csjPfBz91Bk/U9P61k9cV22hWIsbNcjDt8zfU1+j+GmQPNc1jXmr06dm/XojxcbV9nTcVuzXCgCnUUV/dKSSsfMhRRRTAKKKTtQAwHp2FMYiNSTwvc0vQDvXy5+2J+0KfAmit4P0K5265qER+03EbfNZwHjr2dxkDuBk8Eqaxq1YUYOc3oebj8dSwFCVao9F+L6L5nkf7ZH7Qa+ONYfwboE7PoenzZvp0yBc3CkjYD3RD+BbnkBSflwDJoJzX1N+xr+z6fGOrReNdetg2i2chFhBKvF1Op++QeqIc/Vh/skV8p+8x1f1/BH4X/ALTxFmHr9yR7R+yF+z+3w28PHxHrUJXxDqcQ/dOuGtITgiP1DNwW9MKOxz9Jk8MRzS7Ni4UcCjbjPFfWUqUaMFCOyP3TA4OngaEaNNaL8X1b9SUdKWiitT0gooooAiJ46VGzLChY8L3NSdMCvlP9tT46/wDCJ6AfBOkTJ/a2pwkXrAnNvbNwRx0Z+R3wu7j5lNZVasaMHOWyPMzDHU8Bh5V6j0X4vojR0f8AbU8N3Hxcv/Dl55Vr4b3Lb2euFsKZhkMZM8CNjwr9sZbhsr9LxSxyIHUhl7Ed6/GFeTX0r+zX+1fdfDme08O+K5JL3wyWEcN4SWlsB245Lxjj5eqjOM/dPk4bMVOTjU0vs/8AM+Aynix1azpYuyUno+1+jP0QDUvBrM0zVLbVrOG6tJ4rq3mQSRTwuHR1IyGVhwQR3FaQOK9s/UIyU1eI6iiigoSloooAYBWN4h8N6d4o0240/VLOC/sbgBZYLmIOjjORkH0IBHoQDWywyaXgigzlGNRWktD4e+OH7DktmlzrPw/LTRAb30Wd8uOefJkY8jB+6xzwcMSQK8K+DHwf1Dx98W9P8MahZ3Fmls5n1GOeNo5IooyN4IIypJIUZHVhX6pOoOPas3+xbGDVH1GO0gW+kjELXAQCRkBJClupAJJx7mvMngacqiqR07rofGV+FsJVxMMRT91J3a6P/IsWVnFYW0UEcaxQxKESNAFVVAwAAOgAq8BmgDNKTivTPtIpRVkLRRSdRQWR7e/SvgT9uz4qnxF4vs/B1jNusdHxPdbGyHuWXgH/AHEP5yMD0r7F+LvxCtfhd8PtY8R3IVmtYT5MTH/WyniNPxYjOOgye1fk/rGr3euatealfzNPe3kzzzyscl3YksT+Jrxcyr8kFTW7/I/OOL8y9hh1hab96er9F/mQQW0t3cRQQRtNNKwRI0GWZicAADqSa/Vb4B/C+L4T/DXStFCr9tCefeyL/HcOAX57gcKD6KK+L/2KPhO3jj4knxBew79K0DbONw4kuWz5Q/4DgvkdCqetfounzKMcCjLqPLB1H129DDg7LvZ0pYuotZaL0W7+bJMCloor2j9OCiiigAooooAKKKKACiiigAooooAKKKKACiiigAooooAKKKKACiiigAooooAKKKKACiiigAooooAKKKKACiiigAooooAKKKKACiiigAooooAKKKKACiikNAHLfEXwVY/ELwdqvh+/TdbX0DRMcZKHqrj3VgGHuBX5M+LvDV/4M8S6loWpxGG+0+doJV7Eg8EeoIwQe4Ir9igMV8V/t3/CMFbPx9p0RVhss9RCKMbc4ilb3yRGSc9YxxivJzCh7SnzreP5H59xZln1rDrEU170d/TqeNfsr/F4fCn4kwLdylNE1TbZ3hJAWMk/u5T7KxOfRWbrxX6cxOHXK8g1+L3NfpL+yF8XT8S/hrDZXkvmazom20uSzZaRMfupPxUFSepZGPeufLa6d6T9V+p5HB2aL3sFVfnH9UfQVFJS17x+sBRRRQBH3ryH9rC9On/ALxZIF3FrdIsZx9+RE/8AZq9cH3mrz39oLShrPwV8YW5bb/xLp5Mn/YUv/wCy1lVXNTlHumedmMXLCVIx3cX+R+T9FFFfCPRn8wz/AIh+iX7B1lHbfBaWZM7rjUZ5Hz67UX+SivpICvjn/gn341t5NC8QeF3ZVube5GoRoT8zxuqoxHspRc/74r7GBya+1wclKhBrsf0ZkFSNTL6Th0VvmtySiiius+jIWUNx2r8u/wBrHyv+F/8AizyNuzzIc7MY3eRHu6d85z75r9Ob+7isLSWeZ1iiiUu0jsAqqBkkk9AK/Iz4h+Jh4z8d+INbXeI9QvprmNZDkqjOSq/gMD8K8TNZJUox6tn5pxrVisNCl1bv8kc5ypr2j9j8SD9oDwxs/wCnjdjrjyJM/wCfTNeM/wAIrs/hL8Q3+FnjKLxJBafbr20t5ltYGbbGZXQxgv32gMTgYJwBkZyPn8PJQqxk3ZXPyvLasKGKp1Zu0YyTb8kz9SPF3jnQ/AOjyap4g1KDS7FTt8ydsbmwSFUdWYgE4AJ4PpXlHwa/av0L4yeNr7QLexl0p0TzbFruZd14ozvG0cKwGDtBbI3H+GvgP4gfErxH8T9ck1LX9RkvZm4jiB2wwrjG2NBwo47dTyck5rH0DX7/AMLa3p+raXcNaahYyrPBMuDtZTkcHgjsQeCMg8V7ssyvUSivd69z9Dq8YuWKgqStTT1vu0fsl9abnBNcF8H/AIm2XxZ8B6dr1oyq0q7LmENkwTL99D9DyM9VKnvXeKOma91NSV0fqlGrCvTjUg7xkrpk1FFFM6AooooA8P8A2lvgRb/GXwY/2RI4fElgDLYXLADd/ehY/wB1v0YA9Mg/mhqGn3GlX1zZXtvLa3VvI0U0EyFHjdTgqwPIIPav2ZAzzXyb+2L+zn/wldhceN/DlsW1q1QG/tYhzdwqMbwB1kQAfVR6gA+PjsJ7Ve1gveX4n51xPkf1qDxVBe/FapdUuvqj5y/Zt+O958FfGCG4kkm8OXxEeoWo+bZ/dmQf3l7+q5HXBH6XaRq1prumWupWMyXdndRLNDNGcq6MMqwPoQa/G/oa+mv2SP2lJPh9qUPhHxBcE+HbyXFrcTPxYysehJ6RseT2Ukt3auPA4p037Ko9Ht5Hz/DGePDSWDxUvdfwvs309D9DBS1HG4kQMDxS4r6Q/ZE7q4+iiigYUUUh6UAU721S7t3R+QRg1wF1A1rO0TDlTjPqOxr0Zl3L7Vz3iPSxJD50Y+dOuO4/+tX4b4l8L/2vgfrlGP7ymm/Nrt8j0sFX9nPkls/zOYooor+IbShKx9MfOv7UvwZPirSP+Eo0e2L6vZR4nji+9PAOTx3ZOSO5G4cnaK+Ma/VRlDrtbnNfEn7TnwV/4QfW38QaPbbdCvJCZYox8ttOeSMdkbqOwORwNuf6L8P+KU0stxMv8Lf5H6Hw3m/I1hKz/wAL/Q8Gooor9/P1AKKKKYBRRRQAUUUUAFFFFABRRRQAUUUUAFFFFBzYhc1GQhGTTtuO9IykH/CkIJqj/MzPshzOrmVeUaErc0vsvu/IduKGu7+HXxu8XfCm0ubfwzqqafHcyCWUNbxSlmAwOXU449K4LmjBNaQnKm+aDszyKGTZzhpqpRoTjJdUmn+R7VP+2H8VZ4WhfxHGyMMEfYbfp/37rzHwd4x1nwJ4ht9d0S6+x6nbb/KmKK4G5SrZVgQeGPUVhYNLy3WtJYirNpyk9NjrqZfn9acalSnNyjs2m2vTQ9e139qr4meJtFvtJv8AXknsbyB7aaMWcKlo3Uqw3KgIyCeQa4v4f/EnxF8LtXm1Tw7ejT7yaEwSSNCkoKFgxGHBHVR+VcrtpcnGKHXqykpuTuh1MDn9WpGc6c3KOzad16Ox7U/7Y3xWkjKnxJGR/wBeNv8A/G68k13WbzxHrF7q2oSCa8vJnnndVCh5GOWOBwMkk4HFZ/NGM9aupiKtVWnK5GIy/PsVFRrUpyS7pv8AQ7PwJ8YfGPw4k/4p7xBc6fFjH2fIkhPOf9W4K5684zyea9Vsf26fiVZwCOUaPfOAB5s9qwY47/I6jn6V87/nRtqY4itBcsZtL1N6GF4hw8eWlCaXazt+R7Z4i/bF+J3iCLyl1mDTEIIP2C1RSc/7TBiPwIrx7UdSu9Yv5r2/upr28mbdJcXEhkkc+pY8k/WqeDS4NTUq1KvxybOfEZdn2J/i0py9U3+hNDcS2k8c8UjwzRsHSSNirKwOQQR0INev+Fv2ufib4VjijXXl1OBF2rHqFukh/F8Bz+LV41g0Y9qdOtOk7wdicNlue4V/uaM4vyTX6H0Zcft2/EeaEokGi2zH/lpHauzD/vqQj9K8s8efGrxr8Sokh8Ra/c39shyLZFWGLPYlIwqsR2JBIrhzljzSfnWksTVmuWUm16nVXwvEVePJUhNrtZ2/ISijBowa4zyP9X81/wCgef8A4C/8i7pepXOjanaahaOI7q1mSeJyAdrqQynB4PIFevj9sX4rxxhB4ljC/wDXhb//ABuvFNtKSWrop1qlJWhKx34bLs+wicaFKcU97Jr9D2v/AIbH+LC/8zJH/wCANv8A/G6r3H7XfxWukKnxOY8jBMdlbg4/74/XrXjWDRg1q8XXatzs6nR4kkrOE/uZq+IPEmreKtSe+1rUrnU7xzzLdStI30Geg9hwKzSRnim80Aeorncm3dnlyyTOKkueVCbfo/8AI+iP2dvi98Tte8YaT4P0zxaYbeZZfL/tK3W7RQkZfGT8+MLwA3FfYcuhfFsWwT/hKfDKvjHmjSJt31/1+P0r8y/DXirVvButwaxot1Jp+owBhHcxAblDKVbGQeoJH413R/ac+KLjnxff4/3U/wDia9rD46FOnyzu35f8Ofe5T/aGGw/ssTQqSlfSydktLI6j9oP4p/EnTPGWq+EdY8XS3UFk6bv7OiFpHJuRXHCYYgBgMEnpXg+3JrT8R+JNR8XaxcarrF3Je6jclTNcSAbnwoUZx7AD8KzDkmvHq1JVZNtt+p8hjsqzjF1ZTdCbTbtdNtK+i1AFV71a0fU7nQ9WstTs5BFeWc6XEMhUNtkRgynB4OCBwap4NLgisTzY5Dm1N3VCd/8AC/8AI9qH7YvxWRQB4jjwP+nK3/8AjdL/AMNjfFf/AKGVP/AG3/8AjdeKYNHNdf1uv/Oz2VQ4l25Z/c/8j2w/tjfFYn/kZI//AABt/wD43XP+O/2ifHnxH0OXR/EOrx32nyMrtEtpDGdynIO5VB/WvM8ce9Lub1qXiq8k05uzIqYXiKrB06kJtPRpp6/gNopeaOa5Txf9Xc1/6Bp/+Av/ACIpf9Zb/wC+f/QTU1RygtJCcHAY59vlNSUPof3D4PYKvg8jlTxEHCXM3Zpp7LuFFFFSfvgUUUUAFFFFABRRRQAUUUUAFFFFABRRRSAkt7aW8uIoIInnnlYJHFGpZnYnAAA5JJ7V9/fAD4XL8M/BNtHcRKur3gE9468nefup9EU49M7j3rxP9k34OjV71fGWqRZtLV2SxhkXIklHDS88EKcgdfmBPBQZ+v4xs6V/OHiFxIq9T+zaEvdi7ya6vsfk3Ema/WJ/VqT0jv69vkPoopUQyOFAJYnAA71+GUaU69VU4K7Z8JsX/D9ib26VyMonzH69hXcIu3is7RtPFlaImBvIyTWltGT61/fXAXD0chyqmpq05+9L1ey+SPlcXW9rUbWy2JaKKK/TjiCiiigCIptpM4PtTjyOtcR8VfiXpPwm8I3Wu6tJiKEbY4VP7yeU/djQdycfgASeAaTkoq72OetVhRg6lR2itWzlf2h/jlZ/BTwabnEdzrd6Gj0+zc4DuMZdsfwJkE+vAyM5H5mazrN74h1O61PU7mS8vruQyyzSHLOxPJNb3xO+JOrfFbxZeeINZkzcTYSGFSfLgiH3Y0B6Ac/UknqTVX4f+BNW+JXiiw8P6Lbma9unwWIOyFP4pHI6Ko5J/AZJAr5TFVpYqooQ26I/C84zOtnWKVGinyJ2S6vzOw/Z++CF98avGUdmu+DRbMrLqN4v8CE8Iv8AttggemCecYP6faFoVl4Z0az0zT4I7WytY1hhhiGFRQMACuW+EXwv0j4S+DbXQtKj/dp+8nuHHz3EpA3SN7nAwOwAHau63V7uEwyw9Oz3e/8AkfqOQZPDK6Hvazlu/wBF5IlopB0pa7z6sKKKKAEAxQelGRVW5u47OF5pnCRRqWd2OAoAySaCW7asq6nJdJYXL2aRzXQjYwxyuUVnx8oLAEgE4ycHHoa/Jr4pDxOfH+ut4ujmh8Qvcs10k/Yn7u3ts2424424xxiv1n0zUbfVrCC8s547m1nQSxTRMGSRGGVYEdQQQc15d8ef2fND+Nuj/wCkxix8QW0ZWz1KMfMvfY4/jTPY8jJIxk58/F0JYinaD1X3M+R4iyupmmGXsZax1S6P/g9j8u6dgjmum+IXw4174ZeJZtD1+zNrdoMo45jmjPR0b+JTg89iCDggiuZyV4r5CUZQk4yVmj8Fq0KmGm4VFaS3TPb/ANn39pzWPgxeJp18JdW8Myv+8tC+XtcnLPDnjuSU4DHuCc1+ivhLxPp3jTw9Y63pN0l7p95GJYpYyCCD1B9CDkEdQQQeRX494I5r3n9lH49TfCvxhHpGozu3hjV5VjmVm+W0mPCzAE4A6B/9kA87QK9vA41pqnUenTyP0PhviKdGccNXd4vRPs/8j9K8cUppsbh0DDoaXPFfSH7Nuh1FFFAwooooAKKKKACiiigCLdSdPYUowuK83+PfxPi+E3w01XWmKfbdvkWUT9JJ3yEGO4HLEeimplJRTk9kcuIrQw9KVabsoq7+R8k/ty/Fr/hJfGVt4PsJt2naKfOu9p4kumXge+xDj6u4PSvmC1tZb26ht4I2lnmcRxxoMlmJwAB65p9/fXGp31xeXcz3N1cSNLLNKxZ5HY5ZiT1JJJzX0Z+xN8JH8Y+Pz4qvoC2kaEQ0RdflluiPlAPfYPnPodnrXyXvYzEev4I/BG6uf5n6v7or/gH2H+z/APC+L4S/DPS9GKIuoMv2m/kXnfcOAX57gYCg+iCvS+ppHUY9qevFfWRioRUY7I/e8PQhhqUaNNWjFJL5D6KKKs6gooooAKKKKACiiigAooooAKKKKACiiigAooooAKKKKACiiigAooooAKKKKACiiigAooooAKKKKACiiigAooooAKKKKACiiigAooooAKKKKACiiigAooooAZXP+MPC9l4y8O6jo2oxeZZ3sD28q99rDGQexHUHsQDXQg4pKTV9DOcI1IuMldM/ID4i+Cr34c+NdX8O3w/f2E5jD4wJEPKOPZlKn8a6f9n34tz/AAh+JNhqzSuNKnIttQhAyHgYjLY9VOGGOeMdCa+p/wBuP4ON4m8MxeNdMt2k1DSFKXYRctJak53H/rmxJ9lZyelfBYGa+Rr05YPEXj6o/AMyw9XI8w54aWd0/K/9Jn7L2F7DqVrFPDIssMqh0dGDKykZBB7girhHBr5U/Yi+MreK/DD+DNUnDajo6BrQseZbXoAPXyzgfRk9DX1UFwoFfU0aqq01NdT9vy7Gwx2GhWhs1r5Pqiaiiitj1BpqjqNnFe2k1vLGssMyFHjYZDAjBBHpir/UUmKCJRUlys/Hnx94UuPA/jPW9Cuf9bYXcsG8KVDqrEBgDzgjBH1rAzxivsP9u/4SNb39p48022Zo5dttqLIMhWGBDIfTI+TPT5UHU18ffh0r4vF0nRrSXTp6H8353gZYHGVINaXuvR7HX/Cn4l6h8JfHGn+IdP3O8D7Lm2DlRcwEjfGT7gZBIOCFODiv1A+G3xM0P4p+GbXXdFukuLeTAeMkCSCTHzRuvZhn8QQRkEE/keRluK3PCPjbX/AupfbtA1a60m5PDvbSECT2dejD2IIrfCY2VD3WrxPVyHiCeVt05rmpvVrqn3X+R+whbuOKQyADlsfWvzk0f9uf4maXa+VcPpeqPj/XXdoVfv8A882Qfp2ri/HX7S/xE+IEMsGo+IZrexkVke0sALdGVhhlYphnUjsxI5Nes8yopXV2feVOMsFGF4RbfayX43PoX9sb9pGzOmXPgXwveLcy3I26pfW8oKRx8hoAVPLHHz9gvynO4hfiiinfw++a+fxOIliZ80vkj8qzXNKuaV3Vnp0S6JBjjOKb0Nbfg/wpqXjjxLYaDpMLT3l9MsKAAkLk8s2OiqMknsATX1T4q/YNvLnxhZR6JqkGn+HTaRC5nmy8qTKAr7E/i3Y38kAFiOwqqWEq1ouUVsVgsnxWNpyqUY3SaX3+vY+P1VncKAXYnAAHJrdg8NxWF7FH4hu5dJQsN8KQia6RTnnyiy4PHRmU8g4INe3fFLVPBXwGjl8LeAkGpeLQDHf+JLkiWWzPQpAcbUk65ZRlAcZLcp85sSWLMS7E5JPU0pwhQaT96X4L/MyxWHhgKijKSnNbpbLyv1fc/Qn9kzxd8KrLSn8P+Eb+7t9TuJDLLbau+24uGX+IAfuzx2TnAyRxmvpUHvnj6V+NNjfXWkX8F7Z3Ettd28iywzwuUeN1OQykcgg96/UX9nT4pS/Fr4YadrV15Y1NGe2vEjGB5qHqB23KVbHbdX0OBxarLkas0frfDOdQxkPqsoqMoq6ts11+Z6xRRRXqn34UUUUAFMZQ6kEZBp9FAbnwH+13+zUfCN5ceNPDFsW0e4cyajZIMi0kJ5lUf882J5HRT04IC/KdfspqOnw6vZT2d1BHc2k6NHLDIodZFIwVYHgggkEGvzo/ah/Z0uPhHrj6to0DzeE7yT90QSxs5D/yyc9cddrHtweRk/O47B2vVp7df8z8e4myF0ZPGYSPuv4l2fdHqf7H/wC07uNj4C8U3ALYEOk30jYyAPlgc+vGEPfheuM/aCsGVSTkV+MYYowZSVYHII6ivvH9k39p9fGFnbeEfFV4T4ghXZaXs7D/AE1B0Vj3lA/FgM8nOdcFjFJKlUevRnocNcQe0UcJiZa7Rb6+T8z6zopAcilr3T9RCiiigBKjliDqfSpaSsqlONSPLIDgtb0w2dyWUfum+76A+lZ33q76/slvoCpHBHHqDXD3lnJZztHIOR0PYj1r+KPEXg+eT4p43Dx/dTfTZN7n0mDxHtI8kt0V/wCIVj+JPDtl4r0i50zULdLm0uYzHLE+QGU+45B7gjBBAIIIra4I9qTkd6/GMPXnhaiq03ZrZnqRk4tNOzR+c/xh+FOofCvxRJZSrJJpkxL2dyw4lT0JHG9c4I47HGCK4Gv0q+IXw/0n4keHJ9K1WDerfNFKuBJDJjh0PYj8iMg5BNfAvxN+Ger/AAu8QvpmppvifLWt2ikRzR5+8PQjjK9QfUEE/wBWcHcV083orD13apFfel1R+vZDnUcZT9jVdqi/HzX6nH0UUV+on2oUUUUwCiiigAooooAKKKKACiiigAooooEFFFFBz/VaMt4hRRRQR9VofyBRRRQH1Wh/IFFFFAfVaP8AIFFFFAfVaP8AIFFFFAfVaH8gUUUUB9VofyBRRRQH1Wj/ACBRRWno/hzVPELTLpthPfGGNpJPIjZtigEktgcdDjPU8DmsqlWnRTdSSil1bsvvZE6GFprmlFJGZRS9KStIy59Yl/VsP/IFFFFMPqtD+QKKKKA+q0P5AooooD6rQ/kCiiigPqtH+QKKKKA+q0P5AooooD6rR/kCiiigPqtD+QKKKKA+q0P5AooooD6rR/kCiiig6IU4U/gCiiig0CiiigAooooAKKKKACiiigAooopAFeg/Bf4V3nxV8Wx2Kb49Lttst9cquRGnOFH+02CB+JwQprmvB/hDU/HGv2uj6Tbme7uGALEHZEuQDI5AO1Rnk4/MkCv0K+GHw7sfhp4VttIs1VnQb7i4CbTPMQN8hGTjOBgZOAAM8V+acZcTU8pwvsaL/eSWnku7PjM/zhYOl7Gm/flt5Lv/AJG/omk22haXa2NnEsFrbxLDFEucIijAHPJ4HetPHFJxRxX8k1688RN1Kju2fj7bk7vcPetzw1pfnyfaJF+Ufcz396zNOsWvbtYxkL1Y+grurW3jt4kVBgKOAK/fvDDhB5hiP7UxMfci/dT6vv8AI8jG4jkj7OO7/ItABBTqKK/sdJJWPngoooqgGZoHuKDyc1k+IfENj4X0q61LUbmO1sraMyyzythUUdSaTdldmc5qCcpOyRT8ZeLdM8DeHr3XNYuVtLCzjMkkjn8lA7sTgADkkgCvzH+O3xs1X41+K2v7jdb6VbFksLHOREhxlm9XbAJPsAOBW5+0f+0LqHxn8RNbW8klt4XspP8AQ7T7plbGDLKO7HnA/hBx1LE+PwQSTzxxQxtLLIwVEQZZieAAB1NfNYzGOq/Z09l+J+L8RZ7LHVPquFfur8X/AJE+j6LeeIdUtdN021ku9QupBFDBEMs7HoBX6Wfs4fAWx+C/hRPORZ/EV6iyX91gHacf6pD/AHF/8eOT6Acj+yj+zTH8NNPh8S+ILVZfFV1H8kcgB+wRkfcX/bYfebtnaONxb6Xx82a78Dg/Yrnn8T/A+p4ayL6pBYquvfeyfRf5jjwabk/X6Vma7rdl4d0241LUrmO1srZS8s0rBVUfU/l+NfF3xN/b11b+2Lm18GafZppsbMiahfI7vNg8OqZXYCOzAn6dK761enQV5s+qx+a4bLYqVeVm9ktW/kfcwPNIWx2r4Q+Hn7fOvW+o28Hi3TLO705n2y3dhG0c0YJ+9tLFWx6DHSvtLwv4l03xno1nrOj3kV/pt1GJIZ4myrD+YIOQQeQQQQCKKOIp11eDJy/NsNmSboSu1uno0dDRRSHpXQe2RNuHTrXyD+238d/7J09vAei3JW/u0DanLG2DFARkQ/Vxyf8AZ45D8e4fHr4wWnwZ8AXOsSmOXUpP3FhbPk+dORxkDnaoyzcjgYzkivy41nV7vX9XvdSv5WuL68me4nlc8u7Elj+ZryMdivZQ9nH4n+CPzzinOPqlL6tRfvyWvkv82e0/s9ftQat8HruLTdRM+reFmb5rUHMluSSS0OSB1OSpOD7Hmv0R8L+KNN8a6Ja6zo95Hf6bdxh4J4TlWH8wQcgg4IIIIBFfjxXrHwL/AGg9d+CesL5DveaFPIDeaY7fK3QF0/uvgdehxg+3Fg8e4Wp1Hp37Hy2Q8SzwrVDFNyj0e7X+aP0H+L/wZ0D4x+GjpmrwYuYtz2d7GMTW0hGNynuDxlTwcDPIBH5u/F74P+IPgx4kOl61Bugm3NZX8Y/c3KA8lT2YZGVPIyOxBP6afDv4l6F8UPDdtrehXguLeYYaJsCWF+8brn5WHp34IJBBPC/tdeH9L1v4H69NqSoGsUW5tZW4McwYKuD/ALW4r/wKvRxmHhXpucd+59hnuVYXM8LLF0muaKumtmlrZn5kUdDRQetfJ/Cz8Ki+SZ+p/wCzT4tfxp8FPC2oXDh7pbX7NKQ5YlomMeSTzkhQT9a9Wr54/Ydhlj+BVi0gIR7u5aPI6rvxx+INfQ9fcUZOVOMn2R/TeVVZVsHSnLdxX5D6KKK3PWCiiigAooooAKKKQ9KAIZXCDJ6Cvzf/AGw/jEfiP8QW0bT5t2h6CzwIVbKz3HAlk9wCNg69CQfmr6x/as+Mg+FHw6mjtJSuuasHtbPY2Gj+X55h/uAj/gTLX5nkkgk8k14WYYhRSpR9WflnGGa8sVgqT3s5fov1LWk6XdazqtppthC9xe3kyQQwoPmd2ICgfUmv1a+C/wAOLX4VfD3SvD0Ox5reINczIP8AWzNzI/POC2cZ6AAdq+Uf2FPg6uq6zP471S23W9mxttNDjhpcfvJcf7IIUHplm7qK+616+1bZfQ5Ie0ktXt6HZwllX1ek8VVXvS0Xp3+ZLRRRXrn6OFFFFABRRRQAUUUUAFFFFABRRRQAUUUUAFFFFABRRRQAUUUUAFFFFABRRRQAUUUUAFFFFABRRRQAUUUUAFFFFABRRRQAUUUUAFFFFABRRRQAUUUUAFFFFABRRRQAUUUUAZ17Zw6jbTW00aywyoUdHGQykYII7givy0+P/wAJrj4PfEO/0ny2GmTk3OnSsc74WPAJ/vKcqfpnoRX6stzXh/7VnwZT4tfD+R7OISa7pIe6sSFy0h2/PEP98AY/2lXtmuDG0Pb0tN1qj4/iPKf7QwrlBe/DVefdfM/O3wD40v8A4eeMNK8RaYf9KsJhJ5ZJCyp0dGx2ZSVP1r9X/Avi7TvHnhfTte0ubz7K/iEsbdx2Kn0IIII9Qa/IF1ZGKsCrA4IPUV9U/sS/G3/hGtebwPqlwE07UpDJYSSHiO4OMx5J4DgcD+9ju1eRgMT7OfspPR/mfB8LZq8FiPqdZ+7Lbyf9aH33RTVO4Zp1fTH7YFFFFAHPeLfC9h4x8PX+i6lCJbG8iaGVWGcqRjI9COoPYgGvzA+N/wAGNX+C3i+bTr6JpdMnZn0++Ufu7iLPTPZ1yAy9jg8ggn9XG6VynxD+Heh/E/w9NoniCxW9s3Idc8PE4+66N1Vhk8jsSDkEg8OJw0cTHs1sz5bPMlp5pR00mtn+j8j8iB6dKT7rV9J/F79irxX4Kup77wuj+KNFyWEaYF3CueAydJOMDKcnn5VFfOl3aXGn3DwXcElvMhKtHKhVlIOCCD7ivlq2GqUXZo/DcbleKwVRwqwa/J+jK1FFORGkYKqlmPAAGSaw9nNnlqnUeyGk5qxbW815cRQW8TzzysESONSzOxOAAB1Jr0n4c/s5+PPiXPAdN0SWysJAG/tHUFMNuFJ6gkZf6KCa+2Pgn+yn4X+ERh1K9xr/AIiVf+P66jASE5z+5Q52HoNxJbg4IBIr0MPgatVptWj3PrMs4dxWOkpTjyQ7v9Ec9+yb+zmfhhpb+JfENsq+IruIBImOTZxHkrwcbm4z6AYzywrhf2pP2tf+Pvwl4KuSsnzQ3+rwt93s0UTevYuPoPWsr9qb9rGXWJ7nwj4KvvL02PdFfarbtzcHoYoW7J6uPvdAdvL/ACRhmrsxGLVCPsaPTdnu5rm9LAUP7Py92S0lLq31s+/mNJJOScmg9aKK8Dc/M23J8zHFvkAr7o/4J5yzP4Q8TxMzG3XUEZFP3Qxj+bH5L+Qr4V71+k/7F/gqXwj8FbC7uFKT6vM9/tdcMI2wsY+hVQw/369jLIt1r9kfecH0ZTx/Otopt/PQ+gaKKK+pP3YKKKKACiiigCPuKw/FPhnT/FWiX2l6lareWV1E0MsL5wykc8jkH0I5B5HNbvGKKNGZSgppxkrpn5d/tDfs96j8EfEAkTzL3w1eOfsV8V5Q9fJlI4DgZweAwGQBghfJba5ltbiKaCV4Z4mDxyRsVZGByCCOhB71+vPjXwTpXxA8OXmha3ard2Nym1kYcqezKezA8gjpX5pfHb4F6x8EfErQTh7vRLlj9h1ALxIP7j44DjuO/Ue3zOOwbpP2tPb8j8Y4gyKeX1HisMrxf/kr/wAj6y/ZY/aii+IsVv4X8TSiHxPDHiG4bhb5FGSfaQAZI74JHcD6fzX4yWl7cadewXVrPJbXUDrLFNCxV43U5VlI5BBAIIr79/Ze/anh+JMdv4Z8TSR23iiJNsU5wsd+AOoHRZMclRweSvGQOrA472iVKrv0ff8A4J9Dw7xF7dRwuKfv9H38n5n1FRSDpS17h+lhRRRQBETyMVk61pQ1KDjiVeQf6GtjPAppXmvFzPLKGbYWeFxEbxkrNfqvNGkJypyUo7o81liMDGORSpU4IPal9q6zX9ES8TzkG2YD/voehrknQoxVgVYHBB7Gv4R4w4SxHDeLcGr0nrGXl2fmfTYevGtG636id81xXxL+Gul/E3w+2m6iMZw0NwgHmRSAHa6n2yeOhBI712voc0hHpXxGDxlXBVY1qMnGUXdNHo0qs6M1Upu0lsz83fib8Lda+FuuvY6nEZLZyWtbyNf3VwmeoPZh3U8jI6ggnjK/TXxj4K0jx3o82m6zaJeWj8gOPmjbBAdG6qwBOCOeT618QfGT4Baz8K7l7qPfqOhMwCXqJgxknhJQM7TngN0PHQnA/qPhXjShmkI4fEtRqbJ7J+nmfq2S5/TxSVHEPln+D/4J5TRRRX6sfchRRRTGFFFFABRRRQAUUUUAFFFFABRRRQAUUUUAFFFFABRRRQAUUUUAFFFFABRRRQAUVd0fR7/Xr6Ky06zmvruXOyG3jLu2Bk8DsByT2r6m+EX7JUdk9vqnjTZcTDDppkbZiQ9f3rD75/2R8vHJYHFfK5zxDgsmpc9afvPaK1b+XQ8PMM2w+XwvOWvRdX8jyf4Pfs+a58T5Ir6cNpvh8ON93IpDygH5hECOe43H5Qc9SCK+z/Bfw30DwFpK2Gj2CQQ9ZG5Z5W/vOx5Y/wAugwOK6S3tI7OJIoY1jhQBVRBgKB0AFTiv5hz/AIuxuc1dHy01sl+vmfkWZZxiMwn7z5Y9Ev18z5F/aQ/Z3awe78VeGLfzLVsy39nEOYj1aZB/d7svbqOM7fmSv1SkiWVGjdQVYYK4yCK+Pv2h/wBm2Tw+Z/Evha0LaXy93YRcm17mSMd4/Veq9R8vCfpvBPGamo4DHy12jJ/k2fWZBn3LbDYmX+Fv8mz5uooor96jJT1ifpkXzBRRRTGFFFFABRRRQAUUUUAFFFFABRRRQAUUUUAFFFFABRRRQAUUUUAFFFFABRRRQAUUUUAFFFFABWhoOhaj4m1e203TLaS8vrl/LhhjHLHr34AABJJwAASSACadoHh7UfFGq2+maXaS319cMFjhhGSfcnoAOpY4AHJIFfdnwO+Bth8KtI8+ZY7rxBdIBdXfJCjOfLjJAIXOM8DdgEjgAfDcS8T4bI8PpaU5bL9X2SPl84zinl9LljrN7L9X5Dvgh8FrT4VaKnnCK61q4UG5ulXPJxmNCQDsBHfqeSBwB6uDk0nf0pRjFfyNmWZV8yryrVpXbdz8ar16mIqOrVd5MGHeiFPtDBUUsWOAB3pRycV1Hh3RRbgTzL+8YcKf4RX1PCXC+I4jxsaMVamrOT6Jf5s87EV40YXe/QvaNpY062A43tyT6mtMdTSqMHFIMc1/e+W5fQyvCww1CNoxVkj5ac3OTlLdktFFFeuZidBTaUnNZmua5ZeHtMub/ULqKzsbZDJNPOwVEUdSSaCJTjBXYmta5ZaBp1xqGo3EVnZW0ZlmnmYKkagZJJNfnJ+0z+0nefGHV20vSXltPCdq/wC7jPytduD/AK2Qen91T06nnpP+0n+07e/F69l0TSWksfCUMuVXlZL5geHk9FBGVT6E8gbfBD19RXzeNxznelT279/+AfjvEPEMsTJ4TCP3er7+SAAMPevun9kr9l5vCyW3jTxZakaw67rHTZl/49FP/LRwekpHQfwjr8x+XF/ZO/ZV2tZ+NPF9ntk4m03TJ1+73WaVT37qvbgnnGPs5FKqoC8VtgcHy2q1F6L9T0+GuHvZ8uKxUdd0n0835kyjApT0paK94/Uj4l/b5+Jt5bSaP4JtJZILaeL7de7HwJhuKxocc4BVmIPBO09q+VfA/wAP9f8AiNrB0vw/pr6leLGZWjV1QKgxklmIA6jqe9e3ft5aTPZ/Ge2vH+aG806IxkA8bWdSPrxnj1Fei/sU/D/xP4FGteJdcsodK0G/tEKPegx3B2ncrgH7seGbJbGflIyBmvnKtKWIxLjP4V+R+LY7B1c0zecK1+ROza6JLTyVz431zRb/AMNardabqdrJZ6hbP5c1vKMMh96+zf8Agn543ubvTvEHhe4maSG0aO7tUbnyw5KyAH0yFOPUk96+av2gfHVj8Rvi7r+v6YD/AGfNIkUDsCPMWNFjD46gNtyAcHBGQK+g/wDgnrof+l+KtaaWLIENmsIcGQdXZmXqB90A9zu/ums8EuTE8tN3Wv3HJkSWHzhUqMrwu1fukj7aPFcX8TfiRpPwq8KXuu6zOqQQqRFDkB7iUg7YkHdjj8ACTwCa6HXtfsfDGjXep6lcx2ljbIZZppDhUUdSa/MT9oP43Xnxr8ZNdqJbbRLQtFp9nIRuVDjdI4HG9sAnrgADJxk+xisTHDwv9roj9Kz3OYZVQutZy2X6vyPpfwx4+8H/ALZXhO48N+JrGHR/E9oZJbMxSZdFI/1kTHGccB0OQdoPpt+Uvi/8G/EHwZ8QnTdah328xZrO+iB8m4QHqD2YZGVPIyOxBPHaJrN/4b1e01PTLqS0v7aQSwzRNhkYd6/QD4Z/ELwl+1j8OH8O+KbeB9dtkVruzPyOGHC3EB6gZOCR0JKnhhu8yDhj4cs3aa69z88p1aPElPkrNRrJe69k0uj8z88Tk0h61618d/2fte+CerlpVa+0G4k22uoovyk8kRyD+F8A8dDgkdDjyXoa8WrRlRk4TWp8PisJWwdVwqR5Wuh1vw8+KPiP4Xav/aPh7UGs5W4khZQ8Uy/3XU8EfqOxFdl8Xv2nPF/xk0aDSdUWysNMjkEslvYRsvnOPulyzMcDJwBgZ5OcDHkeeckUgO7tVrEVYw9mpaG1PMsXToyoQm1CW6voNooormPJP0E/Yz+LvhrV/Aem+DYpJLTW9Njctb3LDM4Ls7PGQBkAsfl6gAdetfT4561+M2n39zpN9b3llcy2l1byLLDPC5R43ByGUjkEHvX33+zT+1jZ/ESKz8N+J3S08ThdkdwcJFfEDqB0WQ916E524+6PqcFjI1Eqc9H08z9r4d4hpVoRwte0ZKyT2T6Jep9R0UgORmlr2T9KCiiigAooooAjVs1napqFvpFhPe3cyW9pbo0sssrBURVGWYk9AACc1ofxA5r5B/bk+Nh0jS4/AmlT4u75PN1GRDzHBn5Y/YuRk/7I9GrCtVVGm6kuh5GZ46ngMNOtU6bLu+iPmX4//Fu4+MHxEvtWMjf2XATbadCwxshU8Ej+8xyx+uOgFcx8PvBd/wDETxlpHh/Thi4vZxH5hUkRJ1eQj0VQWP0rm+hr76/Yi+CreFPC7eM9UiC6lrMS/ZFI+aG16g/WQ4b/AHQnuK+Yw9KWLr80vVn4nlmGq55mPPU1u7yfl/WiPojwN4Q0/wACeGdP0LSoBb2NlEIo07nuWJ7kkkk9yTXR0xhyG7Uu6vrkraI/faUI04qEVZLREtFIOlLQbBRRRQAUUUUAFFFFABRRRQAUUUUAFFFFABRRRQAUUUUAFFFFABRRRQAUUUUAFFFFABRRRQAUUUUAFFFFABRRRQAUUUUAFFFFABRRRQAUUUUAFFFFABRRRQAUUUUAFFFFABTWXcuKdSHpQB+dn7aXwVbwN4zPirT4caNrchMwUfLBdYywPoJMFh77+gAr5ytriWzuIp4JHhmiYOkkbFWVgcggjoQa/W34keAtN+JPhDU/D+pxhoL2JkWTaC0MmPlkX/aU4I+npX5VeN/B2peAPE+paDqsQivbKUxtt+646q6nurKQw9iK+Yx+H9lU9pFaP8z8R4myt4DEfW6K92T+5/8AB6H6R/s1/GiH4xeA4buaSMa9ZAW+oQR4GJMfLIB2VwMjtkMP4a9iU7q/Kb4CfFq7+EHj+z1ZXc6XORb6jbjkSQE8tj+8v3h9MdCa/UjRtVtde0u01C0mS5tLqJJ4ZYzlXRgGVh7EEGvWwWJ+sU9d1uffcO5usxw3LN+/DR+fZ/M1aKKK9E+wCiiigCLG4c4xXPeIPAXh7xSVGr6NYaptGB9rtUm29em4HHU/nXRKMdsUpyOlG5hOjCqrTV15nlT/ALMnwxlk3nwfpwPoEIH5ZxXReHvhH4M8KzJLpPhjTLOeP7k8VpGJAeP48buw79q7MD3rO1HUbfSLSe7u7mO2tYUaWSaVwiRoBksxPAAAJJNQoRi7pHJ9TwlF8/s4p97JEk08Flbu8jJFEilmZjtUAdST2FfDf7Uv7WX/AAky3XhHwXdldJOY7/VISQbrsY4z2j7Fv4ug+XO7I/ai/apuPiBc3XhnwrcNB4bQ7Li7QlXvSOoHpF7fxdTxxXzKMe9eJjcckvZ0n6v/ACPzHiDiS/NhcI/d2bXXyXl5jVXNG80r9a1fDHhrVPFuvWej6PaSX2pXb7IoYx19ST0CgZJJ4ABJ4FeAk6jstz80p0515KMVdvZGV9xqb05rpPHnh228I+J7vRIbj7XPp5+zXVwqlUe4XiUIDztVsqCeTtzgZwObyamcXCTi90KrTlRm4S3WjOo+G3hCb4g+PtD8Pwhs390kUjIMlI85kf8A4CoY/hX616Lpdvoml2mn2kS29taxLDFEgwqIoAVR7AACviT9gP4dLqfiHWPF91CXSwUWdpIw481xmUg+qrtH0kr7pZgA2ePevqsvo+zo873l/SP2rhDA/VsJKvJazenogJwAWOK57w1440LxlNqMOi6nb6k+m3BtbryGyIpQASPfr1GRkEZyDj5D/ai/a5/tFr3wl4IuytsCYb7V4GwJB0KQsP4eoL9/4eOT4J8CfjJqPwZ8cQarCzzabcEQ6jaDkTRZ6jPRl6g/h0JBqeOpwqqn06s6MVxTh6OLjhoLminaUu3p3s9z9XDx0FJnIyKw/C+v2finQ7HVNOuhd2d3Es8U6Zw6MMg4PI+h5HQ1ugYOa9JO6uj7aElNKUXdMfRRRTNAooooAiPJrmPHngbSviL4au9E1i1W5sblcMpHKnsynswPINdR1pnIUc4ocVJWZhVpxqwcJq6ejXc/LD46fAjWfgn4j8m5R7rRbpj9i1ELhZB/cf8AuuO479R7ea213NZ3UU9vK8E8LiSOWJirIwOQQRyCD3r9dvGvgfSviD4cvNC1u0S70+4Xayt1U9mU/wALA8gjpX5u/Hr9nrW/gnrTu4bUPD07kWmoovfk+XKP4XAH0YcjuB8xi8E6D9pT1X5H4znuQTwFR4rCpuP4p/5H0/8AsvftYQ+OYbfwx4suFh8QqoS3vHwqXoHQH0k9v4u3PFfUwK4GDkV+MKu0bBlJVgcgjqK+1/2YP2uv7RNn4T8cXWy74hstZlbAm7KkxP8AH6P/ABfxc8t1YPG8/wC7qvXoz3uH+JFVUcNi5e9sm+vk/M+zqKYjCQZByKfXun6eFFFFAELAZxjisLW9BW7BmhGJAOR0DfWt8rnrSFe3avnM6yXC53hZYXFQ5k/vT6NPyNadSVKXNFnmpQxsyspVgcYPUUvTpXXazoaXib4wFlA4PY+xrk5rVrWVkkUqw7Gv4g4t4NxnDldu3NSb0klp6PsfTYfEwrLs+wwdKqXtjDqNvJBPEk0MqlHSRQyspGCCD1BFXKTgV+b06s6MlKD1O1Np3R8m/F79khofP1TwYxfJ3vpMzgYyTnynP4fK3vhui18xX9ncaddTWt3by2tzCxSSCdCjow6gqeQa/UvYGOTzXnnxP+Cfhz4o2/8Ap9r9m1JU2Q6jbYWZADkAno69Rhs43HGCc1+38N+IFTDKOHzC8o7KXVep9tlfElTD2pYm8o9+q/zPzvor1H4k/s8+K/hz5ty9sdU0xMt9ttFLBFAJJkTqgAByTlf9qvLq/oPA5lhswpKpQqKS8v1Xc/UMNjaGLhzUZKS8gooor0ztCiiigAooooAKKKKACiiigAooooAKKKKACiiigAooooAKKK9W+Hf7OXi/4gtHP9jbR9LfazXl6hUspwcpHwzcHI6Kf71eVjszweX03UxFRRXn+iOHE46hhIc9SSivP+tTymvaPhb+zD4j8eNBe6ir6FpDfN5lxH++kX/YjOCM/wB5sDBBAavpj4Z/s7+FvhwYrpbY6nq6jP2y7wxU8Z2L91Oc4IG7BwWNeqdPlA2ivw3iDxG506GWqy/mf6I/Ocx4onUvTwqt/ef6I4r4ffCfw78NLEQ6NYqszACa7lw00vu7Y/HaMKOcAV2xPem/c9qdg44PNfh+Lx1fHVHVrzcpPdtnwVSrUrTc6km2+rH0mfalpTGwQMUYKTwSODWFPC1qqbgrpavy9TNtLcSmuA6ENyDTqK5IylTldFHyv8e/2YTdC58ReELZRcDMl1pkQAEnq8Q7N1JXv/Dzw3ylNDJbyvFKjRSoxV0cYZSOCCD0Ir9UQu4ANXiPxs/Zt0v4hLLqekJFp3iAjJk5EVx/11AB5/2wM+u7Ax+88Jcdyw6jhMwd47KXVeT8vM+7ybiJ4e2HxLvHo+3r3R8M0Vs+KfCOr+C9Uk03WbKWzuUPRx8rj+8rdGHuKxq/ojD16eJpxq0ZKUXqmndM/UaVaFaKnTd0woooroNwooooAKKKKACiiigAooooAKKKKACiiigAooooAKKKKACiiigAooooAKKKKPhEFdF4J8C6z8Qtbh0rRbU3E7kGSVjiKJM4LyN2UfiT0AJIFdf8IvgNrvxSuknCnTdEUkSahKuQ5BwViXguc9/ujBycgA/bPgL4c6H8NtEXTtFtBEpIaWVjukmfGNzMep/IDsAOK/LeJ+NMLlKlRw7Uqn3pev8AkfFZxxBSwqdKh70/wXqYPwi+C+k/CrTB5Ci61OZALi9kQeY54yq/3UyOF/PJr0k4Yc80q5oI+X3r+Xswx9fMa0q2Ik23rqfk9avUxFR1KsryfUdQOaK3NC0EyET3A+Xqqnv7n/Cva4d4dxfEWLjh8PHT7T6Jd2zirVo0Y80iTQdEJKzzLz1VT/M11SjZwOlNRAigDgU+v7u4c4dwvDuEjhsOtd5Pq31Plq1WVaXNIfRRRX2BgRM2G6gUu4n6Ux8EjjNcz458eaN8OvD91rWuXq2lhAMsx5Zz2VR1Zj2AobUVdmE6sKUXObslu3si94n8Sab4S0a51XWL6HT7C2XdLcXDhUUZwOfUkgAdSSAOTX52ftIftKah8ZNTbTNNMlh4Vt5MxW5OHumB4kk/ovb3PTH+P37Q2s/HDWgmH0/w7ayFrTTQ2SxxjzZSPvPjOOygkDqS3kgBdgqgsxOAB1NfN4zGur+7pbfmfjuf8RSxknhcG7R6vq/+AN6/Wvs39lP9lFney8ZeMbcgjEun6XMvTussqn81X6E+lW/2Xf2R/wCzjZeLvG9r/pgIlstJlXIh7rJMD/F3Cfw8E88L9jpGAoAGAK2wWBtapVXov8z1eHeHOXlxWKjruk/zZKAFUDGBT6KK94/VAooooA5HxP8AD7QPFup6VqOraTDqN3pbvJZvMu4RMwAY7TwegPIOCoI5Ara1HS7bVLGazuoI7i1mQxyQSqGR1IwVZTwQR2NaJxnND8rRZGCpQTk1FXlv5+p+cn7Tv7L1x8LLyTxD4fhkuvClxJ88Qyz6e7HhWPUxknCsenCtzgt7l+xr+z/c+BdLPjDXfNg1fUoQLezWRlENu2CPMUYyzcHachQF/izj6cvLKDUbd4LmCO4hcYeKVAysPcHg1ZCKuCOK5IYWnTqOpFanzeHyDDYfGvFQXouifVo+e/2yvAvi7xp8OG/4R+8Z7O0bz77SIYz5l4o5BDDltmM7Mc8nkqor85FBU4PBr9n22nKnoe1fEf7XH7LzWQvvHfhS1xCMzalp8Cfd/vToB27sO3LdM44cwwrqL2kNWuh87xVktTFf7XSu2lqt9F1R8dk81r+FvEuq+Etfs9Z0e7ex1K0fzIpozyPUEdCpGQQeCCQeDWSj7aaBmvmk3Sd1ufkFOpPDzU4OzWzP0p+D3xT8OftO/Du80nW7KD+0PL8jUtKkOVYcYlj53bCcEH7yMOuQGPyx+0F+yfrXwvup9X0SCTV/DDuxBjBeazGM4lGOV6gOPTBwSM+O+CPGusfDzxPZa3oty1rf2rZU9Vde6MO6kcEV+mfwP+NGk/GvwhFqdsUj1CICO/sN2Wt5OfzVsEqe4yOoIH0dKVLH0+Sp8SP1PBV8JxLQWHxPu1YrRrqu/wDmj8riCDgjBptfqr4q/Z3+Hfje6N1qXhiya5di7TwKYHdiSSzGMruJJJyc5qloP7LXwy8O3q3dt4WtJp1BAN0zzqAf9h2K/jiud5VLmspaHE+Ca/PZVFy99fyPz58O/Anxr4p8IX/ifTdDnl0q0XcGYYecAkN5S9X24Oceh6nivPyAGwwxX7LW9pBZwLDFGscSgKsaABQBwAB6V8p/tQ/skr4uluPFvg23jTV+ZL7TR8qXXfzI+wk9RwG68Nncq+W8sL03drcvM+EJYfDqrhpOUorVdX5r/I+EwM05HaNgykqwOQR1FS3VrNZXUtvcRPBPExSSORSrKwOCCD0IqCvEacHZn5rapSqeZ9x/sr/tXz+JbnTfBXixpJtVf9zY6nyxuMDhJv8Abxxv7455yT9hda+Qv2I/gUuhaavjzW7ZhqV4hTTYZosG3hPWUZ5BkHQ4HydyHr67Lbc5r7XCe09jH2m5/RGQvFSwUJYp3k9u9ul/MlooorqPpQpCM0A5pruI0JPQUC2OF+LfxHsvhZ4F1LxFe/OLZMRW+7DTytwkY+pIycHAye1flV4p8Saj4x8Rajrmqzm4v72Zp5n6DJPQDsAMADsABXs/7XHxwPxU8cnStMnWTw5oztFA0ZytxN0klyOo42r7Akferw7TNOudX1G00+xhe4vbuVIIYUGWkdiFVR7kkCvlsdiHWqeyhql+LPw/iXNJZli/q1B3jHReb6v/ACPUf2a/g5J8YfiHBb3MLNoVgVuNQkHAK5OyLOc5cgjjkAMe1fp5aW8dpDHFGgREUKqKMBQOAAOwrzf9nz4QW3wc+H9ppYVG1SYCe/uF/wCWkxAyAf7qjCj2GepNeqYxXtYPD+wp2e73P0bh7KlluFXMvflq/wBF8h9FFFd59WFFFFABRRRQAUUUUAFFFFABRRRQAUUUUAFFFFABRRRQAUUUUAFFFFABRRRQAUUUUAFFFFABRRRQAUUUUAFFFFABRRRQAUUUUAFFFFABRRRQAUUUUAFFFFABRRRQAUUUUAFFFFABRRRQBFycE8V8vftnfAtvHfhkeLNIhL6zpMRE0SLlri2zkr9UyzD2LDrivqHAIHemOolXaRlT1FZVaUa0HCWzPNx+Cp46hKjUWj/B9Gfi/g19lfsQ/HjypV+H+uXJy5aTSZ5WJ7Za39ujMuf9of3RXl/7WvwOf4WeNX1PTbcR+G9Ydnt9gyIJsZeI+gySy+2R/Ca8OsL640u9t7yznktrq3kWWGaJirxupyrAjoQQDmvlYSngq9n0/FH4ZQq1+H8f7y2dmu6/rY/ZstkdOKAwNeQfs4fGiP4y+A4bx3jTW7PEGoW6n7r44cDsrgZHodw52mvXQQTn1r6uE41IqcdmfvWFxFPFUY1qbupK6JqKKK0OsKSlooAy9Sv4NIsJ7u6mjtrSFGklmlYIkaAZZmY8AAAkk1+ev7UP7T1x8VLyTw74elkt/CcD4klGUfUHB4Zh1EYIyqHrwzc4C/VX7Wnw81/4h/C+5g0C+u0msz9pk0y3GV1BF58s4G4sMblAOCRggkqV/M5lZXIYFWBwQeorxcxxFSmlCKsn1/Q/L+LsyxVC2Hpx5YSWsu/kuw3qaP4qOTXU/Dn4ca58UfFNtoOg2xmuZeZZmz5VvGCN0kjdlGfqSQACSAfm4xlUkoxV2z8oo0Z4qap01eT0SRW8EeCNZ+IfiK10TQ7Nry/uGwAOFjXu7n+FR3Nfe3hn4Y6J+yv8Htc1wmK61qKzaW6vpV/10uMRxL3VN5UAe+T7d58FPghoHwX8Niy0uPzdSnAN5qMq/vbhh/6Cozwo6d8nJPh37f3j/wCx6BoXg+3kAe7kN9dBXIYRp8sYI7hmLHnvGK+mp4aGDoupLWVvx8j9ToZRTyLAzxeI1qW07JvRJefc+JLq6lvrua5nkaWeZzI7uclmJyST9aiClpAqgsxOAB3NIOpr039nbwVB44+KmkW18qnSbIm/vHfHliGL5vnJ4Cs21T/vV87Ti6tRLufmOHhLF4iKlvJr8ep+gP7OvgCH4ZfCTRtNkh+zXrxi7vd4w3nyAM4b3UYT6IK+Z/2rf2r38QveeDfBt0V0vmLUdUhbH2ns0UR/559mb+LoPlyWzP2m/wBq6fxfJP4X8H3L23h5cx3V/GSr3nYqvcR/q304Py6MKfWvXxeNUI+xovbS/wCh97m+fxo0VgcG/dirOS620sn+oIm6m0HrWv4W8Nar4t8QWei6NZvf6ldv5cUMY5PqSegUDJJPAAJPArxIp1HZbn51Tp1K9RQgrt7I+kf2Lfjvc+G/EMfgjU5J7nSNQc/2dtQyfZZycleBkRvyT2UjPALGvvkb+SK8Q/Z4/Zs0r4M6Wt3cCPUvE88YFxe4ysfrHDkAhfUnlu+BgD3IcivtMLCdOko1Hqf0LkWGxOGwkKeJldrZdl2b6j6WkHSlrqPpQooooAKKKKAI+mKwvFfhbTfG+jXej6tZxX2nXcZjmgmGVYfzBBwQRgggEEEVvcEUgyO9G5lOCmnGSumfmb+0P+zPqvwXvTqFj52peFpzhLsjL27HokuAB9GwAfY8V4dznFfsnqemW2r2VxaXsEV1bToY5IJkDpIpGCrKeCCOxr4K/aS/ZGu/AjXfiHwfDNf+HAGmuLQHfLYr1JXu8YHfllA5yMtXzuMwPL+8pLTsfkWfcNSoN4rCK8eseq80W/2bf2vbrwhJa+GfGU73mi8RW2qSEtLa88LIerRj16qPUAAfdWmala6tYw3dpOl1bTIHjnicMjqRkMrDggjuK/GvtXtnwB/aY134NXsFldPLqnhV3JlsWbLwA5JaAk4U5OSp+VuehO4GDx/LanW26MWR8Tyw7jhsY7x2T6r17o/Tk9etRZ3cDn2rnPAnj7RfiLoFtrGiXiXljOMhl4ZT3Vh1Vh3Brph97kcetfQpqSumfrsKkKsVODuns0S0UUUzYiZcjmqOo6XDfRfMuD2PcVf28UAYPWvMxuAw+YUZUMRBShJWaaLjJwfNF2Z59qOlzWDYdd6dmA4P+FVDyORXo09utwhRlDKRggiuY1TwyygyW3I7rn+Rr+T+LvDCtg3LFZWnKG7j1Xp3R7uHxqn7tTR9zCozxQ6FGKsCGBwQRgikxnpX8+V6FXDzcKqs10PVTTGPGJEw67wa8h+IX7M3hPx2Z7mOD+x9TlYubm0UKGc9S8f3WyeSeCfWvYulRmIV6eAzXGZdNTw9Rxa7P8zqw+JrYWfPRm4vyPgrx7+zF4x8FtJNa2n9uWMZJE1iMybexaP7wPsu4DHWvJ57eW2mkilRo5Y2KOjjDKw6gjsa/U4KpXGK5TxZ8LvC/jeMrrWkW14xG0Ssm2VR6LIuGH4Gv1/KfEyrStTx0FJfzLf7j7XB8VVYLlxEb+a0f3bH5q0V9d+Lf2LtLvpHm0DV59OJJb7PcoJovopG1lHud1eTeJP2VPHuglmt7KDVoh/HYzjIH+6+0k+wBr9WwHGeUYxLlqqMn0en5n2eH4gwWJt76T7PT89PxPHaK2tX8Ia74fDHUtGv7BQ23dcWzxrn0BYAGsWvraWNw9Ze5NNd00z3KeIo1VzQldBRRRXV7SDN7hRRRRzAFFFFTKpTjuTzoKKmt7Wa7nSCCF5pnOEjjUszH0AHWu10D4IeOfErYsvDl8qg433SfZ1+oMm0H8M1wYjNMHho81WrFLza/wAzmq4vD0VzTmkvN2OEor6H8N/sZeJtSO7VtTs9JjZdwEStcSBvRh8i/iGNev8AhL9krwZ4ckSa+hm12dWDA3kmEUj0RNoI9m3V8XmHHmU4JNQqc8uyX67fifO4niXBUL8r5n2X+ex8U6L4e1PxHdC10rT7rULg/wDLK1iaVh7kKDgcHn2r3HwL+x74m1xo5vEFzFoVscEwqRNOeemFO1cjvuOM9O1fYekeHtN0C1W202wtrC3XpDbRLGgP+6oArSfJFflWa+JOLr3hg4KEe+7/AMl+J8fjOKcTWXLRioLvu/6+R5l4G/Z98IeASstlpy3V8Mf6bd4llBGeVyNqHk8qBnvXpYQRqFVcU7aDQcDpX5PjsyxWPnz4io5N93c+Pq16uIlzVZOT8x1BGaKACxAAyT2FedRpVK0uSmrsx2EyBT4YXncJGrMx7KM1pab4enumDyKY4/fqfw7fjXT2WmQWSYjQA+vr+NftvDPhnj82ca2MTp0/NateS6HmV8bCnpDVmNpnhgKBJc4J6hOw+vrW3PpsNzbGNkBUjGMVdAwMUuK/qbK+E8ryvCPC0qStJWd1dv5s8SdepUlzNnA6ppEunvnloieG9PY1nhs9Vr0e5txPEUcAgjByOK5LVvD7WxMkQLxdSB1H+Ir+c+N/DapgHLG5ZFyhu47tenkethcYpe5PfuZFFFFfzpKE6crM9k5Hx18OtD+IukyafrVoJ1PKSr8ssLdnRuoP6HoQRkV8Z/Fr9nTxB8Orm5vLSJ9V0BSzpdRKWkhQc/vVA+XA/iHy8Z+XOK+9iMLxQyiSPBAI96+/4f4txuSTspc1N7xe3y7HtZdnGIy6fuax7Pb5dmflXRX3B8U/2WPD/jSSW+0dhoWquS7GNN0EzHk7o8jB91I6kkNXyh49+E/if4cXTR61prpb7tsd5Bl4ZPTD44z6MAfav6QyXi7L83irT5Z/yvR/Lv8AI/Vcuz3C45WcrS7Pf/gnHUUUV9zF82x9GFFFFMYUUUUAFFFFABRRRQAUUUUAFFFFABRRRQAUUUUgCipba2lvLiKCCJ555WCRxxqWZ2JwAAOpJ4xXufw2/ZN8ReKniutfJ8P6YwVwrqGuJAcHAT/lnxkZfkH+E14mZZ1g8sp+0xNRRXRdX6Janm4rMcPgoc1aaS/F+i3PFdF0PUPEWpQ2WmWc19dzMFSGBCzH8ug9+gr6i+En7JENqIdU8ZsJp8q6aZE+Y074lcfeOf4V446sDge6+APhdoHw10/7JotkkLMB5104DSzY7u/U9TgdBk4Arr1Q7uDX8+8Q+INfGKWHwV4wfXq/8j8xzPiStir0qHux79X/AJFexsYdOt44IIkhiiUIiRqFVVAwAAOgAq2eVo4NLX4vVqzqz5pbnxjbbuxgzjnrTwCxAAyT2FENs9yyxxqWY9AK6zRvDyWuJJsNL29B9K/QuFuDsfxHXXJHlpp6ye3y7s46+IhRV3v2Kei6BgrNcLz1VD29zXUogRQF4FIBtHtTu3Ff23w/w7g+HsMqGGhbu3u33bPmqtWdaXNIkooor64wIzwKAfWlLBV9q8D+P37UWjfB+3n060Meq+J3T91Zq2UgJGVecg5UcghR8zDHQHcM51I04803ZHFisXRwVN1K0rJHcfF/40eHvg5oLahrVxmaTK2tjFzLcOBnCjsBxljwMjuQD+cHxj+NGv8Axp8QjUtYlEVvDuWzsISfJtkJ5x6scDLHk4HQAAc/448d638RvENxrXiC+kv76bgFz8saZJCIvRVGTgD1J6k1T8M+GtT8X65aaPo1jJqWp3TbIreIZLcZJJ6AAAkk4AAJJAr5nFYueJlyU/h7dz8VzbPcTm9T6vQTUL6Jbvtcp2VncaldwWlrBJdXUzrHFDChd5HJwFVRySScACvur9mP9kuLwWbXxR4wtY7jXgwktbJjujsvRm7NJ+YU4xyMjqv2cP2W9O+ElpFrGrpDqPiyRPmnxujtAeqRZ79i+MnkDAJz9CICMZP4V6ODwSp2qTWvbsfX5Dw1HD8uIxSvPdLovXuyRQFAAGBTqKK9k/SAooooAKKKKAISeRxTjmmsNwOK83+OHxj0v4MeEJtUvWWW+kBisbPPzTy44Hso6s3Ye5AMSlGCcpOyOWvXp4alKrVdoxV2zh/2rP2g4/hL4b/szS5wfFOoxkQqCf8ARojlTMcd+oX/AGhnkKQaX7LX7TVt8U9Lj8P64623iqziGST8t9GoA81Sf4xxuX/gQ4yF+A/F3ivU/HHiK/1zV7l7rULyUyySOc49FUdlAwAOgAAqpo+s3uhala6jp9xLZ31rIJYZ4m2ujDoQa+eeYyVa6+HsfkM+Lav1/wBpFfu9reXf1P2UAyRTZgJVYMuUrwv9mb9om2+MuhmzvjHb+JbBB9qhU4Eq9PNQehPUfwkjsRXu+fnr6GE41IqUXdH6zhMVRx1GNSnK8X/Vj4T/AGrf2U38Ovd+MvB1pnTGzJqGlQr/AMex6mWMD/ln/eX+HqPl4T5JBxX7OSwJPE8ciK8TAqVYZBB6givz9/av/ZkPw6up/Fvhq3LeGpnBubVOTZuxwMf9MySAPQnHQivDx+CTvUp/NfqfmPE3D3JfF4aPu/aiunmvLufMvIrqfhx8R9c+F3iq217Qbkw3MXEsLZ8q4jJG6ORe6nH1BAIIIBHL9GoPytXgxlKElKLs0fmtGtPCVFUpu0lqmj9Wvgr8ZdH+M/hePVNNJguUIju7KQ5kt5cZKk/xKeqsOCPQggejgjmvyW+EHxY1T4P+M7PXNMYywg+Xd2TOVjuYj1U47jqp5wQDg8g/p/4A8d6b8SPC1lr+jymWzukDqGwHjPdHAJwwPBH5ZGDX1mDxSxEdfiW5+7cP53HM6LhU0qR3Xdd0ddQQD1opa9E+xPm39pn9lq2+K9u2uaAILLxVEvLMNsd4g/gkI6OB91/wPGCvzP8As7fs56n42+J8tr4l02ax0vQ5lbUYp1KmSQH5YffdgkkcbQeeRn9JSQMZFVUtY45ZJEjVXcguwGCxAwM+vFcVTCUqlRVGtfzPlcTw9hMRiYYi1mndro/X5j7W0jtIUjiRY0RQqogwAB0AHYVaAzQBmlJxXafUJKKshaKKKCiHIFfMP7Zvx2/4QfwwfC2kXATX9WjImaM/NbWx4ZvZn5Ue248ECvafix8StL+E/g281/Un/dQAJDApAeeU/djT3P6AE9Aa/K/xr4v1Px74q1HXtVnM99fSmRznhR0VFHZVAAA9AK8rHYn2MOSL95/kfB8T5ysDR+r0n78l9y7mF2r7F/Yf+BLXc/8AwsHWLfMEZaLSkf8AiblZJ8e3Kr77jjhTXgnwH+Ed58Y/Hlpo8Yki0yHE+o3aD/VQg8gH+8x+VevJzjANfqPo2k2mgaZaadYQJbWVrEsEEUYwqIowqj2AFcOX4bnl7aWy29T5bhTJ3iKv12uvdT93zff0RrDpS0UV9GfsoUUUUAFFFFABRRRQAUUUUAFFFFABRRRQAUUUUAFFFFABRRRQAUUUUAFFFFABRRRQAUUUUAFFFFABRRRQAUUUUAFFFFABRRRQAUUUUAFFFFABRRRQAUUUUAFFFFABRRRQAUUUUAFFFFABRRRQAUmBS0UAcT8UPh1pvxQ8F6j4f1JA0NymI5cZaGQcpIvupwffkHgmvyu8ceCtU+H3im/0LVoTBeWkhQkA7ZV/hkQnqrDBB9/Wv2BYHtXzp+178BV+J3hb+3dIty/ifSoiY1jXL3cIyzQ8clhksvvkfxZHk47De3hzR+JfifDcS5MsdR9tSXvxX3rt69j4n+C3xZ1D4OeOrPWrR2ksyRFf2gPyzwH7w6j5h1U9iB2yD+pPhjxHp/i/QbLWNMnF3YXkSzQSoeGUjI+h7EHkHINfjxgqTngivpz9jf4/DwNrg8Ia5c7dC1KYfZZJD8trcNxjpwjnAPYHB4BY1w4DEezl7Ko9Ht5M+P4Xzh4Kr9Srv3W9H2f+TP0KpaarBlBHSnV9IftIUUUUAQFMnnvXwL+2b+z8fCerTeN9EtWGj30g+3wRjK20zHHmAAfKjnHXo5/2gK+/CDtxnms3XdCsfEmkXemalbx3dhdxtFPBKMq6kYINc1ejGvTcJf0zw81yynmmHlRno90+zPyd+G/ww1/4q+IYtG8P2nnythppnO2G2jzgvI3YD0GSegBPFfpX8F/gvonwX8NJp2lJ593Jhr2/dQJbmQDqfRRk7VzgAnqSSb/wv+Enh/4Q6Cul6BamJWbfNcyfNLO/95274HAHQdhXcAAg55rmwuDWGXM9ZM8rI+H6WVx55+9N9ei8kLMwjjZj0Fflb+0h8QR8Sfi9rmpwzCfT4JPsdmynKmKP5QV9mbc3/Aq/Qb9ojx4fh58JPEGrRSeVeGAwWzI2GE0h2IR7qW3f8BNflYxLsWYlmJySe5rkzKrZKmvU+a41xyShhYvzf6DK1tP8QXukaVqFhassEd8qpPIgw7RKc+VnshbBI7lVz0rJ70V82m1sfksJyg7xdh2C/wBKbS89K3/BPgnV/H/iC20bRbRru9mPJHCRr3dz/Co7k04QlUkoxV2zWnSnXkoRV29kiHwr4U1bxvrdro+iWE19qFywVIYVzjnlmPRVHdjgAdTX3L4B0T4efse+HftHiXWbW58WXsIa5eNTJOy8kRwxgbliypG4gBmGWI+VV8S174g6N+zZpUvhbwDNb6n4slVRq3iJgJVhbHMUQ6fKceoByCC33fnrUtUvda1Ge+1K7nvLudi8s9xIXkdj3LHk160KkMFsuaf4L/gn12HxVDJE3GKnV77qPkvPufYHir/goW8jTxeHvCmxQxEVxqNzyRjgtEg4Oewc1ycf/BQDxwHUvomhumRuCpMCR7HzDivmJcf8tKQ/8CrOWY1ZP4rfI5anE+ZVJOXtGvRKx9veDP8AgoDpV28cPifw9cafkfPdWMgmXOf7hAIHTue/0r6S8C/FHwv8S7F7vw5rEGpRR4EiLlZI85A3IwDAHBwSMHBxmvyNBKVs+GfFeseC9Yt9W0W/n06+gYMk0LYz7MOjKe6kEEcEV0Uc0mnaqro9zL+MMRSko4lKUe+z/wCCfsRvy3Tg96cCDzXzl+zZ+1LZfFmGPQ9aMem+KokyI1bEd6oGWeMHowwSU545GRnb9FrnFfRU6kasVODumfreCxtHHUlVoyun+HkyaiiitD0AooooAQDimSRq4IYZFSU3dQJq58cftHfscrrct54n8DQJDeHMt1o6jak56louysf7vQ9iDwfii7tZ7G4ltrmGS3uInKSRSqVZGBwQQeQQe1fs03AODXg37Qn7L+j/ABhtZNQsli0vxTGvyXyp8txgcJMByRwAG5I9wMV4mLwCqe/T0fY/N884XhiObEYVWnu10fp2Z8GfC/4s+IvhHrK6p4fvjHuIFxZyktb3Cjs6AjPU4IwRng8mv0Q+B/7RHh742ae32J/sOtwoGudMmbLx843KcDeme46ZGQMjP5t+OfAuufDnXptH1/T5bC8iORvHySrnAdG6Mpx1H8waytH1m+0HUbbUtOupbK+t3EkM8LFXRh3BFedQxdXCPkmrrsfGZZnWLyaq6NZNwvqnuvQ/ZcYPSjbgYr5C/Z//AG1LfXng0Hx3LFYag2Eh1YYjgmPpIOBG3uPlP+z3+uI5VnQNGQ6kZGOhr6alWhWjzQdz9nwGZYfMaftKMr911XqizRRRWx6oUhGaWilYDL1DSLe9XDrhuxHBFcxf+H7i0yyfvE9hz+Vds31prJuXGa/NuIeBcqz+LlOnyVP5o6P59GddHFVKWzuux5uwK8HrQDmu5vtDt7wEsoDn+IcGufvfDFxASYz5q+h4P+FfzLnvhhmuVt1MNH2kF1W/zR7VLG056S0Zj0EZp00EkDbZEKH3GKbX5FiMJXw0nCtFxa6NWPQjJS1QUUUV53vIsryWlvOpV4lcEYIYZBFczqvww8Ja1MZb/QNNuJTyZJLZGf8A76xmurzRt+tepQzDFUHelNx9HYuFWdN3hJr0Z5bf/sz/AA71B2eTw+kTEYzBPLEBxjorgfpWJefsj+ArgYitLq14xmO6Y/j82a9tBIpcivVhxLmtP4a8l82dsMyxcPhqy+9ngjfsbeCGbIudTUeguF/+Iqa3/Y+8CwH5zfz8YxJc4/8AQVFe60o5rd8V5u1Z15feaf2rjf8An7L7zx6L9lT4cpndosr5/vXlwMfk4rodP+BHgHTUCxeGLCTHTz4RL/6Hn1rv+RSbsda5Z5/mdTSVeT9Wznnj8VPSVST+bMzT/D2naTH5dpZQW8fHyRRKi8cDgCtJQqD5VxSrx3p3GfSvGr4utWd6krnJKcpO7dxaKKK4hBSdKQDNWLfTri5YCKJmHr0H517GEy3FY2ahQpuTeySb/IylJRV5OxBupVUuwVQST0AroLPwqzYNxJj2X/Gt210q2tV+SNQfXHWv2PI/CnNMfapjGqcPPV/d0POq46nDSGrOVsvDlxdHMg8tPU8k/h/jXSado1tZqNoy395uSa0kXApVyByc1/RmQ8B5RkaUoU+ea+09X8uiPIq4qpV3dl2HKoWlIzS0V+kxSirI5AoooqgCo3QOMEVJRWcoKatIDmNX8OrOTLb4VupXsf8AA1zc8D27srqVYdQa9GIz9DVG+0mG9jKuvPYjgj8a/CeLvDTDZtzYnL7QqPVro36dD1MPjZU/dnqjgsH6UpPatPUNAntMtGDKnqBz+IrLr+Ts2yLHZNWdDFU3F+ez9Ge7TqwqK8XcUcCqd/p8GpQPDcwx3EMg2vHKoZWHoQeDV2jIrwKNapRlzQdmbptO6Pn/AOIP7I/hvxK73GhO3h69JziFTJC/1jJG30G0gD0NfOnjb9njxr4I3yy6a2p2a/8ALzYZmUDnkqBvUYGSSuOetfoQfrimld6YJz9RX6XlHHeZZdaNSXPFdH+jPo8FxBjMJaN+aPn/AJ7n5WUV+kPi34ReE/G6MdZ0O1mmcYM6L5cw5yP3iYbr2zjk+teK+Kf2LNPuZHl0DXJ7TJLCC7iEy/7oZSpAHuGNfr2W+IuW4pKOIThL8PvR9vheKsLU0rJxf3r7/wDgHyRRXsXiP9lXx9oIZ4bK31WIfx2k4yB/uvtJPsAa861XwP4h0IO2oaJqNoiZLPPayIuAcZ3EYI96+/w2e5fi0nSqxfldXPpaGaYSurwqJ/NGFRR2z2or1o4ijLWMj0FUpy2CiiitfaQKugoooqHWpLeRPtIBRV7T9IvtWn8mxtJ72bp5dvG0jfkBmu10H4B+PvEA3Wvhu7jTdgtdBbfHvhypI+gNefiM2wOGV6lWMfVr/M5auNw9FXnNL1aR55RX0d4c/Yr128+bWtatdPXcMJaxtMxXvknYAfz6/hXr3hL9lPwR4aKS3VpLrlyhzvvpMpnHP7tcKR7MD/Wvicw4/wApwaajNzl2itPv2Pn8TxNgqHwy532S/V6HxZ4a8H654uvBa6NpV1qM2QG8iIsqZ7s3RR7kgV7n4E/Y31rVPKuPE16mkQMCWtoMSzjtgt9xfXI3/wCH13pWjWWjWkdpYWkFnAgwkUEYRFHoFAwKvn61+U5r4j43Ep08JFRj33f+SPjMZxRiq140UoLvu/8AI4XwF8HvCvw6hUaRpkS3W3Y93MPMncHGQXPIBwDtGB7V2/I6fdFLwF4NHzGvyjF47EY2pz4ibk33dz5CrWqVpOdSTk31epJSZzxQ1SQ28lxII4kLMfSow2GrYyoqVCLlJ6JJXbMXJRV2Q9Aflq7p2lT6icou1O7np+HrWxpfhg8PcHnqE7D6nvXRwxrDGFAAHQACv6F4S8LKuIccTm14x3UVu/XseTiMco+7T1fcqabpUNhFhF5PUnqavou0UrDtmjHFf1Rgsvw+XUY0MNBRhFWSSPDlJzfNJ3ZJSdqWk7V6ZAwnA96hmmWFNzkKuM5PQVy/jjx/ofw20GfWPEF/HZWsXQufnkbGQiL1ZjjoP5CvgD49ftV6/wDFqe403TJZtE8L5I+yo+JrocjMzDsR/wAswdvruwDXHiMVDDq8nr2Pm81zzDZZD33eT2S3+fY9l/aG/bQhsTd+H/AMyXN2C0VxrX3o4jyCIezH/b+76bsgj4tvb+41O8mu7y4lurqdzJLPO5d5GJyWZjyST3NVujete1fAf9mLX/jLexX1xHJo/hdG/eahJH882OqwKfvHIwW+6OepG0/OTqVsdUS/Doj8fxGKx3EGJUYpu+yWyX9bnEfDD4U+Ivi54iTSvD9r5jLhri4lysECf3nYA49gMk9hX6M/BH4BaB8FNJ8rTg13qtwo+1ahOo8yUjsB/Ameij8STzXV+AfAGifDXQYNH0GwjsrKL+FR88rYALu3VmOBkn+QFdYBgYr3cNg4YZcz1l/Wx+o5Lw9Qy6KqVPeqd+i9CSiiivSPswooooAKKKQ9KAIsD3pe1HVvavCP2nP2gh8D9EtrWxsnutb1FX+yNIh8iILgF2buRuGFH44GM5znGnFym7I48ViqeFoyrVHaMTV+Pv7Q+jfBHSlSUDUNdulJtNPibnHI8yQ/wpkYz1JyADhiPzr8bePvEnxZ8Ttf61fSajezviGHokecARxr0UcDgdTyckknJ8TeJdS8X65d6vrN7JqOpXTb5biU5J4wAOwAAAAHAAAHFZgOORwa+WxWMdWVvs9j8JzvP6uZ1eVXjTWy/VisDGSrAqwOCD1FR8ivUF8M/wDC1PCt1r2lRNJ4o0qMHV7FG3PeRDgXcY6lh0kHPOG/iIrzHJGBXn1afs2mtU9j5qvQlRs94y1T7/8ABXY0/C3ibVPB2vWWr6LeSWGo2kgkhnj7HuCDwQRkEHggkHiv0m/Z3/aG0r43aF5LmPT/ABNaIDfWAbhu3mxZ5MZP4qTg9VZvzDJzW54O8Xar4C8S2Gu6NcG11C0ffHIBkHjBVh3BBII9DXfhMXLDy5XrFn0WQ55VyutaWtOW6/VeZ+w56Z71n6pYW+tWc9ndwR3NrOjRyQyqHSRCMMrKeCCCQQa82+AXx00r40+HEuoWFtrFsqrfWBPzROf4h6ocHB/A8ivWTjGDX1cZKaTWzP3jD16WMoqpTfNGSPzk/af/AGYbn4WXkviDQIZLnwncSZaPJZ7ByeEY9TGT91j0+63OC3zwSSPpX7J6pptrrunXFjewpc2dzG0UsTjKujDBBHoQa/Mz9pb4Jf8AClfHCwWjtNoeoK01kz/ejAbDRMe5XK89ww75r57H4NQvVht2PyPibIVhX9aw69xvVdm+3kzx6vrD9g/4pvonim+8F3Ts1pqgNxZgkkRzIpLj0AZB19UUd6+UNhrrvhLrZ8O/E/wpqQZ1FvqVu7bG2ll8wBhn0IJB9jXn4Sr7OtE+VyXGSwmOpzi+tn6PRn67g7hS44qK3bfGp9RUgOK+0P6Ri7q46iiigoKSiloAjU5GcVWu7iKyhkmmdYoo1LM7HAUDkknsKsMdoJr4z/bT/aFe0hm+H+g3AW4mT/ibXETcxoekAI7sOW/2SB/EQMK9aNCDnI8jM8wpZdh5VqnTZd30R4l+1B8dH+MPjRotPlceGdMZorJD8ombOGmIPPzYAAPRQOAS1eQ6XpV1rWpWun2MD3N5dyrBBAgy0jscKo9yTVT+E19ufsT/AABbTbeL4g69bkXNxGRpNu4wY42yGmIPdhwv+ySedwx8tThPG12311fofiOEoV+IMc3Pq7t9l/Wh7d+z18FrT4MeBobHasusXYWfUboAZklx9wH+4mSF/E9WNerIx4zTwOMik24z619bGKhFRjsj97w+Hp4WlGlTVoxVkiWiiirOoKKKKACiiigAooooAKKKKACiiigAooooAKKKKACiiigAooooAKKKKACiiigAooooAKKKKACiiigAooooAKKKKACiiigAooooAKKKKACiiigAooooAKKKKACiiigAooooAKKKKACiiigAooooAKKKKACmlQy4PSnUlAH5+/tmfs/Hwfq0vjbQ7fbo1/KBf28a8W07H/WADojn8mP+0APlwHHPev2O13QrHxLpV3pmo28d3YXUbRSwSjKupGCDX5ffHz4MX3wV8bzabIHn0q63TaddsP8AWR5+6x6b1yA31B4DCvnMfheSXtobPf1PxnifJXhajxuHXut6rs/8mfWv7IH7Qf8AwsTRl8K+ILtpPEthHuimlPzXkA43E45dMgHPJGG5O4j6exx0zX44eHPEeo+ENestY0q6ez1GzlE0EydVYe3cHoQeCCQeDX6gfAj406f8aPBcGpW7pBqcAEeoWIbLQS/TrtbBKnuMjqDjswOK9tHkm/eX4o+n4Zzr65SWGrv34rR91/mj1WiiivXPvwooooAKTtS01zhCaBHw3/wUA8dtPqXh/wAI28jbIUbULpVIKs7ZSIEdQVAc89nFfH2eK9R/aX8Qt4i+OfjC6YbRFeG0Ax2hURf+yZry4dxXxuNqOpXk/l9x/OGf4p4rHVJPZOy9FoO5ds0nV6Tkiuy+F3ws1z4s+KYdF0SDJOHuLtwfLt488u5/kOpPArkhBzfLFXZ49DD1MVUVKkryeiSK/wAOvhzrXxS8U22g6BbGe5l5klbIit4wRukkbsoz9SSAASQD9AfGXVtL/Zr8HR/DrwfMJPEV5GsutasCBMVI4TjOzdkkLn5VI+8XJr6U8I+A/Dn7MPwr1Oe1jE0lpatd319JhJbuRFJAyeFGflVc4G7uSSfzX8V+JL7xj4j1HW9Rk828v7h7iVuwLHOB6AdAOwAr2JwWCpf35fgvI+2xmEhkODjC96s93/KuqXm9rmR1NBGKAcU5VLsFUFmJwAOprxfiZ8D71WQm8mnnbjgV9PfB39iLWfGNnBqvi28l0DT5MMtikX+lsP8AaDDEX4gn1Ar3yz/Yi+F8NmIZbK9upcD/AEiS8cP09Fwvv0r0YZdWnHmsl6n2OE4Wx+Kgp8qintd2v8kfnCeTwKfg+9fZvxQ/YIWCynvfA+qSy3KKXGnaiykSYydqSADB6ABhjnlh1r481fR7/wAPajc6dqVrLZXts5jmgnUq6MOxFc1bDVcP8SPHzHKMVl0kq0LLo90/mN06/udKvoL2ynktbu3cSRTwsVdGByCCOhBr9I/2Yfj9B8YfCQtdRuFXxTpyBbuAYUzrwBOq4AwT1A4UnsCtfmlnjFdp8JPiLe/Cjx7pev2kjiOKQR3MKNgTW7EeYh+o5HHBAPUV0YLEujUs/he/+Z6fD2cTy7EpSfuS0a/U/XIGm1keHNetfEehWOqWMvn2d5BHcQSYI3xuoZTg8jII61r96+vP6AjJTipLZj6KKKDQKKKKACiiigDg/ib8KfDnxa0JtJ8QWH2gZLQzodstu+Mb0bsfbkHuCK/PT45/s1eJPgzdy3Ekbap4dd8Q6pCv3MnhZl/gb3+6exzwP1CHzAGqOo2Nvq1nNa3cEdzayo0csMyB0kUjBVgeCCCQQa4cTg6eJWuj7ny+bZDh80jd+7NbNfr3PxrC5r3L4F/tV+I/hFJFpt55uu+HBhRZSyYktx6wuQcAf3D8vptJJr1749fsRbzc678PQqNzJLojscMe/ksen+4xx6EcLXxzqOnXej389nqFpPZ3sDFJbe5jMckbDsynkH6187KnXwU1Jafkz8hr4bMOHsQpJtdmtn+nyP1l+HPxS8OfFXRl1Pw/qCXcYwJY/uywsRna6HlT+hxwSK7HdhT6Cvx78HeNNb8A61Dq+g6nNpd/F0lhIww/uspyGHsQRX258Ev22dI8W/ZtH8ZLFoeqkBFv92LS4b3J/wBWT6HK8feGQK9rDY+Ff3Z6P8D9IyjimhjLUq/uz/B+jPq0GlIzUEUyzKGUhgRkEHg1MDivWPvE1JXQ6iikoKFpCM0tFLRgVJrKOdSJEVgfUVk3fhe3k5jBiP8As9Pyrf8Amphz2NfN5hw9luZx5cTRjLzaV/v3NoVZw2djjp/DFxGT5TrIPyNZ8+l3UJ+eFwPYZ/lXfgAHtSmMSdQK/LMx8JcoxV5YduD7LVfid0MfUXxWZ5uylTggg+4pDmvRJrGGYYaNSPQiqb+H7N1P7hRn04/lX59i/BrFQb+r11Jeaa/I6o5jH7UThqPxrsn8LWjDhSv0Y1WbwlEejuPx/wDrV81W8Jc7pu0bS9GbLHUn3OX5o5rqP+ERj/57P+n+FL/wh8X/AD1f9P8ACuVeFWfv7K+9D+vUjld1Lwa69PClup5+b6mpk8OWaf8ALLP1JNenQ8Ic5n/ElGPq7/kS8wpLZM4rmpY7WaQZSNm+gJruodHtYOUiUfhVgQIvRQK+pwfg1JtPF10vJL9WYSzH+VHDw+HruZuYtoPdiP8A9daVt4TcgGaXb7KP6n/CuqC4FGD2r9Gy3wuyPBNSqQc35vT7jjljastnYyrbQbODBEe5vVuT+taSQpGvyqPwp/40tfpmCynBZdHlw1GMV5JI45TlPWTuOxS0UV7RmFFFFABRRRQAUUUUAFFFFABRRRQBC6bwQwBrI1Hw/b3Q3IPLY85UdfrWyRuFJjjNeDmeT4HNqTo4umpJ91t6PoawqSpu8XZnA32k3FofmTev99en4+lUWGetek+UJE+YA1lX/h2C8JZRsc/xLxX86cQ+ETXNXyqV/wC6/wBGevRx/SovmjjF57UufStS68N3MGSuJVHpwfyrMeJ4SVdGRh2Iwa/Acz4czPKp8uKoSj520+9aHqU6sJr3XcKKKK+T1R0B1qJoI26xqfwqQGlreFapT+FgnYwNU8F6Frq7dR0ixvlzki4t0kBPr8wPqa5y7+BXgG7zv8L6cmc58qAR9f8Adx/9avQAP84o4HtXr083x1JWhWkvRs3hia9P4JtejaPKJf2YPhtMQW8OgHGPkup1H5CSmf8ADK/w3/6AD/8Agdcf/HK9a689KTAArqXEebR2ry+9myx+LWntZfe/8zzey/Z3+H2nnMXhy2bkH98Wl6f7xNbVn8KPBumOj23hnTIJF6OlpGGHOfvbc112DRzWEs7zCp8VaT+b/wAzOWMxE/jqSfzZWh063gHyQooJzhVA5q0Iwg4FOJxQDmvJq4mtW+OVzncnLVhRRRXJqIKTijHpVi30q4uj8kTEercD9a9zB5XjMfNQw1KUm+iTZlKcYK8nYrfwU6KGSUhY1JY+gzXR2PhXJDTtn/YHSt2306C1j2pGAPYV+0ZB4UZhjWquOahDtu38uh51XHQhpDV/gczZeGJJiHnby1/u9T+fauls7CGzj2xoAB6Va24Wlw2K/pPIeDsryCH+z0/f6yerf+XyPGq4ipV+J6dh46UHpS0V94cxBnZ978hUlM6twOPWuY8bfEDQfh5pEuq69qEOnWaZG+VuXOM7VUcs3B4AJ4pNpK72MZ1IUYuc3ZLds6YPsU5+UetfPnx4/av0L4TRXGl6U0WveJVyn2ZHJitmxw0zD0P8AO49yuc187/G79s/XfHazaR4VSfw9ozgpJNkfa51PuP9UPZST/tYOK+a2B3ZY5NeJicwUfdpavufmWccWxjehgtX/M/0XU6b4gfEbxF8Tdbk1bxHqMt/OciNCcRQKf4Y0HCjp069Tk81z9nZzX9zFbWsElzcSsEjiiUs7segAHJNdj8MPhB4l+LerLY6BYM8SsBPfzArbW4/23wefRRknsK+/wD4Gfsy+HfgzB9pQf2r4gdNsmqTJgqD1WNeQi/iSe5xgDzqGFq4p88tu7PlsvyXGZzV9tWbUW9W+voeJ/s//sVGQ2+v/EGDHSSDRFf8jOR+ewH/AHj1Wvsy0sodMtUggjWGGNQiJGoVVUDAAA6AVbXgUu7fX0tGhTox5YI/Zcvyuhl1P2dKPq+r9WP7UtFFdB64UUUUAFFFFAERJBo6cmmyyrEpZjwOtfFP7SP7Yx8y88MeArkqEZorvWoyCD2KQH06jzPb5eMNWFWtChHmmzyMfmWHy6m6lZ+i6t+R9tACvLPj/wDB+0+MvgO60xkSPU4VM1hcuSPKmA4yQCdrfdYYPBzjIFYH7L3x8T4xeDvJvpB/wkumqsd8gXb5o6LMoAxhsHIHQg8AFc+4/hTThXp90y4ToZphbrWM1/XzR+M+p6Xd6Jqd5p17C9tfWkzQTQuMMjqSGB+hFVf519vftufAX+07NviFosLG7t41j1OBRnfEOFmAxnK8Bv8AZAPG05+H+pr5DFYeWHqWe3Q/Ac4yupluKlTlqt0+6Om+H/jbUfh34r0/xBpr7Z7WQM0ZJCzR/wAcbY/hYZH69RXtXxk+CuneLfCUXxS+HUXm6HeKZ9T0mFfmsZB/rWVcfdVs7lA+X7y5Q/L859VA7177+yV8cv8AhWvi4aDrFwf+EZ1iQRv5r4jtJzwsuDwFPCt04wT93FbYWpCf7ir8L2fZm+VV6NW+DxPwyej/AJX0foz5/HXmk6mvqb9q79mlvB11c+MfCtoG8PTtvvLSBf8Ajzc9XUf88yf++SfTGPlrnpXNXoTw8+Rnm5jl9bAV5U5r0fRrujqPh38RNb+F3iq117RLgQ3cR2vE2THPGSN0bjupwPcYBBBANfpl8GfjNoXxo8MR6npcnkXkQCX1hIwMttIR0PqpwdrYwQD0IIH5S53Yrqfh38Q9c+Fnii213RLnyrmI7ZImB8qePIJjkAIypwPcEAjBANdmDxjovllrH8j3sgz+pllT2dTWnLddvNfqfrqx3bgDivhf/goN4ltL7xP4V0WAh7uwgnuJ8HO0SlAgPof3ROPQj2p+s/8ABQjVrvRli0zwna2epEAG4uLxpoRxyQgVD16fNx718s6/4h1DxZrN5qeqXb3uo3crTTTPgbmY5OAOAPQAADoBXdjcdTlScKbu2fTcQcQ4bF4Z4fDvm5rXdmkkn59TNHI21teCdKfWvGOhaekTTtc30EIjXOW3OBjj61jfdwa9r/Y/8CSeNPjXpEzxM9jpP/EwnYNt2sn+q+v7wrx6A+leJh4c9WK7s/PMsw8sRi6cI9ZL89T9MrZdsKj2FTLSAbVxTugr7k/pmK5Y2FooooLISMHNHQ89Kefmri/ib8SNJ+F3hG/1/VpCttbplI1+/NIeFjQd2Y8e3JOACaTaSuznq1IUYOpN2itWzhv2lvjzD8GvCDC0aOXxHfgx2NuxB2/3pWH91f1YgdMkfmhf39zqt5cXt5PJc3dxI0s00rFnkdjlmJPUkknNdN8TviTqnxV8YX2v6u+JpyEht1JKW8Q+7GvsP1JJ6k1F8Nfh5q3xR8XWHh3Rot09y2ZJW+5BEPvyN7KPxJwByQK+TxVaeLqKENuiPwrN8wrZ3jFSopuKdorv5no/7LPwIk+MHjFLy9gP/CMaW6yXjEfLcPnKwD69Wx0X0LCv0ptLaOygjhhRY441CKijAAHAAHYVzPw0+HelfDDwjp/h7SIiltap88jffmkPLSOe7MefbgDAAFdcBgda+gw2GjhoWW/Vn6xkeUwyzDqL1nLWT8+3oiaiiiu0+lCiiigAooooAKKKKACiiigAooooAKKKKACiiigAooooAKKKKACiiigAooooAKKKKACiiigAooooAKKKKACiiigAooooAKKKKACiiigAooooAKKKKACiiigAooooAKKKKACiiigAooooAKKKKACiiigAooooAKKKKAIXJUHFeefGn4SaZ8ZfBlxol+TDLnzbW7VAXt5gPlYeo7EdwSMg4I9F44o46ColFTTjLZnNWowxFOVKorxas0fjv4w8Ian4E8R6hoWswG11Gyk2SJnIIxlWU91IIIPoRXQfBz4t6r8GvGlrrunZnt/9Xd2JfalxCeqk9iOoODggdRkH7m/aj/Z3T4vaAdU0qGJPFNgn+jux2i5jByYmP4kqT0JxwCTX5yXNtJZzywzxPDPExSSORSrIwOCCD0IPavlMRQng6qlB6dGfhGZ4CvkWLU6Tdr3i/wBPkfrz4G8a6Z4/8Madr2kz/abG9j3xv0I5wVYdmBBBHYg10akNX5nfswftA3Hwb8S/YNSmkm8L6lKouY8lvsr9PPQfTG4DkgDqVAr9I9Ov4NYsYLu0njuLSdFkjmiYOkiEZDKw4IIIIIr6HC4mOJhdbrc/XMkzenmmHUlpOOkl5915GnRRRXafSBTWG5SKdRQB+Wn7VHgy68GfG7xIs6N9n1Gc6hbykcOkhLHH0bcv/Aa8mPAyG5r9Xfi18GPDfxl0RdO123cSwtvt7y3IWeBuN21iCMMBgggg/UAjwHS/+CeWjw6l5moeLL65sASfs9vapFIR2HmFmH/jv5V89iMvnKq5Q2Z+O5rwriquKlUoJOMm3va1+jufLnwf+DWvfGbxCNM0eMRWsWGvL+YHyrZD646scHCjk47AEj9KPhR8J9D+EHhqHR9Ggwww1xdMo824kxy7n+Q6AcCtD4e/DzQfhj4eh0Xw9YR2VohLtjl5XPV3Y8sx9T2AAwAAOrA+X1r0sLhI4ePd9z7PJMgpZXDnn703u+3kj5g/by8XnQ/hfZaNFKyTaveKrKOjRRjcwPP94x9j+HFfn3X1x/wUJ1vz/FvhTTd3/HtZy3Oz0Mjhc/8AkL9K+SOhrwsynzVmr7WPy/irEOrmM4vaKSX3XHY+Wvrv9if4D22usfHmuWyTQwSlNKikBIMikh5ip4O08L1wwY8FVNfIgXc4A6k4r9cPhT4Rh8CfDvQdCijSM2lpGsgjGAZMZkb8XLH8avLKCqTdSWyOzhLLoYrEyrVFeMVe3m9vuOtULEFA4FO456YoYEkY6V8x/te/tD/8K70STwtoF68fia/QGSaE/NZQHq27s7YwuOQMtwdpP0lWpGlBzlsj9gxmMo5fQdaq7Jfi+iR9Mx7XwwOR6g182ftefs+xfELw5ceJ9IiEfiLTIWkZY1H+mQryyN3LKASp+q45BXyf9lb9qk+H5LPwf4wui2lkiKw1GZubbsIpCf8Aln2Dfw9D8v3fufeJ4SwYMjDIx0xXPGdLF02uj38jx4YjCcQ4OUbb7rqn3Pxk+6aCMV2vxn8NL4O+KvinR40Edvb6jN5KD+GJm3IP++WFcYepr5CceSTj2PwPEUXQrSp9Ytp/J2P0E/YR8fyeJPhnd6FcymS50O58tMjpbyDdGM9zuEo9gBX06ACfrX57/sEa6bD4sahp5dgl9p7gIOhdHVgT9BuH41+g6jDV9fhKntaMX20+4/feG8S8Tl9Ny3jdfdt+BNRRRXafVBRRRQAUUUUAFJS0UAQlgceleS/Gb9nLwr8ZIWk1G1ay1aNNsOqWYCzL6BuMOvs3TnBXOa9cP3aaBkc81E4RqRcZK6ZyYjDUcVB060VKL6M/Kv4wfs/+Kfg5qBGq2327SSf3Wq2iM0ByeFckfI/+yfwJ615jX7J6rpNnrFjPaX1tFd2sylJIZ0Do6nqGU8EfWvkj41/sNwX811q/gGVbSY5kbRrg/uXPcRSH7meytlcnqoGK8LE4Bx96jt2/yPyjN+E6tFutgtV/L1XoeE/Bn9qDxd8IpobYTNrfh9RtOl3ch+Rc/wDLF+TGfbleT8ucEfdfwm/aD8I/F+0X+yLwWupqMyaZdkJcJ6kLnDr33KSORnB4r8w/EPhvVvCmrzaZrWnXGl38R+eC4jKNjsRnqD2I4Paqdjf3Gl3sN3Z3EtrcwOJIp4HKPGwOQysOQQe4rlo42rh3y1NV2PKy7iHG5XL2GI96K6PdeSZ+zIftjNOxxXwN8Hv249Z8Pm303xrbnXNPBC/2hEAl1GPVlGFkA/Bu5LGvs7wL8R/DnxF0pNR8P6vb6lAcbvKb54yf4XQ/Mh9mANe/QxVKuvdevbqfrGXZzhMxj+6n73VPRr/M6+ikyKWus98KKKKAExS0UUAFFFFABSUtFABRRRQAUUUUAFFFFABRRRQAUUUUAFFFFABRRRQAUUUUAFFFFABRRRQAUUUUAFFFFACYopaKAIyKrXNjDdKA8asPpVs4pM1w18LRxMXCtFSi901dFJtao5+58LwzZMeYj7c/oazbjwxcRH5XVx7jBrscUjYPavz3MvDzIsxbk6ShJ9Y6fhsdcMZVh1v6nn02mXUP34HHuBu/lUDIyHDAg+4r0fy1PUZqOSzifqg/KvzXG+DWHk3LDV3Hyaudkcxl9pHnOD6Uv4V3b6LaP963T8hUB8NWTD/VY+hIr5Ot4N5lF/uasZet0brMKfVM4vJpOfeuz/4Ri0/uH/vo0g8L2o/g/wDHjXnPwhzq9ueP3v8AyL/tCl2ZxvHrRtNdoPC9kP4D+Ln/ABqZdAtEHEKn6812UvB3NZP97Uil5O/6EvMKfRM4bmpYrSaf7kTsPUA4rvIdMt4OEiVfoBU/kIvYD8K+kwfgwrp4nEfJL9TGWYv7KOHg8P3s3/LMJ7s3+FaVv4SyczOSPQDH611CgDtilIr9Ey7wvyPAtSqQc2u70+45J46rLZ29DMttEtLfBWPLDueT+taKxpEowoFPzk0HOK/TMHleDwEeXD0YxXkkjic5Td5O44dKWiivXICiimswQZJoAbkjtVW6u47SJ5ZpEjVVLF3OAoHUk9hXj/xe/an8IfCiK4tjdLrOupwNNsnBZW9JX5Ef0Pzeimvhv4tftIeMfi48tve3f9n6KT8ul2hKxHB4MjfekPAPzHGRkAV5+IxtOhpu+x8jmnEeEy9OKfPPsunq+h9S/Gz9tvRfCMkuleDRFr+poCGvC3+hwtn1HMh/3SF5HzdRXxP4z8feIPiFqbah4h1a41S5OQvmt8kQP8KIPlQeygCudPUV6T8I/gF4s+MGoxrpFi1tpmcS6rdKUt0x1AOPnb/ZXJ5GcDmvBq4ivjJcsfuR+VYrMsxzyt7OF3faK2/rzZ53BDJczRwwxtLNIwVI0GWYngAAdTX1J8Dv2JdU8TeTrHjnzdJ0xhuTTI223UvPHmZH7tT6fe/3etfSHwX/AGYPCvwd23cUX9s+IP4tUu0G5OMERLyIx16ZY5ILEcD2cctjdj2r08Nl0YPnq6vt0Ptsn4ShRtWxnvS/lWy9X1MPwr4R0nwdpMem6Rp1vp1nHwsNtGEXPcnHUnuTye9dCOtHNITkV7SSSsj9IhCMIqMVZIfSUtFM1CiiigAoopKAIgMtmmmRUYAEcV5r8aPjp4e+DGgSXmozLcalIhNppUTgTXDdB/urnq54ABxk4B+F5P2r/GN58WNO8Y3k5+z2jNEuk27mOD7M5/eR98lsA7yCcqp/hAHJVxVOk1GT1Z81mGeYXAVI0pO8m1dLou7O5/aj/am1TxHqWp+EPDkk+m6Tbs9pfXDKY57lgdrpggMicEEcFuc4HFfLIxnnpX1d+1n8LtO8R6LY/FnwmI5dL1CKM6iiE8l8BJ8dAeQjjjDBeCSxr5SPzZNfN472qqWqO/b0Px7iKeKeKbrS5k9YtbWe1jtPhH8TdS+Evjex8Q6eXkSJtlzaLJsW5hP3o26j3BIOCAccV+qHgvxXp/jjw3p+uaVcLc2F9EJopAc8HqD6MDkEdiCO1fj30TNfTf7Gfx5PgnXh4P1m42aHqku61ldsLbXBGMZ7K+APQNg8ZY105dieSXspPR7ep7PC2dPDVPqtZ+5J6eT/AMmffV5aRX1vJBOizRSqUdHUMrKRggg9Qa/ML9pP4Qx/CD4iT2No8T6XfA3diiSBpIYySDG65yNpyAT94Ac53AfX37SX7U9j8J7d9F0UR6j4onQ4TcDHZqRw8nqx4IT05OBjd+fWu67qHijV7jU9UvJr+/uXMks87bmYn+nt0Fb5jWpSjybyX4HpcX5hg6yjRiuacXe62XdPvczKOhooAzXzh+T81ndH3t+yD8b4PiJ4WfwP4hlSfVrOArF543fa7Xpg54JQEKQeqkHBwxrxb9qX9mG5+FuoT+I9Aie58LXMm6WJRlrF2P3W/wCmZJwrduFPOC3hnhPxVqXgXxLp+uaRcNbX1lKJY2UkA+qtjqrDII7gkV+ovwx8faL8b/h3b6ikEU9pfQtBeWE+JRG+MSQuCMEc9x8ysDjBr6Sg4Y2l7OXxLqfq+WzocQYP6pXdqkV7sutv18z8oRz9KF54r6e/aD/Y81bwZf3WueDrWXVvD0jb20+ENJc2hJ5AAGXjHUHqBwc43H5idGjYqylWHBBGCK8ethqlCVmj4HH5ZiMvqunVjbs+j80xvQ0UVd0rSb/X9QhsNLsp7+7lbakFvGZJHPoFHJrmUXJ2R51KlOq1CCu2RW1vNdXEUEEbTTSsESNBlmYnAAA6kmv0t/Zb+CT/AAf8BBdRjVfEOpsLi+KNuEeM+XED0+UE5x/EzYJGDXAfsyfsmx+Bru18TeMIYrvWhtls7NhlLJufmbnDScjHHy4yOfu/VoHFfTYDB+x/eT+L8j9m4ZyKWDvicQrTeiXZd/VktFFFeyfooUUUxmCISelAbGZq2p2ujWFzfXs6WtnbxtLLNKwVI1UZLMTwAAM5r80P2kPjzefGrxZtgcw+HNPZksICCpcnhpnH95scD+FcDqWJ9E/bA/aQPjO+uPBXh24B0O1k239zH0u5lb/Vqe8aEDn+JhxwAT8s8mvncdi+d+xp7Lc/G+J87eIm8FhZe6t33fYsWGn3WqX1tZWdvJc3VxIsUMEKF3kdjgKoHJJPav0v/Zn+A9v8GfBoN0scviTUAJb+4UA7P7sKn+6v6sSemAPM/wBjb9nT/hF7GDx34jgxqt0h/s60kTDWsTAgyNn+NweB2U+rED64rowGD9mvaVF73TyPe4XyP6rBYuuvfktF2T6+o/ApaKK9o/RgooooAKKKKACiiigAooooAKKKKACiiigAooooAKKKKACiiigAooooAKKKKACiiigAooooAKKKKACiiigAooooAKKKKACiiigAooooAKKKKACiiigAooooAKKKKACiiigAooooAKKKKACiiigAooooAKKKKACiiigAooooAKSlooAiKA8dq+Nv2yf2bVvorrx74btWF3Gpk1W0j/5aoo/1yj+8APmA6gbuoO77JPB9qbLEJU2sMisK9GNeDhI8nMsvpZjh5Uai32fVPuj8X/4q+q/2Q/2lT4RvbfwX4nui2j3DiPT7xjkWshPETH/nmxPB6KevBJXP/a2/Ztb4f6hP4u8PWxPh27lzdW0ScWMjHqMdI2PA7KSB3WvmXbg18svaYCt6fij8QTxXDuN7W+6SP2gVw6BgeD3pAcfSvkD9j/8AaZGqxW/gbxVdu2oJ8mmX8xz56AcQu398AHaT94cdQN32AMYHcdq+po1o14KcD9vy7MKOZUI1aT0e66p9mTUUlFbnrC0UUUAFJgUtFAH5/f8ABQOykT4laDdnHlS6Z5S+uVlcn/0MV8sng19w/wDBQvw8ZvDnhTW0VdttdS2kjY5/eKGX8P3TfnXw7/C1fIZhFxrtvqfz1xVSdLMp362f3pFzTmRNStGlBMYlQsAcHGRnnnFfslZALbxgf3RX4wglSCOor9VP2dviNH8TPhVouptMbi+jhW2vN2NwuI1AcnHA3cOPZxXflcl70euh9TwTXhGdSi92k18tyb45/Fq3+DfgO512eIT3THyLSAhsSzsDtBIHAABYk44UgckV+XXiTxFqXi7XL7WNVumvNSvZTNNMwA3MfQDgAdABwAABX64eLPC2meNdCvNH1ezS+sbpDHLDKMgj19iDyCOQQCK/Nv8AaD/Z91T4Ka75sQkvPDd1IRZ32OUPXypcdHA6HowGR0IG2YwqySa+Ff1qdnGGGxdSMasXenHouj7vueP4wM19XfsuftWt4Way8I+M7hpNGyI7PVJW5tB2SQnrH0wf4fpjHyj1NL/FxXhUK8sPNSR+aZbmVfLq6q036ro12Z+lHjn9lDwR8T/GF34s1C41KW4v/L8yK3uEWBgsaopGEz0UH73X8qnsP2NPhRYxbW8PyXb/AN+e+nz+jgfpXzj+yv8AtUy+B7i38K+K7ppfD7kR2l9KSWsj2Vj3j/8AQfp0+97W5iu4Y5YnV4mUMrqchgeQQe4r6qj7GvH2kYrXfT8z9oyv+zM1g68Kced/Emk2n/wThvBPwL8CfD7UY7/QPDttYXsasi3KszyAN1G5mJ5zXoZOKQjIxinbOPeuuMYxVoqx9ZSo06EeSlFRXZKyH0UUVRuFFJkUhYL1IFADqKaGDdCDTqACiiigAooooAKSlooA4H4jfCPwt8U9K+w+ItOjvdufJn+7LAT3RxyvQcdDgZBr4j+L/wCxd4o8DtPf+Gt/iXRQxIijXF5Cnug/1nplOT12gV+ihAOKGXcp3DcK462FpV17y17nzeZZFhcxV6kbS6Nb/PufjFPDJaTvDNG0UsbFXRxhlI4IIPQ1qeGPFeteDtUj1HRNTudMvI+k1tIUJHocdR7Hg1+lXxa/Zn8F/FhJJr+zbT9aYDbqdjhJSQMDeMbXHQfMM4GARXxZ8V/2SvG3w1Ml1Bbf8JJoi5Iu9PjJkRfWSLll/DcB3NfP1sHWwz54apdV0PyvHcP4/Kpe2oe9FdY3uvVHrPwk/bxeJodO8fWO5eEGr6fHyOQMyxenUkp6YCGvrbwj490Dx9pS3/h7WLXVLVgMmCQMUJGdrr1RsfwsAR3FfkCRg89K2PDXi7WfBerR6noGp3Wl3qdJrWQqSPRh0YeoOQa2oZlUhpV1X4nflvFuIw1qeMXNHvs1/mfsUhzSkmvh34Xft8Xdt5Nl45003YGF/tHTlCv9XiJAPuVI9lNfWfgn4n+GPiNYLeeHtYtdSixlljfEiezocMp5HDAda9yliKVb4Jan6bgc5wePX7qav2ej+47OikByOKWuo9wKKTNLQAUUUUAFFFFABRRRQAUUUUAFFFFABRRRQAUUUUAFFFFABRRRQAUUUUAFFFFABRRRQAUUUUAFFFFABRRRQAUlLRQAUUUUAFFFFABRRRQAUUUUAFFFJkUALRRRQAUh6UtMZwgyxAoERq2FzxSiQYOf1rxn4p/tTeBfheHgm1Aavqq9NP00iVwf9ts7U7dTnB4Br48+Kf7Ynjn4ivLa6fMPC+lPkfZ7Bz5zj/bm4b2+XaD3FcNbGUaOjd32R8vmHEODwCcXPmkui1fzeyPs/wCKX7S3gf4Vb4tT1L7dqi8f2bp4Es4P+1yFT/gRB9M18YfFj9sLxt8SXmtdPm/4RnR2yv2ewkPnOv8AtzcE/Rdo9Qa8Id2dyzEsxOSSck1p6D4e1TxXqMWn6Np1zqV/IcJBaxl2PvgdB6k8CvDr42tW92novI/MsfxHjszfsqHuxfSO79X/AJGYSSck5Nb3hHwJ4g8f6mum+HdIudWuiRlYF+WMHu7nCoPdiBX078I/2EL7UGi1Dx5d/YocBhplk4aU+0kvKr9E3Zz94V9geEfAOgeA9JTS9A0qDS7NTnZAuNzdNzMeWbgckk8CtcPl86nvVtF+J15bwnicW1Vxb5Y9ur/y+Z80fBj9hzTtFaHVPHkq6recMmlW5Itoz/ttwXPTjheD94V9W6dpltpFlDaWcEVrawoEjhhQKiKBgKqjgADsK0QOPWhXBr3qVGnRXLTVj9VwOWYbAU+SjC3d9X6sfRgUtFbnrBRRRQAUUUUAIBikJzQTVG8vYtPt5J5pEhhjUu8kjBVVQMkknoAKCHJRV2WmYKvtXzf+0X+1jpvwvR9E8PtDq3inJR0yTDZcfekI+83ogPruI4DeZftF/tny3slz4b8A3Rit8GO41uPhmPIKwZHA/wCmnXP3cYDH49d2lYkksSckk8mvExmPVO9Onv37H5nnvFKpXw+Dd31l0Xp3ZqeKfE2q+L9fvNZ1m8e/1K7fzJZpD1PQADoABgADgAADgVkr1o2GnM2+vnG5VHd7n5JUrVMRNzm7t7s+sP2L/ivazi/+GviR/tOm6gshsUmOY8sp82DnoHGWA4Gd3dq8f/aG+Dc/wb8e3FhGskuiXebjTrlx96PPMZPdkJwfUbTgbhXq/wCzP+yVq3iO703xZ4nN1o2mQSrcWlpEzQ3U7KwKuSMNGmRkEYY9RgEMfqb49/B2y+MfgG40qQRxanCpmsLt8jyZgOMkc7W+6wweDnGQK+jjh6mIwyjUWq2P1CllOIzDKVGvG046xb3a7Py7H5X09WKMGUlWByCOoq3rGlXWg6pe6ZfwtBd2kz280bDlHUkMPzFUa+aadN2e5+WThOhNp6NFm7urnUbye7u55Lq4mcvLPM5eSRyclmY8kk9zVairVjYXOq31vY2VvLc3dxIsUUEKF3kcnAVQOSSe1V71Rjh7TETtu2Qgkj5eWpmeMV+gH7OP7I9l4BjtfEHiyGHUfELBZIrYgPFYnqMHkPIOPm6A/d/vH52/at+Bcnwm8ZvqOnwt/wAI3q0jyW5HIt5erwnA4HOV/wBnjJKk16FXATp0vafej6fE8OYrDYJYqa66rql0bPCP4a9r/Zd+OT/BvxmItRlb/hHNTKx3y4LeSw+7OAAT8uSCB1BPBIFeJ9TTyd1cVGrKjNTjujwsDi6mBxEKsHZxd/8AgfM/ZWC4jvYFkiKyxuoZWU5VgehB7iuA8a/s9fD/AOIE0k+seHLR7tyS11ADBMxPdnQgsf8AezXhf7E/x2fXtPXwHrlwX1CyjL6bPPJkzQjrFzzuTqOvycYATn6+696+zhOniKamldM/oTB18Lm+GjVcVJPdNJ2fVHz7Z/sP/C+2ulmexvrlVOfIkvG2H2OMH9a9T8F/Crwn8OYjHoGhWmnFhtaWKPMrjjhpDlm6Dqa65gT/AA5/GlwCOaqNGnDWMUjso5bhKEuanSin3SVyTApaKK2PSCiikoAh5IODmvkT9sP9pY6FDdeB/DFyRqUqbdRv4n/49kP/ACxQg8SMPvH+FT6n5ex/ak/aTi+FOkPoGhyrP4qvoiBIGBFihH+tYf3zn5F/E8ABvzwuLiS7uJZ7iV5p5WLySSMWZ2JySSepJ714uOxns1yU3r18v+CfmnE2fKhF4TDS99/E10XZebIMnNfUP7IH7OT+OdUg8ZeILYjQLKXNnbTJgXkyn7xB6xqfwZhjoGFcP+zX+z9efGjxJ594klv4XsXBvLleDM/BECH1I5JH3R7lc/pRpOmWmg6ZbadYwx2tlaxrDDFGu1URRgKB6ACufAYXn/e1Fp08zx+GcjeImsbio+6vhXd9zSVRGgAGAKdjijPFKelfRH7FshaKKKBhRRRQAUUUUAFFFFABRRRQAUUUUAFFFFABRRRQAUUUUAFFFFABRRRQAUUUUAFFFFABRRRQAUUUUAFFFFABRRRQAUUUUAFFFFABRRRQAUUUUAFFFFABRRRQAUUUUAFFFFABRRRQAUUUUAFFFFABRRRQAUUUUAFFFFABRRRQAUUUUAFFFFAGVq2lWutadcWF7BHc2lxG0UkEqBkkUjBUg8EEdq/Nr9pf9nm6+DGvrdWSy3Xhi/kItZyCxgfr5Tn1xnaf4gD3Br9NKwvF/hbTPGnh++0XV7NL7T7uMpLBJ0I6ggjkEEAgjkEAjkVxYnDxxELPfoz5rOsnpZpQ5XpNbP8AR+TPx/gmltpY54ZGiljYMjocMpHIII6Gv0B/ZM/aYHxGs08L+I50TxLbJ+5mY4+3Rgcn08xQOR3HI6Nj5L+O/wADNW+CfieS0mD3Wi3LFrDUNvDr/cfHAde479RwePNtPv7nSb63vbK4ltLy2kWWGeFyjxuDkMpHIIPevnaNapgqjUl6o/IcDjMTkGLcJq1nZruv62Z+zS00febC18/fsxftJ23xb0mPR9XkWDxXZxDzlOFW6UcGVAOM/wB5R0J446fQYPNfVU6kasFOD0Z+6YPGUsbRjVpSun/VmS0UlLWp3hRRRQB5T+0R8Pm+Jfwn13SLeIzXoi+0WoHUyxncoHqTgrg+vbqPywdHiZlYFWBwQexr9n2AIK1+eH7YvwKk8BeK5fFek2//ABT+rSlpo4gcW1weWB9Fc5Yeh3DAAXPjZlQ9pBTjuvyPzHi/K5VoRxdJX5dJenR/I+bQNxr1r9n/AOP2p/A/xBKyob/QrwqLyxJ54PEkZ7OBkehB56AjySnFSlfOU6kqM1OG6PyjCYutgq0a1KVpLY/V/wAA/HPwZ8SbeM6HrltcXMi5+ySOI7hfXMTYbj1xg9ia1/HVh4c17w3qFn4m+xtossRW5F24SML6liRtI6hgQQQCCCK/IkHacgkH2qSW5mmAEsjyAdNzE17KzW8bShqfoceMpSpclakpP1sn8mjqvijoPh/wv411HT/C+uR+INFRyYbtA2V5IMbNgK5GPvplWBBBGSBx445zzUm07c9qjAzXizkpybSsfnOIqqtUlUjFRTey2XkGe9fWH7HX7Q+r6Xrun+AtUjudV067fy7GSNTJLaNgnaf+mWASf7vJ6Zx8oqC5CqCzE4AHU1+gH7IP7PEnw90s+KvEVl5PiC/jxDbzA77SE9iM4DvwSMZUDbwSwr1MujUc7x26n1nC9DF1MZGVB8qXxPpbs/U+pV5ApaQdKWvqT98EAxSE5oJzUM8ywxszEBQMknpQQ2oq7OR+I/xE0z4X+E73X9ZlZLO2xhEwZJGJwqICRkn6+vYV+c/xJ/aY8dfEbWJpn1u60rTz8sWn6fM8EaKMfewcuSRnLE8njAwK1f2pvji3xb8eSW1jOzeGtLYw2iA/LM4yHnx79B/sgdCTXiJO4181jcbJycKbsl+J+KcQ8QVa9d0MNNqMeqdrv/I9c+HP7UPj/wCHV9AY9Zm1nTFb95p+puZVdeeFY/MnXPykDOMgjg/fnwW+NWhfGfwwupaUxgvY9q3unyHMlvIR0P8AeU4O1hwQOxBA/KpQCNor1n9lbxld+DPjd4da3LGDUpl024iHR0lIAz9H2N/wGlgsbUU1Tm7pmeQcQYmjXhRrScoyaWurV9E0fqXRTVOVBp1fTH7kFFFFABRRRQAUUUlABimvGsgwwBFPpCaBNJniPxX/AGVfBfxSE11LZnSdYfJ/tCwxG7N6uv3X+pGfcV8bfFT9knxv8MzLd29t/wAJFo6En7Zp6EuijvJFyy9ySNwAHJr9K7i6itVDSSKiswQFmABYnAH1J4qZgsi9nFefWwVGtq1Z+R8nmPD2Cx93y8s+6/VdT8XiCpwRg1e0vV7/AEG/hv8ATb2exvIm3R3FtIY5EPqGByK/Tj4o/sx+CPiuWuL7T/7O1Jjk6hpxEMzH/a4Kv9WBPoRXyV8UP2IPGfhGWW58OvH4p0wHISICK5Qe8ZOG9MqST12ivGrYCtRfNDVLtufm2M4Zx+Xy9pQ96K6rf7ty18NP26PFfhhoLXxPbQ+JLJeDOMQ3QHY7gNrYHqoJ7tX1X8O/2oPAfxMZINO1VbLU3xjT9QAhmJPZcna59lY9K/MXUtOu9FvJrLULSexvIW2yW9zGY5EPoVIBB+tVFOKVLH1qPuy19dwwnE+PwD5K3vRXR7/fufs/FKJBuDAr7U/n14r8qvh9+0d49+G/lQ6Xrkt1YxcCwvv38IH90BuUH+6R39a+mPh3+33pGoCC28YaVNpUvR72yzNAf9op99R14G/p78exSx9Gpo3yvzPv8DxVgsXaNRuEvPb7z69JyOBSBiO+fpXI+DPil4V+IFv52ga5Z6iAodooZR5sYP8AfQ/Mv/AgK60DzBjP4ivRTUtUfX060KsVKnJNPqtSeik6ClpnQFFJkUtABRRRQAUUUUAFFFFABRRRQAUUUUAFFFFABRRRQAUUUUAFFFFABRRRQAUUUUAFFFFABRRRQAUUUUAFFFFABRRRQAUUUmRQAgINNI/zio5ZlhXLuqe5ryPx5+1L8OfABkjvNci1C9TI+yad/pEmR1UlflU+zMKznUjTV5uxyV8VQw8earNRXm7Hr24BeTWbrfiCw8O2Ml5qV7b2NpEN0k9zIsaIPUsxAFfDvxF/b58Q6u0lv4T0uLRLcjAurzE1wfcL9xfoQ9fOPi3x74h8d34u9e1m81ScfdNzKWVB6KvRR7ACvNrZjShpD3n+B8Pj+MMLQvGhFyl32X+Z9yfEj9ubwh4ZjltvDUc3iXUFyokjUw2yn1LsMtz/AHVIODyOK+U/iV+0x49+J6tBqGrGw01gQdP03MELDuHOSzj2ZiPQCvK85611XgX4V+LPiZeNb+HNFudSKHEkygJDH/vSMQoPsTk15E8TicQ+VP5I+DxOd5lm8/Z0m0n0jfU5InNavh7w1q/ivVI9O0bTbjVb2TlYLSJpGx3JA6AdyeB3r6++GX7A0KeTeeONUeV+GOnaadqDnOHlYZPoQoHsxr6o8GfDvw94A0xLDw9pNtpdsMZESfM5Hd2PzOfdiTW9HLak9arsvxPVy/hHE4m1TFvlXbd/8A+PPhR+wfqOpPDfeN706fBw39nWTh5T04eTlV7ghd31FfXvgb4ZeHPhvpgs/D2kW+nQ4G4ouXkI7u5yzH3JNdai4FKBjPGK9yjhaVFe4te/U/S8vyXB5ev3UPe7vV/ePpaKK6j3wpKWigAooooAKKKTIoAWiikPSgDnfGXirTPBPh691jWLqOx0+0TfLPJ0HoABySTwAOSSAOTX54ftA/tT618YZp9JsPM0jwqr/LaBv3t0Acq8pH0B2A4Bx94gGv0R8UeHbDxZoV9o+pwC5sb2FoJoX6MrDB+h9COQeRX5XfF/4a3vwp8e6n4fuxI0cL77Sd1x58Dco47dODjowYdq8fMZ1YQXJ8L3Pzji+vi6NGPspWg9Hbe/ZvsziaKKXY20tg7QcZxxmvltz8U96Qc9K9o/ZMl8Jf8AC4NPt/FlpHcLcr5WnvcYaGO6JGwsh4JPKrnOGI4zgr4yg6g0iO0bB1JVlOQR2Nb0Knsqina9juwVdYTEQqtJ8rTs9mfs/GFWMBR8ntSkKa8V/Zd+Mg+L3gCKS7lP9vaXttdQQ/xtj5JR7OAT2+YMMYAr2tDmvtoTU4qUdmf0thcRTxVCFWm7xkro+PP22vgNJqtq3j3RLYtc2yAapHGMmSEABZQPVAMN/s4P8Jr4gLZr9l72zi1C2kt5o1lhlUo8bgMrKRggg9Qa/Mn9pr4JSfBzx2y2if8AFP6oXn09gSfKAI3xEnuhIxycqVJOc14eY4X/AJex+f8Amfl3FmScsvrlBe6/i8n3+Z4/8u33r2n9lD4i6P8ADv4o2kmt2Vq1tfD7NHqM4G6ykbgOGI4Vs7WPGA2c4BB8VO3tRz0rxKFV0Zqa6H51gsS8JiIVVvF31P2fidXjUryCMiuR+KHw70/4oeDdQ8O6lGGhulwkuMtDIOUkX3U4PvyDwTXiP7GXx1PjfwyPCurXAfXNKjCwvIfmuLYcKfdk4U+208kmvqDPWvtYThXpqS2Z/ReFxFDNcIpx1jJWa/NH49eOPB2o/D7xVqWg6pF5V5YymMkD5XHVXU91ZSCPY1hfw/jX6F/thfAdviN4YHiXR7VpvEmkRn93HjNzb5LMmD1ZcllAPdhgkivz1VGZwoUlicBQOc18pi8M6VSy2ex+HZ5lE8vxbprWL1i+67eqL/h/Xb/w1rVjq2mztb31lMs8Mq9VZTkcdx7Hg1+rfwj8cT/EPwBpGvXemXOlT3UKs8FxGU5wPmTPJRs5U9wa+Yv2av2OijW3ibx7ZjI2y2mizD7p4IeYf+0z/wAC9K+0EXy0VQMKO1e3l+HqUYNz69D9H4Uy7FYOnKpWdoytaPX1fYsUUUV6x+hhRSZFFADN1eIftIftC6f8FvD728EsV34nu4z9jss52Dp50g7IDnA/iIwOjEanx9+Oul/BPw611My3Ws3Cstlp4b5pW/vN6IO5/AcmvzS8ZeLtW8eeJb/XdbuTdajevvkkIwBxgKo7AAAAegrysZjFQXJH4n+B8FxDn0cDTdCi/wB4/wAF39SnreuX3iHVbvU9RupL2/u5DJNcStlmY9z/AIdq7j4IfBfVvjT4tj0yyjeHTIMSahqO3K28foM9XbGFX6noCRkfC34Y6x8WfF1toGjRjzHHmTzyf6u3iBAaRvYZAx3JA71+nPwk+F+kfCXwba6Fo8WEQ+ZPcOP3lxKQN0jn1OAPYADtXmYTCSxEvaT+H8z4jIcmnmlZ4jEX5E9X3fa5q+BvBOleAfDNjoWkQC2sLSPZHGOvXJYnuxJJJ7kmul20A+tJxX06SirI/b6cI04qEFZLZEg6UtFFM1CiiigAooooAKKKKACiiigAooooAKKKKACiiigAooooAKKKKACiiigAooooAKKKKACiiigAooooAKKKKACiiigAooooAKKKKACiiigAooooAKKKKACiiigAooooAKKKKACiiigAooooAKKKKACiiigAooooAKKKKACiiigAooooAKKKKACiiigAooooA474jfDnR/if4VvdA1uBpbW5XhkO2SJh910bswPI7diCCQfzK+M/wd1n4MeLJNJ1IG4tJt0llfqhWO4jB6+zDI3Lk4JHUEE/rBgbsVxPxW+F2i/FnwpcaJrMJeNzvhnTiS3lAIWRD2IyfYgkHg152LwqxEdPiPkc9ySnmlLmhZVI7Pv5M/KLR9av/Duq2mo6bdy2V9ayCWG4hbDIw7j/ADzX6Nfsz/tH2Xxi0f8As/UHitPFFomZ7YHAnUcebGPT1X+E+xFfBvxY+FGt/B/xRNoutQ7kOXtb2MHyrmPPDKf5jqD+BPOeH9f1DwtqtnqulXcthqNpIJYbiE4ZGH9OxB4IJB4rw6Fepg6jjJadUfl+W5jicixTpVU+W9mv1R+yH0oB/CvBf2b/ANpDT/jNpI0+/MVj4ntYwbi2BwsyjjzYs9vVeqk+mCfeVPGa+op1I1YqcHdM/ccLiqWMpxq0pXTJaKQUdRWp2jCcGsLxV4X03xtot3o+r2cV9p13GY54JhlWH8wQcEEYIIBBBFb3BFIBijcylBTTjJXTPzJ+Pn7MOu/B3UbnUbSGXVPCZYNDqC4L24Y4EcwHQg4G/G1sjoTtHiYOWr9l7q0ivoJIJ41mhkUo8cigqVIwQQeoNfM3xU/Yc8N+Lrq51HwzdN4cvpmaRoAnmWzMcnAXIMeSR0JAAwFFeDicuu3On93+R+V5zwlJzdbBbP7L6ejPgE/e4oB9ea938Q/sV/E3RJSLbTrbWEUZ82zukGenRZCrfp2rCsv2Vfije3AiXwncwk9GnkjRfzLYH414/wBUr/yv7j4GeS46EuR05X9H+Z5HVmxsbm/vIbW0he4uZnEccUalmdicAADqa+lvB37BvjHWJYpPEOoWWg27Z3xxk3Ey8DHC4Tqcfe7V9X/Cb9nfwd8H40m0vTzc6qV2yald/vJ265Cnog5xhAMgDOcZrso5bVm7z0R7+XcKYvEyTrLlh1vv8kePfsx/sj/8IdcweKfGlvFNrcbBrHT9wkjtCOkjkcNJnpjIXrktjb9bdANtH8PSkUflX0lKlGjBQhsfsmAy+hl1JUqMbLq+rfdk1FJRWx6hGc4OK+Vf21fjh/wifhz/AIQrSLkNrGqRn7ayA7oLQ5BGegZ8Ef7obgZU17p8WfiLZfCzwPqXiK/wwtY/3MG8IZ5TwkYPPJPfBwMnHFflb4u8Wan458T6jr+rTvcXt7MZXZ2J2g9FXPRVGAB2AArycwxPsafJF+8z4LijN/qVD6vSfvzX3L/NmKBk4pyoXJCjJxmmrya7iTwwPDnwvj169Urea7dNaWEbL/y7REGebpwS/loCOwk9a+Xpwc3rstz8Tp0ZV+aS2irv+vNnEbvmzXp/7M3h9/Efx08I26HBivFvDggcRAyH/wBAry/1r7B/4J/+AjPqev8AjCeNhHAg0+2ZlG1nbDykHqCoCD6Oa7MFTdSvFdtfuPbyDCyxWOpxS0TTfotT7hxgAUN9cVTvL2LTbaS5nkWKGJS7u5CqqgZJJPQAV8FfHv8AbL1vxPrF1pPgm9k0jQoj5Z1CNdtxdkHllY8xp0xjDEDJIztH1VfEQoR5pn7nmWa4fLKXPWer2S3Z9/rIpO3cCfY0obqK/JPSfjV480bUWvLXxfrCzO25/MvJHVz/ALSk4NfYP7OH7X8fjq8tvC/jB47TW5AEtdQGFivX5+RgAAjnjGOGPAwcBuWjjqNaSjs/M8PLuKcJjqqoyThJ7X2flfufWNFNDAjPalr0j7cj5BPpTdx+orK8QeI9O8LaZPqWq3kOn2VuAZJ7iUIiDOBkn1JAHqSBXx78aP26ZJZJ9L+HsIjjwVbWLuPknPWKJu3+047n5RjNY1a9OirzdjxswzXC5fT560rPolu/kfZv26F5zD5qGVQGZAw3AHIBI9Dg/kfSrhYHNfj9ZePvEun+IW16316/i1h2Je+Fy5lfPXcxOSPY8V9M/DD9vbUdMEdn4207+0owMfb9OVUm/wCBxEhW+qlfoa4qWYUajs9D5nBcX4TETcKqcez3Xz7H1p8X/CbeOPht4j0RBvmu7ORYQTj98BuiOe2HVTXwT8Kv2vvHHw1lisb+U+JNJjOw21+589AOMJNyR0xhtwHYCvvjwL8SfDPxR02S78M6xb6lCoHmohIkiySAHjOGTO1sZAzjIyK/NH4/+FP+EJ+MninSwiiL7a1zEinIWOX94g/AOB+FTjZzpxjVpSOfiTFVqEKeNwk7bq6d0+q8j9AvhP8AtM+Cviw8dvY3n9n6yQS2mX2I5TgZOw52uOp+Uk4GSBXrhPyjjNfjTpd/LpWp2l7AxSa3mSVGHUMpBB/Sv2F0LUItU0iyu4W3Q3EKSp/usoI/nV4PFPEp82jR6XDuc1M0pyjWSUo21XW/kYnjP4VeFPiNZm38Q6Ha6kApRZJY8Sxg/wByQYZP+AkV8w/ET9gG3m33PgnW2tXJJ+w6r80f/AZFGQB6FWz619mfw0hTJ6V01cPSrL34/wCZ7eNyfB41fvYJvvs/vR+TXj34I+Nfho0ja/oN1b2qNt+2xDzYD6fvFyBnsDg+3BrggM9K/Z6S3SVcPGGBHQjNeOePP2UPh747d5ZNFTSb1ySbrS8W75PUlQNjHvkqefqc+RVyvd0pfJ/5n5/juDJK8sLO/k/8z8y7W5nsp47i2uJLeeNgySxMVZSOhBHQ17F4G/a5+JfggRxHWRrlmuf9H1dDMTnv5uRJ9Mtj2r0Px5+wJ4k0oy3HhjV7bWoRllt7sfZ5/ZQeUY+5K18++Lvhb4v8AyyJr/h6/wBNWNtrTyQkwMePuyrlG6joT1rz3TxOGfVemx8rLDZvlMm0pLzW3+R9i+B/2/8Aw9f7YfE+iXejzdPPtGFzD7k/dZfoA31r33wX8Z/BnxA8saF4jsb+Z13C2WUJMBxyYmw469xX5KE7jTg205BIPtXVTzGrHSaTPYwvGGMoWjiIqS+5/fsfs+siuPlI/ClZ8dOtfk/4V+P/AMQvBhUaV4t1FYhwsN1J9pjA9AkoYDqegr2zwx/wUD8SWKBNe8P2Gq4GPMs5ntmPTk5Dgnr0A/CvQhmFGXxXR9fheMMFXsqqcH5q6+9H3qMHqcmmkMehzXzf4U/bo+HmuKE1NtR0CTA+a7tfMTPsYixx7kDrXr/hf4t+DvGBC6L4k07UZGx+6huEMgJ6ZTO4Z9xXfCvSqK8JJn1NDM8HiLezqRbfS+v3Ha4p1QrcI3RgfxqXcPWtz0lJPYWiikoKFooooAKKKTNAC0UUUAFFFFABRRRQAUUUUAFFJkUtABRSUtABRRRQAUUmaWgBMCjdTCwXqcVTu9TtrGF5Z54oIkGWeRwqj6k0Gcpxj8TLucimkcDtXlPif9pn4a+ETIL7xZYyyoSDDZk3L7uflIiDYPGOcY71494r/wCCgnh6xYp4f0DUNUYNtL3bpaxkdmXG9j9CBXLUxNKl8UkeRiM4wOGX7yqvRO7+5an1uSQOlU77VbawiMtzNHCiDczSMFVR6knpX53+Lv24fiJ4iDRaW9l4dgJ4NpCJZSMcgvJuH4qoNeL+JvHXiTxfKZNd12/1Zt24LdXLyKp5+6pOB1PT1rgnmdJL3E2z5XF8ZYalpQi5Pz0X+Z+j/jD9rT4a+D1ZX1+PVblc4ttLX7QTj/bHyD8WH6Gvn7x1/wAFAtTvJJIfCOgw2MeSFu9Ucyuw9RGhAU/VmFfIVSwQyXMqRQxtLK7BVRBksT0AHc15tTHV6nw6LyPj8VxXmGL92laK/urX72dp44+NPjb4ieYPEHiW9vLdwA1qj+VAcdP3SYTPvjNcNx9a9Z8Dfst/Efx46Pa+HZtLsmIBu9U/0ZACMhtrfOy+6qa+iPAX7AGm2vlXHi3XpNQlwC1lp6eTErdwZGyzj6BDURwuJxDu0/VnHRyjNMzlzzUnfrJ2/Pf5HxJa2txezxwW8Mk88jBUjiUszE9AAOpr2/4f/sc/EPxwI57uwj8PWL4Jl1QlJMd8RAF8+zBfrX354J+EvhH4cwbPD2g2mnMVCNMkeZXHo0jZdvxJrsSg/hUV6dLLIR1qO59pgODKNO0sXLmfZaL79z5x+HH7EXgbweYbrWfN8UaggBJvAFtg3qIV4I9nLivftM0iz0SzhtLO2hs7SFdscNvGI0QegUcAVoFcnnrTtor1qdKFJWgrH3eFy/DYOPLRpqK8t36sf2paKK1PSCiiigAooooAKKKKAGAkUEk1l6zrdj4fsZbzU72CwtIhuknuJAiIPUsSAK8U8R/tq/DPQZJIYdTu9YlQ4YadaMwznHDPtU+uQSKznUhBXk7HBXxuGw38aoo+rSPfup4pAwY+9fOui/tz/DXVroxTtqWlL/z2vbTKd/8Anmzn9O9e1+GPGWi+MtPS90TU7XU7ZwCJLaUOBkcZx0PseaUKsJ/BJP5k4fMMLiW1SqKT8mdJRRSVqeiRvyOlfPf7XfwVb4oeCDqulw7/ABFoqtNCqR7nuY8ZeHjnPG5evIwB82a+hSM45pjRh8Z6elZ1KaqwcJbM4MZhaeMoTo1FdSVv+Cfl98C/2cPEPxp1Dz1jbTfD0DgXGoTIcNzykQ/jf17DueQD9gfEH9lLw3qPwabwr4fso7G9swJ7W8kQGWWdRyZH4J3jKk9BkEDCgV7xY6fb6bapb2sEdtCnCxQoEVfoBwKtn5h61y0sHSpRcEr33Z89guGsHhaEqTXNKSs2/wBOx+M13Y3GlX9xZ3cEltdW8jRSwyqVdHU4KkHoQQRiqo64r60/bh+Cx0PWI/HmlQgWV+yxajEigeXPjCScdnAwf9oZyS1fJdfLYig6FRxZ+LZtl88vxMqU+mz7roz0n4DfFy6+Dfj601iMySabMRBf20eCZYCeSAcDcpww5HIxkAmv1M0rVLbWNPttQs5UuLS5iWaKaM5V0YAqwPoQQa/Gtvve1fbn7DXxs+3WE3gHVrkG4tg02lGQjLxdXiB7lTlgOTgt2UV6uW4mz9lLrsfbcI5v7ObwdZ+69Y+T7fM+xSSM4rz34zfCuz+MPge90K9Z4HYiW1nHWGZc7H+nJBHdWI4PI9DxgD1pWz0r6FpSVmfrValCvTlTqK8ZKzR+OfivwtqPgvxFqOh6rbta39lMYZYz6joQe6kYIPcEGsevvj9tT4F/8JVoB8b6Nbr/AGtpkJ+3RoDuuLYc7uOrR8n3Xdz8qivghWxXxuLw7oVLdOh/PGd5VUyzFSg9YvWL7r/NG54Q8V6l4F8S6dr2lTvBe2UwlRlYjcB1VsdVYZBHcEiv1M+EvxK074teBtP8Raayr9oXbPbhw7W8w+/G3TkHoSBkFTjBFfkz/wAs/wCVe+fse/FLVPBHxKt9Eht7vUdI1k+XcWlrEZXjcAlZ1Uc/KM7v9nJ5KiuvLsS4T9m9n+Z7nCmazwtdYeesJu3o+5+kjpvUg8g8V4r4e/Za8GeHvidqHjNLT7Rcyyi5tbJ/9TaTHO90XuS3zDPCn7oGBj2vPI9aCuR0r6WUIyaclex+01cLQxDjKrBScXdX6McqgKBTqKKs6woopKAIuMZxXmHxs+NmjfBTww2oXzC41CcMtjpyviS5kA/8dUZG5scZ7kgFfjf8bdG+Cnhl7/UHE1/OGSysEbElxIB/46gyNzdsjqSAfzS+IHxA1r4n+JrrXdeujc3k5wqLxHBGM7Y41/hUZ6e5JJJJPmYzGKhHlj8TPhs/z+GXwdKi7zf4eb8/IZ478dav8RvEt7r2vXRur+5bnskaj7qIP4VA6D88kk0ngHwHrPxJ8S2fh/Q7Y3F9ctgschIUz80jkD5VXufwGSQDF4K8G6v4+8SWeh6HateX9y+1VH3UHd2P8Kgck1+lvwF+BWk/BLw19mgC3OtXKhr7UCuGkb+6v91B2H4nk142Gw8sXNzm9OrPz3KMpr51iHWrt8l7uXVvsi78Efgxo/wX8KppmmqJ7yYBr2/ZMSXMgHU+ijJ2rnABPUkk+mL0FNJ2jik34GDX1MYqCUY7I/cqFCnhqUaVJWitEieiiirOkKKKKACiiigAooooAKKKKACiiigAooooAKKKKACiiigAooooAKKKKACiiigAooooAKKKKACiiigAooooAKKKKACiiigAooooAKKKKACiiigAooooAKKKKACiiigAooooAKKKKACiiigAooooAKKKKACiiigAooooAKKKKACiiigAooooAKKKKACiiigAooooASloooA8++LHwm0P4weGJ9H1mH5jlra6QDzbeTHDof5joRwa/M/4rfCjWvhF4nm0XWYcocvbXaA+Vcx54dT/ADHUH8M/rYVGK4P4sfCfRPjB4an0TWoMk5a3ulA823kxw6H+Y6EcGvNxeEjiFdaS/rc+Oz3I6eZU+eGk1s+/kz8qtC16/wDDOq2mp6XeS2Go2riSGeBtrIw/zgjoQSDX6K/s2/tM6f8AF/TU03UmjsfFVun762zhblQOZYv6r1H05r4U+Lnwg1z4N+JZNJ1mAvC5LWeoIpENzGP4lPYjIyvUE+hBPI6RrF5oOo2uo6dcS2d9ayCWG4hba6MOhBrw6GIqYOfLLbqj8xy/MsVkOKdOona9nF/mj9lN/wA2MUoOenNfOH7Mv7Utp8VLVNB19obLxXEvCr8sd6oGdyDs4AO5PbI4yF+jhkrjpX1NOpGtFTg9Gft+CxtHHUlVpSun+Hkyaikpa1PQExS0UUAJjNJtHpTqKAsFFFFABRRSHpQBG2FA70x2EUZZjgDvTzxxXzH+2Z8dG8B+Fh4W0uYx63q8TB3UcwWpyrN7MxBUewc8ECs6lSNKDnLZHm4/GwwFCVeey/F9EfPH7XPxuHxS8bNpOmXGfD2jO0cTI2VuZ+jy8dV42r14BI+9ivAM5+lLtym6l6pXxVarKvNyfU/nPHYyrmGIlVk7yk/u8l6HbfBz4b3fxX+IGl6DbI4t5H827nRSRDbqRvcntxwM9WZR3rr/ANqzXrK8+Jo0HSgkWj+HLOLSoI43LKuwZcc9wx2E9TsGa+lv2dfh1D8BPg1qvjLW4R/a97ZtqEsb7UaKFULRwhj0LdT05YAj5a+DdW1S513VLzULyUy3d3M9xNI3VnZizE/Uk16Fan9Ww6h9qWr9D3sdhv7Ny6FOStOo7y7pLZfiUwCxAHU1+qv7PHgT/hXHwl0DR5YzFeC3FxdBlwwmk+dgfUrnb9FFfnt+zv4C/wCFi/F7QNMkjSSximF1drICVaGL5mU4/vYC/wDAq+6v2lfjlD8F/BLC1KPr+oAw2EBwwU/xSuP7qj82Kjpkjqy6MadOVaR9BwrShgqFTMK7tFKy/N/fseNftr/tA4834f6DdbXO1tVuI+qjhlhB/JmI9lz94V8XkYarV9e3Gq3txeXk8lzdXEjSyzSsWeR2OSxJ6kk5zRYWM2ozFIV3FUaRj2VFUsxP0AJrysRXlial38j4zNcxq5piJVZeiXZdP+CVKejtG6upKspyCOxplKoLsFUEsTgAd65YXUtDxaXNzrlP1h+BXjGbx78JvDmu3LGS6uLVRO5AG+VCUduAByyk8DHPFegNyOODXm/7PfhxvCfwc8KaY6lJEsUldWBBDSZkIIPIOXOR2rudW1ez0axmvL27hs7eFd0k9xII0QepY8AfWvuoXUFzb2P6bwcnHC03VevKr+ttT4w/af8AgN8WfEmoSasuryeM9IiLPHZWyCB7Yf7MAOHPbKkuccivkO7srjTryW2uoJLa4iYpJFKpVkYcEEHkGv0a8T/tpfDTw3P5EV/da24Yqx0+Dcq4/wBpyoI46gnNeW+Nf2gvgV8XriGDxPoGpI5wi6i1qqSwDnHzxyFyoyTtwwyc4rx8VQo1ZNxqJS82fmuc5fgcXVc6eISm903dff0PlnwF8OPEPxJ1tdM8P6dLfznmSQDbFAv96Rzwo479egyeKxNb0m40DW9Q0u6ULdWU728oGeHRip6+4r9P/gxr/wAN7vQf7P8Ah1Pp4soss1rb5WUHgF5FfEhJ4G5uuBzXwT+1N4a/4Rj46+KIFUiO4uFvFZgefNQSNjPX5mYfhXDiMFGhQU07u/yPAzPI6eBwca1KfO27Nrba6/I6n9iTxf8A8I18aodPkfbb6vayWhBPG8ASIfr8hUf71dx+374Ka08TeH/E0MTGK7t3s53RDgPG25CxxjJEhAyf4PavmHwZr8nhTxdousRqrvp97DchW6NscNg/lX64TWun+KNESO5gt9Q0+5iDGOZVkilQjIyDkEHg12YRLE4eVJvb/hz3shoxzbLZ4GcrOLTT7X/4Y/HcjPNfqh+zXrjeJPgd4PvHXa62K2546mImLP47M/jXkfxW/YW0HxNJLfeEbj/hHL45b7I2XtHPoP4o/qMj0Wu+/Za8F+Jvhz8O7jw34lthbzWF/MLdlcOkkLbXDKwPILF/THcZzW2Cw1TD1JKWzW56OQZTisqxk41Y3hJWTW101b0Pcu1LSUtewfpgUUUUANANU7qyiuo3SWNJEdSrK4yCD1BHcVdBzQRmgiUVLRnjXjX9lb4c+ORM9x4fh067kyftemn7O4Y9Wwvyk/7ymvB/GX/BPaZBJL4W8Shzn5LbVIscZ7yxj0x/BX2zj2pwHFclTC0avxRPCxWRYHFa1Kav3Wj/AAPy18X/ALK/xM8HF/O8NT6jbrnE+mMtyGx32qd4691H6V5df6bd6Xctb3trNaXC/einjKMPqDzX7L7cjoHrH1/wdovii1+z6vpFjqcP/PO7t0lX8mBrz6mV038EmvxPkcVwXRld4ebj5NX/ABPx2pQSOhxX6U+Lf2L/AIaeJt7w6XPolwx5l0y5ZPT+BtyD8F715H4p/wCCe3Mknh7xUwPOy31O33A9cZkQ8dv4PU+1cMsurw+Gz/rzPl63CmZYf+HZryf+dj5h8O/Fzxt4VMY0nxVq1nEn3YFu3MXTH3Cdv6V6X4f/AG1/ibosapcX1jrSr3v7MAkYxyYihP16+uaNe/Ym+J2jxs9tYWWshef9Bu1Bx6gSBCfp1rzPxB8JvGfhXzG1bwvq1lFH96d7RzF0z98DaePes/8Aa6Pdfl/kcX/C3gP5kvnb/I+ldC/4KF6jGIk1fwlBOSQHlsrto8epCMrZ+m4fWvQdF/b28BahhdQsNY0tsZZpLdJI856Aq5J9eVFfn46NGxDKVI4IIxim1UcwxEd9fVHVT4nzShpNp+q/4Y/UPR/2sfhdrLEQeLbaPGAftMUkHJ93UA/hXZ6Z8VvB2tc2HijR7wf9ML6J8fk3sa/ImnDj+Kt45pJL3oo9WlxtiI/xaafpdf5n7Ni8hkHEyH0IINSCZD0Za/Gqx1i/0xy1ne3FoxGCYJWQn8j7CuhsPix430xQtr4x123TOdkeoTBT+G7FbrM4/aj+J6dPjik/4lJr0d/0R+uolTP3qduyOv5V+U9p+0n8TbJUWLxlqJCgAeawkPHqWBz+NbkP7YHxZhYH/hK/MUfwtYWx/Xy81qsyot6pnbDjTBv4oSXyX+Z+ntGfavzStP21fipbIVk1e0uiTndLZRgj2+UAVdH7c3xPH/LbTD/26f8A16r+08P5/cbrjDL3umvkv8z9INy+tG5fWvzfH7cvxMz/AKzSj9bQ/wDxVJ/w3N8TP+emlf8AgGf/AIqr/tHD9/wH/rhl/n9x+kGT6U/cK/NqT9uP4oOMC601PdbP/E1m3X7ZfxXnkdk8QQ24bokdjCQv03IT+dZ/2nQ8xS4xwC2Un8l/mfpnn1GPxpDMg6sPzr8u7z9rL4rXseyXxhOo/wCmdrbxH81jFYOo/Hv4jamB53jHWFxn/UXTw/8AoBFL+06XZ/gc0+NMIvgg362R+sBuYkHLgfU1QvfEem6bH5l5fQWqdN8sioPzJr8j734ieKtRdnuvEusXTnq09/K5P4lqwZJpJWLO7Ox6ljk1k80XSP4/8A4anHEf+XdP72frFq3x4+H2iq32vxloyMpIMa3sbuCP9lST+lcTrH7Z3wt0yRkTXZb6VW2lbSymb8QxUKR9Ca/NEe4zRnnjiud5pUfwxR5VbjXEy0pU0vW7/wAj7s17/goR4Ztkf+x/DWq30g6C8kjt1Jz6qZDjHt+Feda9/wAFAPFt2zDR9B0vTUOR/pLSXDgdsEFBke4x7V8sbias6fpd5qk6wWdpPdzNwI4Iy7H8AKweNxM3ZfgjzKnEebYl2i7eUV/wL/ier+IP2sPih4iDq/iaWwhIIEVjEkO3Poyjd/49x2rzPXPFGteJpxJrGsX+qyg5El7cvM35sTXb6B+zd8TPEpH2PwdqUK5wDfILYeuf3pXivTvD37BHjrUXB1TUdM0mE9ld55QeOwULjr/F2qfZ4qr0b9b/AKmP1fOcfupNPve34nzQwHamHrX3l4b/AOCfPhmzCNrfiHU9SkUglbVUt429iCHOPowr1zwr+zP8OfBvltYeGLOS4TBE96DcyA8fMDIW2nj+HHfGK6IZZWl8bSPSw3B+Nqu9ZqK83d/gfmh4c8BeJPGUwj0PQtQ1Q527rS2eRR9WAwPxr2Twl+xH8SPEIjk1C3tPD1uxBJvJw8m046JHu59mK9OcV+i1rYW9lGEhhSJFGFVFCgD0AFWhxXZDLKUfibf4H1eE4NwtOzrycn5aL/M+U/Bv7AHhbSZopvEOsXuvMpy0MQFrC/XggFn9Ojjp78e9eDvhH4P8AxIugeHrLTXVdvnRwgzMOfvSHLN1PUnrXZhQKawIFenToU6fwxSPrcNlOCwlvZU0n3td/e9SQKAOAKWilrc9gKKKKACiiigAooooAKKTIpaACiiigCHrjivN/jT8ZtF+C/hZ9T1N/OvJcrZWCMBLcyDsPRRkbmxgA9yQD3erapBounXV/dzJb2ttE00sshwqIoJZifQAE1+U/wAafihe/Fvx5f67dswtgxgsoj/yxtwxKL9eSSe5JrhxeJ+r07rd7HyfEGbf2Xh1yazlovLzD4o/GXxT8XNVN7r9+WgUkQWFvlLeBc5wq55P+02SfXgVwe75s0L1pxw3SvkJ1Zzk5Sd2fgmIxVTFVHUqycm92xneum8C/EHXfhxr0Or+H9QlsbpPlZVb5JVyCUdejKSBwfQelc19080uB/eqIzlB80XZk0cRUw81Upyaa2aP1C/Z8+Pul/Gzw+7ov2XW7QKL2yYjIYgfOnOShOQCeRjB7E+vBVr8k/hD8S7/AOFHj3TNfspJPKikCXdujYFxAfvoR0PHIz0IB7V+qvh3XbTxLotjqtlKJ7K9gSeGXBAeN1DKcHBGQRwRmvr8FiXiKeu63P3fhzOP7ToOFX447+a6M3aKKK9E+yCiiigDnfGnhex8aeG9Q0TU7ZbqxvYmikRlB4PQjPRgcEHsQD2r8qPir8PNQ+FXjjVPDl/8zWr5hnxgTwtykg64yOo7HI7V+ubAY6183ftkfBFviF4OHiDSbQTa9oqlwEADT23WRPcr99R/vAAlq8zH4b28Lx3R8PxNlP1/D+1pq84arzXVH53Vq+Htfv8Awnrtjq+lXDWt/ZyrNDKoB2sD6Hgj1B4IrK6GivlE3SldH4bCcsNUUouzR+s/we+Jlh8WfAen6/asqvKuy5gDZMEy/fQ/Q8jPVSp713u4ZPHSvzY/ZD+NS/DHx0dJ1OdY9A1h1jmeRwqW8w4SUk8BedrdOCCfu1+kqtuUHsRX2eFrqvTUuvU/obIszWZYRTfxLR+vf5iOgkUqwyhGK/Nn9rH4DP8ACnxcdW0yB/8AhG9XlZ4WAyLWY/M0JIHA6lfYEc7Sa/ScLleTXI/E34daZ8TvB9/4e1OINb3S4WXHzwyDlJF91PPvyDwTRicOq8HHr0DOspjmmGdP7cdYvz7ejPyz+Hvw8134n+JYND0CzN1eON7OeI4UBALu38KjI59SAMkgV+jfwG/Z50P4J6SGgjF9r1wgW71J1+ZhnOxB/AgOOB1wCc4GN34O/BvQfg14e/szRoA08u1ru+k5luXAxuY9gOcKOBk9ySfQiuPpXPhMHHDrmesvyPOyPh6ll0VVqrmqP7l6Eo6UtFFemfahRSZFB6UARH0ryf46/HvR/gn4eaa6Iu9YnVhZ6cjYeVh/E391AerfgMmqf7QP7ROk/BTRwp23uv3SE2lgjc/9dJP7qA8erHgdCR+cHjPxprPj/wAQXeu65eve39y2WdvuovZFHRVHYCvKxmNVBckNZfkfB59xDDARdGg71H9y9fMm8ffEPXPiX4kudd169a7vpvlUYxHCg+7Gi/wqMnj3JOSSTX8HeC9W8eeIrPRNEtHvNQumwqL0Ud2Y/wAKgckmpPBPgfVviL4is9D0Gza8v7lsADhY17u5/hUdz/XFfpT8B/gHpHwS0FIYAl5rdwg+26iy/NIeu1f7qA9B36nmvIw+Hni5809urPz/ACnJ8RnVd16rahf3m92+y7kfwC+AmmfBLQRHFtvdbulBvb4py5/uJ/dQHoO/U+3rpByaA2D1pScZ5r6mEI04qMVZI/csNhqWEpRpUY2itkPHSlooqzqCiiigAooooAKKKKACiiigAooooAKKKKACiiigAooooAKKKKACiiigAooooAKKKKACiiigAooooAKKKKACiiigAooooAKKKKACiiigAooooAKKKKACiiigAooooAKKKKACiiigAooooAKKKKACiiigAooooAKKKKACiiigAooooAKKKKACiiigAooooAKKKKACiiigAooooAKSlooA4f4i/DXQ/ir4buNE1u18+1kyySqAJIJMECSNsHawyfzIIIJFfmt8afgbr3wW197TUozcadO7fYtTjXEdwo5wRzscA8qffBIwT+rgWua8c+BNG+Inh+70TW7NLyxuFwyN95T2ZT1Vh2IrgxOEjiY9pd/8z5PO8jo5nT5o6VFs+/kz8iba6msrmK5t5XguIXEkcsTFWRgcggjkEHvX3Z+y/wDtZ23jGO08K+MbpLfxBkRWl+3yx3vHCseiy/kGPTk4PzR8f/2eNZ+COshsvqPhy6kK2mohcFTjPlSgfdfGcdmAJHQhfJFJVwVJVgcgjqK+fp1KuBqWfzXf+u5+UYXGY3h/FOMla28Xs1/W1j9oAwcblOVPejOAOc18R/s0fthvZSWvhjx5eM0BIitdanb7votwx7dAJP8AvrjLD7Wt547qNZI2Do4DBlOQQehBr6ijXhXhzQZ+15bmdDMqKqUn6rqmXKKSlrc9gKKKKACiiigAoopjuEUk9qAOP+JPxA0/4Y+DtQ8QarIFhtUyEH3pZDwka+7Nge2cngE1+VXjjxjqXxC8Wanr+ryCS+v5TIypnZGvRUXJJCqoCjJ6Ada9r/bC+OJ+I3jEeHtLuWbQtGkZGKv8lzcDIZ+OCF5VT/vEcNXzqRjr1r5jMcTzz9nHZfmfh3FWcfW631ak/cj+L7/IXJCYr3T9kr4Lt8UfiCmo39qJvDujFZ7kSAbJpf8AlnFg9QSNzDphSD94V4rpWmXeualaadYwPc3dzKsEMMYyzuxwqj6k1+p/wI+GFv8ACP4dadocSI12F8++uFJxNcMBvYEgEgYCjIHyqtRl+G9rPneyObhfK/ruI9rUXuQ1fm+i/wAzyn9uvxv/AMI78LrTw9CwWfWrkIw2ZBhiw789ju8v8M1+fZbNe9ftoePR4x+Mt1ZwyrJZ6JEtipjYkGT70uQeAwZihx/cFeFW8El1cRQQoZJZWCIijJZicACpx1T2tdpdNDm4kxX1rHyjHVR0Xy3PrT9jyDTPht8PfF/xL11fLtYwLaFwP3jImGZUBwCXdo1HP3l6ivnj4q/ErU/ix40v/EOou4ErbLW1L7ltoQfkjX6dSQBkknqa6D4q/EV7nw/ofgHS5l/sDw/GqSNFJvS7uzkzSg4HyB3cJ7c/xYHl4GFBpYitaMaNN6R382c+Ox1sPTwNB+6t/NvV/JPYdDFJcyxwxI0skjBURBksTwAB3Neu/EPwo3wY8D2Hh24GPFHiCJL7UsAj7LahsxW+c8kupd/eNRyBk+rfsj/A2Gws5Pid4shig0qzia406K4GQAgJa5cEcBcHZ3yC3GFJ+dfir46n+JPxA1vxFMCgvbgmFDwY4VAWNfqEVQT3NL2f1ejzy+KW3kuv3lywby/BqtV0qTuorsur9X0OTztGK9I/Z7+HUvxN+Kui6TszZRSfbLw4yBBGQWH/AAI4Ue7CvNh1r7t/YK+HC6R4Q1TxpdwkXepSm1tXcdLeM/MVOejSZB/65CpwVH21ZX2WrI4fwX17GwTXurWXov8ANn0J8QvH2jfCzwlda5q85hsbVR8kY3SSOThURcjLE/1JIAJr82/jP8efEvxo1mWbUrlrTSkk3WmkwufJhA4BbpvfGcuR3OAo4HZfth/F2T4h/EWfSLKZjoeiE26KCCss+f3sv06KOSMJkferwHjb75rrx+LlKTpw2W/me5xJnlStUeFoStCLs7dWv0G0UUV4R+ec0i7pGs32gahDf6Zez6feQtujuLaQxuh9Qw5FfZXwb+I/hX9qHTT4S+JNhZ3XieGP/RbwoIpblMEsY3UDa69SgwCOcEBsfFWfyqfT9SudLv7a9sriW0ureRZYZ4XKPG6nIZSOQQe9d2HxMqb11j1R7+V5pUwlS1T3qb3i9U16dz6l+KX7CGt6KZb3wVff23aZyLG8ZYrhBnoH4R/x2/Q19Tfs7X2oXfwe8NRaxZz2Op2dt9imguImjZDExjGQQP4VX8cjqDTvgD8To/iz8NtM1zKC+2+RfRr0S4QAP26HIYDsGAr0oAgYA5r6ihSpRfPS2f3H7dleX4WlL61hdIzS06d012J8CloorsPpQooooAKKKKACiiigAooooAKKKKACiiigBNoqJrdG6qD+FS5zScZ60EOKe5zmueAPDnigAavoVhqYHT7ZbRy4/wC+gfU15/rH7KXwu1uQtceE7WFixP8AocsluAT7Rso/DGK9gzTqydOE/iSZx1MDha3x04v1SZ8yaz+wR4A1As1nd6xpjYwqw3KOgPqQ6En8x0rjNT/4J3WryH+z/GM9umOlzYrKc89w6+3avs6kYe9YSwlCW8EeXV4fy6t8VNL00/I+BNR/4J9eL4cfYfEOkXPXPnrLF9OitXN6h+w18TrHf5EWmX+0EjyLvG72G9V/XFfpBQVJrneX0H0a+Z5lThLLp/CmvR/53PzDuP2PPizB/wAyoJFx1W/tj+nmZrEm/Zo+J1ufm8H6gT/sBW/ka/VUICen60eWoP3QaTy2i9m/w/yOGfBeDfwzkvnf9D8mbn4EfES0kdH8F62zL1MdjI4/AqCD+FUv+FN+Pf8AoSfEX/gquP8A4iv1z8tP7tNMC/3R+VZ/2ZT6SZi+CcN0mz8jP+FQ+OwcHwX4gB/7Bc//AMTSj4QeOycDwX4hz7aXOf8A2Sv1w+yp/cX8qcIFH8C/lWf9mRv8X4Ga4Jw/Wo/uR+ScfwW+IErBR4H8Qg/7WlzAfmVq9afs9/Em9QvH4M1ZQDjEts0Z/JsGv1f8kD0/KniIVosspdWzVcE4XrOX4H5Z2n7K3xSvn2R+DrtT/wBNZoYh+bOBWxZ/safFi7dFk8PRWobOWlvoCF+u1yfyr9MdoHYCn1ay2iurOiPBmCXxSk/mv8j87bD9gv4jXa7ri70W05+7JcSM3/jsZH6102lf8E8tam2/2l4usrT5cn7PZvPhvT5mTjrz+lfdY+maTBq1gKC3VzthwplsN4N+rf6WPkXSv+CeegQqn9peJ9SuSCdxtIo4M/Tdvx+tdto37D/ww0xQLqxvtVIB5ur11z/362dK+hgT6Yo2c10xwtCO0EepSyPL6Xw0l81f8zzDRP2ePhvoo223g3SWOAN1zbLM3HHWTcfx7131npFppkCw2trDbxL91Iowqj6AVogc0Y/Ct1GMfhVj06eDoUlaEEvRJAqKOgxTiM0A5pas7LJBRRRQMKTFLRQAmBS0UUAFFFFABRRRQAUUUUARt0oAOK5zxb460LwLYfbNf1O20q2zgPcSBdx9FHVj3wAa+c/G/wC354a0e4eDw7o15r+1iDcSuLaE+hUkMxGfVRWFWtTpfHKx5OLzTCYNfvqiXl1+7c+rRz3/ACpcivgG5/4KBeNWmc2+h6LFCfupKsrsPqRIM/lXSeF/+Chlyrwp4g8KoyFgHn064IKjuRG4OfYbh9a51jqD+1+DPFhxRls5cvtGvVM+2RwOmafwK8l+HP7THgL4mzpbaZq4ttQcfLYXy+TKx9Fydrn2Uk16wNsicHiu2M4zV4u59NQxFHExU6M1Jd07nhX7YvjOTwl8EdVSB3iuNTkTT0dDggOSX/Aojjt1r80cmv0I/b8X/iz+mkf9BeHIx1/dS1+fGOM183mjbqJeR+McZVJSxyg9klb5h/DX09+z/wDsb/8ACzPDlv4j8Rajc6dp10C1pa2QVZXQEgOzMCADjgbTkEHIr5izwfSv1o+C93Fe/CXwlNbmModLtgPKOVBESggHnoQR+FZZZRp1ZSc1exlwtltDH1pe3V1FXt3v39D4f/aE/ZKvvhDpJ8QaTfPq+gI6pMs6gXFvuOFZioCuucDICnLDjvXzr0NfsV4m8P2nifQL/SdQQTWV7A8EsZ7owIOD2PPB7V+TXxC8GXfw98Z6x4fvBmexnMavjAkTqjj2ZSpH1qsfhI0mpw2ZtxRk9PAThXoK0JaNdn/wTmq+9v2EviqfEHhK78HX826+0c+bahjy9s56D/cckfRlHavgkDNdz8GviJN8LPiPoviFC/kQTBLtEGTJbt8sigZAJ2kkZ7gHtWGCrexrJvZ6M8TIMx/s/Gwk37r0fo/8j9bc0vUVn2N9FqNpFPFIssEqCRJEOVZSMgg9wRV8da+wP6Ji1JcyHUUUUFCUySMSKV7GpKbk0EtXPzQ/a3+C0nws8fPqFja+V4e1otPbbAAkEvWSHA6AE7lHTDYGdprwn+Gv1e+Nnwssvi94E1Dw/dv5UzDzrScDmCdQdj/TkgjupYDB5r8sde0O/wDDGt32kajbtbX1nM0E8TdVdTg89x7jg18pmGG9nU547P8AM/CeJ8o+pYj21Ne5PVeT6r/IocrhuhNfox+yB8bD8TPAy6NqcwbX9EVIpWZstcQ4xHL65wNrdeQCT82K/PXR9Hv/ABFqNtpmmWsl9ezuEighUs7MewFff/7L37MEvwlI8Ra3cu/iS5t/La1gciK2RsEoSDiRuBk/dBHGcBjvliqqTaXu9f67nTwksasTz043p7Ptbp8z6YHSloor6Q/bwoopMigBaKKaWCrycUARsDg45rwH9o/9p3S/hJYSaXpbw6l4tkT5LXduS1BAIkmweOCCF6ng8DmuS/aW/a5h8Dm68MeELiK68QLmO4vVAeKzPcDPDye3IU9ckEV8J6hqN1q17cXt7cSXV3cO0ss8zFnkcnJYk8kk142Mxyp3pw+Lv2PzbPuJo4bmw+Fd57N9F6d2WfEfiTU/FusXesazeyajqF25kmnmOSx/kAOgAwAAAAAK1/hv8Odb+Kfim20LQbYzXUvzSyHIit4wRukkbsoz9SSAASQDqfCD4Na/8Z/EA0zRYRFbRYa8v5gfJt0PckdWODhRyfYAkfpL8JfhLoXwg8Mx6To8AJ4e5u3A824kxy7n+Q6AdK87CYSeIlz1Ph/M+SybI62b1fb4i6hfV9X5L/Mzvgf8DtC+C2gfY9Mj8/UZwDeajKv724Yf+gqM8KOnfJyT6gM0nzA8dKQHHHevp4xjBKMVZH7Zh6FLC0o06StGOiRMOlLRRVnUFFFFABRRRQAUUUUAFFFFABRRRQAUUUUAFFFFABRRRQAUUUUAFFFFABRRRQAUUUUAFFFFABRRRQAUUUUAFFFFABRRRQAUUUUAFFFFABRRRQAUUUUAFFFFABRRRQAUUUUAFFFFABRRRQAUUUUAFFFFABRRRQAUUUUAFFFFABRRRQAUUUUAFFFFABRRRQAUUUUAFFFFABRRRQAUUUUAFFFFABRRRQBi6/oFh4o0m70zUrSK9srlDHNBKu5XU9j/AJ4r89/2kf2VtQ+E1xNrmgLNqXhSRiWwC0tj/syY6p6P+Dc4Lfo7/FVW5tIr2J4poxLEwKsjjKsDwQQeorkxGHhiI2lv0Z89m2TYfNKXLNWmtpdV/mj8Z268dK+jP2cv2sL74XT2+h+JGm1Hwvnakq/NPZdMbcn5o+uU6jqvTaeu/aT/AGPJtHkuvE/gK0aXTcGW80aPLPD6vAOrL1JTqP4cg4X5FOQcEYNfNyjWwFS6/wCAz8anTx3D2JT2ts+kkfsjoOvaf4m0u31LS7qK9srhBJDPC25XU9wa0ugr8rvgh+0J4g+CmpH7I51DRJ3DXOlTPhHPTehwdj47gc4GQcDH6MfDL4q6B8V9BTVtAvRcxcLNA/yzW74+469j78g9iRzX0OFxcMQtNH2P1vJ8+oZnDl+Ga3X6rud7RSClruPqwooooAhK/NnOMVwvxh0vxNrXw81ix8I3UNjr08JjhllYqcHhgrD7jlc7W7HHTqO7Xr04pGTqehoeqaMKtNVqcqbbSaa00ep+Onifwvq/g7Wp9L1uwuNM1CE/PDcIVb2I9QexHB7VmMwZuOBX6ufFL4K+GPi9YfY/EGniR4+Yb2Ftk8JwfutjpyflOVPUjIFfFWvfsUeMdH+IelaJbkalod/PtGtQx4WCMZLmVCflYKCQM4Y4AOTgfL4jLqkZXh7yf3n4rmfC+Jw9VOknKLdlbdX7/wCZ2H7DXwXXUr+bx5q1uTBalrfS1deGkxiSYeu0fKOoyW7qK+x/G/iSDwd4T1bW7gboNPtJLl1BClgiltoJ4ycYHual8JeG7Hwd4f0/RdOiENlZQrBGoH8KjGT6k9Se5JNeCft1+N10D4URaGpH2jWrpItpx/qoyJGP/fQjH417UYxwlD0/M/RKOHp5HlkrbpNt93/w58A6xq1zrmsX2qXsrzXV3O9xNI5yzOzEkn8TVNWKOGUlWHQg8im0pXbXyE5OT5nufgVaq6tRzk9WHKmvbv2YvgJP8YvFn2u/gZfDGmOrXkhOBO/VYFwQcnqSOg9CVzwPwu+GurfFfxjZ6BpMZ3ynfNclSY4Ih96RyOgHQepIHU1+oPgLwTovwm8FWui6UgttPsYyzSSt8znq8jse5OST0HQYAAHrZfhfay9pNe6vxZ9rw3kv1yp9ZxC/dx/F/wCSPAf21viBH4E+GmmeB9IEdpJqgCPFAoVYbSLHyBR90MdqjHGFYV8F16N8ffiZJ8V/ifq+tqxaxVvs1kpyNtuhIXjPG7Jcj1Y15zXJja/tqza2WiPIz/HfXcXJRfuR0j6L/M1/Cvhy88X+I9M0TTk8y91C4S3iB4GWOMk9gOpPoK/Tbx5q1h8Cfgdey2QS3j0jTxbWSMoO6XASLI7kuQT68mvl79g74ZHWvGN34wukP2XSkNvaE5G64kUhz6HbGSCP+mg9K6L/AIKAfEMk6H4NtpRzm/u0HtlYRn/v4SP9016mFj9Ww0qr3f8ASPq8oh/ZeU1MbL456R/Jf5nxo7NI7OxyzHJJ7mmdKOlOAyQB1NfP61GfmXvVqh7B+zr+z5efHHxBMJZ5LDw/ZFftl9GBvck8RR5/iIyd2CFxyDkA/Rfjz9gnw1LoM0nhfVNQtNXhiPlreOssM7AHhhhSpY4G4HA67TXr37NHw6Hw0+EWi6bPCsWoXCfbL0hSCZZOcNnuq7E/4BXqU6gRsx4GK+poYKlGklON29z9vy7h3CU8ClWgpTkrtvdX6LtY/Gm7tZrG5mtriNoZ4XMckbjDKwOCCPUGovutXV/Fi+ttW+Jvi69snSa0n1a6kikjOVdDMxDD2I5/GuT/AIa+XqxUJyiujPxbFQVKtKEXdJtH2H/wT48WyRar4m8NvlklijvogTwpVtj9u+9Pyr7fr8/P+CfjY+LOs/8AYIf/ANHRV9q/E/xnD8PfAWt+IJmQCytnlRZM7Wk6Ipxz8zlR+NfV4KVsPFvpc/cuG6/LlMalR6Rv8kjyL9oz9quy+EFx/Ymj26at4oIDPE+4Q2qEAhpCMFiwIwinpySPl3fP1l+3t8QobxpLix0e5tnbPk+RImxfRWD/AKnNfPXiDX77xTrl9quo3D3N7eSmSWZzlmJqhxt968etmNVzbg7I/Osw4mxlXEydGbjBPRLt59z9H/gn+1v4Z+K13BpF3FJoHiBztjguHDRTn0jf14ztIHoCa+gB1zur8YoJpLeaOaF2iljYMjocFSOQQa/Vb9nzxjc+Pvg94a1u6fzrye28udz1aSNjGzH3JQn8e1evgcW8Qmpbo++4cz2pmV6NZLmir3XVbaruem0UU0uFHJx9a9M+9F3UtQrcRseGB+hqXPGaCVJPYWiiigoKKKKACiiigAooooATApaKKACiiigAooooAKKKKACiiigAooooAKKKKACiiigAooooAKKKKACiiigAooooAKKKKACiiigAooooAZnjpSYLe1NkZVHzNgVwfjL41+BvAQdda8SWNlMpw0Al8yYHp/q0y/44pNqKuzlq4inRV6slFd27Hec9ulIOVJrnPAPjjTPiJ4Ws/EGjPJJp92GMTSIUYhXZTkHpyprpwOBmmmmro1hONSKlB3T1TGHJ69K8S/aK/aQ0z4K6MYLcxal4oulItdP3cJx/rZiPuoOOOrHgYG5l6r43/FOy+EngO+166JaZcQ2luBnzp2B2L244JPPRTjnFflt4o8Tal4x1691nV7uS+1K8fzJp5DyTjAA9AAAABwAABwK8vG4v6vHlh8T/AAPieIs9eXQVGl8clv2Xf1NDxv8AEPX/AIkavJqev6nPfXDE7Edj5cK5J2xp0VRnoK5tRuPXbTc4p3/Aq+VlKU3zSd2fiFXETrzc6km2+r1Y2iiiszl1Hq7RsCCVYHIIPIr6t/Z3/bH1DQL6LQfHV22o6U7BINTcZmgzgASnPzoPXBYZPJGAPlDaaSuyhXnQlzJnuZdmmIy+qp0pW7ro/VH6T/tYaHH48/Z91K903bqAthDqlvJAwdXjUjc6sOCPLZ2yOo+tfmwOtfV37IfxqgdJvhn4ndJtJ1NHhsDOQEBcN5kLEnpJn5QP4iRyWrwD4reBn+HHxD1zw65Z0s7giF26tEwDRk+5RlNejjpRrwjXhtsz6PP6sMypU8wpaJq0l2a1/E5LoK+7v2Dviiur+Db3wbdyKLvSGa4tV7vbyMS312yMefR1HavhErzXa/Br4hzfC74jaN4gQubaGYJdogyZLdvlkUDIBO0kjPcA9q4cFW9hWTWz0Z42QZg8Bi4yv7r0fo/8j6a+Nn7cqRGbSfh/CxlVikmsXseFGM/6qJuvb5nHr8p618f674g1HxRqlxqer3s+o39wd0txcuXduw5PYDgDsK9h/a2+HyeFviS2uacA+i+JFN9BMpynmNgyqD35If6SD0rw5WxV4yrUlVcZPb7jbP8AGYqviJQryuk9EtFbo0vNdRKKKK80+UWmp+h/7E/xV/4TT4dHw/eSF9U0HbCN7ZaS3OfLbk/w4KewVfWvpM+3Wvyt/Zx+JT/C/wCK2j6k0mywunFjejdhfJkIBY8H7jbXx32Y71+p8TC4iWQHAYV9lga3tqKvutGf0BwzmX13BqE378dH6dGWaKSlr0D7MKKKKAIX7V8oftU/su6l8R/Fmk6/4ViQajdullqIlYKgQD5LhjjPygbWxkkbMDIOfq/G78aXdWVWlGrHlnsebjcDRx1N0qyvF2f3HkHwN/Z38PfBaxY2hGoa3cIFudTlTDuOu1Rk7Ez2B5wMk4GPXxxmkUE9eafnA5q4xjBcsVZG2Gw1HCU1ToR5YroOpaKKo7CM4xS0mea5vxn420bwBoc2ra1ex2NhEMvLKe/ZVA5Zj2ABJobS1ZlOpGnFzm7Jbs2Lu9i0+3kuJ5EhhjUu8khCqqgZJJPQAV8R/tJ/thtrgufDHgW6eKy5jutajJVpR/EkPcL2L9TzjA5Pn/7QX7VOs/F26l0rR3m0jwqDj7PnbNde8pB6eiA49cnGPA+hr5/F49u9Oj9/+R+SZ7xPKtfC4N2j1l1fp2QrZLZJya9b+Av7PWufG/WN6BrDw9bSbbvUmXgngmOIfxPgj2UHJ6gHsf2cP2UNQ+KM9trniIS6b4V++kYys976bMj5Y/V+p6L13D9BNC0Gw8M6Vb6bpdrFZWVsgjht4V2qijsBWeDwLqfvK23buYZFw3UxclisarR6Lq/+AYvgL4daN8NPD1vo+hWcdpbRDJ2j55WwAXdv4mOBkn0HYAV1ufzoPP1qP7nt6mvpEklZH7DSpwowUIKyWiSLFFFFBsFFFFABRRRQAUUUUAFFFFABRRRQAUUUUAFFFFABRRRQAUUUUAFFFFABRRRQAUUUUAFFFFABRRRQAUUUUAFFFFABRRRQAUUUUAFFFFABRRRQAUUUUAFFFFABRRRQAUUUUAFFFFABRRRQAUUUUAFFFFABRRRQAUUUUAFFFFABRRRQAUUUUAFFFFABRRRQAUUUUAFFFFABRRRQAUUUUAFFFFABRRRQAUUUUAFFFFAELgMpDDNfLn7R/wCyLZePxc+IvCUcdh4iAaSW0ChIb5uvJ4CSH+90J+9jlh9Rt3pAvPXPrWNWlCtHlmro8zHYChmFJ0q0br8V5pn42avo19oGp3Onanay2d9auY5reZdrow7EVseBPiDrnwz8RRa14dvXsrxBsfHzRypkEo6nhlOBwe4BGCAa/R346/s76B8a9MX7UosNbgQrbapEmXTvtcZG9M9ieMnBGTn88Pid8KvEPwk159I8QWnllstBdR5aG4T+8jYGfcHBHcCvma+FqYSXNB6dz8XzLJsXk1X29FtwT0a0t6n3z8A/2odC+MMMen3LLpHiVR89jK42z4GS0LH7wwMlfvDnqBuPuoORX4y2t3NY3MVzbTSW9xEweOWJirIwOQQRyCD3r7H/AGf/ANtggWvh74hSjdxHBroHB9BOB09N4HpuHVq9HCY9VLQq6Pv3PsMi4phXth8Y+WXR9H69mfa4OKUjNUbO9i1G3jnhkSWGRQ6PGwZWUjIII6giroOK9s/SE1JXQuBS0mRS0FhSbRS0UAQvy1fBP/BQeS9PxB8OI5c6eunsYVJ+USGVvMI98CPP0Ffe/O/2rxP9p34GH41eDoY7NxDr2mM01jI5IWTI+aJucANhfmPQqOxOePFUnVpOMdz5zPcJUxmBqUqWstGl3trY/MgjBq3pmmXes6ja6dYwPdXtzKsMEMQy0jscKoHqSa626+Cnjyx146NL4R1UahuKiNLZmDYJBIYDaV4PzA4xznFfaX7MX7LI+FTReJPEhjuPEzoRFDE25LNWXDDP8T4JBI4wTjPWvnKGCqVZ8slZLc/HcryHFYzEKE4OMV8Tatb7+p2f7N3wItPgv4RRJQs+v36rLf3HBw2OIkP9xcn6kk9wBg/tpfEv/hB/hTNpdrOYtS11jZx7fvCLrM302/J/20FfQLvsJJPyivy//aj+KJ+KXxW1C5tpRLpOm5srMqQVdEJ3SAjruYsQfTb6V72KqLC4e0NOiP0zOsRSybLvYUdHL3V+rPIFbFKiNIyooJZjgAdzTfevaP2TPh2fiB8YNLM0HnabpX+n3O7G35P9WuD1zIV49A1fL0KbrVVFdT8YwOGnjcTCmt5NI+6PgF8OY/hP8KNK0t4hDe+V9qvicA+e4DOCQSDt4TIPRBX50/Gvx5L8S/idr+vNIZLea5aO1BGNtunyxjHrtAJ9ya++/wBrDx43w9+DOrG3m8q+1LGnWzYycyZ3/TEYkwexxX5lV6+ZTUIxpR2X/DH3fFeIjQhSwFLRRV2vwQ4/cUV6T+zz8P3+I/xZ0PTmhWWxtpRe3gkBKGCMhmU4/vHCfVhXm/8ACK+m/gJbt8KfgR44+I9wBFf30f8AZ2lyj5ZFOdpdSeCPMYHGP+WBry8JTU6ib2Wr+R8fk1BVcTGUvhheT9Fr+Ox1+u/tyah4V+Kut6e2mw6p4Vtbo2qLG2ydfL+RnRxwwZgWAI6YGRXovi/9rPwhrHwd8Qav4d1fytaW0MUOnzkRXcM0nyIwQ53bSd5Klhgda/PFnLMWYliTkk96QrsGMV3f2jOLlfW/4HurirGQ9pTupKV7X3V+z8hrMXYsxLMTkk9zSUUqqXYKoLMTgAdzXk/xJHxPvVqh9nf8E9vCB2eJfEssTDJjsIJCOCB88gBx/wBc+/8ASr/7f/j8Wui6J4PglAkupTfXQDEERplYwR0IZix+sYr3X9nrwL/wrP4Q6FpksRiu/IFxdKwwwmk+d1P+7nb/AMBr89P2hPHh+I3xc8Q6ujiSyWc2tqVYlTDF8isM9N2C2PVjX0mIf1bCRit3p9+5+tY+f9lZJCgtJT3+er/yPOgcJj1pu04o9K2dW0STStE0a5lXB1CKS7jbPWISNEOMcfNE/fuK+ajG6b7H5LGEpKTXTV/fYxa/SP8AYjgktvgRppkVkV7m4dNwxld/Ue3Br83K/Uf9lnSn0f4B+EoJM73tWuORtOJHaQfow5r2cqjerJ9kfoPBUG8ZOXaL/NHpeuaxaeHdKu9TvZVtrK1ieeaZ+iIoLMx9gATX50/Gr9rTxV8R9XvLfRb+50Hw4MxQW1u+yaZO7ysvOW/ug4AwOeS3vH7eXxOXQvB1l4NtZFN5qzCa4UYJS3jYEZHbc4GD/sNXwf7tXRmOKlF+yg/U9LirO60Kv1TDy5Ulrbdt9DoNL+I/izRLnz7HxLq1pLgjzIr2RT+ea+q/2dv2ztR1HXrfw949nilW7YR2mrJGExITgLKFwu05ADgDB+9kEsvxoMHtzSK5jkVlJVlOQR2rysPiqlOSd9Ox8dluc4vC1lLndlum9H8j9oVYMoYdKcpwK4/4Ua/J4n+G/h3U5pPOnudPgllk/vSFBvP/AH1musDbcV9ktdT+hKFRVYKa2auTUUUUzoIwQPrR3/8Ar1UurqKyheWeRYo0BZnY4AA5JJ7CvF/EH7YXwy0HUnsX1x7uVDteSyt3ljU56b8YP1GRUSqQh8TscVfGUMKl7aajfu0j3MHNI7YPWuN8BfFXwv8AEy0lufDWtQahHEQsqR5WSMnpuRgGGcHBIwcHGa7FgWHXHvVKSlqmb06sKsVKnJNPqtUTUUlLTNgooooAKKKKACiiigAooooAKKKKACiiigAooooAKKKKACiiigAooooAKKKKAIQMZpMgHgU/PHPT615h8fvizd/BrwC3iK10gauwuEt2iM/lLEHDYkJ2nIDBRjjO7qKmUlBOUtkc9erChTlVm7Rirv0R6fuOOmKytX8RaboNs1zqWoW1hbKeZbmVY0Hf7zEDsa/Ofxp+2b8SvFsLQQX8Og20ibGTTIdjn3EjlnU+6kV45rfiTVvE1411quqXmp3L43S3k7SucdOWJryqmY0o/Cm/wPgMVxnhab5aMXLzeiP2It7qO4iSSF1kjdQyuhyCD0IPcVyHxd1vWPDPw68RatoRgXU7K0e4hNyheP5BubIyOdoOPfHXpWT+zn4mHi74K+Er/BD/AGFLaTc24l4sxMSfcoT+Nd9q1lHqOk3dpcL5kM0TRuvqrAgj8jXp354XXVH2qqfWsKqlN25o3TXS6Pyr8ZfH34g+O0ki1jxRfS28g2PbQMLeJh6FIwoP4iuAd2dizMWY8kk5JrQ8Q6NcaB4h1HSrlDHcWNxJbSIeoZGKn+VUQ244NfF1ak+Z8zuz+c8dicRKq1Uk5Nb3bf5n39+wP4qGr/C+/wBGkl3T6VfMFTP3YpAHX82838q+oOCM9K+B/wBgHxUdO+IWt6I7hY9Rs1nRT3eJuAP+AyOfwr7n8R6xDoOgahqVw22CzgkmkPoqqWP6CvqcJPnoRfY/ceHsUquWQnJ/Cmn8j8+f22Pic3jD4nNoNpcGTS9DHkFFI2m5PMrdM5HCfVDjqc/PG3YRV3xDq9x4h17UtVumaW4u7mS4kZiSSzsWPXPrVAnc1fLYmp7SrKXdn4hmuMljMXOrLq393RCdDxX0P8Ev2O/EXxPsrbW9Zn/4R7Qp1Dwlo91zcp2ZU42qezN1GCAQQawf2VPg9H8WviIv9oIzaJpIW6u1HAlbd+7iJ9GIJPsrYwa/TG3to7WOOKJVjjRQqogwFA6ADsK9TA4KNRe1qbdEfa8M8P08XB4rEK8dku/dvyPANL/Yc+GdhYNBdWeoX8x6XM96wkH0CbV/8drzr4j/ALAVqbWa68F6xcRXCgsthqeHjk5+6sqgFOM4yGycZIzkfZyk96CPWvalhaElZwR+iVuH8vrU/Zuml5rR/ej8cfFXhbVfBniC90bWrOTT9Ts38uWCUcj0IPQqRggjgggjg1kdq/S39qX4HWnxY8C3V/Z2/wDxUulxvPYypwZQMF4WH8W4LgZ6NjkAsD+ajDBI9K+YxeFeHnps9j8Xz7J55XiOW94S1i/Ls/NE1vcy2k8U8EjQzRMHSRDhlYHIII6EGvpb496e3xd+C3hL4q2yB9QtoRp2rJH2IcqHwOFHmZ49Jl9K+YetfX/7E80HjPwZ488C6mRLp9yqzLCB82JUaOUgnOCNsePQ81eD/eOVB7SX4rYvJbYnnwU9pp28mtUz5BDFWzSn71bvjnwndeBvGGseH75GWfTrh4SWUrvUH5XGezLhge4IrB5avPlF024vdHztanLD1HCSs1oz6s8Hunx//Zf1Dw24+0eJ/CAE1kAN0ssKglVHUnKh48DuqV5L8If2dfFvxgug2n2n2DSVOJNTu1Kwj2TvI3svA4yRmq/7PXxNb4U/FLStWlYpp07fY78c48hyNzEAEnaQr4HXbjvX6mWEcKWsawRpHDtAREAChccAAdq9/D0qeMjGc946Pz7H6ZlGX4XPoQq1W1KCUWl1S2d/wPzw/aX/AGZoPgr4c8Papp13Nf20rG0vp58AmcgsrKo+6pAcY5xtHJJzXzvyTX63fFXwFbfEv4ea34auGCi9gKxyf885AQ0bcdgwU47gYr8ntX0u70HV7zTb6FobuzmeCeNhgo6khgfxFceY4ZUmpQVkzxeJ8nhgKsalGNoSWi7Nbr5lLpX6Vfsg/FQfEj4W21pcyh9X0UrY3AJ+ZkA/dSfiox7lGNfmuByR617V+yT8TD8N/i9YR3E6w6TrA+wXRdsKpY5ifqAMPtGT0Vm9azy+t7Kok9nocvDGY/UsZGM37ktH89n8mfp2KRqFbcoPrQ1fXn9ArYdRRRQMKKKKACiiigCIjAoz3A5NNJWIFm+VRXy5+0D+2Rp3gkXGi+D3h1bXBlJbrO+2tD9RxI49AcA9ScFaxq1oUY803Y83G4+hgKTqV5WX4v0R6n8Z/jz4d+CujvcalL9p1KZCbTToj+9nYdM/3Fz1Y++ATwfzt+LPxn8RfGHXHvtbu2W2RibXToSRBbr/ALK929WPJ+mAOT8ReIdS8V6tc6rrF9PqWoXLb5Z7hyzMf6AdABwAMCrPhDwdrPjrW4NG0HT5dS1Cc/LFHgADuzMeFUdySBXzVfGVMTLkprTsfjGaZ5is4qKhQTUL6Jbv1MiCCS5mjhhjaWWRgqIgyzE8AAdzX2Z+zj+xmoNp4m8fWiu7BZbXRJV4TuGnHr/0z/767qPTf2ev2UtI+E6w6vrHlax4nKg+cy7obQ85EIIznnBc88cbQSD9C9sCu/CYD2dqlTfsfW5HwvGjbE4xXl0j0Xr3YyGFYEAUBQBgAdKmWjbSk4r3D9KSUVZC0UUUFBRRRQAUUUUAFFFFABRRRQAUUUUAFFFFABRRRQAUUUUAFFFFABRRRQAUUUUAFFFFABRRRQAUUUUAFFFFABRRRQAUUUUAFFFFABRRRQAUUUUAFFFFABRRRQAUUUUAFFFFABRRRQAUUUUAFFFFABRRRQAUUUUAFFFFABRRRQAUUUUAFFFFABRRRQAUUUUAFFFFABRRRQAUUUUAFFFFABRRRQAUUUUAFFFFABRRRQAUUUUAFFFFAELnnqK5Xx98PdE+JOgy6RrlhHeWcvQOPmjbBAdG6qwycEfyJrqvLDL0zTyMUmlJWZjUpQqwcKiununsfmh8e/2V9f8AhDcz6jpyza14XzkXirmW1HpMo7f7YG099pIFeE1+zlxaR3cLRTIskbKVZGGVIPUEd6+QPj3+xRDqjXWueAUS2vCxkk0UkLDKep8licRn/ZPy+m3pXg4vAbzpfd/kflGd8KyhfEYJXXWPVenc8N+BH7T3iH4M3MdjOz6x4ZZvn06WQ7oMnloWP3Tk5K/dPPQnNfoB8Mvir4f+LOhpqvh++FzGcLNA42zW74zsdex9+QccEjmvyg1TSr3RtRnsL+0msr23cpLBcRlJI2HYqeQa0vB/jXW/AOuwavoGpTabfQniSI8MO6sp4ZT6EEVzYbHToPkq6r8UeTlPEWJy2SoYq7iunVen+R+wg9xTgc18xfAv9svRfiA0GkeKTFoGuuQiOTi1uG/2WP3GP91j6YYk4r6ZVhKgKncp9K+ipVYVo80HdH7DgsfQx9NVKMrr8V6osUUgpa2PSCiiigBnlLnO0UpAxS4FBHFAuVHi37UfxRX4W/CjU5oJzFquog2VjsbDiRwdzjnI2rk5HQ7fWvzGwZG5OSa/T/49/ATSPjnpNvBc3Vxp2qWW42l3ExZU3feVoydrA4GejcDBxkH89fij8GfFHwi1f7Hr9gUjkJEF/Bl7ecD+6+OD/snDD05FeBmdOrJqSXuo/IOMMPi6taNTl/dxVk1qk+t+zOIbh+K/Q/8AYo+Gh8E/C5tduodmoa863WTnIt1BEKnPHd3yO0g9K+Gvhb4IuPiN8QdD8O24Y/brhVlZMZSEfNK/JH3UDHHfGK/VLUbrT/h34LkuAgs9J0iyLbI14jhiToo9lXAFRllGzlWfTT/Mz4RwKg6mNqfDFWT8+r+R8Pft2/EJ/EPxHs/DUEpaz0W3EksYGP8ASJBuPPfEfl/Qlq+Yc8CtfxT4ivfGHiXVNa1B/MvNQuHuJSBgZY5wB2A6AegrK/5ZmvLxVX2tWTPis3xjxuNqVX1enpsi3pWm3OtapaafZxGa7u5kghjXqzsQFA+pIr7N/aK+CXi+D4ReDPDPhjTTqelaLD5l/FZH95NPtA8xYj8zfM0rcEn94eOM15F+xd8Oj41+L9tqM8avp+iRm9cMDhpfuxAe4Y7/APgFfpGE4HGcCvawGGToScvtafI++4aydYjBVJ1G4qeia3st/vZ+NF1aS2U8kFxC9vPGxV4pVKspHUEHoag+83FffH7cmmeEtN+HYvrrSbWXxNd3MdvZ3agJOmPmdiRy6hVK4OQC46V8D/xfLXiYrD/Vp8l7nw+dZZ/ZmKdFTUtL+l+j8xR1xXqP7Nfw8/4WV8XtE0+aAz6fbP8AbL0Fcp5cfIVvZm2p/wACry37o96+7P2Bvh0NL8Jap4vuoSt3qUv2W1kdefs8Z+YqfRnyD/1zFbYGl7ask9lqdHDuC+uY6Ca91av0X+bPXf2k/H5+GPwf1nUreVYtRljFnZZJBMsny5XHdV3P/wAAr8t+5J6mvrD9vv4iNqXijSPB9tMrW2nxfbbpEY585+EDDp8qcj/rpXyb1NbZnV56nItonp8WY32+M9jF+7BW+e7/AMizpmnz6vqVrY2yGS4uZVhjQfxMxAA/M16x+1FpcHhn4gad4bt5BJFoej2mng7duSF37j7sZCx+tWP2RPA//CZ/GzSZHTdaaUralMQ+0gpgR49f3jJkemaz/wBqnUxqvx68VSjpHNHbj/tnEifzU1mocmEc39p2+48uOGVLK5V5LWbSXold/ieSqNxA9a/Xj4a6WfDnw78PWEvD2em28LZXbykSqeO3TpX5OeF9Lk1vxLpOnRAtJd3cUCgLuJLOAOO/Wv0a/at+IrfDr4N3qW0wh1DUlFhagYz84+cgeyB+R0JWu7LZKnCc5bKx9LwnUjhKFfEy2il+p8NftB/Ec/FT4ra1rEcvmWKP9ksuoH2eMkKQDyNxy+PVjXnUFvJdXMdvCrSTOwREUZLMTgAU3Gea9B+FPh9p7fxD4qmUrYeHLF59+zIN3KDFbAH1EjB+mP3fNeV72JrNvd6nxFR1cxxUpvdtt+XVv5I8+ddjsuQcHGR3plHU1r+FNDk8SeKNH0mEZlvbyK2XjPLuF/rWNNXqWXU5aFNzrqEd2fql8FdO/s34SeEbUxvG0el225JMhlYxKSCD3yTXdjr+NVLCBba1iiRQqIgVVHQADAFXRwK+6jsf09hqap0YwXRJfcOpKWkb7pqjqPir9u34w39jcWngTTZmt4J4PtWoOjYMgLfu4/UD5ST2OQOxr4v6kV7R+2JfjUP2gvEpSQyJALeEfNkKRAmQPTkn8c14z97Ir47HVJTrSu9tD+deIsXPE46fM7qLaXklob/gXxxrHw68RWes6LcNDdQSBmTcQkqZ+aN8EEqw4OCDzwQa/UT4P/E6y+LfgXTtes2QPMmy5hU5ME6gb0P0PIz1Uqe9fkyFzX11+wF4/e117XPCVxJmC7iF9bIx+7IhCuF9yrKf+AV2ZbXcZ+yezPc4TzSdHELDTl7kvwfT7z7p6+3tXknx8+OcHwN0PTdSuNOfU/td2LYQxzeWyrtLM4JUg4wBjjr1r1rPQ18Wf8FEr5dvgm0WQ8m7kaMHjGIgCR+LY/GvcxFR0qUpx3R+n51jJ4LBTr03aStb5tHaaR+354EuhGL3TtZsHY4YtBHIi++VfJ/Ku60b9rb4W6uEx4qhtpHXd5dzBLGV9iSuM/jX5hDb3qe2i8+7hjJwHcLn6mvDp5lVuk0mfmWF4wx0qihKKl8mv1P2StLuLULeK4hkWWGVQ6OhyGUjIIPoRVzHFZ2jWaWOn20EY2xRRLGo9AAAP5VeeQIpJ4A7mvpT9lpzbpqUtxu8EAnn3rK1zxRpPhq1N3quo2um2oODNdTLGmewyxHPtXy18ef22LbQZrnQ/AXk6leruil1ZxuhgYZB8tcYkI6huV46MDXxn4n8Y654z1F77XdWvNUum48y5mZ9oySFUHhQMnAHAya8zEY+nR92OrPic04qw+Cm6dFc8l9y+fU/STUP2uPhXplzJA/iuCWSPqYLeaRT9GVCp/A1Fbftf/Cm6KKPE6RliAN9rOo/E7OPxr8xaAcV5/8AalT+VHyD41xnNdQVu1n/AJn7B+G/HGheMrdp9F1ix1OJcbmsrhJduRkZ2k4Psa3zyPf2r8bdI1vUtAv4r3Sr25067ibdHPaytG6n1BBz3P519b/Af9tiSO5ttE8ftmIjZFrka8g54EyjtjjevPAyDksO3D5jTqvlmuV/gfVZZxbQxc1SrR5ZPrfT7z7fBxSnkVnadfwatZwXVrPHc2sqLLFNEwdJEIyGUjgggggitAHivWP0BNSV0Z1/fQ6VZz3dzPHbWkCNJLNKwRI1AyWYngAAEkmvnbxh+3V4H8OarNZ6bb33iDy22tcWiqsJ/wB1mOW+uMema4n9vr4k3VjFpHgqzneKO6U316FJXegJWJTg4K7g7EEdVQ9q+K+R7V4mLx8qM+Smtt7n5nnvEtXB13QwyScd29deyR+n/wALv2o/A/xTu0srHUG07VH+7ZagoikfkDCnJVjlhgA5PPHBr2AEEcHivxlt55rWZJ4ZHhlQ7lkQ4ZT6g1+if7JXx+f4reGW0fWZ1fxFpqjzGPDXMPAEv1ycN9Qe9aYPHKu+SW/5nXkPEjzCXsMQkp9Gtn/kz6JHI/2vWvFv2h/2ho/gMuiNLoUmsf2k0oXZciER7Nuc/K2c7x29a9o2/MDnmvjr/gojaySaX4MuRjyo57mJvXLKhH/oBruxNSVOlKcd0fSZziqmDwU61J2lG1tn1XcytQ/4KH3Trix8GRRt/en1EsPyEY9q5+L9vzxpcajEkei6NHbvIq7WWVmAyM/N5gGevb86+V6mhkMc8bjgqwI/Ovm6ePrTkrysj8ep8S5hVrLmqO3kkj9m4H8yJW9Rmpf4azdCu1v9LtLhfuzQpIMj1UH+taYORX1p+9UZc0Exg5I968z/AGjvDH/CX/BPxXpw3BzZPcJtXJLRESquPcoB+NemZwCaqXtul5azQuoeORSrowyGBGCDUSipJx7mOKpKtRnTe0k196Pxm70N1rc8aaA/hPxhrWiysrvp95NbF06NscrkflWHXwtSLjNxfQ/mLEQlSrSpy3Wh9+f8E/8AxQmp/DjV9FZ2a40y/Mm0jgRyqCuD/vLJX1Oe5r8/f2A/Ep074m6to7ShIdRsfMEZH35InBX8leSv0CBr67A1PaUI+Wn3H77w1iPrGXQ7xuvu2/A/L39rHwyPDXx48RKkZihvWjvUJAG7zEBcjH+3v/KvHu1fX3/BQjw4sHiHwvryAkz28tlIcHjYwdeenPmP+Rr5B6mvm8bDkryPxviCh9XzCpBbXv8Afqeofs0+ID4Z+OXhC8wGWW9Fo3TGJlMWf/H81+g/7RWpvpfwP8YTxgMX02aLn0cbD+jGvywsruSwvILiFzHLDIsiMpIIIOQQR0r9MPjdqa+Lf2ZNZ1O2B8u70hbtBz91lV/5V6eX1JOhUit1t9x9hwziZPL8RRW6Ta+aPzHooor597n5hP8AiH3v/wAE/dGgt/hvreqKv+kXWpmF2/2Y4kKj83b86+rhXyh/wT81iG4+G+u6aG/f2+qNM6+iSRRhT+aP+VfV45r7fC29jC3Y/ozIOT+zqXJtb8eo+ikpa6T6MglAeNx6ivyK+Kukw6B8T/FOn267La11W6hhQfwoJWCj8BX66zNhHPoK/JP4y6iur/FnxhcrIJkk1e52SbtwZBKwUg+mAMe1eJmtvZR9T80425fq9O+9391tTiu1fTH7A1wsPxe1OI4zJpEmCTjkSxH8elfM/avpb9gizW5+MV/OSQ0GlSMBnrmSNf615GA/3iJ+ecO3/tKlbv8Aodf+3r8KPst7p/juwhOybbZajsH8QH7qQ/UAoT/soO9fHgOEJr9efiP4Ls/iH4M1fw/fKPs99A0RbHKN1Vx7qwVh9K/JXXNFu/DmsX2lahEYb2xne2miJB2ujFWGRweR2rqzKhyz9qtn+Z73F+XfV8QsRBe7Pf1X+ZnV+lX7IPxUHxH+F1raXUvmavou2yuAT8zIB+6f8VGPcoxr8184XHrXs37KHxOb4Z/FvTfPlKaXqxGn3QyMDeR5bnJAG19uT2Ut61jl9b2VVJ7PT/I8vhjMfqOMipO0J6P9H95+nT444r8/P25/hZ/wi3ja08V2cG2x1pfLuSiYVLlAOSQMAuuD6ko5r9AoyJAGHTtXnvx0+GEHxe+G+p6C2xbx1EtnPIOIp15Q57A8qSOzGvo8VR9vScOvQ/Ys6y/+1MHKnH4lrH1X+Z+UHQ1738Ev2SfFfxQktNU1FX8O+H3xIt3On7+ZcZUxR8Eg8fM2Bg5G7GK+n/gt+x54Y+GrxahrITxJrq4ImnjHkQNjny4znJz/ABNk8AgLX0QkYjXCgBfavPw2XqHvVPuPjcn4R9nJVsY/kv1ZQ0azbTdOtbRrma8MESxG4uCDLIVAG5yAAWOMnAHJ6VpgYp1ITivbP1JLlVkLRRRQUFFFIxAHNAEYPHSue8W+NtG8B6LPq2u6hDp2nxj5ppjxnsAByxPYAEmvLPjl+1P4c+D8UmnxMNZ8QMp2WVs4IibsZmz8g9uWPpjmvgL4l/FjxN8WNaOpeIL9rkqT5FpH8lvbqf4Y07duTknAyTXmYnGww/urWX9bnxWbcSYfL706fvT7dF6s9e+PP7YGt/EKS50bwxJNovhzJRpUYrdXi9DuI+4hH8I5PcnOB848E1JDBLcTRwRRtLLIwVEQZZieAAO5r6v+AX7FV9r72+u+PYZLDTsh4tIJKTze8xGDGv8Asj5j32458JRr46pff8kfl8YZhxDib6vz6JfkeQ/BX9njxP8AGi/RrKE2OixyBbnVbhT5ajPzLGP+Wj47DgcZK5FfoX8LPg94d+EGhjTNBs9pYA3F5KA1xcMO7sAM9TgDAGeBya7HRtDsfD+nQWFhaw2NnAgjjgt4wkaKOwUcAVokda+gwuDhh1feXc/WsnyDD5ZHm+Kb3b/JdkP7UtFFegfVhRRRQAUUUUAFFFFABRRRQAUUUUAFFFFABRRRQAUUUUAFFFFABRRRQAUUUUAFFFFABRRRQAUUUUAFFFFABRRRQAUUUUAFFFFABRRRQAUUUUAFFFFABRRRQAUUUUAFFFFABRRRQAUUUUAFFFFABRRRQAUUUUAFFFFABRRRQAUUUUAFFFFABRRRQAUUUUAFFFFABRRRQAUUUUAFFFFABRRRQAUUUUAFFFFABRRRQAUUUUAFFFFABRRRQAUUUUAFFFFABSGlooA8i+M/7PPhv4z6awvoRY6zGuLfVLdB5qHHAb++n+yT9Cp5r8/Pi78CPFPwb1MxaxZvNprvtg1S3Ba3m9AT/A2AflbB4OMjmv1cHK5rM1zQLHxHplxYanZw39lcIY5bedA6Op7EGvOxODhiNdpd/wDM+Qzbh7DZinNe7Puuvqup+N3WvoH4H/teeI/hh9n0rWGl17w6gVFikf8A0m2Uf883PUAfwNxwACozXoHxy/YgubA3Gs/D7Nzb5LyaJK/zxjqfJdj8w/2W59CelfJF5Y3Ol3k1peW8trcwOY5YJ0KPGwOCrKeQR6GvAlGvgZ6afkz8oq0Mx4frqWq7NbNfl95+s/w7+KHh/wCJ+jpqHh/UY72A4EiKcSQt/ddDyp4PXr1GRzXZfyr8ePB/jTW/AGsx6toGpzaZfxdJYSMMP7rKchh7EEV9s/A79trSPE6waX43aHQ9TPyi/B22k57ZJ/1R+p28E5GQK9rDY+Fa0Z6S/A/R8o4poYy1LEe7Pv0fz6H1jxS44xVS1vIruJJYZFkjdQyuhyCD0IPcVcr1j72LUtUFFFJ1FBQw/erC8U+EtK8X6VLpurafBqNnMNrwXEYdT789COxHI7VvEUEYpNJqzMpQjNOMldM8J+EH7L+ifB/4hav4g0y4e6t7mBYbOG4+Z7QE5kG7+LOFweCBkHOc1zv7dHjG78P/AAoj0qyhmzrF0sE86xnYkKjeyl+iszBQAeo3+hr6VXkDPNVL2wg1C3eC5gS4hdSrRyKGVgeoIPBFYyor2coQ0ueVVy+Cws8PQ91Sv02vufjRTiNmCvNfoT8Vv2JfCfjIzXnhw/8ACMakQSI4E3Wsh56x/wAOTjlSAAPumvlnWP2WfHPhrxtpGh6npx+x6jex2seq2gM1v8zY3EgZXAycMAcA18xVwFWnOyV0+p+MYrhrG4Wsk480W7XWq179j6w/Yh+H3/CH/CgatOii912b7USAciFfliU/+PN/20r6MOQu7vVDRNKttD0ay0+0jENrawpDFGOiooCqPwAFUPHvim18EeENW127+aDT7aS4ZdwUvtUkKCe5OAPcivqacVSpqPZH7Vg6MMvwUad7KEdX+LZ8D/tweP8A/hJ/itHotvIzWehwCEqGBQzvh5GGO+NinPdDXzpWjr2s3HiTXNR1a8cvdXtxJcysTnLOxY/qaz88Yr43EVXWqSl3P56zTFSxuMqVZdX+HT8C5pOl3Wu6tZabaRNPd3k6W8MS9Xd2CqB9SRX6yeEfDumfCn4bWWmq6W2m6PZZknbhcKpaSQ/U7mP1NfCX7E/w9Txl8WY9Tu4DJY6DF9ryRlftBO2IH3B3OPeOvpz9s/4gN4L+EF1Y28zRX2tSCxiMZwwQ/NKfoUBU/wC/XtZfFUKEqsv6S/4J+g8N04YDL6uPqLul6L/NnwP8S/GMvxB8e674hmLn7fdvLGshyUjziNP+AoFH4VzO75cUg+9UltbyXc8UMKGSWVgiIoyWJOABXgSk61Rye7PzSpOWLxDe7k7/ADZ90/sD+CTpPgnWvE08bLLqtwIIWZR/qYgeVPXBdnB/3B6V8g/F69j1H4q+MLmH5o5dXumQ+oMrYr9Pfhp4Qi+Hnwz0bQUVENjZIkhXoZMZkb8XLH8a/J7VLpr7VLy5d97zTPIzYxkliSa9nHx9lh6dM+94hofU8uw+H6q7frpf8Wdv+z9pzav8avB0KgErqUUxyueI23n9Fr0D9tP4jDxp8UzpVncGXT9Ci+zbVPy/aCczH6j5UP8A1zrg/gP4mTwN42n8UsFcaPp9zcrGy53yNGYo168ZeVMn0zXA3l5NqF3PdXMrTXE7tJJI5yzsTkknuSTXF7Xkw3In8T1+Vj5pYz2GWvDx3m7v0SVvvZXAJIA5Jr6m+JfhP/hTv7Jug6Q4NvrHiS9iudQjdSrkbDJsPQjZtiGDnBz615t+zF8Lf+FofFWwtrmLzNI07F7e5HysikbUPrubaD7bj2r0z9vzxMbzxp4c8PoymKwsmnYKRkPK+MHjj5YgevetqFN0qE63fRfPc9DAYX6vl1XGz+0uWPzau/uPldfumvVP2XNCTxB8d/CVvI21ILlrrvyYUaQD80FeVfwmvqH9gHw+b34naxq7R7obHTzHv5+WSSRcf+Oo9cmDjz14rzPLyKh9Yx9OL/mT+7U/QROFFOoor7U/pFCDpUUpxGx9qkJzUF4cW7f7poM6jtBs/Jz4630mofGXxpNJJ5rDVrhA2MfKshVR+AAH4VwZ61o6/fvqmv6jeylTJcXMkzFemWYk4/OqDjBr4Wq+apJ+bP5hx0/aYmcn1bf4iKM5rtvgt41b4e/FLw3ru/ZDbXarOQu4+S/yS4Hc7GbHviuJztyKXoKmlJwmpLoRhKzw9aNVbxaa+R+z0Lh0Rh6Zr4E/4KBag8nxN0KzyPLh0wSAZ5DPLIDn8EFfVP7NXjEeOPg54cvnl824itltJzuLN5kX7slsknJ2huf71fFX7a2pNffHzVIWXAtLa3hU5zkFA+fblz+VfTY6aeGutnY/ZOI8VGtlEai2k1b8zwbvXWfCnTv7X+JnhOyZgouNVtUJPQAyrXK9vxr1X9l3SP7b+PPhG3Kqyx3LXB3Yx+6jaTP1yor53DR5qsF5o/I8th7TF0423kl+KP1IjKRooHTFfFn7ZX7Rs/2i58A+Gb4RoAY9XuLdss2RzArA8DqH7/wnA3A/QH7RPxTHwi+Gd9q0WG1CUi1skYcGVgeTweFUM3PBIA71+XV3czX93Nc3EjTTyuZJJHOSzE5JJr38wxTpR9nDd/gj9V4ozeWEprCUnaTV210Xb5kFBGKAcVYs7K51S9gs7S3lu7udxHFBAhd5GJwFVRyST2FfMpObsj8ZjGdeVkV6AM17/wCEv2KfiT4ntRc3EFhoSNyseozsJWH+7GrY/wCBYNT+Jv2HfiPoVm9zbf2ZrWwEmGxuWEuAOwkRQfoDmulYOu483K7HurIcwdP2ipu3pr925880Vc1TS73RL2ax1G0nsruFiksFzGY3QjqCp5FUyMVytODszw5RnRlaSsz6k/ZC/aKuPBurWXgvXJwdCvJdlncSsf8ARJWJITp9x2IHopbPQmvv5cNyOQa/GEDbzX6UfskfF5/ih8NooNQne41rRytpdPIxZ5Vx+7lYnqWAIJySSrE9a+jy7Eua9nPpsfr3CWcyrJ4OvK7WsX5dV8j5u/b9iKfFzS33EhtIjO30xNKK+Zm5avqv/goNYiP4g+HLz5t0umtEeePllY/+z/yr5SrzMf8A7xL+uh8HxJHlzKol3/NJkgGciu1+DfxLu/hR8QtJ8Q2zOYYpPLvIVOPOt24dD68cjPRgp7VxNM5BrjpTdOSnHdHh4WvPD1Y1YOzi016o/ZTSNUttb0211CzlW4tLqJZopk5V0YAqw9iCDXzH/wAFArHzvhjo12Qd0OqKvXjDRSf/ABIpn7C3xb/4SLwnc+C7+bdf6QPNtNx+Z7Zm5H/AHOOvRlHatf8Abys2uPgvbSAgCDVYJGz6bJF4/FhX1s6sauGlNdUz90xmKp5jk0qsdnG78mt195+edA60UV8fD4j8FpfxEfrt8J7t9R+Gfha6lx5k+l2sjY6ZMSk/zrrn6ivPvgDfrqPwa8GzL/0CrZDkY5WNVP6ivQs/NX3kdYo/qDAyU8PTkusV+Q+kK5GKWirO4/Mf9sXw0/hz48a1L5PlQalHDeRHnDZQK5/77R68PHBr7K/4KGeGBHc+FPEMcZywms5pOMDBDxj9ZK+OB3r47HQ5K8l31P5y4iw31bMKiS0bv9+p2Xwh+IL/AAu+Imj+JUga6SydvNhUgGSNkKMAT0OGNe3+M/2+PFuriRNA0my0FGXCzTMbqRfcEhU9eqmvl7oOO9GOCc5rGniqtKHJB2RyYXOMVhKDoUZuMW76b39eh1Xjj4p+J/iTMsniXXbrVNrmRIJG2wxsepWMYVfTgdK5PqeaQdaK55SlN80ndnmVa1SvN1KsnKT6t3YV+j/7Nd5F8TP2Y7XSbm4eZ1tbjSbls8oPmVRx6RsmK/OAcGvtv/gnx4o87R/E/h2SQf6PPHeRIepDqUcj6bE/OvVyydqvK+qPseE6yWMdGW04tHxlrOlXOhavfaddxPDd2k7280UgwyOrEEEfUVR7Zr6Q/bc+Fx8IfEhPENnCqaZry+Y2xQAlyoAkGB/eG189yz1831xYmk6VVxfQ+fzXCSweLnSl0f4dPwPcf2Sviynwx+JkcN9cLb6LrCC0uZJG2pE+cxSMTwAGJUk8AOx7V+l+8DBHRunvX4xMMdK+vP2ff2008P6ba+HvHZlltbdEhtdVijMjIgGAsqj5mAAHzAFvUHrXr5fjIpeyqO3b/I+54WzylhoPC4iVle8W9lfdPsfchX0OKOVX+8a4rR/jB4M8QwefYeJtKuYwAx23keVB6bhnKnrwQDxXGePv2rPh74Asnb+24tau9uYrTSnFw7n0LKdi+vzMOOgPSvbdSEVdtWP0+pmGEp0+eVWKXe6N/wCPfxQh+E/w01bWmdFvSnkWUbEZknfhAAeuOWI9FNflS7NIzSMcsxySe5r0H41fGvWvjX4nOpali1sYAyWWnRuTHChOcnP3nPG5sDOBwAAB53/DXy2OxSxE1GPwo/EOJM4WZYhKl8EdF5938w7Cvsb/AIJ6+Gi194r19k4jSGyjYjrkl3AP/AU/MV8c9frX6dfsn+AJPAHwX0iG6iaG+1DOoXKMckGTG0e3yBMjsc1rllNyq8/RHVwlhHXxyq20gm/m9Ee0Y3dq+BP27PhUdC8WWvjKyjP2LVgILvaOEuFX5WPpvQfmjHvX30Bk+1cF8a/h5D8Ufh1q/h90jNxNAWtZJekc6/NG2cEgbgASOcEjvX0GJoqtTcD9XzrALMMFOnb3lqvVH5NdKvaTpWoa3qcFnpVncXt9KwEUFrGzyM3bAHNezfCD9kvxf8Ubgz3UJ8O6LHI0b3t3Ed7lTgiKPgtg8ZJC8HkkYr7m+FPwK8JfCCxMeh6arXzrsm1K5IkuZhkHDPgYGQPlUAcA4zXgYfLqjd5+6vxPynKuGMXiaiqVfcj3e79Eanwik8Qv8PNCHiuD7Nri2yJcp5gkJYDAZj/eIAJ9ya7TZjpSdCe1SV9QlZWP26jT9lTjC7dla73Y+ikpaDoCkPSlpKAIU+7jvSs20dKRnEabmIUV87/Gr9sHwx8NGm03RdniLX1JVoopQILdv+mkgzkj+6uTwQStZ1KkKS5puyPPxeNoYGm6laaiv62XU9s8U+MdH8H6O+p6zqVvpdjF96a5kCLnsBnqT2A5PaviT43/ALbWpeJBPpPggzaRpx+R9UlG25l9fLAP7tT6/e/3eleDfEb4seJvitrH9o+JNTkuypPk2y/JBAD2RBwOgyepwMk1yKqzuFUFmJwABya+fr4+dS8aWi79T8lzXimtjG6ODvGPfq/8h000l1NJNNI0ksjFnlc5ZieSST1NdT8Ovhf4i+KeujSvDmntdzKA00zHZDAv953PAHt1PYGvavgb+xrrfjl7bVvFol0HRG2ypb4H2m6U89M/ugfVhu9Bzmvufwf4J0X4f6LDo+g6dDYWMWSsUQPJPVmY5LMe5JJNLDYCdT3qui/EnKeGK+Pkq+MvGPbq/wDgHlHwI/ZV8O/CaODUr1E1rxMBk306/JAT1EKH7vpuPzHnoDivewu0Y7UmzntSt8wr6GnTjSjyQVkfr2EwdHB01ToxUUu36ktFFFaHcFFFFABRRRQAUUUUAFFFFABRRRQAUUUUAFFFFABRRRQAUUUUAFFFFABRRRQAUUUUAFFFFABRRRQAUUUUAFFFFABRRRQAUUUUAFFFFABRRRQAUUUUAFFFFABRRRQAUUUUAFFFFABRRRQAUUUUAFFFFABRRRQAUUUUAFFFFABRRRQAUUUUAFFFFABRRRQAUUUUAFFFFABRRRQAUUUUAFFFFABRRRQAUUUUAFFFFABRRRQAUUUUAFFFFABRRRQAUUUUAFFFFABRRRQAUUUUARM2a8h+M/7OHhT4xxPJfQ/2brSpth1S1UCVTjgOOkijA4PIGcFc5r2BhgU0DIqJwjUVpK6OXE4aji6bpVoqUX0Z+Vvxg/Z58WfBy+Y6pa/btIJxFqtmrNAcngPxlG9j+BPWvLuTX7KajpVrrNlNaXtvHdW0qFJIJkDI6kYKsp4IPoa+UfjZ+w5YaqZtV8Byppl5gs+lzk/Z5D/0zbkxnrwcryPugV4GIy5puVHbsflGbcJVKV62B1j/ACvdenc+dfg9+0t4v+EEkVraXI1TQ1fL6XdsSgGefLbrGTk9OMnJU191fB79ovwl8X7fydPuzY6uozJpV6Qkw45Kc4kXg8r0GMhc1+aXinwnrXgnWZ9J1rTrjTNQhPzQ3CYJGcblPRlOOGBIPY1m29zLazxzwSvDNGwdJI2KsrA5BBHQg1y0MZWw3uTV12Z5GX5/jsqn7Gt70Vo0916M/ZvOcc0p5PFfnz8Gf229f8G+Tp3i5ZfEOlggC8DD7ZCPcniUf7xDc/ePAr7Q+H/xa8NfFHTvtfh3VIb5VA82EHbLCT0DofmXoeowcHBNfQ0cVSrr3Hr26n6vl2d4TMY/u5Wl2ej/AOCd3RRRXWfQhSYFFLQAmBSFQeop1FAEHfb3r5q/bk1fWbX4WRaXpem3V1Z3twDf3cMZdIIYyGAfA+Xc+3B6fKR3r6XGTnNMljWUbXAYHsRWdSHtION7XPPxuGeKoToxly8ytfc/GD+Gl6NxzX6R/Fb9kDwZ8RTLd2UH/CN6u/P2qwQCNzxy8PCnoem05OSTXy1qX7G3jvQfHWj6TPaDU9GvLyOF9VsTmOOMn5mdT8yYXPUYzwCa+XqZfVpy0XMvI/E8VwtjcNVslzRbtdefddD6c/Yt+HY8HfCS21KaHy9Q11zeysy4byuRCv02/OP+uhr5t/bf8eHxP8W/7GglZ7LQrdYNm7Kee+HkYe+Cin3SvurxLrOnfC74eXl+IVh07R7EtHbodo2RphY1z64Cj6ivya1nV7nxBrF/ql7K0t5ezvcSyueWdmLEn8TXdj5KhQjSj1/JH0fEdSOAy+ngKb10v6L/ADZUPavWf2WfBDeOvjZ4fgaNntbCT+0LghQwCxYZQwPYvsX/AIFXkueMV9tf8E/PBIttH8Q+K54l8y5mWxtnI+YIg3yY9izKPqleXgaXta8V21+4+L4dwn1rH04taJ3fotT6c+JuoHSPh14pvEGWt9MuZAOmSsTH+lfkMeSa/VD9p/VjofwJ8YXK5y9kbfgA/wCtYR9/9+vyvr0M2esF6n1PG1T97Tp9k397/wCASqzLCyA4VsZ96jJyaXOBtrvPgh8PJfij8TNC0FELWkkwmvG5AW3T5pOQDgkDaM8bmA714sIyqyUEfn2EozxNWNGKu5Oy+Z9q/sWfDNvAvwv/ALau4jHqOvst024EFYACIRjpyCz5HaQZ6V8i/tR+If8AhJvjt4pnUny7acWaqSTjylEZxn1ZWP41+l2q3dp4Q8NXN0yrb2On2rSFUAVUjRCcAdAABX5D6pqM2sare39w5knupnmkY9SzMSTx7mvdzBKjQhSj/Vj9K4ljTwGAo4KHTX7l/mUP4a+6/wDgnnoTW3hDxNrDNn7Zex2yr7RJuz/5G/SvhQ9a/Tb9jvQBofwE8PMyFJbzzbp84/ikbaf++QtcuVwvWcuyPF4Poe0x/tP5U39+h7lRRRX1J+6jMfMK5n4jaqdB8Ba/qIyGtLC4nG3rlY2bj8q6f+I/SvLP2ltX/sb4FeL7nf5e6xeEMBzmQiPH478fjUTdotnBjJ+zw9SXaLf3I/K5jlifU02iivg5fEfzBUfPUbJmiYBJCpCvnaccHFQ56V7jqvwulk/ZV0HxdBFI8sOqXEkxUKcQSERbieuA8KAD1c14dW1ei6Tj5pM68VhJ4Vw5tpJNejR9mf8ABPvxxtbxJ4Umkz93UbZMdOkcvP8A35/Wvn/9pHWG1z44eMLhs5jvmthkAHEQEfb/AHKj/Z78Zv4D+L3h7UQQsElwLObLFV8qX92zHHXbuDfVRXM/EXVhrvxB8TakGDrd6lcThgcghpGIwfxrtqV1PCxhfVP8D6HE4/2+U06DesW/utdfnY53tX0D+xBpX9o/HS2uNm4WFjPPnP3cgR5/8iY/Gvn48Gvqz/gn7pTzePfEuo8+Xb6csB+XjLyBhz/2zPH+FY4GPNXicXD1P2mYU153+7Ur/t6ePJdX8fad4ZhmJtNKthLLEOP38nOTzz8mzGemT618ukYxXo/7ROrTaz8bfGU0zMzJqMtuu5s4WM7FH0wo4rznedtZ4yo6leT87fcZ53iZYnG1JS7tfJaIcql9qqCzE4AHU1+h/wCyr+zjB8NNBtvEOsxJN4ov4Vco6f8AHkjDPljPO/Bwx9to4BLfHv7NHg2Hxt8a/C+n3QJtopzdyjbuDeSpkCt7EqAfrX6nINihV+6BXq5ZQWtaXoj7Xg7K6dVSxVVXs7R8n1ZMFGOlLgEUDpS19Cfrtjw/9oT9nrSfjB4bu5be3gtPEkMZezvhGA7MBxG54JU428n5c5HTB/NPUdNutH1G5sLuNre7tZngnhcYaORSVZT7ggiv2VIyy+lfnN+3B4Kj8MfGI6lbptttZtUuGAUACZSUcDHXIVWJPdjXi5hh1KHtUtVuflvF+VU/ZLF01aSdn532fyPnnlxmve/2LvHh8IfGS006a4EOn61G1lIruQvm/ehOBwW3DYM/89D614J0StrwVrk3hrxbomrW3+vsr2G4QZxkq4OOh9PSvDw0/Z1ovzPzfKa7w2Mp1I9JL7up9X/8FEIR5/gmdQNxF4pOOcDySP5mvjSvtv8A4KDWXm+HvB9782YriaL2+dEP/sn86+JO1b5j/vD+R63FEf8AhRk+9vyQu75s0OcsaVDzitbxT4auvB+uXWk3qj7TDtOVzh0ZQyOPZlYEfWvO5W48x8uqcnFzS0Vl95qfDLx7f/DPxxpfiKwZg9nMDLEGwJ4TxJGTg8MuRnHHBHIFfdv7VeoWPjH9mW/1uyla5tJFtLuCSPjcrTIASDyOH5HUfhX5zBd1fQHw++Jkusfs4+OvAV3OPPtIUvbHzG6wieNpYx9D8wH+23YV62CxCUJ0p7NOx9hkuYqlh62EqP3ZRbXk0v1Pn+iiivHPi/tn6j/soXp1D4A+EpCNpW3eLGc/ckdP/Za9dC8fSvDf2M71Lz9n7w6oILQtcxtjsfPkP8iK9z7195Rt7ONuyP6cyqXPgqMl/KvyH0UUVseqfPX7bXhb/hIfgjf3KlvM0u5hvlVRndhjGwPsFkY/hX5v98V+vXxI8NDxn4E17QyUDX1jNbq8gyqsyEKx+hIP4V+Q8kTQySRtwyMVP1FfOZpCzjPufjHGuGca8Ky2krfNMYH2E4o6Cm19W/sLeFvCvi3UPEtvruj2Op31ssMlub2AS4jbcHwGyvUJ2zz1rycPR9vUUL2ufE5bgZZjXjh4yUXLq/I+dPDHw/8AEvjKXboWhahqZBAL28DOi8gcsBgdR1NVPFHh3UfCWvXekaxam01K1fy54CwYo2AeoJB4I6Gv2CgtIbGJYoLdI40GFVFAAHoAK/PD9ubw1/Y/xoOoAELqtlDcMcHG9MxEZ+iL+Yr0sVgI0KPNFtu59dm/DMMtwirxm5STSellZ/8ABPnWvoD9iPxCNG+N9vaNtEeqWk1qS2ByAJR19THj8a8BP3BXTfDLxL/wifxD8NawSwSx1GCaTaSCUDjcOPVcj8a8/DT9nWi/M+TynEfVsdTn0Ulf0vqfpt8bPhVZ/FzwJe6FdgrOR51pcd4Z1B2N0PHJB9ie+DX5b+J/DWpeENfvdG1e0ex1KykMU0EnVT1Bz0IIIII4III61+xMDl4EbuRXz5+1D+zLb/FrTW17RV8nxZaQ7IgXCR3aA5Eb54DDna3HJwxxgr9DjsI68eaHxL8T9c4jyX+0qaxNBe/Fbd129T846K0Nb0PUPDWq3GmapZy2V7A5SSGZdrKRWfXykouDsz8RqU50m4zVmhckUlFFVzk88x2C3JpM8YpOfevRfg98EfEXxk19LPSrdoNOjIa71KZSIYEzzz/E57KOT7AEi6dOVSSjBXZ04fC1cVVVOlHmk9kjq/2Vfgm/xZ8fw3F3Ax8PaSy3F5IR8srg5SDP+0eT/sqehIr9MYkWJQq8AcVxvwv+G2k/Crwba+H9Jh2W8GXkmKgPPKfvSOe5PTnoAB0ArtQMV9hhaCoU+Xr1P6ByLKo5XhlB6zlrJ+fb0Q+loorsPpRoUKOBilxS0UAJgUtFJQBGmfSlxhaaRt6cCud8X+ONF8CaRJqet6lFp1lCPmlnfGT6AdWY9lAJPYUm0ldmM6kaUXKbsl1Z0nfHavOvij8bvCXwnsWm8QakqTuD5NlAPMuJuv3U9OMbjhc8E18v/F39u++vZJtO8B2wtIOVOq3yAyN7xxHhfYvnOfuivk3VtY1DXNQlvtTvLjULyZt0k9zIZJHPqWPJryMRmEKfu09X+B+f5rxbSw96WFXNLu9vl3PcfjL+174r+JrTafpUkvhrQWypgtpf386/9NJBggEdVXA5IO6vAic8CrelaVfa3qEFhYWc99eXDbIra2jMkkjegUcmvrj4L/sLz3Zi1X4gy+TCcOujWsh3tx0lkUjb/uoc/wC0OleRGFfGTvv59EfAUqGY8QV+Z3fm9l+h84/Db4ReJ/ixqq2fhzS5LhQ4WW9lBS2gz3eTGBxztGWOOAa+8Pgl+yb4a+EyQaneqNd8RoN32udMJC3/AEyTt/vHLemM4r2Pw54W0vwlpcGm6RYQ6fZW42xQW8YRFGfQdyeSepPJrZKe9e7h8FToWb1kfqGUcNYfL7VKnvz7vZeiJFUKMAYp1FFekf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UUtFAHEfED4W+G/ibo76f4h02K+gPKMwxJE395HHzKeB0PPQ5HFfFfxk/Yk17wg02oeEDL4i0wEs1kygXcK+wHEo/wB0BuR8p5NfoP1FIRkYxXJWwtOuvfWvfqfP5jkmEzGP7yNpd1oz8Ybm2ms7mSCeJ4Zo2KPHIpVlYcEEHoa0NB8R6r4V1SLUdH1G4029i+7cWspjYe2R1B7g8Gv04+K37Ovgz4tWrnV7MW2pkAJqdmAlwuOgLYw47YYH2wea+J/i3+yJ40+GbSXdlC3iXRVyftdhGfNjH/TSHlh9V3AdyK8Ctgq1B80NV5bn5Rj+Hcdljdah70V1W69UeofCT9vK4szBp3jyzNwnC/2tYqA495IhgH3KY9lNfXXhLx3oXj7SE1HQdVt9Ss3x+8t5A204B2sOqtgjKsARnkV+QRGOtbvg/wAda/4C1RdQ8O6vc6VdDGWgfCuPR1PysPZgRWtDMakLKorr8Ttyzi3E4W1PFrmj36n7BE/MBt49aUPk9OPWvjH4Uft6RzNFY+O7PyM/L/adghZPrJFyR9Vz/uivrDwr4x0bxrpyX+janbanbP0ltpQ6g+hx0PseRXt0sTTrL3X8up+n4DN8Jj43pTu+z0a+R0lFJ1pa6j2woopMigBaTaPSlooA4f4o/Dmw+K3g+78O6ndXlpZXDKzvZyBHO07gDkEEZAOCOwr438e/sD+J9G3T+GdUtddhHzC2uR9nnHsCSUb6kr9K+/GXcBmmsMgjNc9bD08QvfR4GY5PhcyfNXj7yVk07M/H/wAT+APEXgy+Frrmh32mzsSEFzCyhsHblT0YZ7gkV+onwO8ED4ffCzw3oTrsuLe0Vp1xgiZ8vJ/48zV1uo6ZaatbGC7tYrqE43RzIGVsHIyDweQDWgqhR0rDDYOOGk5Rd7nDlGQUsqrTqwlzcySV90uv3ngn7bOptp/wE1WFcf6ZcW8ByO3mh/8A2SvzY/hr9V/2gfh/L8VPhVrmg2oA1FohPaA4+aaMh1XJIA3Y25JwN2ecV+WGo2F1peoXFpfW8lreW8jRTQSoUeNwcFWB5BB7V5eaRl7SMulj4TjSjV+sQqte41ZPzT1RCema+8f2DPhjHovhG88YXUYN7qrtDbMRylvG2Dj/AHnBz/uLXyD8Jfhjqfxb8a2mg6YnB+eedh8kMIIDO35gY7kgCv1W8M6BaeGdC0/SLBClpY28dtCpOSERQq5Pc4HWnllBtupLpsa8H5XKVV4uovdjovV/5HnH7Vfij/hFfgX4mnVxHPcwCyi9WMrBGA4/ulj+Ffl2oycV90/8FCvEJtfCfhnRVAP2q8kumPGQIk2/+1v0r4XHrWOaT5qij2R5/GGJ9tjfZL7CS+b1HIhZ1RRlmOAB3r9d/hnocnhrwB4f0qXHm2dhBbvgYG5I1U8fUGvyv+FuiDxN8SfC+muu+K51K3jkG3cNhkG7I9MZr9dLcBYkX0FdWUx92Uj3uCaHu1Kz8l/mWaKKK94/VSMdq8C/bU1tNK+AOrWxwHv7i3tlycZPmCQ49eIzXvuea+Vf+Cg2pJb/AAz0Syz+8n1RZB9Eikz/AOhCubEPloyfkzws7qeywFWX91r79D4FoopRyRXxMNZn83U/eqJH6N/CT4fJ4q/ZJ0/wzc+W/wDaGmSsjSqdqPI7yRsQOflYqf8AgNfnVd2stjdS208bRTQuY3RxgqwOCCPrX62fCnT2034Y+F7RwFeDTLaNgowMiJQa/Pb9r3wOPBHxu1kxJss9VC6nDltxJkJ8zPp+9WTj0Ir6HH0b0ozXTQ/UeJcvtl9GvH7KSfo1p9zPFlYowZSQwOQR2pZHaV2djlmOSfem0V85d2sfk9+gV9s/8E8rB49I8aXxA2SzW0Kn+LKq5P4fOK+Jq/QX9gjTfsvwfv7koENzqsx392VY41H5ENXr5Yr1vkz7fhOn7TMIv+VN/hb9T41+OsbxfGTxqrqyE6vctgjHBlYg/iCDXDEZr2n9sPQ20T49a86wNFBeJDcRsTkPuiXcf++gwx7V4t0FceJjy1pLzZ4WbwlTxtSMt1J/me/fsP3Mdv8AHizRyA01lcIgJ6naG4/BTX6RY5zX5M/BHxonw9+K/hzXJpPKt7e6VLiTBO2FwY5DgAk4VicD0r9ZIZRLCkg5yM172WSTouPZn6twZXjPCTpdYu/yaROOlLRRXsH6KQmP3r4h/wCCiV1C+q+DLYMPPjiu5GHfaxiA/VWr7fdtvNfmJ+1r4/j8ffGTUZLaQS2eloNOikXGHKFjIRjqN7OAe4ArzcfUUKDXV6Hw/FteNLL3Te8mkvlqeMrw1T6d/wAhC2/66r/OoBya7P4MaE3if4q+E9NVGkWbU4DIEHIQOGc8+ign8K+WoxcqkYrq0fiWBhKpiIRju2l+J9h/t62iyfCLQrjGXi1SMD6NDLn+Qr4KHT8a/Qv9unTzdfBCKUNgWupW8pGM5BV0x7ffr88f4TXqZp8a9D6riyHLjV5xX+Q8j5q+t/2lPhM/iL4NeC/iFp9vuvrbTLWPUlhX70DRqVk65+RjjucOM8LXyP8AdFfqh8GILbxZ8BvDFrexLPaXejQ280T9HTygjA4x1ANTl9KNaM6cuqRpw3g4Y+FbDz+1FWfZrZ/eflhnbnFTWl3NZyO8MjRs8bxMVJGVZSrDjsQTXXfGH4b3Xwq+IGr+HbhXMMEpe1mYY86BuY2/Lg+hBHauIrzJRlSk4vRo+OxNKphasqUlZxdn6oKKKKxOLqfoh+whem7+C0kRXAttUniBznOVR8+33q+kwuBivlr/AIJ93iy/C3WbbI3xas7EDrhoYsfyNfUw+Y191hv4MLdkf0tkcubL6TXZfgPpaKK6D3yCaPzI2T1Ffk58d/DT+EPi94t0wxeSiX8ssSDP+qkPmJ1/2WFfrK5wc1+eX7enhwaT8XLPVI4ykeqaejO+BhpI2ZD+SiP868rMY81C/ZnwHGOG9rg1VS1i19z0PmrHAr3j9izxM2hfHXTrZmVYdUt5rNy5/wBnzFx7lo1H414Rk10Pw98Rt4Q8c+H9ZUH/AEG+huGUHG5VcFh1HUZHWvmsNP2daMvM/Isrr/V8ZTn2kvuvqfr+PmFfIX/BQrwsbjw14Z8QIyD7LdyWUi4+ZhKgYfgPKb/vqvri1fzbdG9VBBFeQftaeGX8T/AnxHFDH5s9pGl7GOfl8pwznj/YD19jiIe0pSj5H75nFH61l9SKV3y3XqtUfmCOaASCCOCKKK+J+Bn84RvTqH60fBHxR/wmPwp8L6u0xuZrixiE0rHJaVV2yZ996tXeMM8V81/sJ+Kv7a+D50x5AZdKvZYQndY3xIp6dyzflX0pjkGvuKEvaU4z7o/prKq31jBUpvdxV/W2p5n8UfgT4U+Ltvt1vTQbxF2RX9u3l3EYzkAN3HXhgQMnA5r5O8dfsEeKdJlnl8NapZaxbKMxwXLGC4b/AGehT0GSwz7dK+/eT7UpyRj7tZ1cLSrfGte5x43I8Fj7yqQ97utGflnf/ssfFHTZ2il8IXcrDHzQSRyqfxViK1tB/Y6+KWty25fQY9NglbDTXt1GvlDuWUMW/IGv01KDuATSFcdPlrk/s2he+p89HgzBKV3KTXa6/wAj5C+Gv7Amm6bPBe+MdWbVXXDHT7JTFDn0aQ/Ow+gQ19Q+GvCul+ENOj0/RtOt9Ns4hhIbaMIo98DqfUnk1tqPXrT+c+1d9KhToq0FY+rwWV4XAx5aFNLz3f3j6KKK3PXCiiigCP8Ahpc+1IeorK1vX7Dw9YzX2pXsFjaRLukmuZRGiD1LE4FGiMpTUE5SdkjUDcciszXNesPD2nzXupXkFjbQrukmuZBGiD1LHgV8vfFj9uzRNEE1h4Kszrl4uV+33IaO1Q+oHDyd/wC6OhDGvkD4gfFfxT8UNQ+1eJNYnvwGLRW4OyCHt8ka4UHHGcZPcmvMr4+lS0jq/wAPvPisz4rwmDvCj78/LZfM+s/i7+3fZaZ9o03wPZDUrpcodWu8rbqfWNOGf6naMjowr4+8Y+PNf+IOptqGv6rcandHIXzW+SMH+FEHyoPZQBXP/wAXNerfCr9mnxt8V5Ibiy086fo7nLapfAxxlf8AYGN0nttGM9SK8SpXr4uXKtfJH5vXzHMc8qKnG77JLT+vNnlAAPTmve/g5+yB4t+JTRXuqI/hvQmAcT3UeZpQcH93GSCAR/E2B6bq+tfg7+yf4Q+FLRX8kZ17XUH/ACEL1ARGfWKPkJ9eW5PzYOK9wWMKoUYUelehQy5LWq/kj6/KuD1G1XGu/wDdT/NnnXwt+BXhX4Saf9l0XT8zsP32oXGHuJv958Dj/ZUBfbk16MW/AU7qKReOte3GKirRVkfpNGhSw8FToxUYrotCWiiirO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FNZBICCM/Wl3Uu6gVkeG/F39lbwd8VllujanRdcbLDUbBFUu2OPNTpIM4J6NxgMK+LPir+y344+FLzXUlj/bGkJk/wBpacpdUX1kT7ycdSRt/wBo1+oWCetNaMMDkBvY159bB0a2trPuj5TMOHcHj7yceWT6rT711Pxe69BWz4Y8X6z4M1aPUtB1O60q+TpNbSFSR6MOjD1ByDX6LfFP9krwP8SHlvEsm0LV3yzXel7YxI3rJHja3PJIAY+tfH3xS/ZH8cfDlpLm1tP+Ek0hel3pqFpFHq8PLL3yRuUdyK8OrhK+HfNDVLqj8xxvD+OyuftaKcorZxvdeqPUvhZ+3tdWZhsvHOmm9T7v9qaeoV/q8Rwp9ypGMcKa+s/BHxV8LfEayF14f1u11FQodo43xLGD03xnDJ/wICvyNdCjFSCrA4II5FWtL1S+0K/hvdOu7iwuoTujntZWjkQ+oZSCK2o5lUhpUV1+J25fxXisI1TxK5o+ej+/qfstjPRqXBYmvz2+GX7c3i7ww0Fp4kt4fEenr8rTgCK6A7HcPlbHuuT3bvX1h8Nv2mvAfxNeG307VltdScD/AIl98PJmBP8ACM/K59kZq9qji6VXSL17H6RgM/wOPSUZ8suz0f8AwT16imLIrjgg07Ndh9JdMWiiigYlHQUtJkUARsM9e1eWePf2c/AHxKumvNY0SM6i3DXduxhkbn+IrgMeMZYE4r1VhgdaYDt6nNTKMZq0lc5q2HpYiPJWipLs1c434efC7wv8MrD7D4c0pNOjPLycvLIeMlnbLHoO+PSuy3YbinqOKY6BximkkrIqnThRgoU4pJbJaI/Or9urxCNW+M0enRs+zSrCKFlJO3zHLSEgdPusg/CvnX5Ntfrt4x+Gvhjx/amDxDodnqsewxq9xEDIgJyQjj5l5A+6RXzz4/8A2BvDesSTXHhbVbrQ7hizC1uB9otxxwq9HUZ7lm+leFi8DVqTdSDTv02PyvPOGcViK88TRkpczvbZ+nmfP37GmhtrXx60aUxrLFYQT3Um4Z24jKK31DOtfpevJI7V8t/sq/s3+Ivg7441/UdfFpIjWkdvaXFpMXWUM+5+CARjYnUDrxnmvqWPOeoxXdgaUqVHlkrO7PrOGcDUwWD5KseWTbbT3JqKKQ9K9A+vGdzXxN/wUUvEe78E2oOZVF5Iw9FPkgfqD+VfbH8Vfn3+39qHn/FbSLRXDiDS1byx/CzSyfzAWuDGy5aEj47impyZbNd2l+J8w9xVvSrRtQ1aztkTzHmmSMJnG4lgMVUXrXY/Bqyj1L4s+DrWUbopNXtFceo85civkqKcqkYrqz8LwMPaYmEe7S+9n6zWMCQWUEaKERECqo6AAYAr5Z/b98CnVPBmkeJ4Iy02l3BgnKqP9TNgZY9cB1QD/fNfV8Q2xr7CuU+Kfg6H4g+Add8PzbMXtrJEjOMhJMZR/wDgLBT+Ffa1qaqU5Q7n9EZjg1isBKj1a09VsfkTRU11ay2N1NbTxtFNC5jdHGCrA4II+tRN1r4iS5XY/myrTdKfKxK/Tf8AY3so7T9nzw4VUhpjcSuT3bz5B/ICvzIr9Y/gFpiaX8GvBkCDA/sq3c/Vowx/VjXs5VH35S8j9H4Jp3xU6nZW+9r/ACPm3/goJ4HJHh3xZAhOC2nXDbuBnc8XH/f3n6e1fGBOUr9a/i18Pbf4oeAtX8PXR2G7hxDKR/qpR80b/gwGcdRkd6/KLXtCvvDOsXulajbtbX1nK0MsT9VYdaWZUeWSqrZ/mZcX5dKliViYr3Zfmv8AMpEdzX3D+yl+1VZajpln4O8X3kdrf26LBYajcPtS6UZ2o7EYVwAACT8/+9974f8A4P8AapgIHI4NcGGxMqErx+Z8vlOa1crr+1hr0a6NH7PLcJKPkYN9Kc0yxp8zBfrX5SeEP2gfiF4GtEtdG8T3kNog2xwT7bhEHoqyBgB7CpvFv7RfxI8aWLWWq+K7uW0dWSSK2WO2EikYZX8pV3AgkEHIr3P7Tpct7O5+nLjTC8l3B83bS333PrT9qH9qXTPCGiX/AIY8L6j9s8S3CvBNPZvxp46MSw/5a9QFHKkEnBADfALEuSzEsxOST1NAOSM/dpT975a8PE4mWJld6Lsfmub5xWzWrz1NEtktkv8AMTlq+ov2DPh++t/EK/8AFEyf6No0HlRNuIzPKCvTGCAgfPPBZevb5msrOfU722srO3kubu4kWGGCFSzyOxwqqBySSQAK/VL4C/CyH4R/DbTdDUK19t8+9lU5Elw4G8/QYCj2UV15bQdSp7R7R/M9zhTLZYnFLESXuR1+fRHJ/tmWaXfwA8RMwBaJ7aVc9j58Y/kTX5ndq/Uf9q2wOo/AHxbEDtK26S5xn7kiP/7LX5c/wmts0+KPodfGsbYuEu6X5hnjFfqF+yXdPefs/wDhR3A3CGWMY9FmdR+gFfl5X6YfsXXy3nwA0FASWt5LmJsjH/Ld2/kwqMqt7WXoLgqSWMnHun+aOX/bV+DY8Z+Bj4osYQ2saIpkkKr80tryZF4HO0/OM9AH9a/Pev2bu7eO8gkilVZI5FKsjDIIPBBHcV+Wn7Q/wpm+EfxKv9LWJxpVy32rTpWHDQsfuZyeUOUOeTtBxgit8yw97VY/M7+MMqUJRxlJaPSXr0Z5fRRRXzp+Tn27/wAE778yaJ4vs9uFiuYJg2epdXGMf8A/WvsiviX/AIJ13SrdeNrYkbitnIPoPOB/mK+2iOa+0wTvQif0Zw1Lmyyn8/zH0Ug6Utdx9SRjg4r5O/4KB+FxfeBtA1xQTJZXxtyQCcJKmSfbmJB+NfV5bpXlX7Tvhk+K/gX4ss0KrLFa/bEZh0MLCU49yEI/GufEQ56Uo+R4mcYf6zgalNbtNr1WqPy0AwaQA5pURpGCopZjwABkmvSPCH7OvxE8dOG03wvexwMAwuL1Ps0RGcZDSY3dO2TXx0KNRv3Fc/nnD4PE1Kn7uDk/JNn6L/AXxOnjD4P+FNVWRnaSxijkZxgmSMeXJ/48jV13iTSINd0DUNOul3W11byQyD1VlKn9DXm37NPw68R/Cz4ZW2geI7i1lnhuJJIEs3Z1SJ8NsYso+YOX6ccjk1604DHaeVr7Smm4Lm3tqf0bhITqYOEaqtJxV0+9tT8foPA+u6j4gutH0/R73UNQglkie3tYGlcFDhshQenevX/B37FHxI8UMj3tpaeH7XAfzL+cM5B7BI9xBHo22v0Yt9Nt7LcsECRqzFyEULlick8dySSTV4jt0rz4ZfRTvJ3PkKXB+FU+etJy8lojxD9nX9ngfAe21UHXH1ebU/KMo8gRRoUDYxySfvNzkcY4r24g9utJjafWlzg8DNelCEYRUYqyR9xhsPTwtKNKmrRWy3JaKKKs6wooooAKKKSgCJ89qdj5eeBTOFHovvXnvxD+Ongz4Yq39u6zBDdKu4WcTeZOfTEa5Iz6nA96mUowV5OyOWtiKWHi5VpKKXV6HoXB7/pWF4q8ZaL4J059Q1nU7bTLRPvS3MoRc+gz1PsOTXxf8TP299Z1lZrTwbpi6PARhb+92y3GPUR8op6dd4r5i8TeKdZ8X6o+oa5qd1qd4/Wa6lLkD0Geg9hxXk18xp07qnq/wPhcx4vw+HvDDrnl32X/AAT7F+K37e9jbCWy8Cac19KPl/tPUEZIfqkXDN9W2/Q18o+Ovif4q+Jd4tz4l1y41IocxwsQkMf+7GoCqfcDJrkepr1X4Yfs1eOPiqiT6bpv9n6Y43LqOpZihceqcFn+qgjjqK8idfEYp2Wvkj4CrmGaZ3U5E279IrQ8r216R8Mf2f8Axn8WJ0fRdKaLTy2G1G9zFbL64bGXI9FBNfZXwp/Yn8IeBzFea6D4p1RMNm6QLbI3+zFzu/4GWHsK+iLazjs4UihjWKNQFVEGFUDoAOwr0KGXfarP5L/M+nyzg6crVMZKy/lW/wA2fOvwo/Ys8IeBhFea8o8UasuDm7TFrGf9mLkN9Xz2OBX0dFEsShUAVQMAAcU5UwemKUHrXt06cKS5YKx+mYTA4fBw5KMFFeX6smooorQ9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lQw5ANOooA8h+J/7NPgX4pNNc6jpK2uqSKR/aNifJmz/AHjj5XP++DXyR8Tf2HvGPhN3ufDjx+JtO5OxMQ3KDryjHDenynJ/uiv0PTJ4zTtoIweRXFVwlGs25LXufM4/IMHj7ynDlk+q0fz7n4zalpt5o15NZ31rPY3cJ2S29zG0ckbejKQCD9aqg46V+ufjX4UeFfiHafZ/EGi22oqFKLJLHiWMH+5IMMn/AAEivln4mfsDHfNd+C9axzuXTtSBx7hZlH5Ar9W7149XLqsNabuvxPznHcJYzC3nhmpR+5nhPw8/ae+IHw3dYrTWW1GwUj/QtUzcRjnorE71HXhWA56V9SeAv28vCeupFb+J7G68N3RGGnQG4tyfqo3jPptOM9eM18Z+OPhV4s+Glx5XiHQbrTVY4S4Kh4HPosi5Un2BzXHjHeuenisRh3yy+5nl4bOs0yqXJNuy6SV/z1X3n7DeGfGGjeMLBL7R9UtdUtn6TWsyuufQ4PB9jyK3CQe1fjhoPibVvC16LvR9UvNLugNvnWc7QvjuMqQce1fQPgD9ufxt4ZEUHiC2tvE9ogAMj/6PcY/31G0/ipJx1716lLMactKit+J91geMcNVtHExcX3Wq/wAz9Dycj0FIo2814D4C/bN+HPjLyoL6/l8OXjkKI9UTYhOOSJVJQD3Yr9K9y0/U7TU7aO4tLiK4gkGUlhcMjD2I4NerCpCorwdz7XDY7DYpc1GopLyf5o0qTApaK0PRCiiigApMClooATApaKKACiikPSgCLk59f5V8GftafBf4g+MfivqOuad4cuNS0kW0UVvNaMrswWMFsoGLZ3Fh05xxX3qV3DFIuCPu1hWoxrw5JHjZnl1LMqPsKkmle+nkfj9rPw98U+Gxu1bw3q2noADvubKSMc9OSK9A/ZP0n+0P2gfCsMwZBDLNOQRg5SF2Hb1Ar9Pnt0b70an8Kz30KxN6l79igN4gKpcFF3qD1AbGR1NebTy+FOamns+p8fR4Ohh8TCvCpdRadmuzvvc11+6KRhuBFKOlLXsn6QfmZ+2B8NG8BfF6+u4YnXTNczqELkHb5rE+cgPTIf5sdg614byy/Sv1S+O/wbsvjT4Mk0mYi3v4WM9jdEZ8qUKQM99pzggex7Cvz38Rfs5fEbw3rE2nyeEtTu2jPyz2EDXETjqCrpkdO3Ud6+YxuDmqrnBXTPw7iHIsRSxMqtCDlCTurK9m91p+B5/pGnT6xqlpYW0bS3FzKsUaKMksxwK/YDwzo8WgeH9N02EDyrW3jgQAYGEUKMDt0r5K/Zb/AGTdS8O67b+MPGlmlrNbYfT9MYq7K5B/eSjkArkFRnIPJwVFfZAHXn5R2r08vw8qMHKas2fZ8KZXVwVGVWtHllK1k97L/MdkA+1fKv7X/wCzdP46tD4w8M2iya3bofttpGh8y8iAAUp6yIBgLjLDgcgBvqoZIzSAfJ83HtXfVpRrQcJbM+tx2CpZhQlRrLR/en3R+Mc8ElvNJDNG0UsbFXRxhlI4II7Goq/Rv46/sjaF8UJJ9V0YReH/ABE29zPEmILtzz++UDqT/GOeTkNxXxH49+CHjT4Z3UqazoN0luhAF9BGZLdsk7f3i5UE+hOfavlK+Bq0W+VXXc/DM04exWAk2o80OjX69jgKKewZGKspVhwQRgim81wezqHy3sau1hx44HIpVBLBVBZicADqa6jwX8LvFnxDu1t/D+g3uohmCNNHERDGTyN8hwq/iRX2l8Bf2NNM8BTW+ueMHh1rW1G6OzQZtbY54PPMjYHUgKMng4DV6GHwVWq7tWXc+kyvIcXmE0uW0ere3/BZg/sg/s0XHh6aPxr4rsjBfFSun6dcJh7ck4MrqfuvgEAHkZPQ4r7DUjik2BV2qOKQDd9K+oo0Y0IKET92y7AUsuoRo0lot31b7s4H472P274O+M4mUEHSblgD0ysTMP1Ffk6vWv13+KNi+p/DnxTZqcGfTLmIHGcbomHTv1r8n7DwnrmqAmy0a/vPm25gtnfn04HuK8jM4ubhZdz854yw8qlWm6abbTX4mVn2r9C/2DbyW4+DE0TEbbfVJ40x6FY25/FjXxTF8EfiDOisvgnX2U9D/Z03/wATX3F+xf4O8ReBPhzqWneIdJuNKnfU3uIo7gAFkaKMZ4Pqp61ll1KcKt5Ra07Hn8KYWvQxt505JNPWzt06n0QwAGa8M/au+Dz/ABX+HjHT4hJrmlMbmzAHMgwN8Y/3gAR7qo717oxGOaCoZfrX0E4KpFxlsz9dxeFp4yhOjUV1JWPxfdWjkKsCrA4IPUUhOK+9/wBof9jtPHus3PiPwjNb6bqs53XVlMNsFw2PvqVHyuSOcghickg5z4j4Q/Yf+IesavHFrdva6Fp6uhmme6SR2Td83lrGWywGcbsDOOa+VqYCrGfLGN13PwzFcM42jiHRhBtdGtreZ6d/wT08Myw2HivxA8eIppYrKKTd1KAvIMf8Dj5r7KXpmua+HvgrTvh34R0zw7pcfl2NjF5aZOWY5JZmPdmYlj7k10/fNfS0KXsacYdj9nynBvAYSnRbu0tfV6sfRRRXQeyNaqV/Yw6pZXFpcKJIJ0aKRD3Vhgj8jV7qKTbQS0mrM4bwj8H/AAX4EZDonhyw0+WMELMsIaXnGf3jZY9B3rtAqKvCj8Kcc+p/CnHp1pJKOiRjTo06atCKS7JWHUtFFM6AooooAKKKKAEAxSE5paqT3cVsrNJIqIoLEscAAdSTQTKShqycYC4pu4/xdK8X+IH7WXw78BeZE2sDWL6NtptNKAncHvlshBjuCwPX0NfOHj/9vfxNq4lh8LaVb6DCcqLq6P2if2YAgIp9iGriq4ujS+KWvlqfOY3P8Dg7qc032WrPujVdbsdBspLrUb23srSMZea4kWNFHuxIArwD4jftv+BvCXmW+jGfxPfqOBafJbhvRpWH6orV8GeLfHfiPx5fC817WLvVpx903EhZUHoq9FHsAK5+vKrZnJ6Ulb1PgcdxnWqXhhIKK7vV/dsj3D4h/tgfETx6Ht7fUB4e08k/uNJzHIw7bpSS+f8AdKg+leLTTSXUzzTSNLK7FndySzE8kknqa2vCHgLxF4+1BbHw7o13qkxIB8hCUT3dz8qD3YgV9LfDn9gPV9TWK68ZaqmlQkgtp9hiWbHo0h+RT9A4rijTxGJlfV+b2PnaeFzXOqnM1J+b2X36fcfJ0EEl1MkMUbSyuwVEQEsxPAAA6mvcfhl+x349+IBin1C1/wCEZ0xjzPqSETMP9mH72f8Ae2g+tfdHw8+BHgr4Wpu0DRIIrvGGvJsyztxg/O2SAe4XA9q9DIG3gAV6dHLYx1qu/kj7bL+DaULTxcuZ9lovvPDPhh+yH4F+HUkd21m2u6mmCLrVNsgQ/wCwmNo55BILD1r3OOJY1wq7R6UoXPancY68V7EKcKatBWR+g4XB0MHDkowUV5D6KKK0O4KTFL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mBS0UUAFIRmlooAz7zToNQgeC4hSaORSrpIoZWB6gg9RXhXxA/Y1+H3jQvLZWT+G77qJtMwkZ5zgxH5cc/whfrxX0AOOgp1ZzpwqK01c8/E4LDYuPLVpqS80fnL48/Ye8feFDNPo5tfE9mpJX7K3kz7R3MbnGfZWY14Jq+h6j4fu2s9V0+6027X71veQtFIO3KsAexr9kgN3Oc1z/ibwNoPjW0Frr2j2WqwDO1buBZNhIwSuRwfcYNeTVy2nPWm7fij4fHcG4ereWGk4Ps9V/wD8fa6Hwp4/wDEfgW5E+ga3e6S5JLC3mZUf/eXo3QdQeg9K+4PHP7BfgzXPMl8O3t74cuCPljDfaYB/wABc7//AB/HtXzv46/Yx+Ivg4yzWdlB4isky3maa+ZAO2YmwxPsu6vMnhMRQd0r+a/q58TXyHMstlz003brF3/I6PwJ+3h410AxxeIbCz8SwDO6RR9luD/wJAUwPTYPrX0H4J/bZ+HficiK+urrw7dMPuajF8mfaRNwx7tivzu1TR73Q7yWz1KyudOvIziSC6iaKRD6FWAIqkMZ55qqeOxFJ2lr6mmH4mzLAvkqvmS6SWv37n7GaF4q0jxPZrdaRqdpqVq3CzWsyyoT/vKSK1iRjkcfWvxs0XX9T8OXgu9K1K70y5XpNZztE4/4EpBr2bwj+2Z8TPCwCT6jb69AvAj1OAE/99oVY/iTXpU8ypvSasfYYTjTD1LKvBxfdar/ADP0t/ShjgcHFfIPhH/goJot6yReI/D15p7nhpbGVbiPtyQ2wgdeBu/GvafCv7S/w48ZeWun+KLOO4fCiC9Y20hPHygSBdx5/hz3xmvQp4mlU+GSPr8NnWBxX8Oor9no/uZ6yDmgjNUbe+iuY0khlSRHUMrIwIIPQg9xV3dnoa6T14zjPYdRRRQaBRRRQAUmBS0UAFFJkUtABTdi+gp1FACYFGBS0UAFFFFACAVE8CP95QfqKlBzRgUEuKe5x+p/CnwdrUpmvvC+kXMzDBkmsYnYj0yVzVW3+DHgSydHh8IaHGUbcrLpsOVPXIO3iu3YHscUAccmp5UcbwlBy5nTV+9kVbSxhs41jjiSKNRhURQoA9ABVwDNAGaUnFUdcYqCshaKKKCxm1cYqI2sZP3V/Kp+tJtoIcYy3GLCo/hH5U/AWgDNLjNA0kthaKKKCgopMiloAKKKKACiiigAoopMigBaKTNHCigBnI7UnJpjSxqvzMF+prz3xV8fvh74JMi6r4p0+KWM4aCCXz5l+sce5h+VTKSirydjkq4mlRV6kkl3bseilwvJpu7/AGq+VvFv/BQHwrphePQdF1DW5RnEk5W1iPpgnc3r1UV4Z4y/bc+IviVpE06Wz8O2zDaBZwiSXGOcvJu591Axx9a4amOo09L39D5vF8T5fhrpVOZ9kr/jsfohqGr2emW7zXd1DbQpy0krhVX6k8V4342/bE+HHg7ckWrnXplP+p0lPPz7+ZkR4/4FX50+IvGGu+Mrs3Wtaxe6rMSTuup2k2/QE8D2HFYleZVzV7U4/efG4zjWrO8cNBR83q/uPrHxr+3/AOItSDxeGdDtNITOBcXkhuJSM9QoCqpPHB3d/wAPnzxj8VvGHxAkZvEHiG91GM9YXk2QjnPEa4Qc46DsPQVzVtaz3txHBbwSTzyMFSOJSzMT0AA6mvXfBH7JXxL8b7JBon9jWrf8vGrt5GP+2eDJ/wCO4ridTFYl2u36bHzk8Tm+bSteT8lt+Gh4z3q1ZWdzqt1HbWdvLdXEhwkUKF3Y+wHJr7i8A/sC+H9NkjuPFOsXOtyDBNrbD7NB7gnJdh7grX0T4N+FfhX4f23k6BoNlpoKhGkhiHmyD/bc/M3/AAImuulltSWtR2/E9jB8H4uvaWJkor72fn94A/Y6+InjcxzXVjH4esXwfN1NikmPaIAvnnowX619NfD79hnwR4WaO41x7nxNeLg/6QfJgDDuI0OT9GZhX0osew4AGKcRnqK9WjgaNLW135n32B4awOCtJw5pd3r+Gxl6L4e0/QLSKz02zt7K0hG2OC2iWNEHoFUACtYcfWkpf4a77W2PqYQjBWirIdRRRTN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wKWiigAooooATFI4yKdRQBzfiHwXoni+0Ntrek2WqW5yNl3AsgGcdMjg8Dkegrw/xr+w34B8Su02lLeeHLg84s5d8RPukmfyUqK+jx83WlxWNSjTqK043PMxOXYXFq1Wmn6rX79z89PF37B3jfRPMk0O+sPEMK52puNtO3/AXyg/777/jXiHir4X+K/BLMdd8PajpkaHBnmt28o9OkgG09R0Pev15wcdKjktopRhkDA9cjNeZUyylPWLaPkMXwdhK13Qk4P71+Ov4n4wnrxSV+qfir9mr4ceMlc6j4XsUlZi5nsk+zSlj/EWi2lj/AL2a8W8Wf8E+9CvN8nh7xHfaa5yRFexrcx57AEbCB05O4/WuGeW1o/A0z5PEcH42jrRakvWz/r5nxp4Z8f8AiXwbKr6HruoaUQc7bW5eNT9VBwenQivWfC/7aHxM8OMBc6jba5CAAI9RtlyB/vR7GJ9yT0rQ8T/sOfEjQ1eSwTTddjDHalpceXIR6kShRn2DGvIfE/wu8YeCt7a34c1PTY06zy27CI/STG09exrnti6HdW+48pQzrLnopJL1t/kfVXhv/gofEzxx674TmhTHzz6fciQ/hG4X/wBDr1nw7+2X8MNfVUfWpNMnZdwjvbd07c5YBlGPr9M1+aZBHUYpK2hmNePxWZ30OLMxw+lW0vVf5WP160H4k+F/FcQbSde07Ugxwv2W6SQ5xnGAcg+3WumWZXXhhX4whiOhIrrNC+LHjTwusaaX4p1ayiThYEu5DEOMfcJ2/pXVDNF9uH3M9+hxtHatT+5/o1+p+uob1NOJ+lfmdoP7Z3xQ0UKs2sW2rxrjC31qhOB2LIFJz6k5rvtB/wCChHiO2X/iceF9Ov8A3tLiS27f7Xmd/wDPeuuOYUJdWvke9R4uy+r8bcfVf5H3kF96d0FfJOj/APBQfwxcJ/xNPD+rWUnH/HsYp19+SyHH4V3Gl/tpfCzUuJdbuNPfstxYzc/iisPzrqjiaMtpr7z2KOd4Cv8ABVXzdvzPftwNNJNeb6f+0L8N9S/1HjLRgemJr1IifoHIzXYad4p0nVv+PLUbS8OM4gmRzj8DW6nGWzPSp4yhU+Cafo0zaBxS4quLyI/xL+dSCaM/xD86s6FUg9mS0U3evrS7hQaXQtFJS0DCiiigAopMijNAC0UUlAC0UmaNw9aAEwPWjA9ab5ieoo82P+8PzoJ513H/AIUnFQ/aI+7D86oX/iLTtLUNd3ttag9DPMqZ/M0GTrU4q7ZpjFIRXAan8efh9o5Zbvxfo0bqcGNL2N3B91UkiuP1H9sr4VaeJANfa6lTjy7eznbPOOGKBT+dYyrU4/FJfeclTMcJT+OrFerR7epyKeOlfKer/wDBQLwdbFlsNF1i8YEgM8ccSEeoO8n8wK4LV/8Agodq00ZGm+ErW1fBw91etMD6HCon5ZrnljKMN5Hk1uI8to71L+ib/JH3LyO+aQyIg5YL+Nfm1rn7bfxP1UEWt9YaQM5/0G0VsD0/e76871742ePPEuf7Q8WatMhGDGt28cbfVFIB/KuWWZ0lsmzw6/GmEhpSi5fcl/mfqfrfjTQ/DMBl1jWLDTI8Z3XdykQxnGcsRXmfiT9rz4YeHJJIn8Rx38y/8s9Oiefdzjh1Gz/x6vzHeR5GLOxZjySTnNMwa5J5nN/BFI8DEcbVpfwKaXq2/wDI+4/E3/BQjR4FZdB8L312/QPqE6QAcdcJvzz2yPqK8k8Sfty/EbWldNP/ALN0OMklWtbfzJAPcyFgT7hRXzuBmt/w34B8S+MZVTQ9C1DVSTjda2zyKPqwGB16k1ySxeKrPlV/keHUzzN8bLli2r9Iq35alvxN8UPFvjXeNc8Salfxt/yxmuGMQ6dEztHQdB2rlsg+9e7+Fv2LPib4hObnTrXRISARJqFyuSP92PewPsQOtew+E/8AgnrYrtk8R+KLm5PUwabCsIHXje+7Pb+Edx7044XE1nzO/wAxUskzbHSvJS16ydvz1PiYc98VveGvA/iPxjKY9D0S/wBVYHaWtbdpFU8feIGB1HX1r9KPCv7Knwy8IBWtvDFrfTgcyaiTdFj67ZCVB+gFeqWunW1pCsMMEcMaDaqRqFVR6ADpXbTyx/8ALyX3H0mF4Jm9cRUS8kr/AIs/O/wT+w98QPEbLJqos/DlucZ+0yiaYj1CR5H4MwNe7eDP2CfB2hBJfEOoXviOcZzHn7NAf+AoS/8A4/X1JtFBGRXoU8FQp62u/M+uwnDOX4XXk5n3ev4bHJeD/hj4W8CRsuhaFY6buXa8lvbqruM5wzY3N+JNdSBtHHAp75HQ4pFDEc/pXoJJKyPpqdCFKKjTSSXRaEvUUtFFB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VBqF7dH+8oP1FTZzRtoJcU9zhfEXwe8E+K3eTWPDGmX079Z5LVPN65++BuH515R4h/Ya+HGshzYQ6hojtyptLouAfpKH4zzjP0xX0cSW74o5x6VhKhTn8UU/keZWyzCV/4lNP5K/3nxF4k/wCCedyivJoXitJD/BBfWhHbvIjHv/s15lrf7E/xQ0lSbewsdWwcYsrtRkeo83Z/jX6VjikNcc8BRlsrHgV+E8uraxi4+j/zPyV1r4I/EDw8Sb/wdq8agZMsVo8iD6sgIH51xdxazWkzwzwyQyodrRyKVZT6EHpX7NtCGHIB/Cs7UPD+n6rD5V7Y215HnISeJXUH1wRXLLK4v4ZfgeFW4JpP+FUa9Vf8mfjhj3peAfWv1V1X9nH4bayGE/gzSoywILWtuLc898x7effrXE6t+xF8L9R3m30y804kEf6NeyHB9R5hb/CuaWVVF8MkzxanBWKj/DqJ/ej83qerH1P51916r/wTz8MyKf7O8S6tbNjg3KRS4Pr8qpx7VyWof8E8NRj5s/GUE554n09o8fiJGzWMsFiV0v8AM86pw1m1H4dfR/8ABPlnTvG3iHRwgsNe1OyCHKi3u5I9vOeMH1rotP8Ajr8Q9MfdD401tuMYmvpJQPwcn0r1y+/YF+IEDubbU9EuIxnbumlV29OPLwPzrm9R/Yt+KlgR5Oj2t/nP/HvexjH/AH2y9aXsMXDozH+z86o7KS9L/oYln+1X8VrHIi8XXLZ/5628Ev8A6Ghrasf20fipZgiXW7a8zjBmsohj/vlVrDvv2Wvinp7ES+ErtzjP7qWKUfmjmsO9+A3xEsH2y+CtaY4z+5s5JR+ag0ubGR/m/En2ud093Jfeen2n7d/xJg5kj0a59pbVx/6C4rQg/b+8foT5mlaA4/2YJx/7VNeIXPwo8b2qFp/B2vQKP4pNMmX+a1myeB/EcTbX0HU0Po1nIP6U1Wxa1uy/7Tzqnu5L1/4KPo20/wCCgfjFdwutA0ibONvlGWPHrnLNmrA/4KEeJgP+Ra07/v8AyV8uT6NqFrK0U1jcwyr1SSJlI/Aionsp4hl4JlHqUIoWKxb2b+7/AIAPOc5Wrcvu/wCAfVI/4KDeJP8AoWNP/wC/8lL/AMPBvEv/AELGnf8Af+SvlEIR/Cfyp8dpPLnZDI+P7qk0LF4t7P8AD/gCWd5w3ZN/d/wD6juv+Cgni51H2bw/pUT55MryuMfQMtUZf2/vH7Y8vSvD6+u6Gc/+1hXzfHpd7LIqJaTu7EBVWMkk+g4q+vgnxC7BV0HUmY9haSH+lL61i+7+7/gD/tjOnpeX3f8AAPdLv9u/4j3AxHbaLbf9c7dz/wChSGsm9/bW+KN2uItVs7M5zuhskJ+nzBq8vtfhh4zu1Jt/CeuXABAPk6dM/J6dFrRtfgd8QrxlWPwVrwLNtG/TpUGfcsowPc01Vxctmyfrud1NnJ+l/wBDpb39rL4r3wKyeLJkXOQIrWCPH4rGDWDqHx++I2pAef4y1hMZ/wBRdPD/AOgEVqWf7L/xTvnCReELtSf+ezxxj82YCt3Tv2MvitfyFZtAhsRj71xfQkf+OOx//VSti5/zfiHs87q7qb+88w1Dx/4o1bf9v8R6tehwQ/2i+lk3DpzluawWkZ2JZixPJJOc19HWf7BfxFuQry3mi22eqPdSsw/75iI/XvXWad/wTx1aU/6b4xtbYY/5Y2LSnP4utL6rip73+ZSyfOa7u1J+rt+bPkGivujSv+CeWgw+X/aPinUrnH3/ALLFHDn6bt+O3rXZ6P8AsMfDPTVj+022o6oydTdXrLv+vl7P0xWyy2u97L5nZT4SzKr8Vo+r/wArn5yHrTkjZ2CqpZicAAZzX6oaR+zJ8MdF2i38HabJs4H2pDcfn5hbP413Ok+ENF0BAum6TZWAC7QLa3SPA9OAOK3jlL+1M9SjwRWf8aql6Jv87H5SaP8ACHxtrsiCx8KaxOp48z7FIEHGeWIAH516J4f/AGMPihryq8uj22kxtjDX10gOD3KoWIx6EZr9LBCg6Io/CnYI6V0xyukvik2e3R4LwkNasnL00/zPhfw9/wAE9tanEba34ps7THLx2Nu0+eegZymOO+Pwr1Pw1+wj8PtHCNqUmp644ILLcXIiQ+wEYUgf8CNfS2CBwaUZArrhgqENo/fqfQYfh7LsN8NNN+ev5nnfhv4DfD/wkUbTfC2mRSoMLNJbiWQf8DfLfrzXfpbpGo2KqjpwMVKue9KR712RhGCtFWPbpYalSVqcUl5Kw7aKWiiqO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wKWigAooooATAo2j0paKAI/LHpSeSvoPyqWigjkRXNvGf4R+VH2WI/wL+VT5FGRQT7OHYrfZYv7g/75o+yxf3B/3zVqigXsqfYqfY4f7i/980v2OEfwD/vmrP40fjQHsqf8pX+yx/3V/wC+aPskf91fyqxkUZFAeyh2IRaxD+Ffyp3koOw/Kn8UcUF8kV0E2D+6KdtHpS0UFWQ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2Q==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CTx1aXRleHQgbmFtZT0iQ09VUlNFX1NUQVRVUyIgdmFsdWU9Ik1vZHVsZSBTdGF0dXMiLz4NCgkJPHVpdGV4dCBuYW1lPSJQQVNTRURfU1RSSU5HIiB2YWx1ZT0iUGFzc2VkIi8+DQoJCTx1aXRleHQgbmFtZT0iRkFJTEVEX1NUUklORyIgdmFsdWU9IkZhaWxl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JPHVpdGV4dCBuYW1lPSJDT1VSU0VfU1RBVFVTIiB2YWx1ZT0iTW9kdWxzdGF0dXMiLz4NCgkJPHVpdGV4dCBuYW1lPSJQQVNTRURfU1RSSU5HIiB2YWx1ZT0iRXJmb2xncmVpY2giLz4NCgkJPHVpdGV4dCBuYW1lPSJGQUlMRURfU1RSSU5HIiB2YWx1ZT0iRmVobGdlc2NobGFn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CTx1aXRleHQgbmFtZT0iQ09VUlNFX1NUQVRVUyIgdmFsdWU9IlN0YXR1dCBkdSBtb2R1bGUiLz4NCgkJPHVpdGV4dCBuYW1lPSJQQVNTRURfU1RSSU5HIiB2YWx1ZT0iUsOpdXNzaSIvPg0KCQk8dWl0ZXh0IG5hbWU9IkZBSUxFRF9TVFJJTkciIHZhbHVlPSJFY2hvdcOp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Qk8dWl0ZXh0IG5hbWU9IkNPVVJTRV9TVEFUVVMiIHZhbHVlPSLjg6Ljgrjjg6Xjg7zjg6vjgrnjg4bjg7zjgr/jgrkiLz4NCgkJPHVpdGV4dCBuYW1lPSJQQVNTRURfU1RSSU5HIiB2YWx1ZT0i5ZCI5qC8Ii8+DQoJCTx1aXRleHQgbmFtZT0iRkFJTEVEX1NUUklORyIgdmFsdWU9IuS4jeWQiOagvC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CTx1aXRleHQgbmFtZT0iQ09VUlNFX1NUQVRVUyIgdmFsdWU9IuuqqOuTiCDsg4Htg5wiLz4NCgkJPHVpdGV4dCBuYW1lPSJQQVNTRURfU1RSSU5HIiB2YWx1ZT0i7ZWp6rKpIi8+DQoJCTx1aXRleHQgbmFtZT0iRkFJTEVEX1NUUklORyIgdmFsdWU9Iuu2iO2VqeqyqS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JPHVpdGV4dCBuYW1lPSJDT1VSU0VfU1RBVFVTIiB2YWx1ZT0iRXN0YWRvIGRlIG1vZHVsbyIvPg0KCQk8dWl0ZXh0IG5hbWU9IlBBU1NFRF9TVFJJTkciIHZhbHVlPSJBcHJvYmFkbyIvPg0KCQk8dWl0ZXh0IG5hbWU9IkZBSUxFRF9TVFJJTkciIHZhbHVlPSJTdXNwZW5zby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Qk8dWl0ZXh0IG5hbWU9IkNPVVJTRV9TVEFUVVMiIHZhbHVlPSJTdGF0dXMgZG8gbcOzZHVsbyIvPg0KCQk8dWl0ZXh0IG5hbWU9IlBBU1NFRF9TVFJJTkciIHZhbHVlPSJBcHJvdmFkbyIvPg0KCQk8dWl0ZXh0IG5hbWU9IkZBSUxFRF9TVFJJTkciIHZhbHVlPSJSZXByb3ZhZG8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JPHVpdGV4dCBuYW1lPSJDT1VSU0VfU1RBVFVTIiB2YWx1ZT0iTW9kdWxlIFN0YXR1cyIvPg0KCQk8dWl0ZXh0IG5hbWU9IlBBU1NFRF9TVFJJTkciIHZhbHVlPSJQYXNzZWQiLz4NCgkJPHVpdGV4dCBuYW1lPSJGQUlMRURfU1RSSU5HIiB2YWx1ZT0iRmFpbGVk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JPHVpdGV4dCBuYW1lPSJDT1VSU0VfU1RBVFVTIiB2YWx1ZT0iTW9kdWxlIFN0YXR1cyIvPg0KCQk8dWl0ZXh0IG5hbWU9IlBBU1NFRF9TVFJJTkciIHZhbHVlPSJQYXNzZWQiLz4NCgkJPHVpdGV4dCBuYW1lPSJGQUlMRURfU1RSSU5HIiB2YWx1ZT0iRmFpbGVk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JPHVpdGV4dCBuYW1lPSJDT1VSU0VfU1RBVFVTIiB2YWx1ZT0iTW9kdWxlIFN0YXR1cyIvPg0KCQk8dWl0ZXh0IG5hbWU9IlBBU1NFRF9TVFJJTkciIHZhbHVlPSJQYXNzZWQiLz4NCgkJPHVpdGV4dCBuYW1lPSJGQUlMRURfU1RSSU5HIiB2YWx1ZT0iRmFpbGVk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JPHVpdGV4dCBuYW1lPSJDT1VSU0VfU1RBVFVTIiB2YWx1ZT0iTW9kdWxlIFN0YXR1cyIvPg0KCQk8dWl0ZXh0IG5hbWU9IlBBU1NFRF9TVFJJTkciIHZhbHVlPSJQYXNzZWQiLz4NCgkJPHVpdGV4dCBuYW1lPSJGQUlMRURfU1RSSU5HIiB2YWx1ZT0iRmFpbGVk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Qk8dWl0ZXh0IG5hbWU9IkNPVVJTRV9TVEFUVVMiIHZhbHVlPSJNb2R1bGUgU3RhdHVzIi8+DQoJCTx1aXRleHQgbmFtZT0iUEFTU0VEX1NUUklORyIgdmFsdWU9IlBhc3NlZCIvPg0KCQk8dWl0ZXh0IG5hbWU9IkZBSUxFRF9TVFJJTkciIHZhbHVlPSJGYWlsZWQiLz4NCgk8L2xhbmd1YWdlPg0KPC9jb25maWd1cmF0aW9uPg0K"/>
  <p:tag name="MMPROD_UIDATA" val="&lt;database version=&quot;7.0&quot;&gt;&lt;object type=&quot;1&quot; unique_id=&quot;10001&quot;&gt;&lt;property id=&quot;20141&quot; value=&quot;bien dao Viet Nam&quot;/&gt;&lt;property id=&quot;20148&quot; value=&quot;5&quot;/&gt;&lt;property id=&quot;20184&quot; value=&quot;7&quot;/&gt;&lt;property id=&quot;20224&quot; value=&quot;D:\Documents\My Adobe Presentations\bien dao Viet Nam&quot;/&gt;&lt;property id=&quot;20226&quot; value=&quot;D:\DUYÊN\bien dao Viet Nam\bien dao Viet Nam.ppt&quot;/&gt;&lt;property id=&quot;20250&quot; value=&quot;0&quot;/&gt;&lt;property id=&quot;20251&quot; value=&quot;0&quot;/&gt;&lt;property id=&quot;20259&quot; value=&quot;1&quot;/&gt;&lt;object type=&quot;8&quot; unique_id=&quot;21260&quot;&gt;&lt;/object&gt;&lt;object type=&quot;2&quot; unique_id=&quot;21261&quot;&gt;&lt;object type=&quot;3&quot; unique_id=&quot;21262&quot;&gt;&lt;property id=&quot;20148&quot; value=&quot;5&quot;/&gt;&lt;property id=&quot;20300&quot; value=&quot;Slide 1&quot;/&gt;&lt;property id=&quot;20302&quot; value=&quot;0&quot;/&gt;&lt;property id=&quot;20303&quot; value=&quot;Pham Thi Duyen&quot;/&gt;&lt;property id=&quot;20307&quot; value=&quot;257&quot;/&gt;&lt;property id=&quot;20309&quot; value=&quot;25961&quot;/&gt;&lt;property id=&quot;20312&quot; value=&quot;0&quot;/&gt;&lt;/object&gt;&lt;object type=&quot;3&quot; unique_id=&quot;21263&quot;&gt;&lt;property id=&quot;20148&quot; value=&quot;5&quot;/&gt;&lt;property id=&quot;20300&quot; value=&quot;Slide 2&quot;/&gt;&lt;property id=&quot;20302&quot; value=&quot;0&quot;/&gt;&lt;property id=&quot;20303&quot; value=&quot;Pham Thi Duyen&quot;/&gt;&lt;property id=&quot;20307&quot; value=&quot;258&quot;/&gt;&lt;property id=&quot;20309&quot; value=&quot;25961&quot;/&gt;&lt;property id=&quot;20312&quot; value=&quot;0&quot;/&gt;&lt;/object&gt;&lt;object type=&quot;3&quot; unique_id=&quot;21264&quot;&gt;&lt;property id=&quot;20148&quot; value=&quot;5&quot;/&gt;&lt;property id=&quot;20300&quot; value=&quot;Slide 3&quot;/&gt;&lt;property id=&quot;20302&quot; value=&quot;0&quot;/&gt;&lt;property id=&quot;20303&quot; value=&quot;Pham Thi Duyen&quot;/&gt;&lt;property id=&quot;20307&quot; value=&quot;259&quot;/&gt;&lt;property id=&quot;20309&quot; value=&quot;25961&quot;/&gt;&lt;property id=&quot;20312&quot; value=&quot;0&quot;/&gt;&lt;/object&gt;&lt;object type=&quot;3&quot; unique_id=&quot;21265&quot;&gt;&lt;property id=&quot;20148&quot; value=&quot;5&quot;/&gt;&lt;property id=&quot;20300&quot; value=&quot;Slide 4&quot;/&gt;&lt;property id=&quot;20302&quot; value=&quot;0&quot;/&gt;&lt;property id=&quot;20303&quot; value=&quot;Pham Thi Duyen&quot;/&gt;&lt;property id=&quot;20307&quot; value=&quot;263&quot;/&gt;&lt;property id=&quot;20309&quot; value=&quot;25961&quot;/&gt;&lt;property id=&quot;20312&quot; value=&quot;0&quot;/&gt;&lt;/object&gt;&lt;object type=&quot;3&quot; unique_id=&quot;21267&quot;&gt;&lt;property id=&quot;20148&quot; value=&quot;5&quot;/&gt;&lt;property id=&quot;20300&quot; value=&quot;Slide 6&quot;/&gt;&lt;property id=&quot;20302&quot; value=&quot;0&quot;/&gt;&lt;property id=&quot;20303&quot; value=&quot;Pham Thi Duyen&quot;/&gt;&lt;property id=&quot;20307&quot; value=&quot;265&quot;/&gt;&lt;property id=&quot;20309&quot; value=&quot;25961&quot;/&gt;&lt;property id=&quot;20312&quot; value=&quot;0&quot;/&gt;&lt;/object&gt;&lt;object type=&quot;3&quot; unique_id=&quot;21268&quot;&gt;&lt;property id=&quot;20148&quot; value=&quot;5&quot;/&gt;&lt;property id=&quot;20300&quot; value=&quot;Slide 8&quot;/&gt;&lt;property id=&quot;20302&quot; value=&quot;0&quot;/&gt;&lt;property id=&quot;20303&quot; value=&quot;Pham Thi Duyen&quot;/&gt;&lt;property id=&quot;20307&quot; value=&quot;266&quot;/&gt;&lt;property id=&quot;20309&quot; value=&quot;25961&quot;/&gt;&lt;property id=&quot;20312&quot; value=&quot;0&quot;/&gt;&lt;/object&gt;&lt;object type=&quot;3&quot; unique_id=&quot;21269&quot;&gt;&lt;property id=&quot;20148&quot; value=&quot;5&quot;/&gt;&lt;property id=&quot;20300&quot; value=&quot;Slide 9&quot;/&gt;&lt;property id=&quot;20302&quot; value=&quot;0&quot;/&gt;&lt;property id=&quot;20303&quot; value=&quot;Pham Thi Duyen&quot;/&gt;&lt;property id=&quot;20307&quot; value=&quot;267&quot;/&gt;&lt;property id=&quot;20309&quot; value=&quot;25961&quot;/&gt;&lt;property id=&quot;20312&quot; value=&quot;0&quot;/&gt;&lt;/object&gt;&lt;object type=&quot;3&quot; unique_id=&quot;21272&quot;&gt;&lt;property id=&quot;20148&quot; value=&quot;5&quot;/&gt;&lt;property id=&quot;20300&quot; value=&quot;Slide 10&quot;/&gt;&lt;property id=&quot;20302&quot; value=&quot;0&quot;/&gt;&lt;property id=&quot;20303&quot; value=&quot;Pham Thi Duyen&quot;/&gt;&lt;property id=&quot;20307&quot; value=&quot;270&quot;/&gt;&lt;property id=&quot;20309&quot; value=&quot;25961&quot;/&gt;&lt;property id=&quot;20312&quot; value=&quot;0&quot;/&gt;&lt;/object&gt;&lt;object type=&quot;3&quot; unique_id=&quot;21273&quot;&gt;&lt;property id=&quot;20148&quot; value=&quot;5&quot;/&gt;&lt;property id=&quot;20300&quot; value=&quot;Slide 11&quot;/&gt;&lt;property id=&quot;20302&quot; value=&quot;0&quot;/&gt;&lt;property id=&quot;20303&quot; value=&quot;Pham Thi Duyen&quot;/&gt;&lt;property id=&quot;20307&quot; value=&quot;271&quot;/&gt;&lt;property id=&quot;20309&quot; value=&quot;25961&quot;/&gt;&lt;property id=&quot;20312&quot; value=&quot;0&quot;/&gt;&lt;/object&gt;&lt;object type=&quot;3&quot; unique_id=&quot;21274&quot;&gt;&lt;property id=&quot;20148&quot; value=&quot;5&quot;/&gt;&lt;property id=&quot;20300&quot; value=&quot;Slide 12&quot;/&gt;&lt;property id=&quot;20302&quot; value=&quot;0&quot;/&gt;&lt;property id=&quot;20303&quot; value=&quot;Pham Thi Duyen&quot;/&gt;&lt;property id=&quot;20307&quot; value=&quot;272&quot;/&gt;&lt;property id=&quot;20309&quot; value=&quot;25961&quot;/&gt;&lt;property id=&quot;20312&quot; value=&quot;0&quot;/&gt;&lt;/object&gt;&lt;object type=&quot;3&quot; unique_id=&quot;21275&quot;&gt;&lt;property id=&quot;20148&quot; value=&quot;5&quot;/&gt;&lt;property id=&quot;20300&quot; value=&quot;Slide 13&quot;/&gt;&lt;property id=&quot;20302&quot; value=&quot;0&quot;/&gt;&lt;property id=&quot;20303&quot; value=&quot;Pham Thi Duyen&quot;/&gt;&lt;property id=&quot;20307&quot; value=&quot;273&quot;/&gt;&lt;property id=&quot;20309&quot; value=&quot;25961&quot;/&gt;&lt;property id=&quot;20312&quot; value=&quot;0&quot;/&gt;&lt;/object&gt;&lt;object type=&quot;3&quot; unique_id=&quot;21278&quot;&gt;&lt;property id=&quot;20148&quot; value=&quot;5&quot;/&gt;&lt;property id=&quot;20300&quot; value=&quot;Slide 15&quot;/&gt;&lt;property id=&quot;20302&quot; value=&quot;0&quot;/&gt;&lt;property id=&quot;20303&quot; value=&quot;Pham Thi Duyen&quot;/&gt;&lt;property id=&quot;20307&quot; value=&quot;276&quot;/&gt;&lt;property id=&quot;20309&quot; value=&quot;25961&quot;/&gt;&lt;property id=&quot;20312&quot; value=&quot;0&quot;/&gt;&lt;/object&gt;&lt;object type=&quot;3&quot; unique_id=&quot;21280&quot;&gt;&lt;property id=&quot;20148&quot; value=&quot;5&quot;/&gt;&lt;property id=&quot;20300&quot; value=&quot;Slide 18&quot;/&gt;&lt;property id=&quot;20302&quot; value=&quot;0&quot;/&gt;&lt;property id=&quot;20303&quot; value=&quot;Pham Thi Duyen&quot;/&gt;&lt;property id=&quot;20307&quot; value=&quot;278&quot;/&gt;&lt;property id=&quot;20309&quot; value=&quot;25961&quot;/&gt;&lt;property id=&quot;20312&quot; value=&quot;0&quot;/&gt;&lt;/object&gt;&lt;object type=&quot;3&quot; unique_id=&quot;21281&quot;&gt;&lt;property id=&quot;20148&quot; value=&quot;5&quot;/&gt;&lt;property id=&quot;20300&quot; value=&quot;Slide 19&quot;/&gt;&lt;property id=&quot;20302&quot; value=&quot;0&quot;/&gt;&lt;property id=&quot;20303&quot; value=&quot;Pham Thi Duyen&quot;/&gt;&lt;property id=&quot;20307&quot; value=&quot;279&quot;/&gt;&lt;property id=&quot;20309&quot; value=&quot;25961&quot;/&gt;&lt;property id=&quot;20312&quot; value=&quot;0&quot;/&gt;&lt;/object&gt;&lt;object type=&quot;3&quot; unique_id=&quot;21282&quot;&gt;&lt;property id=&quot;20148&quot; value=&quot;5&quot;/&gt;&lt;property id=&quot;20300&quot; value=&quot;Slide 20&quot;/&gt;&lt;property id=&quot;20302&quot; value=&quot;0&quot;/&gt;&lt;property id=&quot;20303&quot; value=&quot;Pham Thi Duyen&quot;/&gt;&lt;property id=&quot;20307&quot; value=&quot;280&quot;/&gt;&lt;property id=&quot;20309&quot; value=&quot;25961&quot;/&gt;&lt;property id=&quot;20312&quot; value=&quot;0&quot;/&gt;&lt;/object&gt;&lt;object type=&quot;3&quot; unique_id=&quot;21288&quot;&gt;&lt;property id=&quot;20148&quot; value=&quot;5&quot;/&gt;&lt;property id=&quot;20300&quot; value=&quot;Slide 21&quot;/&gt;&lt;property id=&quot;20302&quot; value=&quot;0&quot;/&gt;&lt;property id=&quot;20303&quot; value=&quot;Pham Thi Duyen&quot;/&gt;&lt;property id=&quot;20307&quot; value=&quot;286&quot;/&gt;&lt;property id=&quot;20309&quot; value=&quot;25961&quot;/&gt;&lt;property id=&quot;20312&quot; value=&quot;0&quot;/&gt;&lt;/object&gt;&lt;object type=&quot;3&quot; unique_id=&quot;21289&quot;&gt;&lt;property id=&quot;20148&quot; value=&quot;5&quot;/&gt;&lt;property id=&quot;20300&quot; value=&quot;Slide 23&quot;/&gt;&lt;property id=&quot;20302&quot; value=&quot;0&quot;/&gt;&lt;property id=&quot;20303&quot; value=&quot;Pham Thi Duyen&quot;/&gt;&lt;property id=&quot;20307&quot; value=&quot;287&quot;/&gt;&lt;property id=&quot;20309&quot; value=&quot;25961&quot;/&gt;&lt;property id=&quot;20312&quot; value=&quot;0&quot;/&gt;&lt;/object&gt;&lt;object type=&quot;3&quot; unique_id=&quot;21290&quot;&gt;&lt;property id=&quot;20148&quot; value=&quot;5&quot;/&gt;&lt;property id=&quot;20300&quot; value=&quot;Slide 24&quot;/&gt;&lt;property id=&quot;20302&quot; value=&quot;0&quot;/&gt;&lt;property id=&quot;20303&quot; value=&quot;Pham Thi Duyen&quot;/&gt;&lt;property id=&quot;20307&quot; value=&quot;288&quot;/&gt;&lt;property id=&quot;20309&quot; value=&quot;25961&quot;/&gt;&lt;property id=&quot;20312&quot; value=&quot;0&quot;/&gt;&lt;/object&gt;&lt;object type=&quot;3&quot; unique_id=&quot;21291&quot;&gt;&lt;property id=&quot;20148&quot; value=&quot;5&quot;/&gt;&lt;property id=&quot;20300&quot; value=&quot;Slide 25&quot;/&gt;&lt;property id=&quot;20302&quot; value=&quot;0&quot;/&gt;&lt;property id=&quot;20303&quot; value=&quot;Pham Thi Duyen&quot;/&gt;&lt;property id=&quot;20307&quot; value=&quot;289&quot;/&gt;&lt;property id=&quot;20309&quot; value=&quot;25961&quot;/&gt;&lt;property id=&quot;20312&quot; value=&quot;0&quot;/&gt;&lt;/object&gt;&lt;object type=&quot;3&quot; unique_id=&quot;21294&quot;&gt;&lt;property id=&quot;20148&quot; value=&quot;5&quot;/&gt;&lt;property id=&quot;20300&quot; value=&quot;Slide 26&quot;/&gt;&lt;property id=&quot;20302&quot; value=&quot;0&quot;/&gt;&lt;property id=&quot;20303&quot; value=&quot;Pham Thi Duyen&quot;/&gt;&lt;property id=&quot;20307&quot; value=&quot;292&quot;/&gt;&lt;property id=&quot;20309&quot; value=&quot;25961&quot;/&gt;&lt;property id=&quot;20312&quot; value=&quot;0&quot;/&gt;&lt;/object&gt;&lt;object type=&quot;3&quot; unique_id=&quot;21295&quot;&gt;&lt;property id=&quot;20148&quot; value=&quot;5&quot;/&gt;&lt;property id=&quot;20300&quot; value=&quot;Slide 33&quot;/&gt;&lt;property id=&quot;20302&quot; value=&quot;0&quot;/&gt;&lt;property id=&quot;20303&quot; value=&quot;Pham Thi Duyen&quot;/&gt;&lt;property id=&quot;20307&quot; value=&quot;294&quot;/&gt;&lt;property id=&quot;20309&quot; value=&quot;25961&quot;/&gt;&lt;property id=&quot;20312&quot; value=&quot;0&quot;/&gt;&lt;/object&gt;&lt;object type=&quot;3&quot; unique_id=&quot;21593&quot;&gt;&lt;property id=&quot;20148&quot; value=&quot;5&quot;/&gt;&lt;property id=&quot;20300&quot; value=&quot;Slide 22&quot;/&gt;&lt;property id=&quot;20302&quot; value=&quot;0&quot;/&gt;&lt;property id=&quot;20303&quot; value=&quot;Pham Thi Duyen&quot;/&gt;&lt;property id=&quot;20307&quot; value=&quot;295&quot;/&gt;&lt;property id=&quot;20309&quot; value=&quot;25961&quot;/&gt;&lt;property id=&quot;20312&quot; value=&quot;0&quot;/&gt;&lt;/object&gt;&lt;object type=&quot;3&quot; unique_id=&quot;22030&quot;&gt;&lt;property id=&quot;20148&quot; value=&quot;5&quot;/&gt;&lt;property id=&quot;20300&quot; value=&quot;Slide 7&quot;/&gt;&lt;property id=&quot;20302&quot; value=&quot;0&quot;/&gt;&lt;property id=&quot;20303&quot; value=&quot;Pham Thi Duyen&quot;/&gt;&lt;property id=&quot;20307&quot; value=&quot;296&quot;/&gt;&lt;property id=&quot;20309&quot; value=&quot;25961&quot;/&gt;&lt;property id=&quot;20312&quot; value=&quot;0&quot;/&gt;&lt;/object&gt;&lt;object type=&quot;3&quot; unique_id=&quot;22032&quot;&gt;&lt;property id=&quot;20148&quot; value=&quot;5&quot;/&gt;&lt;property id=&quot;20300&quot; value=&quot;Slide 14&quot;/&gt;&lt;property id=&quot;20302&quot; value=&quot;0&quot;/&gt;&lt;property id=&quot;20303&quot; value=&quot;Pham Thi Duyen&quot;/&gt;&lt;property id=&quot;20307&quot; value=&quot;298&quot;/&gt;&lt;property id=&quot;20309&quot; value=&quot;25961&quot;/&gt;&lt;property id=&quot;20312&quot; value=&quot;0&quot;/&gt;&lt;/object&gt;&lt;object type=&quot;3&quot; unique_id=&quot;23030&quot;&gt;&lt;property id=&quot;20148&quot; value=&quot;5&quot;/&gt;&lt;property id=&quot;20300&quot; value=&quot;Slide 16&quot;/&gt;&lt;property id=&quot;20302&quot; value=&quot;0&quot;/&gt;&lt;property id=&quot;20303&quot; value=&quot;Pham Thi Duyen&quot;/&gt;&lt;property id=&quot;20307&quot; value=&quot;304&quot;/&gt;&lt;property id=&quot;20309&quot; value=&quot;25961&quot;/&gt;&lt;property id=&quot;20312&quot; value=&quot;0&quot;/&gt;&lt;/object&gt;&lt;object type=&quot;3&quot; unique_id=&quot;23031&quot;&gt;&lt;property id=&quot;20148&quot; value=&quot;5&quot;/&gt;&lt;property id=&quot;20300&quot; value=&quot;Slide 17&quot;/&gt;&lt;property id=&quot;20302&quot; value=&quot;0&quot;/&gt;&lt;property id=&quot;20303&quot; value=&quot;Pham Thi Duyen&quot;/&gt;&lt;property id=&quot;20307&quot; value=&quot;305&quot;/&gt;&lt;property id=&quot;20309&quot; value=&quot;25961&quot;/&gt;&lt;property id=&quot;20312&quot; value=&quot;0&quot;/&gt;&lt;/object&gt;&lt;object type=&quot;3&quot; unique_id=&quot;24460&quot;&gt;&lt;property id=&quot;20148&quot; value=&quot;5&quot;/&gt;&lt;property id=&quot;20300&quot; value=&quot;Slide 27&quot;/&gt;&lt;property id=&quot;20302&quot; value=&quot;0&quot;/&gt;&lt;property id=&quot;20303&quot; value=&quot;Pham Thi Duyen&quot;/&gt;&lt;property id=&quot;20307&quot; value=&quot;306&quot;/&gt;&lt;property id=&quot;20309&quot; value=&quot;25961&quot;/&gt;&lt;property id=&quot;20312&quot; value=&quot;0&quot;/&gt;&lt;/object&gt;&lt;object type=&quot;3&quot; unique_id=&quot;25228&quot;&gt;&lt;property id=&quot;20148&quot; value=&quot;5&quot;/&gt;&lt;property id=&quot;20300&quot; value=&quot;Slide 28 - &amp;quot;Biển mang đến cho chúng ta nguồn tài nguyên phong phú, đúng hay sai?&amp;quot;&quot;/&gt;&lt;property id=&quot;20302&quot; value=&quot;0&quot;/&gt;&lt;property id=&quot;20303&quot; value=&quot;Pham Thi Duyen&quot;/&gt;&lt;property id=&quot;20307&quot; value=&quot;311&quot;/&gt;&lt;property id=&quot;20309&quot; value=&quot;25961&quot;/&gt;&lt;property id=&quot;20312&quot; value=&quot;0&quot;/&gt;&lt;/object&gt;&lt;object type=&quot;3&quot; unique_id=&quot;25229&quot;&gt;&lt;property id=&quot;20148&quot; value=&quot;5&quot;/&gt;&lt;property id=&quot;20300&quot; value=&quot;Slide 29 - &amp;quot;Ai là người canh giữ biển đảo?&amp;quot;&quot;/&gt;&lt;property id=&quot;20302&quot; value=&quot;0&quot;/&gt;&lt;property id=&quot;20303&quot; value=&quot;Pham Thi Duyen&quot;/&gt;&lt;property id=&quot;20307&quot; value=&quot;312&quot;/&gt;&lt;property id=&quot;20309&quot; value=&quot;25961&quot;/&gt;&lt;property id=&quot;20312&quot; value=&quot;0&quot;/&gt;&lt;/object&gt;&lt;object type=&quot;3&quot; unique_id=&quot;25230&quot;&gt;&lt;property id=&quot;20148&quot; value=&quot;5&quot;/&gt;&lt;property id=&quot;20300&quot; value=&quot;Slide 30 - &amp;quot;Các con hãy nối các loại hải sải biển với các món ăn tương ứng được chế biển từ hải sải đó nhé!&amp;quot;&quot;/&gt;&lt;property id=&quot;20302&quot; value=&quot;0&quot;/&gt;&lt;property id=&quot;20303&quot; value=&quot;Pham Thi Duyen&quot;/&gt;&lt;property id=&quot;20307&quot; value=&quot;313&quot;/&gt;&lt;property id=&quot;20309&quot; value=&quot;25961&quot;/&gt;&lt;property id=&quot;20312&quot; value=&quot;0&quot;/&gt;&lt;/object&gt;&lt;object type=&quot;3&quot; unique_id=&quot;25232&quot;&gt;&lt;property id=&quot;20148&quot; value=&quot;5&quot;/&gt;&lt;property id=&quot;20300&quot; value=&quot;Slide 32 - &amp;quot;Quiz&amp;quot;&quot;/&gt;&lt;property id=&quot;20302&quot; value=&quot;0&quot;/&gt;&lt;property id=&quot;20303&quot; value=&quot;Pham Thi Duyen&quot;/&gt;&lt;property id=&quot;20307&quot; value=&quot;309&quot;/&gt;&lt;property id=&quot;20309&quot; value=&quot;25961&quot;/&gt;&lt;property id=&quot;20312&quot; value=&quot;0&quot;/&gt;&lt;/object&gt;&lt;object type=&quot;3&quot; unique_id=&quot;25845&quot;&gt;&lt;property id=&quot;20148&quot; value=&quot;5&quot;/&gt;&lt;property id=&quot;20300&quot; value=&quot;Slide 31 - &amp;quot;Quần đảo Hoàng Sa và Trường Sa là của Việt Nam, Đúng hay sai? &amp;quot;&quot;/&gt;&lt;property id=&quot;20302&quot; value=&quot;0&quot;/&gt;&lt;property id=&quot;20303&quot; value=&quot;Pham Thi Duyen&quot;/&gt;&lt;property id=&quot;20307&quot; value=&quot;315&quot;/&gt;&lt;property id=&quot;20309&quot; value=&quot;25961&quot;/&gt;&lt;property id=&quot;20312&quot; value=&quot;0&quot;/&gt;&lt;/object&gt;&lt;object type=&quot;3&quot; unique_id=&quot;26628&quot;&gt;&lt;property id=&quot;20148&quot; value=&quot;5&quot;/&gt;&lt;property id=&quot;20300&quot; value=&quot;Slide 5&quot;/&gt;&lt;property id=&quot;20307&quot; value=&quot;316&quot;/&gt;&lt;property id=&quot;20309&quot; value=&quot;-1&quot;/&gt;&lt;/object&gt;&lt;/object&gt;&lt;object type=&quot;10&quot; unique_id=&quot;21512&quot;&gt;&lt;object type=&quot;11&quot; unique_id=&quot;21513&quot;&gt;&lt;/object&gt;&lt;/object&gt;&lt;object type=&quot;4&quot; unique_id=&quot;21514&quot;&gt;&lt;object type=&quot;5&quot; unique_id=&quot;25961&quot;&gt;&lt;property id=&quot;20149&quot; value=&quot;Pham Thi Duyen&quot;/&gt;&lt;property id=&quot;20150&quot; value=&quot;Duyên&quot;/&gt;&lt;property id=&quot;20151&quot; value=&quot;10557319_739950612737780_9151246527270376306_n.jpg&quot;/&gt;&lt;property id=&quot;20153&quot; value=&quot;Phamduyenk59gdmn@gmail.com&quot;/&gt;&lt;property id=&quot;20155&quot; value=&quot;lịch sử 5 - chiến thắng ĐBP&amp;#x0D;&amp;#x0A;&quot;/&gt;&lt;property id=&quot;20159&quot; value=&quot;chuan 2.jpg&quot;/&gt;&lt;/object&gt;&lt;/object&gt;&lt;/object&gt;&lt;/database&gt;"/>
  <p:tag name="VIDEO_FILES_RECORD" val="&lt;Videos&gt;&lt;Video Name=&quot;dao2_316_1_34708.flv&quot; Position=&quot;1&quot; SlideID=&quot;316&quot;/&gt;&lt;/Videos&gt;&#10;"/>
  <p:tag name="SECTOMILLISECCONVERTED" val="1"/>
</p:tagLst>
</file>

<file path=ppt/tags/tag10.xml><?xml version="1.0" encoding="utf-8"?>
<p:tagLst xmlns:a="http://purl.oclc.org/ooxml/drawingml/main" xmlns:r="http://purl.oclc.org/ooxml/officeDocument/relationships" xmlns:p="http://purl.oclc.org/ooxml/presentationml/main">
  <p:tag name="PPSNARRATION" val="9,161308899,D:\DUYÊN\bien dao Viet Nam\bien dao Viet Nam\Media.ppcx"/>
</p:tagLst>
</file>

<file path=ppt/tags/tag11.xml><?xml version="1.0" encoding="utf-8"?>
<p:tagLst xmlns:a="http://purl.oclc.org/ooxml/drawingml/main" xmlns:r="http://purl.oclc.org/ooxml/officeDocument/relationships" xmlns:p="http://purl.oclc.org/ooxml/presentationml/main">
  <p:tag name="PPSNARRATION" val="10,161308899,D:\DUYÊN\bien dao Viet Nam\bien dao Viet Nam\Media.ppcx"/>
</p:tagLst>
</file>

<file path=ppt/tags/tag12.xml><?xml version="1.0" encoding="utf-8"?>
<p:tagLst xmlns:a="http://purl.oclc.org/ooxml/drawingml/main" xmlns:r="http://purl.oclc.org/ooxml/officeDocument/relationships" xmlns:p="http://purl.oclc.org/ooxml/presentationml/main">
  <p:tag name="PPSNARRATION" val="11,161308899,D:\DUYÊN\bien dao Viet Nam\bien dao Viet Nam\Media.ppcx"/>
</p:tagLst>
</file>

<file path=ppt/tags/tag13.xml><?xml version="1.0" encoding="utf-8"?>
<p:tagLst xmlns:a="http://purl.oclc.org/ooxml/drawingml/main" xmlns:r="http://purl.oclc.org/ooxml/officeDocument/relationships" xmlns:p="http://purl.oclc.org/ooxml/presentationml/main">
  <p:tag name="PPSNARRATION" val="12,161308899,D:\DUYÊN\bien dao Viet Nam\bien dao Viet Nam\Media.ppcx"/>
</p:tagLst>
</file>

<file path=ppt/tags/tag14.xml><?xml version="1.0" encoding="utf-8"?>
<p:tagLst xmlns:a="http://purl.oclc.org/ooxml/drawingml/main" xmlns:r="http://purl.oclc.org/ooxml/officeDocument/relationships" xmlns:p="http://purl.oclc.org/ooxml/presentationml/main">
  <p:tag name="PPSNARRATION" val="13,161308899,D:\DUYÊN\bien dao Viet Nam\bien dao Viet Nam\Media.ppcx"/>
</p:tagLst>
</file>

<file path=ppt/tags/tag15.xml><?xml version="1.0" encoding="utf-8"?>
<p:tagLst xmlns:a="http://purl.oclc.org/ooxml/drawingml/main" xmlns:r="http://purl.oclc.org/ooxml/officeDocument/relationships" xmlns:p="http://purl.oclc.org/ooxml/presentationml/main">
  <p:tag name="PPSNARRATION" val="14,161308899,D:\DUYÊN\bien dao Viet Nam\bien dao Viet Nam\Media.ppcx"/>
</p:tagLst>
</file>

<file path=ppt/tags/tag16.xml><?xml version="1.0" encoding="utf-8"?>
<p:tagLst xmlns:a="http://purl.oclc.org/ooxml/drawingml/main" xmlns:r="http://purl.oclc.org/ooxml/officeDocument/relationships" xmlns:p="http://purl.oclc.org/ooxml/presentationml/main">
  <p:tag name="PPSNARRATION" val="15,161308899,D:\DUYÊN\bien dao Viet Nam\bien dao Viet Nam\Media.ppcx"/>
</p:tagLst>
</file>

<file path=ppt/tags/tag17.xml><?xml version="1.0" encoding="utf-8"?>
<p:tagLst xmlns:a="http://purl.oclc.org/ooxml/drawingml/main" xmlns:r="http://purl.oclc.org/ooxml/officeDocument/relationships" xmlns:p="http://purl.oclc.org/ooxml/presentationml/main">
  <p:tag name="PPSNARRATION" val="16,161308899,D:\DUYÊN\bien dao Viet Nam\bien dao Viet Nam\Media.ppcx"/>
</p:tagLst>
</file>

<file path=ppt/tags/tag18.xml><?xml version="1.0" encoding="utf-8"?>
<p:tagLst xmlns:a="http://purl.oclc.org/ooxml/drawingml/main" xmlns:r="http://purl.oclc.org/ooxml/officeDocument/relationships" xmlns:p="http://purl.oclc.org/ooxml/presentationml/main">
  <p:tag name="PPSNARRATION" val="17,161308899,D:\DUYÊN\bien dao Viet Nam\bien dao Viet Nam\Media.ppcx"/>
</p:tagLst>
</file>

<file path=ppt/tags/tag19.xml><?xml version="1.0" encoding="utf-8"?>
<p:tagLst xmlns:a="http://purl.oclc.org/ooxml/drawingml/main" xmlns:r="http://purl.oclc.org/ooxml/officeDocument/relationships" xmlns:p="http://purl.oclc.org/ooxml/presentationml/main">
  <p:tag name="PPSNARRATION" val="18,161308899,D:\DUYÊN\bien dao Viet Nam\bien dao Viet Nam\Media.ppcx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PPSNARRATION" val="1,161308899,D:\DUYÊN\bien dao Viet Nam\bien dao Viet Nam\Media.ppcx"/>
</p:tagLst>
</file>

<file path=ppt/tags/tag20.xml><?xml version="1.0" encoding="utf-8"?>
<p:tagLst xmlns:a="http://purl.oclc.org/ooxml/drawingml/main" xmlns:r="http://purl.oclc.org/ooxml/officeDocument/relationships" xmlns:p="http://purl.oclc.org/ooxml/presentationml/main">
  <p:tag name="PPSNARRATION" val="19,161308899,D:\DUYÊN\bien dao Viet Nam\bien dao Viet Nam\Media.ppcx"/>
</p:tagLst>
</file>

<file path=ppt/tags/tag21.xml><?xml version="1.0" encoding="utf-8"?>
<p:tagLst xmlns:a="http://purl.oclc.org/ooxml/drawingml/main" xmlns:r="http://purl.oclc.org/ooxml/officeDocument/relationships" xmlns:p="http://purl.oclc.org/ooxml/presentationml/main">
  <p:tag name="PPSNARRATION" val="20,161308899,D:\DUYÊN\bien dao Viet Nam\bien dao Viet Nam\Media.ppcx"/>
</p:tagLst>
</file>

<file path=ppt/tags/tag22.xml><?xml version="1.0" encoding="utf-8"?>
<p:tagLst xmlns:a="http://purl.oclc.org/ooxml/drawingml/main" xmlns:r="http://purl.oclc.org/ooxml/officeDocument/relationships" xmlns:p="http://purl.oclc.org/ooxml/presentationml/main">
  <p:tag name="PPSNARRATION" val="21,161308899,D:\DUYÊN\bien dao Viet Nam\bien dao Viet Nam\Media.ppcx"/>
</p:tagLst>
</file>

<file path=ppt/tags/tag23.xml><?xml version="1.0" encoding="utf-8"?>
<p:tagLst xmlns:a="http://purl.oclc.org/ooxml/drawingml/main" xmlns:r="http://purl.oclc.org/ooxml/officeDocument/relationships" xmlns:p="http://purl.oclc.org/ooxml/presentationml/main">
  <p:tag name="PPSNARRATION" val="22,161308899,D:\DUYÊN\bien dao Viet Nam\bien dao Viet Nam\Media.ppcx"/>
</p:tagLst>
</file>

<file path=ppt/tags/tag24.xml><?xml version="1.0" encoding="utf-8"?>
<p:tagLst xmlns:a="http://purl.oclc.org/ooxml/drawingml/main" xmlns:r="http://purl.oclc.org/ooxml/officeDocument/relationships" xmlns:p="http://purl.oclc.org/ooxml/presentationml/main">
  <p:tag name="PPSNARRATION" val="23,161308899,D:\DUYÊN\bien dao Viet Nam\bien dao Viet Nam\Media.ppcx"/>
</p:tagLst>
</file>

<file path=ppt/tags/tag25.xml><?xml version="1.0" encoding="utf-8"?>
<p:tagLst xmlns:a="http://purl.oclc.org/ooxml/drawingml/main" xmlns:r="http://purl.oclc.org/ooxml/officeDocument/relationships" xmlns:p="http://purl.oclc.org/ooxml/presentationml/main">
  <p:tag name="PPSNARRATION" val="24,161308899,D:\DUYÊN\bien dao Viet Nam\bien dao Viet Nam\Media.ppcx"/>
</p:tagLst>
</file>

<file path=ppt/tags/tag26.xml><?xml version="1.0" encoding="utf-8"?>
<p:tagLst xmlns:a="http://purl.oclc.org/ooxml/drawingml/main" xmlns:r="http://purl.oclc.org/ooxml/officeDocument/relationships" xmlns:p="http://purl.oclc.org/ooxml/presentationml/main">
  <p:tag name="PPSNARRATION" val="25,161308899,D:\DUYÊN\bien dao Viet Nam\bien dao Viet Nam\Media.ppcx"/>
</p:tagLst>
</file>

<file path=ppt/tags/tag27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SlideID&gt;&lt;![CDATA[311]]&gt;&lt;/SlideID&gt;&lt;/ChangeData&gt;"/>
  <p:tag name="PPSNARRATION" val="35,161308899,D:\DUYÊN\bien dao Viet Nam\bien dao Viet Nam\Media.ppcx"/>
  <p:tag name="MMPROD_PASSDATA" val="&lt;object type=&quot;10050&quot; unique_id=&quot;10192&quot;&gt;&lt;property id=&quot;10020&quot; value=&quot;2&quot;/&gt;&lt;property id=&quot;10191&quot; value=&quot;28&quot;/&gt;&lt;/object&gt;"/>
  <p:tag name="MMPROD_FAILDATA" val="&lt;object type=&quot;10051&quot; unique_id=&quot;10193&quot;&gt;&lt;property id=&quot;10020&quot; value=&quot;2&quot;/&gt;&lt;property id=&quot;10191&quot; value=&quot;29&quot;/&gt;&lt;/object&gt;"/>
  <p:tag name="MMPROD_ID" val="10190"/>
  <p:tag name="MMPROD_TYPE" val="10055"/>
  <p:tag name="MMPROD_DATA" val="&lt;property id=&quot;10026&quot; value=&quot;10&quot;/&gt;&lt;property id=&quot;10027&quot; value=&quot;Interaction10190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0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61308899,D:\DUYÊN\bien dao Viet Nam\bien dao Viet Nam\Media.ppcx"/>
  <p:tag name="MMPROD_ANSWERCOUNT" val="2"/>
</p:tagLst>
</file>

<file path=ppt/tags/tag28.xml><?xml version="1.0" encoding="utf-8"?>
<p:tagLst xmlns:a="http://purl.oclc.org/ooxml/drawingml/main" xmlns:r="http://purl.oclc.org/ooxml/officeDocument/relationships" xmlns:p="http://purl.oclc.org/ooxml/presentationml/main">
  <p:tag name="MMPROD_ID" val="10190"/>
  <p:tag name="MMPROD_ABSOLUTEPOSITIONID" val="100"/>
  <p:tag name="MMPROD_LASTVALUES" val="&lt;ChangeData&gt;&lt;Text&gt;&lt;![CDATA[Biển mang đến cho chúng ta nguồn tài nguyên phong phú, đúng hay sai?]]&gt;&lt;/Text&gt;&lt;FontSize&gt;&lt;![CDATA[37]]&gt;&lt;/FontSize&gt;&lt;Left&gt;&lt;![CDATA[0]]&gt;&lt;/Left&gt;&lt;Top&gt;&lt;![CDATA[0]]&gt;&lt;/Top&gt;&lt;/ChangeData&gt;"/>
</p:tagLst>
</file>

<file path=ppt/tags/tag29.xml><?xml version="1.0" encoding="utf-8"?>
<p:tagLst xmlns:a="http://purl.oclc.org/ooxml/drawingml/main" xmlns:r="http://purl.oclc.org/ooxml/officeDocument/relationships" xmlns:p="http://purl.oclc.org/ooxml/presentationml/main">
  <p:tag name="MMPROD_ABSOLUTEPOSITIONID" val="1001"/>
  <p:tag name="MMPROD_LASTVALUES" val="&lt;ChangeData&gt;&lt;Left&gt;&lt;![CDATA[53]]&gt;&lt;/Left&gt;&lt;Top&gt;&lt;![CDATA[129,625]]&gt;&lt;/Top&gt;&lt;/ChangeData&gt;"/>
  <p:tag name="MMPROD_ID" val="10194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95&quot;&gt;&lt;property id=&quot;10020&quot; value=&quot;9&quot;/&gt;&lt;property id=&quot;10102&quot; value=&quot;0&quot;/&gt;&lt;property id=&quot;10191&quot; value=&quot;-1&quot;/&gt;&lt;/object&gt;"/>
  <p:tag name="MMPROD_COLLECTIONCONTAINERID" val="10191"/>
  <p:tag name="MMPROD_PARENTID" val="10190"/>
  <p:tag name="MMPROD_ANSWERLETTER" val="A) 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PPSNARRATION" val="2,161308899,D:\DUYÊN\bien dao Viet Nam\bien dao Viet Nam\Media.ppcx"/>
</p:tagLst>
</file>

<file path=ppt/tags/tag30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B) ]]&gt;&lt;/Text&gt;&lt;FontSize&gt;&lt;![CDATA[28]]&gt;&lt;/FontSize&gt;&lt;Left&gt;&lt;![CDATA[85]]&gt;&lt;/Left&gt;&lt;Top&gt;&lt;![CDATA[176,875]]&gt;&lt;/Top&gt;&lt;/ChangeData&gt;"/>
  <p:tag name="MMPROD_ABSOLUTEPOSITIONID" val="1042"/>
</p:tagLst>
</file>

<file path=ppt/tags/tag31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A) ]]&gt;&lt;/Text&gt;&lt;FontSize&gt;&lt;![CDATA[28]]&gt;&lt;/FontSize&gt;&lt;Left&gt;&lt;![CDATA[85]]&gt;&lt;/Left&gt;&lt;Top&gt;&lt;![CDATA[129,625]]&gt;&lt;/Top&gt;&lt;/ChangeData&gt;"/>
  <p:tag name="MMPROD_ABSOLUTEPOSITIONID" val="1041"/>
</p:tagLst>
</file>

<file path=ppt/tags/tag32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Đúng]]&gt;&lt;/Text&gt;&lt;FontSize&gt;&lt;![CDATA[28]]&gt;&lt;/FontSize&gt;&lt;Left&gt;&lt;![CDATA[121]]&gt;&lt;/Left&gt;&lt;Top&gt;&lt;![CDATA[129,625]]&gt;&lt;/Top&gt;&lt;/ChangeData&gt;"/>
  <p:tag name="MMPROD_ABSOLUTEPOSITIONID" val="1021"/>
</p:tagLst>
</file>

<file path=ppt/tags/tag33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Đúng]]&gt;&lt;/Text&gt;&lt;FontSize&gt;&lt;![CDATA[28]]&gt;&lt;/FontSize&gt;&lt;Left&gt;&lt;![CDATA[121]]&gt;&lt;/Left&gt;&lt;Top&gt;&lt;![CDATA[129,625]]&gt;&lt;/Top&gt;&lt;/ChangeData&gt;"/>
  <p:tag name="MMPROD_ABSOLUTEPOSITIONID" val="1021"/>
</p:tagLst>
</file>

<file path=ppt/tags/tag34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SlideID&gt;&lt;![CDATA[312]]&gt;&lt;/SlideID&gt;&lt;/ChangeData&gt;"/>
  <p:tag name="PPSNARRATION" val="36,161308899,D:\DUYÊN\bien dao Viet Nam\bien dao Viet Nam\Media.ppcx"/>
  <p:tag name="MMPROD_PASSDATA" val="&lt;object type=&quot;10050&quot; unique_id=&quot;10204&quot;&gt;&lt;property id=&quot;10020&quot; value=&quot;2&quot;/&gt;&lt;property id=&quot;10191&quot; value=&quot;30&quot;/&gt;&lt;/object&gt;"/>
  <p:tag name="MMPROD_FAILDATA" val="&lt;object type=&quot;10051&quot; unique_id=&quot;10205&quot;&gt;&lt;property id=&quot;10020&quot; value=&quot;2&quot;/&gt;&lt;property id=&quot;10191&quot; value=&quot;31&quot;/&gt;&lt;/object&gt;"/>
  <p:tag name="MMPROD_ID" val="10202"/>
  <p:tag name="MMPROD_TYPE" val="10008"/>
  <p:tag name="MMPROD_DATA" val="&lt;property id=&quot;10026&quot; value=&quot;10&quot;/&gt;&lt;property id=&quot;10027&quot; value=&quot;Interaction10202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0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61308899,D:\DUYÊN\bien dao Viet Nam\bien dao Viet Nam\Media.ppcx"/>
  <p:tag name="MMPROD_ANSWERCOUNT" val="2"/>
</p:tagLst>
</file>

<file path=ppt/tags/tag35.xml><?xml version="1.0" encoding="utf-8"?>
<p:tagLst xmlns:a="http://purl.oclc.org/ooxml/drawingml/main" xmlns:r="http://purl.oclc.org/ooxml/officeDocument/relationships" xmlns:p="http://purl.oclc.org/ooxml/presentationml/main">
  <p:tag name="MMPROD_ID" val="10202"/>
  <p:tag name="MMPROD_ABSOLUTEPOSITIONID" val="100"/>
  <p:tag name="MMPROD_LASTVALUES" val="&lt;ChangeData&gt;&lt;Text&gt;&lt;![CDATA[Ai là người canh giữ biển đảo?]]&gt;&lt;/Text&gt;&lt;FontSize&gt;&lt;![CDATA[44]]&gt;&lt;/FontSize&gt;&lt;Left&gt;&lt;![CDATA[0]]&gt;&lt;/Left&gt;&lt;Top&gt;&lt;![CDATA[0]]&gt;&lt;/Top&gt;&lt;/ChangeData&gt;"/>
</p:tagLst>
</file>

<file path=ppt/tags/tag36.xml><?xml version="1.0" encoding="utf-8"?>
<p:tagLst xmlns:a="http://purl.oclc.org/ooxml/drawingml/main" xmlns:r="http://purl.oclc.org/ooxml/officeDocument/relationships" xmlns:p="http://purl.oclc.org/ooxml/presentationml/main">
  <p:tag name="MMPROD_ABSOLUTEPOSITIONID" val="1001"/>
  <p:tag name="MMPROD_LASTVALUES" val="&lt;ChangeData&gt;&lt;Left&gt;&lt;![CDATA[53]]&gt;&lt;/Left&gt;&lt;Top&gt;&lt;![CDATA[129,625]]&gt;&lt;/Top&gt;&lt;/ChangeData&gt;"/>
  <p:tag name="MMPROD_ID" val="10206"/>
  <p:tag name="MMPROD_TYPE" val="10018"/>
  <p:tag name="MMPROD_DATA" val="&lt;property id=&quot;10074&quot; value=&quot;0&quot;/&gt;&lt;property id=&quot;10193&quot; value=&quot;A&quot;/&gt;&lt;property id=&quot;10199&quot; value=&quot;0&quot;/&gt;&lt;object type=&quot;10049&quot; unique_id=&quot;10207&quot;&gt;&lt;property id=&quot;10020&quot; value=&quot;9&quot;/&gt;&lt;property id=&quot;10102&quot; value=&quot;0&quot;/&gt;&lt;property id=&quot;10191&quot; value=&quot;-1&quot;/&gt;&lt;/object&gt;"/>
  <p:tag name="MMPROD_COLLECTIONCONTAINERID" val="10203"/>
  <p:tag name="MMPROD_PARENTID" val="10202"/>
  <p:tag name="MMPROD_ANSWERLETTER" val="A) "/>
</p:tagLst>
</file>

<file path=ppt/tags/tag37.xml><?xml version="1.0" encoding="utf-8"?>
<p:tagLst xmlns:a="http://purl.oclc.org/ooxml/drawingml/main" xmlns:r="http://purl.oclc.org/ooxml/officeDocument/relationships" xmlns:p="http://purl.oclc.org/ooxml/presentationml/main">
  <p:tag name="MMPROD_ABSOLUTEPOSITIONID" val="1002"/>
  <p:tag name="MMPROD_LASTVALUES" val="&lt;ChangeData&gt;&lt;Left&gt;&lt;![CDATA[53]]&gt;&lt;/Left&gt;&lt;Top&gt;&lt;![CDATA[176,875]]&gt;&lt;/Top&gt;&lt;/ChangeData&gt;"/>
  <p:tag name="MMPROD_ID" val="10208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209&quot;&gt;&lt;property id=&quot;10020&quot; value=&quot;9&quot;/&gt;&lt;property id=&quot;10102&quot; value=&quot;0&quot;/&gt;&lt;property id=&quot;10191&quot; value=&quot;-1&quot;/&gt;&lt;/object&gt;"/>
  <p:tag name="MMPROD_COLLECTIONCONTAINERID" val="10203"/>
  <p:tag name="MMPROD_PARENTID" val="10202"/>
  <p:tag name="MMPROD_ANSWERLETTER" val="B) "/>
</p:tagLst>
</file>

<file path=ppt/tags/tag38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B) ]]&gt;&lt;/Text&gt;&lt;FontSize&gt;&lt;![CDATA[28]]&gt;&lt;/FontSize&gt;&lt;Left&gt;&lt;![CDATA[85]]&gt;&lt;/Left&gt;&lt;Top&gt;&lt;![CDATA[176,875]]&gt;&lt;/Top&gt;&lt;/ChangeData&gt;"/>
  <p:tag name="MMPROD_ABSOLUTEPOSITIONID" val="1042"/>
</p:tagLst>
</file>

<file path=ppt/tags/tag39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Chú bộ đội hải quân]]&gt;&lt;/Text&gt;&lt;FontSize&gt;&lt;![CDATA[28]]&gt;&lt;/FontSize&gt;&lt;Left&gt;&lt;![CDATA[121]]&gt;&lt;/Left&gt;&lt;Top&gt;&lt;![CDATA[176,875]]&gt;&lt;/Top&gt;&lt;/ChangeData&gt;"/>
  <p:tag name="MMPROD_ABSOLUTEPOSITIONID" val="1022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PPSNARRATION" val="3,161308899,D:\DUYÊN\bien dao Viet Nam\bien dao Viet Nam\Media.ppcx"/>
</p:tagLst>
</file>

<file path=ppt/tags/tag40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A) ]]&gt;&lt;/Text&gt;&lt;FontSize&gt;&lt;![CDATA[28]]&gt;&lt;/FontSize&gt;&lt;Left&gt;&lt;![CDATA[85]]&gt;&lt;/Left&gt;&lt;Top&gt;&lt;![CDATA[129,625]]&gt;&lt;/Top&gt;&lt;/ChangeData&gt;"/>
  <p:tag name="MMPROD_ABSOLUTEPOSITIONID" val="1041"/>
</p:tagLst>
</file>

<file path=ppt/tags/tag41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Chú cảnh sát]]&gt;&lt;/Text&gt;&lt;FontSize&gt;&lt;![CDATA[28]]&gt;&lt;/FontSize&gt;&lt;Left&gt;&lt;![CDATA[121]]&gt;&lt;/Left&gt;&lt;Top&gt;&lt;![CDATA[129,625]]&gt;&lt;/Top&gt;&lt;/ChangeData&gt;"/>
  <p:tag name="MMPROD_ABSOLUTEPOSITIONID" val="1021"/>
</p:tagLst>
</file>

<file path=ppt/tags/tag42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SlideID&gt;&lt;![CDATA[313]]&gt;&lt;/SlideID&gt;&lt;/ChangeData&gt;"/>
  <p:tag name="PPSNARRATION" val="37,161308899,D:\DUYÊN\bien dao Viet Nam\bien dao Viet Nam\Media.ppcx"/>
  <p:tag name="MMPROD_PASSDATA" val="&lt;object type=&quot;10050&quot; unique_id=&quot;10214&quot;&gt;&lt;property id=&quot;10020&quot; value=&quot;2&quot;/&gt;&lt;property id=&quot;10191&quot; value=&quot;32&quot;/&gt;&lt;/object&gt;"/>
  <p:tag name="MMPROD_FAILDATA" val="&lt;object type=&quot;10051&quot; unique_id=&quot;10215&quot;&gt;&lt;property id=&quot;10020&quot; value=&quot;2&quot;/&gt;&lt;property id=&quot;10191&quot; value=&quot;33&quot;/&gt;&lt;/object&gt;"/>
  <p:tag name="MMPROD_ID" val="10212"/>
  <p:tag name="MMPROD_TYPE" val="10016"/>
  <p:tag name="MMPROD_DATA" val="&lt;property id=&quot;10026&quot; value=&quot;10&quot;/&gt;&lt;property id=&quot;10027&quot; value=&quot;Interaction10212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0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61308899,D:\DUYÊN\bien dao Viet Nam\bien dao Viet Nam\Media.ppcx"/>
  <p:tag name="MMPROD_ANSWERCOUNT" val="3"/>
  <p:tag name="MMPROD_ITEMCOUNT" val="3"/>
</p:tagLst>
</file>

<file path=ppt/tags/tag43.xml><?xml version="1.0" encoding="utf-8"?>
<p:tagLst xmlns:a="http://purl.oclc.org/ooxml/drawingml/main" xmlns:r="http://purl.oclc.org/ooxml/officeDocument/relationships" xmlns:p="http://purl.oclc.org/ooxml/presentationml/main">
  <p:tag name="MMPROD_ID" val="10212"/>
  <p:tag name="MMPROD_ABSOLUTEPOSITIONID" val="100"/>
  <p:tag name="MMPROD_LASTVALUES" val="&lt;ChangeData&gt;&lt;Text&gt;&lt;![CDATA[Các con hãy nối các loại hải sải biển với các món ăn tương ứng được chế biển từ hải sải đó nhé!]]&gt;&lt;/Text&gt;&lt;FontSize&gt;&lt;![CDATA[29]]&gt;&lt;/FontSize&gt;&lt;Left&gt;&lt;![CDATA[0]]&gt;&lt;/Left&gt;&lt;Top&gt;&lt;![CDATA[0]]&gt;&lt;/Top&gt;&lt;/ChangeData&gt;"/>
</p:tagLst>
</file>

<file path=ppt/tags/tag44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Cá kho]]&gt;&lt;/Text&gt;&lt;FontSize&gt;&lt;![CDATA[28]]&gt;&lt;/FontSize&gt;&lt;Left&gt;&lt;![CDATA[0]]&gt;&lt;/Left&gt;&lt;Top&gt;&lt;![CDATA[0]]&gt;&lt;/Top&gt;&lt;/ChangeData&gt;"/>
  <p:tag name="MMPROD_ABSOLUTEPOSITIONID" val="4011"/>
</p:tagLst>
</file>

<file path=ppt/tags/tag45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Mực nướng]]&gt;&lt;/Text&gt;&lt;FontSize&gt;&lt;![CDATA[28]]&gt;&lt;/FontSize&gt;&lt;Left&gt;&lt;![CDATA[0]]&gt;&lt;/Left&gt;&lt;Top&gt;&lt;![CDATA[0]]&gt;&lt;/Top&gt;&lt;/ChangeData&gt;"/>
  <p:tag name="MMPROD_ABSOLUTEPOSITIONID" val="4012"/>
</p:tagLst>
</file>

<file path=ppt/tags/tag46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Tôm hấp ]]&gt;&lt;/Text&gt;&lt;FontSize&gt;&lt;![CDATA[28]]&gt;&lt;/FontSize&gt;&lt;Left&gt;&lt;![CDATA[0]]&gt;&lt;/Left&gt;&lt;Top&gt;&lt;![CDATA[0]]&gt;&lt;/Top&gt;&lt;/ChangeData&gt;"/>
  <p:tag name="MMPROD_ABSOLUTEPOSITIONID" val="4013"/>
</p:tagLst>
</file>

<file path=ppt/tags/tag47.xml><?xml version="1.0" encoding="utf-8"?>
<p:tagLst xmlns:a="http://purl.oclc.org/ooxml/drawingml/main" xmlns:r="http://purl.oclc.org/ooxml/officeDocument/relationships" xmlns:p="http://purl.oclc.org/ooxml/presentationml/main">
  <p:tag name="MMPROD_CONTROLTYPE" val="5"/>
  <p:tag name="MMPROD_LASTVALUES" val="&lt;ChangeData&gt;&lt;Left&gt;&lt;![CDATA[36]]&gt;&lt;/Left&gt;&lt;Top&gt;&lt;![CDATA[165,25]]&gt;&lt;/Top&gt;&lt;/ChangeData&gt;"/>
  <p:tag name="MMPROD_ABSOLUTEPOSITIONID" val="3001"/>
  <p:tag name="MMPROD_ID" val="10220"/>
  <p:tag name="MMPROD_TYPE" val="10028"/>
  <p:tag name="MMPROD_COLLECTIONCONTAINERID" val="10216"/>
  <p:tag name="MMPROD_PARENTID" val="10212"/>
</p:tagLst>
</file>

<file path=ppt/tags/tag48.xml><?xml version="1.0" encoding="utf-8"?>
<p:tagLst xmlns:a="http://purl.oclc.org/ooxml/drawingml/main" xmlns:r="http://purl.oclc.org/ooxml/officeDocument/relationships" xmlns:p="http://purl.oclc.org/ooxml/presentationml/main">
  <p:tag name="MMPROD_CONTROLTYPE" val="5"/>
  <p:tag name="MMPROD_LASTVALUES" val="&lt;ChangeData&gt;&lt;Left&gt;&lt;![CDATA[36]]&gt;&lt;/Left&gt;&lt;Top&gt;&lt;![CDATA[212,875]]&gt;&lt;/Top&gt;&lt;/ChangeData&gt;"/>
  <p:tag name="MMPROD_ABSOLUTEPOSITIONID" val="3002"/>
  <p:tag name="MMPROD_ID" val="10221"/>
  <p:tag name="MMPROD_TYPE" val="10028"/>
  <p:tag name="MMPROD_COLLECTIONCONTAINERID" val="10216"/>
  <p:tag name="MMPROD_PARENTID" val="10212"/>
</p:tagLst>
</file>

<file path=ppt/tags/tag49.xml><?xml version="1.0" encoding="utf-8"?>
<p:tagLst xmlns:a="http://purl.oclc.org/ooxml/drawingml/main" xmlns:r="http://purl.oclc.org/ooxml/officeDocument/relationships" xmlns:p="http://purl.oclc.org/ooxml/presentationml/main">
  <p:tag name="MMPROD_CONTROLTYPE" val="5"/>
  <p:tag name="MMPROD_LASTVALUES" val="&lt;ChangeData&gt;&lt;Left&gt;&lt;![CDATA[36]]&gt;&lt;/Left&gt;&lt;Top&gt;&lt;![CDATA[260,5]]&gt;&lt;/Top&gt;&lt;/ChangeData&gt;"/>
  <p:tag name="MMPROD_ABSOLUTEPOSITIONID" val="3003"/>
  <p:tag name="MMPROD_ID" val="10222"/>
  <p:tag name="MMPROD_TYPE" val="10028"/>
  <p:tag name="MMPROD_COLLECTIONCONTAINERID" val="10216"/>
  <p:tag name="MMPROD_PARENTID" val="10212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PPSNARRATION" val="4,161308899,D:\DUYÊN\bien dao Viet Nam\bien dao Viet Nam\Media.ppcx"/>
</p:tagLst>
</file>

<file path=ppt/tags/tag50.xml><?xml version="1.0" encoding="utf-8"?>
<p:tagLst xmlns:a="http://purl.oclc.org/ooxml/drawingml/main" xmlns:r="http://purl.oclc.org/ooxml/officeDocument/relationships" xmlns:p="http://purl.oclc.org/ooxml/presentationml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8]]&gt;&lt;/FontSize&gt;&lt;Left&gt;&lt;![CDATA[0]]&gt;&lt;/Left&gt;&lt;Top&gt;&lt;![CDATA[0]]&gt;&lt;/Top&gt;&lt;/ChangeData&gt;"/>
</p:tagLst>
</file>

<file path=ppt/tags/tag51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Mực]]&gt;&lt;/Text&gt;&lt;FontSize&gt;&lt;![CDATA[28]]&gt;&lt;/FontSize&gt;&lt;Left&gt;&lt;![CDATA[80,25]]&gt;&lt;/Left&gt;&lt;Top&gt;&lt;![CDATA[260,5]]&gt;&lt;/Top&gt;&lt;/ChangeData&gt;"/>
  <p:tag name="MMPROD_ABSOLUTEPOSITIONID" val="3013"/>
</p:tagLst>
</file>

<file path=ppt/tags/tag52.xml><?xml version="1.0" encoding="utf-8"?>
<p:tagLst xmlns:a="http://purl.oclc.org/ooxml/drawingml/main" xmlns:r="http://purl.oclc.org/ooxml/officeDocument/relationships" xmlns:p="http://purl.oclc.org/ooxml/presentationml/main">
  <p:tag name="MMPROD_SCALEOPERATION" val="2"/>
  <p:tag name="MMPROD_TEXTSHAPE" val="3012"/>
  <p:tag name="MMPROD_ABSOLUTEPOSITIONID" val="3022"/>
  <p:tag name="MMPROD_LASTVALUES" val="&lt;ChangeData&gt;&lt;Text&gt;&lt;![CDATA[C]]&gt;&lt;/Text&gt;&lt;FontSize&gt;&lt;![CDATA[28]]&gt;&lt;/FontSize&gt;&lt;Left&gt;&lt;![CDATA[0]]&gt;&lt;/Left&gt;&lt;Top&gt;&lt;![CDATA[0]]&gt;&lt;/Top&gt;&lt;/ChangeData&gt;"/>
</p:tagLst>
</file>

<file path=ppt/tags/tag53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Tôm]]&gt;&lt;/Text&gt;&lt;FontSize&gt;&lt;![CDATA[28]]&gt;&lt;/FontSize&gt;&lt;Left&gt;&lt;![CDATA[80,25]]&gt;&lt;/Left&gt;&lt;Top&gt;&lt;![CDATA[212,875]]&gt;&lt;/Top&gt;&lt;/ChangeData&gt;"/>
  <p:tag name="MMPROD_ABSOLUTEPOSITIONID" val="3012"/>
</p:tagLst>
</file>

<file path=ppt/tags/tag54.xml><?xml version="1.0" encoding="utf-8"?>
<p:tagLst xmlns:a="http://purl.oclc.org/ooxml/drawingml/main" xmlns:r="http://purl.oclc.org/ooxml/officeDocument/relationships" xmlns:p="http://purl.oclc.org/ooxml/presentationml/main">
  <p:tag name="MMPROD_SCALEOPERATION" val="2"/>
  <p:tag name="MMPROD_TEXTSHAPE" val="3011"/>
  <p:tag name="MMPROD_ABSOLUTEPOSITIONID" val="3021"/>
  <p:tag name="MMPROD_LASTVALUES" val="&lt;ChangeData&gt;&lt;Text&gt;&lt;![CDATA[A]]&gt;&lt;/Text&gt;&lt;FontSize&gt;&lt;![CDATA[28]]&gt;&lt;/FontSize&gt;&lt;Left&gt;&lt;![CDATA[0]]&gt;&lt;/Left&gt;&lt;Top&gt;&lt;![CDATA[0]]&gt;&lt;/Top&gt;&lt;/ChangeData&gt;"/>
</p:tagLst>
</file>

<file path=ppt/tags/tag55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Cá]]&gt;&lt;/Text&gt;&lt;FontSize&gt;&lt;![CDATA[28]]&gt;&lt;/FontSize&gt;&lt;Left&gt;&lt;![CDATA[80,25]]&gt;&lt;/Left&gt;&lt;Top&gt;&lt;![CDATA[165,25]]&gt;&lt;/Top&gt;&lt;/ChangeData&gt;"/>
  <p:tag name="MMPROD_ABSOLUTEPOSITIONID" val="3011"/>
</p:tagLst>
</file>

<file path=ppt/tags/tag56.xml><?xml version="1.0" encoding="utf-8"?>
<p:tagLst xmlns:a="http://purl.oclc.org/ooxml/drawingml/main" xmlns:r="http://purl.oclc.org/ooxml/officeDocument/relationships" xmlns:p="http://purl.oclc.org/ooxml/presentationml/main">
  <p:tag name="MMPROD_SCALEOPERATION" val="2"/>
  <p:tag name="MMPROD_TEXTSHAPE" val="3011"/>
  <p:tag name="MMPROD_ABSOLUTEPOSITIONID" val="3021"/>
  <p:tag name="MMPROD_LASTVALUES" val="&lt;ChangeData&gt;&lt;Text&gt;&lt;![CDATA[A]]&gt;&lt;/Text&gt;&lt;FontSize&gt;&lt;![CDATA[28]]&gt;&lt;/FontSize&gt;&lt;Left&gt;&lt;![CDATA[0]]&gt;&lt;/Left&gt;&lt;Top&gt;&lt;![CDATA[0]]&gt;&lt;/Top&gt;&lt;/ChangeData&gt;"/>
</p:tagLst>
</file>

<file path=ppt/tags/tag57.xml><?xml version="1.0" encoding="utf-8"?>
<p:tagLst xmlns:a="http://purl.oclc.org/ooxml/drawingml/main" xmlns:r="http://purl.oclc.org/ooxml/officeDocument/relationships" xmlns:p="http://purl.oclc.org/ooxml/presentationml/main">
  <p:tag name="MMPROD_SCALEOPERATION" val="2"/>
  <p:tag name="MMPROD_TEXTSHAPE" val="3011"/>
  <p:tag name="MMPROD_ABSOLUTEPOSITIONID" val="3021"/>
  <p:tag name="MMPROD_LASTVALUES" val="&lt;ChangeData&gt;&lt;Text&gt;&lt;![CDATA[A]]&gt;&lt;/Text&gt;&lt;FontSize&gt;&lt;![CDATA[28]]&gt;&lt;/FontSize&gt;&lt;Left&gt;&lt;![CDATA[0]]&gt;&lt;/Left&gt;&lt;Top&gt;&lt;![CDATA[0]]&gt;&lt;/Top&gt;&lt;/ChangeData&gt;"/>
</p:tagLst>
</file>

<file path=ppt/tags/tag58.xml><?xml version="1.0" encoding="utf-8"?>
<p:tagLst xmlns:a="http://purl.oclc.org/ooxml/drawingml/main" xmlns:r="http://purl.oclc.org/ooxml/officeDocument/relationships" xmlns:p="http://purl.oclc.org/ooxml/presentationml/main">
  <p:tag name="MMPROD_SCALEOPERATION" val="2"/>
  <p:tag name="MMPROD_TEXTSHAPE" val="3011"/>
  <p:tag name="MMPROD_ABSOLUTEPOSITIONID" val="3021"/>
  <p:tag name="MMPROD_LASTVALUES" val="&lt;ChangeData&gt;&lt;Text&gt;&lt;![CDATA[A]]&gt;&lt;/Text&gt;&lt;FontSize&gt;&lt;![CDATA[28]]&gt;&lt;/FontSize&gt;&lt;Left&gt;&lt;![CDATA[0]]&gt;&lt;/Left&gt;&lt;Top&gt;&lt;![CDATA[0]]&gt;&lt;/Top&gt;&lt;/ChangeData&gt;"/>
</p:tagLst>
</file>

<file path=ppt/tags/tag59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SlideID&gt;&lt;![CDATA[315]]&gt;&lt;/SlideID&gt;&lt;/ChangeData&gt;"/>
  <p:tag name="MMPROD_PASSDATA" val="&lt;object type=&quot;10050&quot; unique_id=&quot;10241&quot;&gt;&lt;property id=&quot;10020&quot; value=&quot;2&quot;/&gt;&lt;property id=&quot;10191&quot; value=&quot;39&quot;/&gt;&lt;/object&gt;"/>
  <p:tag name="MMPROD_FAILDATA" val="&lt;object type=&quot;10051&quot; unique_id=&quot;10242&quot;&gt;&lt;property id=&quot;10020&quot; value=&quot;2&quot;/&gt;&lt;property id=&quot;10191&quot; value=&quot;40&quot;/&gt;&lt;/object&gt;"/>
  <p:tag name="MMPROD_ID" val="10239"/>
  <p:tag name="MMPROD_TYPE" val="10055"/>
  <p:tag name="MMPROD_DATA" val="&lt;property id=&quot;10026&quot; value=&quot;10&quot;/&gt;&lt;property id=&quot;10027&quot; value=&quot;Interaction10239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0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61308899,D:\DUYÊN\bien dao Viet Nam\bien dao Viet Nam\Media.ppcx"/>
  <p:tag name="PPSNARRATION" val="41,161308899,D:\DUYÊN\bien dao Viet Nam\bien dao Viet Nam\Media.ppcx"/>
  <p:tag name="MMPROD_ANSWERCOUNT" val="2"/>
</p:tagLst>
</file>

<file path=ppt/tags/tag6.xml><?xml version="1.0" encoding="utf-8"?>
<p:tagLst xmlns:a="http://purl.oclc.org/ooxml/drawingml/main" xmlns:r="http://purl.oclc.org/ooxml/officeDocument/relationships" xmlns:p="http://purl.oclc.org/ooxml/presentationml/main">
  <p:tag name="PPSNARRATION" val="5,161308899,D:\DUYÊN\bien dao Viet Nam\bien dao Viet Nam\Media.ppcx"/>
</p:tagLst>
</file>

<file path=ppt/tags/tag60.xml><?xml version="1.0" encoding="utf-8"?>
<p:tagLst xmlns:a="http://purl.oclc.org/ooxml/drawingml/main" xmlns:r="http://purl.oclc.org/ooxml/officeDocument/relationships" xmlns:p="http://purl.oclc.org/ooxml/presentationml/main">
  <p:tag name="MMPROD_LASTVALUES" val="&lt;ChangeData&gt;&lt;Text&gt;&lt;![CDATA[Đảo Hoàng Sa và Trường Sa là của Việt Nam, Đúng hay sai? ]]&gt;&lt;/Text&gt;&lt;FontSize&gt;&lt;![CDATA[37]]&gt;&lt;/FontSize&gt;&lt;Left&gt;&lt;![CDATA[0]]&gt;&lt;/Left&gt;&lt;Top&gt;&lt;![CDATA[0]]&gt;&lt;/Top&gt;&lt;/ChangeData&gt;"/>
  <p:tag name="MMPROD_ID" val="10239"/>
  <p:tag name="MMPROD_ABSOLUTEPOSITIONID" val="100"/>
</p:tagLst>
</file>

<file path=ppt/tags/tag61.xml><?xml version="1.0" encoding="utf-8"?>
<p:tagLst xmlns:a="http://purl.oclc.org/ooxml/drawingml/main" xmlns:r="http://purl.oclc.org/ooxml/officeDocument/relationships" xmlns:p="http://purl.oclc.org/ooxml/presentationml/main">
  <p:tag name="MMPROD_ABSOLUTEPOSITIONID" val="1001"/>
  <p:tag name="MMPROD_LASTVALUES" val="&lt;ChangeData&gt;&lt;Left&gt;&lt;![CDATA[53]]&gt;&lt;/Left&gt;&lt;Top&gt;&lt;![CDATA[129,625]]&gt;&lt;/Top&gt;&lt;/ChangeData&gt;"/>
  <p:tag name="MMPROD_ID" val="10243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244&quot;&gt;&lt;property id=&quot;10020&quot; value=&quot;9&quot;/&gt;&lt;property id=&quot;10102&quot; value=&quot;0&quot;/&gt;&lt;property id=&quot;10191&quot; value=&quot;-1&quot;/&gt;&lt;/object&gt;"/>
  <p:tag name="MMPROD_COLLECTIONCONTAINERID" val="10240"/>
  <p:tag name="MMPROD_PARENTID" val="10239"/>
  <p:tag name="MMPROD_ANSWERLETTER" val="A) "/>
</p:tagLst>
</file>

<file path=ppt/tags/tag62.xml><?xml version="1.0" encoding="utf-8"?>
<p:tagLst xmlns:a="http://purl.oclc.org/ooxml/drawingml/main" xmlns:r="http://purl.oclc.org/ooxml/officeDocument/relationships" xmlns:p="http://purl.oclc.org/ooxml/presentationml/main">
  <p:tag name="MMPROD_ABSOLUTEPOSITIONID" val="1002"/>
  <p:tag name="MMPROD_LASTVALUES" val="&lt;ChangeData&gt;&lt;Left&gt;&lt;![CDATA[53]]&gt;&lt;/Left&gt;&lt;Top&gt;&lt;![CDATA[176,875]]&gt;&lt;/Top&gt;&lt;/ChangeData&gt;"/>
  <p:tag name="MMPROD_ID" val="10245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46&quot;&gt;&lt;property id=&quot;10020&quot; value=&quot;9&quot;/&gt;&lt;property id=&quot;10102&quot; value=&quot;0&quot;/&gt;&lt;property id=&quot;10191&quot; value=&quot;-1&quot;/&gt;&lt;/object&gt;"/>
  <p:tag name="MMPROD_COLLECTIONCONTAINERID" val="10240"/>
  <p:tag name="MMPROD_PARENTID" val="10239"/>
  <p:tag name="MMPROD_ANSWERLETTER" val="B) "/>
</p:tagLst>
</file>

<file path=ppt/tags/tag63.xml><?xml version="1.0" encoding="utf-8"?>
<p:tagLst xmlns:a="http://purl.oclc.org/ooxml/drawingml/main" xmlns:r="http://purl.oclc.org/ooxml/officeDocument/relationships" xmlns:p="http://purl.oclc.org/ooxml/presentationml/main">
  <p:tag name="MMPROD_ABSOLUTEPOSITIONID" val="1042"/>
  <p:tag name="MMPROD_LASTVALUES" val="&lt;ChangeData&gt;&lt;Text&gt;&lt;![CDATA[B) ]]&gt;&lt;/Text&gt;&lt;FontSize&gt;&lt;![CDATA[28]]&gt;&lt;/FontSize&gt;&lt;Left&gt;&lt;![CDATA[85]]&gt;&lt;/Left&gt;&lt;Top&gt;&lt;![CDATA[176,875]]&gt;&lt;/Top&gt;&lt;/ChangeData&gt;"/>
</p:tagLst>
</file>

<file path=ppt/tags/tag64.xml><?xml version="1.0" encoding="utf-8"?>
<p:tagLst xmlns:a="http://purl.oclc.org/ooxml/drawingml/main" xmlns:r="http://purl.oclc.org/ooxml/officeDocument/relationships" xmlns:p="http://purl.oclc.org/ooxml/presentationml/main">
  <p:tag name="MMPROD_ABSOLUTEPOSITIONID" val="1022"/>
  <p:tag name="MMPROD_LASTVALUES" val="&lt;ChangeData&gt;&lt;Text&gt;&lt;![CDATA[Sai]]&gt;&lt;/Text&gt;&lt;FontSize&gt;&lt;![CDATA[28]]&gt;&lt;/FontSize&gt;&lt;Left&gt;&lt;![CDATA[121]]&gt;&lt;/Left&gt;&lt;Top&gt;&lt;![CDATA[176,875]]&gt;&lt;/Top&gt;&lt;/ChangeData&gt;"/>
</p:tagLst>
</file>

<file path=ppt/tags/tag65.xml><?xml version="1.0" encoding="utf-8"?>
<p:tagLst xmlns:a="http://purl.oclc.org/ooxml/drawingml/main" xmlns:r="http://purl.oclc.org/ooxml/officeDocument/relationships" xmlns:p="http://purl.oclc.org/ooxml/presentationml/main">
  <p:tag name="MMPROD_ABSOLUTEPOSITIONID" val="1041"/>
  <p:tag name="MMPROD_LASTVALUES" val="&lt;ChangeData&gt;&lt;Text&gt;&lt;![CDATA[A) ]]&gt;&lt;/Text&gt;&lt;FontSize&gt;&lt;![CDATA[28]]&gt;&lt;/FontSize&gt;&lt;Left&gt;&lt;![CDATA[85]]&gt;&lt;/Left&gt;&lt;Top&gt;&lt;![CDATA[129,625]]&gt;&lt;/Top&gt;&lt;/ChangeData&gt;"/>
</p:tagLst>
</file>

<file path=ppt/tags/tag66.xml><?xml version="1.0" encoding="utf-8"?>
<p:tagLst xmlns:a="http://purl.oclc.org/ooxml/drawingml/main" xmlns:r="http://purl.oclc.org/ooxml/officeDocument/relationships" xmlns:p="http://purl.oclc.org/ooxml/presentationml/main">
  <p:tag name="MMPROD_ABSOLUTEPOSITIONID" val="1021"/>
  <p:tag name="MMPROD_LASTVALUES" val="&lt;ChangeData&gt;&lt;Text&gt;&lt;![CDATA[Đúng]]&gt;&lt;/Text&gt;&lt;FontSize&gt;&lt;![CDATA[28]]&gt;&lt;/FontSize&gt;&lt;Left&gt;&lt;![CDATA[121]]&gt;&lt;/Left&gt;&lt;Top&gt;&lt;![CDATA[129,625]]&gt;&lt;/Top&gt;&lt;/ChangeData&gt;"/>
</p:tagLst>
</file>

<file path=ppt/tags/tag67.xml><?xml version="1.0" encoding="utf-8"?>
<p:tagLst xmlns:a="http://purl.oclc.org/ooxml/drawingml/main" xmlns:r="http://purl.oclc.org/ooxml/officeDocument/relationships" xmlns:p="http://purl.oclc.org/ooxml/presentationml/main">
  <p:tag name="PPSNARRATION" val="38,161308899,D:\DUYÊN\bien dao Viet Nam\bien dao Viet Nam\Media.ppcx"/>
</p:tagLst>
</file>

<file path=ppt/tags/tag7.xml><?xml version="1.0" encoding="utf-8"?>
<p:tagLst xmlns:a="http://purl.oclc.org/ooxml/drawingml/main" xmlns:r="http://purl.oclc.org/ooxml/officeDocument/relationships" xmlns:p="http://purl.oclc.org/ooxml/presentationml/main">
  <p:tag name="PPSNARRATION" val="6,161308899,D:\DUYÊN\bien dao Viet Nam\bien dao Viet Nam\Media.ppcx"/>
</p:tagLst>
</file>

<file path=ppt/tags/tag8.xml><?xml version="1.0" encoding="utf-8"?>
<p:tagLst xmlns:a="http://purl.oclc.org/ooxml/drawingml/main" xmlns:r="http://purl.oclc.org/ooxml/officeDocument/relationships" xmlns:p="http://purl.oclc.org/ooxml/presentationml/main">
  <p:tag name="PPSNARRATION" val="7,161308899,D:\DUYÊN\bien dao Viet Nam\bien dao Viet Nam\Media.ppcx"/>
</p:tagLst>
</file>

<file path=ppt/tags/tag9.xml><?xml version="1.0" encoding="utf-8"?>
<p:tagLst xmlns:a="http://purl.oclc.org/ooxml/drawingml/main" xmlns:r="http://purl.oclc.org/ooxml/officeDocument/relationships" xmlns:p="http://purl.oclc.org/ooxml/presentationml/main">
  <p:tag name="PPSNARRATION" val="8,161308899,D:\DUYÊN\bien dao Viet Nam\bien dao Viet Nam\Media.ppcx"/>
</p:tagLst>
</file>

<file path=ppt/theme/theme1.xml><?xml version="1.0" encoding="utf-8"?>
<a:theme xmlns:a="http://purl.oclc.org/ooxml/drawingml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%"/>
          </a:lnSpc>
          <a:spcBef>
            <a:spcPct val="0%"/>
          </a:spcBef>
          <a:spcAft>
            <a:spcPct val="0%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%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%"/>
          </a:lnSpc>
          <a:spcBef>
            <a:spcPct val="0%"/>
          </a:spcBef>
          <a:spcAft>
            <a:spcPct val="0%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%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670</TotalTime>
  <Words>501</Words>
  <Application>Microsoft Office PowerPoint</Application>
  <PresentationFormat>On-screen Show (4:3)</PresentationFormat>
  <Paragraphs>93</Paragraphs>
  <Slides>34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Times New Roman</vt:lpstr>
      <vt:lpstr>VNI-Avo</vt:lpstr>
      <vt:lpstr>Default 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  Biển mang đến cho chúng ta nguồn tài nguyên phong phú, đúng hay sai?</vt:lpstr>
      <vt:lpstr>Câu hỏi 2 Ai là người canh giữ biển đảo?</vt:lpstr>
      <vt:lpstr>Câu hỏi 3 Các con hãy nối các loại hải sải biển với các món ăn tương ứng được chế biển từ hải sải đó nhé!</vt:lpstr>
      <vt:lpstr>Câu hỏi 4  Quần đảo Hoàng Sa và Trường Sa là của Việt Nam, Đúng hay sai? </vt:lpstr>
      <vt:lpstr>Đúng rồi, con giỏi quá!</vt:lpstr>
      <vt:lpstr>Rất tiếc, con hãy trả lời lại nhé!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 users - Windows 8</dc:creator>
  <cp:lastModifiedBy>Windows User</cp:lastModifiedBy>
  <cp:revision>78</cp:revision>
  <dcterms:created xsi:type="dcterms:W3CDTF">2016-10-29T08:02:46Z</dcterms:created>
  <dcterms:modified xsi:type="dcterms:W3CDTF">2021-09-02T05:40:34Z</dcterms:modified>
</cp:coreProperties>
</file>