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  <p:sldId id="266" r:id="rId3"/>
    <p:sldId id="267" r:id="rId4"/>
    <p:sldId id="269" r:id="rId5"/>
    <p:sldId id="274" r:id="rId6"/>
    <p:sldId id="263" r:id="rId7"/>
    <p:sldId id="265" r:id="rId8"/>
    <p:sldId id="271" r:id="rId9"/>
    <p:sldId id="273" r:id="rId10"/>
  </p:sldIdLst>
  <p:sldSz cx="13004800" cy="73152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81" d="100"/>
          <a:sy n="81" d="100"/>
        </p:scale>
        <p:origin x="70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| TRƯỜNG MẦM NON QUỐC TẾ KINDY 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-1250453"/>
            <a:ext cx="130175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4"/>
          <p:cNvSpPr txBox="1"/>
          <p:nvPr/>
        </p:nvSpPr>
        <p:spPr>
          <a:xfrm>
            <a:off x="1731346" y="2731614"/>
            <a:ext cx="12052508" cy="412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00"/>
              </a:lnSpc>
              <a:spcBef>
                <a:spcPts val="3975"/>
              </a:spcBef>
            </a:pPr>
            <a:endParaRPr lang="vi-VN" sz="5300">
              <a:solidFill>
                <a:srgbClr val="FFD6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just"/>
            <a:r>
              <a:rPr lang="en-US" sz="3733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</a:t>
            </a:r>
            <a:r>
              <a:rPr lang="vi-VN" sz="3733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733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Bật qua </a:t>
            </a:r>
            <a:r>
              <a:rPr lang="vi-VN" sz="3733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 nhỏ</a:t>
            </a:r>
          </a:p>
          <a:p>
            <a:pPr lvl="3" algn="just"/>
            <a:r>
              <a:rPr lang="en-US" sz="3733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TCV</a:t>
            </a:r>
            <a:r>
              <a:rPr lang="vi-VN" sz="3733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    </a:t>
            </a:r>
            <a:r>
              <a:rPr lang="en-US" sz="3733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733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Chơi các ngón tay</a:t>
            </a:r>
            <a:r>
              <a:rPr lang="en-US" sz="3733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733">
              <a:solidFill>
                <a:srgbClr val="E533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just"/>
            <a:r>
              <a:rPr lang="vi-VN" sz="3733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“Những chú chim xinh”</a:t>
            </a:r>
          </a:p>
          <a:p>
            <a:pPr lvl="3" algn="just"/>
            <a:r>
              <a:rPr lang="vi-VN" sz="3733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 : Nhà trẻ 24-36 tháng</a:t>
            </a:r>
          </a:p>
          <a:p>
            <a:pPr lvl="3" algn="just"/>
            <a:r>
              <a:rPr lang="vi-VN" sz="3733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Đinh Thị Thu Hà</a:t>
            </a:r>
          </a:p>
          <a:p>
            <a:pPr lvl="3" algn="just"/>
            <a:r>
              <a:rPr lang="vi-VN" sz="3733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: 2021-2022</a:t>
            </a:r>
            <a:endParaRPr lang="en-US" sz="3733">
              <a:solidFill>
                <a:srgbClr val="E533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744" y="886010"/>
            <a:ext cx="1218803" cy="12256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76EC70-2DFE-4D17-B4C5-74D1426896E2}"/>
              </a:ext>
            </a:extLst>
          </p:cNvPr>
          <p:cNvSpPr txBox="1"/>
          <p:nvPr/>
        </p:nvSpPr>
        <p:spPr>
          <a:xfrm>
            <a:off x="3193660" y="65461"/>
            <a:ext cx="66257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232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</a:t>
            </a:r>
            <a:r>
              <a:rPr lang="vi-VN" sz="2400" dirty="0" smtClean="0">
                <a:solidFill>
                  <a:srgbClr val="232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2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/>
            <a:r>
              <a:rPr lang="en-US" sz="2400" b="1" dirty="0">
                <a:solidFill>
                  <a:srgbClr val="232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vi-VN" sz="2400" b="1" dirty="0">
                <a:solidFill>
                  <a:srgbClr val="232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2400" b="1" dirty="0">
                <a:solidFill>
                  <a:srgbClr val="232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HỒNG TIẾN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518586-56F0-425B-95C1-28CD9BCB129F}"/>
              </a:ext>
            </a:extLst>
          </p:cNvPr>
          <p:cNvSpPr txBox="1"/>
          <p:nvPr/>
        </p:nvSpPr>
        <p:spPr>
          <a:xfrm>
            <a:off x="2565591" y="2386714"/>
            <a:ext cx="7915340" cy="772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5300"/>
              </a:lnSpc>
              <a:spcBef>
                <a:spcPts val="3975"/>
              </a:spcBef>
            </a:pP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THỂ CHẤT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849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5833"/>
          <a:stretch/>
        </p:blipFill>
        <p:spPr>
          <a:xfrm>
            <a:off x="0" y="-1231643"/>
            <a:ext cx="13004800" cy="9753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7891" t="3467" r="22892" b="4658"/>
          <a:stretch/>
        </p:blipFill>
        <p:spPr>
          <a:xfrm>
            <a:off x="5791201" y="203201"/>
            <a:ext cx="5548604" cy="5384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136" y="-1015999"/>
            <a:ext cx="4064865" cy="72141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00" y="-1219199"/>
            <a:ext cx="2946400" cy="15550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6094" y="-337229"/>
            <a:ext cx="2950615" cy="9917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3046" y="1574801"/>
            <a:ext cx="1856308" cy="41407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/>
          <a:srcRect l="8609" t="24833" r="27444" b="11328"/>
          <a:stretch/>
        </p:blipFill>
        <p:spPr>
          <a:xfrm rot="21368357">
            <a:off x="1817587" y="4064000"/>
            <a:ext cx="2133600" cy="280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90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640" y="-1235787"/>
            <a:ext cx="13048440" cy="97701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49600" y="406401"/>
            <a:ext cx="6400800" cy="14555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32"/>
              </a:lnSpc>
            </a:pPr>
            <a:r>
              <a:rPr lang="en-US" sz="58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5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58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646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239936"/>
            <a:ext cx="12998579" cy="9851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40000" y="304800"/>
            <a:ext cx="8229600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5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5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5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5867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867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5867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5867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5867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5867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2284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EBAA8A-B976-434B-89EA-20E4C3902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30"/>
            <a:ext cx="13004800" cy="731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02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19200"/>
            <a:ext cx="13004800" cy="975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00" y="2438400"/>
            <a:ext cx="6096000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1" y="6693322"/>
            <a:ext cx="3519729" cy="1822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1" y="6693321"/>
            <a:ext cx="3153937" cy="178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07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4644" b="1767"/>
          <a:stretch/>
        </p:blipFill>
        <p:spPr>
          <a:xfrm>
            <a:off x="4147" y="-1219200"/>
            <a:ext cx="13000653" cy="975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0400" y="1772410"/>
            <a:ext cx="8534400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TCVĐ</a:t>
            </a:r>
            <a:r>
              <a:rPr lang="en-US" sz="5867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867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867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867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5867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5867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5867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867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5867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5867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5867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4514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19200"/>
            <a:ext cx="13004800" cy="975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203201"/>
            <a:ext cx="51816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5867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endParaRPr lang="en-US" sz="5867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519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-1727199"/>
            <a:ext cx="12362024" cy="1067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62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92</Words>
  <Application>Microsoft Office PowerPoint</Application>
  <PresentationFormat>Custom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THỂ CHẤT</dc:title>
  <cp:lastModifiedBy>Admin</cp:lastModifiedBy>
  <cp:revision>24</cp:revision>
  <dcterms:created xsi:type="dcterms:W3CDTF">2006-08-16T00:00:00Z</dcterms:created>
  <dcterms:modified xsi:type="dcterms:W3CDTF">2022-02-18T07:57:53Z</dcterms:modified>
  <dc:identifier>DAEvbyIN7G8</dc:identifier>
</cp:coreProperties>
</file>