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sldIdLst>
    <p:sldId id="256" r:id="rId5"/>
    <p:sldId id="258" r:id="rId6"/>
    <p:sldId id="262" r:id="rId7"/>
    <p:sldId id="261" r:id="rId8"/>
    <p:sldId id="263" r:id="rId9"/>
    <p:sldId id="265" r:id="rId10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5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8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9961-4605-4151-A6E0-F47338D8A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74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E992-49CF-4A7F-B8CC-753B179FD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52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6D87-5FEC-4D42-A43D-248C29E4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2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442-370C-4931-87BE-86FC86B85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53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A8FE-37B1-4B4A-B9A6-DA8E4B97D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50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9440-72FE-4A10-A570-A7F5597F1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60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65959-FF5A-4C27-B96B-37F3E2C58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78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7D1E-C42D-49A2-8C7F-4FBC9B807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1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3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0BFA-C45C-424D-871E-13BE1510A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55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B2E0-116B-44A0-A49A-56196F106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D2CA3-ECAD-467A-8776-424F5A04A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97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E40CE-FC0B-4D63-9E30-2F90811EB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2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9961-4605-4151-A6E0-F47338D8A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18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E992-49CF-4A7F-B8CC-753B179FD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07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6D87-5FEC-4D42-A43D-248C29E4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57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442-370C-4931-87BE-86FC86B85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6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A8FE-37B1-4B4A-B9A6-DA8E4B97D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02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9440-72FE-4A10-A570-A7F5597F1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3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56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65959-FF5A-4C27-B96B-37F3E2C58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29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7D1E-C42D-49A2-8C7F-4FBC9B807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33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0BFA-C45C-424D-871E-13BE1510A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3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B2E0-116B-44A0-A49A-56196F106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2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D2CA3-ECAD-467A-8776-424F5A04A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98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E40CE-FC0B-4D63-9E30-2F90811EB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28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9961-4605-4151-A6E0-F47338D8A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84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E992-49CF-4A7F-B8CC-753B179FD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03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6D87-5FEC-4D42-A43D-248C29E4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442-370C-4931-87BE-86FC86B85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5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88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A8FE-37B1-4B4A-B9A6-DA8E4B97D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33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9440-72FE-4A10-A570-A7F5597F1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6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65959-FF5A-4C27-B96B-37F3E2C58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47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7D1E-C42D-49A2-8C7F-4FBC9B807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584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0BFA-C45C-424D-871E-13BE1510A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59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B2E0-116B-44A0-A49A-56196F106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29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D2CA3-ECAD-467A-8776-424F5A04A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386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E40CE-FC0B-4D63-9E30-2F90811EB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8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3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8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7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A1FE-16B3-4F1E-9D69-E5725A1E6AB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9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2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2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2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AE9D1-D6F0-4354-8241-B78C7F10EC3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2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8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1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1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1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AE9D1-D6F0-4354-8241-B78C7F10EC3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9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8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8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8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AE9D1-D6F0-4354-8241-B78C7F10EC3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0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1.w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-19"/>
            <a:chExt cx="5760" cy="4377"/>
          </a:xfrm>
        </p:grpSpPr>
        <p:pic>
          <p:nvPicPr>
            <p:cNvPr id="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143000" y="389255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975515"/>
            <a:ext cx="734060" cy="706431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9963" y="1933536"/>
            <a:ext cx="74326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TOÁN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 7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Mẫu giáo lớn (5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tuổi)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5275" y="4114800"/>
            <a:ext cx="601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 2021-2022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0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54" y="1401544"/>
            <a:ext cx="99449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7893" y="3332808"/>
            <a:ext cx="968373" cy="9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67" y="1432840"/>
            <a:ext cx="99449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07" y="1432840"/>
            <a:ext cx="99449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15" y="1412428"/>
            <a:ext cx="99449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72" y="1415150"/>
            <a:ext cx="99449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71" y="1393380"/>
            <a:ext cx="99449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39" y="1374330"/>
            <a:ext cx="99449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24207" y="3320575"/>
            <a:ext cx="968373" cy="9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2578" y="3332808"/>
            <a:ext cx="968373" cy="9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60955" y="3345394"/>
            <a:ext cx="968373" cy="9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29314" y="3314092"/>
            <a:ext cx="968373" cy="9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98786" y="3320575"/>
            <a:ext cx="968373" cy="9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02429" y="3290659"/>
            <a:ext cx="968373" cy="9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0" y="1229277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01857" y="2896419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6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72267" y="2803079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0" y="2830293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65010" y="2930091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4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50699" y="2930091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5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00" y="2896419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45401" y="2942678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3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pic>
        <p:nvPicPr>
          <p:cNvPr id="49" name="Picture 35" descr="n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95800"/>
            <a:ext cx="189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5" descr="n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07" y="4517572"/>
            <a:ext cx="189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95" descr="hoa t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13869">
            <a:off x="232298" y="-166307"/>
            <a:ext cx="108958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96" descr="hoa t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99" y="0"/>
            <a:ext cx="159330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737753" y="2892078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9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  <p:bldP spid="36" grpId="0"/>
      <p:bldP spid="36" grpId="1"/>
      <p:bldP spid="37" grpId="0"/>
      <p:bldP spid="37" grpId="1"/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143000" y="685800"/>
            <a:ext cx="624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  <a:endParaRPr lang="en-US" sz="36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914400" y="1828800"/>
            <a:ext cx="78486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TAI AI TINH</a:t>
            </a:r>
            <a:endParaRPr lang="en-US" sz="36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44" name="Group 14"/>
          <p:cNvGrpSpPr>
            <a:grpSpLocks/>
          </p:cNvGrpSpPr>
          <p:nvPr/>
        </p:nvGrpSpPr>
        <p:grpSpPr bwMode="auto">
          <a:xfrm>
            <a:off x="0" y="0"/>
            <a:ext cx="9144000" cy="5189538"/>
            <a:chOff x="0" y="-19"/>
            <a:chExt cx="5760" cy="4377"/>
          </a:xfrm>
        </p:grpSpPr>
        <p:pic>
          <p:nvPicPr>
            <p:cNvPr id="1024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411867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8200" y="1257314"/>
            <a:ext cx="7239000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600" b="1" dirty="0" err="1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66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6600" b="1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5400" b="1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 BÍ MẬT</a:t>
            </a:r>
            <a:r>
              <a:rPr lang="vi-VN" sz="54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endParaRPr lang="en-US" sz="5400" b="1" i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2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kg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julmand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girl_ngonghinh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003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876800" y="0"/>
            <a:ext cx="1219200" cy="342900"/>
          </a:xfrm>
          <a:prstGeom prst="cloudCallout">
            <a:avLst>
              <a:gd name="adj1" fmla="val -36199"/>
              <a:gd name="adj2" fmla="val 5243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.VnAvant" pitchFamily="34" charset="0"/>
            </a:endParaRPr>
          </a:p>
        </p:txBody>
      </p:sp>
      <p:pic>
        <p:nvPicPr>
          <p:cNvPr id="13318" name="Picture 6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2" y="3771900"/>
            <a:ext cx="796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14752"/>
            <a:ext cx="14478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sl113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2573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apen0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28750"/>
            <a:ext cx="1143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bijen0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3357" flipH="1">
            <a:off x="7315200" y="0"/>
            <a:ext cx="16383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bijen0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954">
            <a:off x="5791200" y="0"/>
            <a:ext cx="15208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WordArt 12"/>
          <p:cNvSpPr>
            <a:spLocks noChangeArrowheads="1" noChangeShapeType="1" noTextEdit="1"/>
          </p:cNvSpPr>
          <p:nvPr/>
        </p:nvSpPr>
        <p:spPr bwMode="auto">
          <a:xfrm>
            <a:off x="228600" y="628650"/>
            <a:ext cx="8686800" cy="8001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1752600" y="1543056"/>
            <a:ext cx="6324600" cy="614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Dồi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dào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589128" y="2490400"/>
            <a:ext cx="64008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000" b="1" kern="10" dirty="0" smtClean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204781" dir="16627501" sy="50000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114300" y="3693425"/>
            <a:ext cx="89916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endParaRPr lang="en-US" sz="2000" b="1" kern="10" dirty="0" smtClean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63500" dir="19387806" algn="ctr" rotWithShape="0">
                  <a:srgbClr val="00000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28" name="Picture 16" descr="bijen0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954">
            <a:off x="685812" y="-171450"/>
            <a:ext cx="15208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8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64" grpId="0" animBg="1"/>
      <p:bldP spid="23565" grpId="0" animBg="1"/>
      <p:bldP spid="23565" grpId="1" animBg="1"/>
      <p:bldP spid="23566" grpId="0" animBg="1"/>
      <p:bldP spid="23567" grpId="0" animBg="1"/>
      <p:bldP spid="2356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5189538"/>
            <a:chOff x="0" y="-19"/>
            <a:chExt cx="5760" cy="4377"/>
          </a:xfrm>
        </p:grpSpPr>
        <p:pic>
          <p:nvPicPr>
            <p:cNvPr id="3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581073" y="1609919"/>
            <a:ext cx="8353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vi-VN" sz="54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A6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b="1" i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252&quot;&gt;&lt;object type=&quot;3&quot; unique_id=&quot;10253&quot;&gt;&lt;property id=&quot;20148&quot; value=&quot;5&quot;/&gt;&lt;property id=&quot;20300&quot; value=&quot;Slide 1&quot;/&gt;&lt;property id=&quot;20307&quot; value=&quot;256&quot;/&gt;&lt;/object&gt;&lt;object type=&quot;3&quot; unique_id=&quot;10254&quot;&gt;&lt;property id=&quot;20148&quot; value=&quot;5&quot;/&gt;&lt;property id=&quot;20300&quot; value=&quot;Slide 2&quot;/&gt;&lt;property id=&quot;20307&quot; value=&quot;257&quot;/&gt;&lt;/object&gt;&lt;object type=&quot;3&quot; unique_id=&quot;10255&quot;&gt;&lt;property id=&quot;20148&quot; value=&quot;5&quot;/&gt;&lt;property id=&quot;20300&quot; value=&quot;Slide 3&quot;/&gt;&lt;property id=&quot;20307&quot; value=&quot;258&quot;/&gt;&lt;/object&gt;&lt;object type=&quot;3&quot; unique_id=&quot;10256&quot;&gt;&lt;property id=&quot;20148&quot; value=&quot;5&quot;/&gt;&lt;property id=&quot;20300&quot; value=&quot;Slide 4&quot;/&gt;&lt;property id=&quot;20307&quot; value=&quot;262&quot;/&gt;&lt;/object&gt;&lt;object type=&quot;3&quot; unique_id=&quot;10257&quot;&gt;&lt;property id=&quot;20148&quot; value=&quot;5&quot;/&gt;&lt;property id=&quot;20300&quot; value=&quot;Slide 5&quot;/&gt;&lt;property id=&quot;20307&quot; value=&quot;261&quot;/&gt;&lt;/object&gt;&lt;object type=&quot;3&quot; unique_id=&quot;10258&quot;&gt;&lt;property id=&quot;20148&quot; value=&quot;5&quot;/&gt;&lt;property id=&quot;20300&quot; value=&quot;Slide 6&quot;/&gt;&lt;property id=&quot;20307&quot; value=&quot;263&quot;/&gt;&lt;/object&gt;&lt;object type=&quot;3&quot; unique_id=&quot;10259&quot;&gt;&lt;property id=&quot;20148&quot; value=&quot;5&quot;/&gt;&lt;property id=&quot;20300&quot; value=&quot;Slide 7&quot;/&gt;&lt;property id=&quot;20307&quot; value=&quot;265&quot;/&gt;&lt;/object&gt;&lt;/object&gt;&lt;object type=&quot;8&quot; unique_id=&quot;10268&quot;&gt;&lt;/object&gt;&lt;/object&gt;&lt;/database&gt;"/>
  <p:tag name="MMPROD_NEXTUNIQUEID" val="10013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100</Words>
  <Application>Microsoft Office PowerPoint</Application>
  <PresentationFormat>On-screen Show (16:9)</PresentationFormat>
  <Paragraphs>27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NGUYEN</dc:creator>
  <cp:lastModifiedBy>Admin</cp:lastModifiedBy>
  <cp:revision>48</cp:revision>
  <dcterms:created xsi:type="dcterms:W3CDTF">2016-10-28T13:49:12Z</dcterms:created>
  <dcterms:modified xsi:type="dcterms:W3CDTF">2022-02-17T05:54:41Z</dcterms:modified>
</cp:coreProperties>
</file>