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9" r:id="rId19"/>
    <p:sldId id="275" r:id="rId20"/>
    <p:sldId id="276" r:id="rId21"/>
    <p:sldId id="277" r:id="rId22"/>
    <p:sldId id="278" r:id="rId23"/>
    <p:sldId id="274" r:id="rId24"/>
    <p:sldId id="28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0DF40-B5D6-49E5-B823-8A8F4E12162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CDA34-F796-4255-8952-F041564901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DA34-F796-4255-8952-F041564901D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83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27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13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220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971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80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058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23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687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6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9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1CF07-8F25-43C2-B07A-65FD4186974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52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KY\Desktop\hinh-nen-powerpoint-1-3-600x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126" y="304800"/>
            <a:ext cx="87083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143000"/>
            <a:ext cx="7468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tiến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099" y="2085109"/>
            <a:ext cx="7087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HOẠT ĐỘNG KHÁM PHÁ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311" y="3470564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ĐỀ TÀI : BÉ CẦN GÌ ĐỂ LỚN LÊN VÀ KHỎE MẠNH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LỨA TUỔI: 4-5 TUỔI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LỚP: MGN B3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GIAO VIÊN: BÙI THỊ LAN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0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xmlns="" val="35599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400"/>
            <a:ext cx="9067800" cy="6705600"/>
          </a:xfrm>
        </p:spPr>
      </p:pic>
    </p:spTree>
    <p:extLst>
      <p:ext uri="{BB962C8B-B14F-4D97-AF65-F5344CB8AC3E}">
        <p14:creationId xmlns:p14="http://schemas.microsoft.com/office/powerpoint/2010/main" xmlns="" val="12588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782"/>
            <a:ext cx="9067800" cy="6837218"/>
          </a:xfrm>
        </p:spPr>
      </p:pic>
    </p:spTree>
    <p:extLst>
      <p:ext uri="{BB962C8B-B14F-4D97-AF65-F5344CB8AC3E}">
        <p14:creationId xmlns:p14="http://schemas.microsoft.com/office/powerpoint/2010/main" xmlns="" val="308183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17868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118" y="2967335"/>
            <a:ext cx="73697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6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xmlns="" val="217795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xmlns="" val="16452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067800" cy="6705600"/>
          </a:xfrm>
        </p:spPr>
      </p:pic>
    </p:spTree>
    <p:extLst>
      <p:ext uri="{BB962C8B-B14F-4D97-AF65-F5344CB8AC3E}">
        <p14:creationId xmlns:p14="http://schemas.microsoft.com/office/powerpoint/2010/main" xmlns="" val="29809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</p:spPr>
      </p:pic>
    </p:spTree>
    <p:extLst>
      <p:ext uri="{BB962C8B-B14F-4D97-AF65-F5344CB8AC3E}">
        <p14:creationId xmlns:p14="http://schemas.microsoft.com/office/powerpoint/2010/main" xmlns="" val="65328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0988" y="2967335"/>
            <a:ext cx="55420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2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246" y="2967335"/>
            <a:ext cx="91625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vitamin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khoáng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4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2428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553200"/>
          </a:xfrm>
        </p:spPr>
      </p:pic>
    </p:spTree>
    <p:extLst>
      <p:ext uri="{BB962C8B-B14F-4D97-AF65-F5344CB8AC3E}">
        <p14:creationId xmlns:p14="http://schemas.microsoft.com/office/powerpoint/2010/main" xmlns="" val="161822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29400"/>
          </a:xfrm>
        </p:spPr>
      </p:pic>
    </p:spTree>
    <p:extLst>
      <p:ext uri="{BB962C8B-B14F-4D97-AF65-F5344CB8AC3E}">
        <p14:creationId xmlns:p14="http://schemas.microsoft.com/office/powerpoint/2010/main" xmlns="" val="326553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e-mam-non-tap-the-du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93837"/>
            <a:ext cx="9144000" cy="5364163"/>
          </a:xfrm>
        </p:spPr>
      </p:pic>
      <p:sp>
        <p:nvSpPr>
          <p:cNvPr id="7" name="TextBox 6"/>
          <p:cNvSpPr txBox="1"/>
          <p:nvPr/>
        </p:nvSpPr>
        <p:spPr>
          <a:xfrm>
            <a:off x="30480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002060"/>
                </a:solidFill>
              </a:rPr>
              <a:t>Ngoài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ra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chúng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mình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cần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phải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rèn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luyện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thể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dục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thể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thao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để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có</a:t>
            </a:r>
            <a:r>
              <a:rPr lang="en-US" sz="2400" i="1" dirty="0" smtClean="0">
                <a:solidFill>
                  <a:srgbClr val="002060"/>
                </a:solidFill>
              </a:rPr>
              <a:t> 1 </a:t>
            </a:r>
            <a:r>
              <a:rPr lang="en-US" sz="2400" i="1" dirty="0" err="1" smtClean="0">
                <a:solidFill>
                  <a:srgbClr val="002060"/>
                </a:solidFill>
              </a:rPr>
              <a:t>cơ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thể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khỏe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mạnh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nhé</a:t>
            </a:r>
            <a:r>
              <a:rPr lang="en-US" sz="2400" i="1" dirty="0" smtClean="0">
                <a:solidFill>
                  <a:srgbClr val="002060"/>
                </a:solidFill>
              </a:rPr>
              <a:t>!</a:t>
            </a:r>
            <a:endParaRPr lang="en-US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1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585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627322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002060"/>
                </a:solidFill>
              </a:rPr>
              <a:t>Vui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chơi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lành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mạnh</a:t>
            </a:r>
            <a:endParaRPr lang="en-US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3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52400"/>
            <a:ext cx="82296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633478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002060"/>
                </a:solidFill>
              </a:rPr>
              <a:t>Và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đi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ngủ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đúng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giờ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nhé</a:t>
            </a:r>
            <a:r>
              <a:rPr lang="en-US" sz="2800" i="1" dirty="0" smtClean="0">
                <a:solidFill>
                  <a:srgbClr val="002060"/>
                </a:solidFill>
              </a:rPr>
              <a:t>!</a:t>
            </a:r>
            <a:endParaRPr lang="en-US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4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9" y="76200"/>
            <a:ext cx="4468091" cy="3619500"/>
          </a:xfrm>
        </p:spPr>
      </p:pic>
      <p:pic>
        <p:nvPicPr>
          <p:cNvPr id="1026" name="Picture 2" descr="C:\Users\SKY\Desktop\Rau-muống-Tieudungxanh.vn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81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KY\Desktop\a17-sup-lo-xan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19475"/>
            <a:ext cx="45815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KY\Desktop\rau-bap-ca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19475"/>
            <a:ext cx="4571999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438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0"/>
            <a:ext cx="4475019" cy="6857999"/>
          </a:xfrm>
        </p:spPr>
      </p:pic>
      <p:pic>
        <p:nvPicPr>
          <p:cNvPr id="2050" name="Picture 2" descr="C:\Users\SKY\Desktop\an-bi-do-co-beo-khong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843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710" y="27708"/>
            <a:ext cx="4656860" cy="3172691"/>
          </a:xfrm>
        </p:spPr>
      </p:pic>
      <p:pic>
        <p:nvPicPr>
          <p:cNvPr id="3074" name="Picture 2" descr="C:\Users\SKY\Desktop\cong-dung-qua-c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3200400"/>
            <a:ext cx="4610100" cy="363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KY\Desktop\hat-giong-du-du3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043238"/>
            <a:ext cx="45148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KY\Desktop\kiwi_xab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150" y="0"/>
            <a:ext cx="4514850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417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0147" y="2967335"/>
            <a:ext cx="39437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4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0"/>
            <a:ext cx="8915400" cy="6858000"/>
          </a:xfrm>
        </p:spPr>
      </p:pic>
    </p:spTree>
    <p:extLst>
      <p:ext uri="{BB962C8B-B14F-4D97-AF65-F5344CB8AC3E}">
        <p14:creationId xmlns:p14="http://schemas.microsoft.com/office/powerpoint/2010/main" xmlns="" val="386965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xmlns="" val="225646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67800" cy="6781800"/>
          </a:xfrm>
        </p:spPr>
      </p:pic>
    </p:spTree>
    <p:extLst>
      <p:ext uri="{BB962C8B-B14F-4D97-AF65-F5344CB8AC3E}">
        <p14:creationId xmlns:p14="http://schemas.microsoft.com/office/powerpoint/2010/main" xmlns="" val="1006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96</Words>
  <Application>Microsoft Office PowerPoint</Application>
  <PresentationFormat>On-screen Show (4:3)</PresentationFormat>
  <Paragraphs>16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</dc:creator>
  <cp:lastModifiedBy>Windows User</cp:lastModifiedBy>
  <cp:revision>13</cp:revision>
  <dcterms:created xsi:type="dcterms:W3CDTF">2019-10-24T00:32:59Z</dcterms:created>
  <dcterms:modified xsi:type="dcterms:W3CDTF">2020-03-31T02:13:15Z</dcterms:modified>
</cp:coreProperties>
</file>