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44" r:id="rId7"/>
    <p:sldMasterId id="2147483756" r:id="rId8"/>
  </p:sldMasterIdLst>
  <p:sldIdLst>
    <p:sldId id="264" r:id="rId9"/>
    <p:sldId id="262" r:id="rId10"/>
    <p:sldId id="266" r:id="rId11"/>
    <p:sldId id="268" r:id="rId12"/>
    <p:sldId id="283" r:id="rId13"/>
    <p:sldId id="285" r:id="rId14"/>
    <p:sldId id="287" r:id="rId15"/>
    <p:sldId id="265" r:id="rId16"/>
    <p:sldId id="281" r:id="rId17"/>
    <p:sldId id="270" r:id="rId18"/>
    <p:sldId id="277" r:id="rId19"/>
    <p:sldId id="278" r:id="rId20"/>
    <p:sldId id="273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93AE-DA1D-45A5-BA3F-4811D421F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9771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0B2B-5804-4938-8EF2-FCBEEBDCC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5696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5822-5BA6-4715-AC4D-E35183E61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9754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DB5C-CC09-4C95-AFCA-F8D86DD4F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16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7B2B-C066-4488-9A7A-698804223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7964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D7B3-7FCC-44E7-BCAD-55FF35388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1315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0618-1248-44AB-9C89-B6769E216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7564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28FD-0433-4FFA-95C4-92F9FE6ED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1228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1BD1-DFAC-4809-B2D2-986DB87AD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3131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1FEE-C8A9-40D1-A97A-C2AE8598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083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8BC3-64CA-4268-876F-FFCD76561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0095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93AE-DA1D-45A5-BA3F-4811D421F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8628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0B2B-5804-4938-8EF2-FCBEEBDCC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9226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5822-5BA6-4715-AC4D-E35183E61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7338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DB5C-CC09-4C95-AFCA-F8D86DD4F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9276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7B2B-C066-4488-9A7A-698804223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05247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D7B3-7FCC-44E7-BCAD-55FF35388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65710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0618-1248-44AB-9C89-B6769E216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6611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28FD-0433-4FFA-95C4-92F9FE6ED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7006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1BD1-DFAC-4809-B2D2-986DB87AD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3782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1FEE-C8A9-40D1-A97A-C2AE8598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0286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8BC3-64CA-4268-876F-FFCD76561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7598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93AE-DA1D-45A5-BA3F-4811D421F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21197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0B2B-5804-4938-8EF2-FCBEEBDCC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2359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5822-5BA6-4715-AC4D-E35183E61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83558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DB5C-CC09-4C95-AFCA-F8D86DD4F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49731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7B2B-C066-4488-9A7A-698804223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5191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D7B3-7FCC-44E7-BCAD-55FF35388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9767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0618-1248-44AB-9C89-B6769E216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0573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28FD-0433-4FFA-95C4-92F9FE6ED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22712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1BD1-DFAC-4809-B2D2-986DB87AD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49606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1FEE-C8A9-40D1-A97A-C2AE8598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64253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8BC3-64CA-4268-876F-FFCD76561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726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93AE-DA1D-45A5-BA3F-4811D421F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6305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0B2B-5804-4938-8EF2-FCBEEBDCC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3612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5822-5BA6-4715-AC4D-E35183E61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25821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DB5C-CC09-4C95-AFCA-F8D86DD4F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03485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7B2B-C066-4488-9A7A-698804223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1390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D7B3-7FCC-44E7-BCAD-55FF35388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6305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0618-1248-44AB-9C89-B6769E216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97375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28FD-0433-4FFA-95C4-92F9FE6ED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10249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1BD1-DFAC-4809-B2D2-986DB87AD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87099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1FEE-C8A9-40D1-A97A-C2AE8598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94298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8BC3-64CA-4268-876F-FFCD76561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32766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93AE-DA1D-45A5-BA3F-4811D421F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8611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0B2B-5804-4938-8EF2-FCBEEBDCC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7815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5822-5BA6-4715-AC4D-E35183E61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79032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DB5C-CC09-4C95-AFCA-F8D86DD4F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3874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7B2B-C066-4488-9A7A-698804223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0771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D7B3-7FCC-44E7-BCAD-55FF35388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27129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0618-1248-44AB-9C89-B6769E216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46903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28FD-0433-4FFA-95C4-92F9FE6ED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47561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1BD1-DFAC-4809-B2D2-986DB87AD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1579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1FEE-C8A9-40D1-A97A-C2AE8598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4049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8BC3-64CA-4268-876F-FFCD76561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63927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93AE-DA1D-45A5-BA3F-4811D421F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2320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0B2B-5804-4938-8EF2-FCBEEBDCC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45895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5822-5BA6-4715-AC4D-E35183E61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2645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DB5C-CC09-4C95-AFCA-F8D86DD4F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2708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7B2B-C066-4488-9A7A-698804223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42694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D7B3-7FCC-44E7-BCAD-55FF35388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96933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0618-1248-44AB-9C89-B6769E216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71865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28FD-0433-4FFA-95C4-92F9FE6ED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09301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1BD1-DFAC-4809-B2D2-986DB87AD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65449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1FEE-C8A9-40D1-A97A-C2AE8598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47251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8BC3-64CA-4268-876F-FFCD76561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14998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93AE-DA1D-45A5-BA3F-4811D421F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2872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0B2B-5804-4938-8EF2-FCBEEBDCC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0313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5822-5BA6-4715-AC4D-E35183E61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8227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DB5C-CC09-4C95-AFCA-F8D86DD4F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94286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7B2B-C066-4488-9A7A-698804223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6924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D7B3-7FCC-44E7-BCAD-55FF35388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29737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0618-1248-44AB-9C89-B6769E216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24650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28FD-0433-4FFA-95C4-92F9FE6ED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24253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1BD1-DFAC-4809-B2D2-986DB87AD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62273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1FEE-C8A9-40D1-A97A-C2AE8598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19210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8BC3-64CA-4268-876F-FFCD76561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0419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59413-D3E9-4B8F-B823-AD7B5F76F885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B72E-9CD8-4150-AE7E-DA746829352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6AD1E-2445-4F34-91C9-AD37BC938DF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4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6AD1E-2445-4F34-91C9-AD37BC938DF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7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6AD1E-2445-4F34-91C9-AD37BC938DF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45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6AD1E-2445-4F34-91C9-AD37BC938DF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31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6AD1E-2445-4F34-91C9-AD37BC938DF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2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6AD1E-2445-4F34-91C9-AD37BC938DF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67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6AD1E-2445-4F34-91C9-AD37BC938DF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10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2" name="Picture 4" descr="Penguin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251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293" name="Picture 5" descr="Penguin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2251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294" name="Picture 6" descr="Penguin-04-june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2187575" cy="2514600"/>
          </a:xfrm>
          <a:noFill/>
        </p:spPr>
      </p:pic>
      <p:pic>
        <p:nvPicPr>
          <p:cNvPr id="2053" name="Picture 7" descr="Hinh nen dong  1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857224" y="3500438"/>
            <a:ext cx="828677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5.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000108"/>
            <a:ext cx="7143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64318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051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051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38" y="4714884"/>
            <a:ext cx="600079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Lứa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: 3- 4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: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Huyền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482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505200" y="1295400"/>
            <a:ext cx="2133600" cy="4068763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0" b="1" dirty="0" smtClean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560260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4" name="Cloud 3"/>
          <p:cNvSpPr/>
          <p:nvPr/>
        </p:nvSpPr>
        <p:spPr>
          <a:xfrm>
            <a:off x="1905000" y="3352800"/>
            <a:ext cx="4800600" cy="34290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4724400" y="76200"/>
            <a:ext cx="4419600" cy="34290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-76200" y="76200"/>
            <a:ext cx="4724400" cy="3429000"/>
          </a:xfrm>
          <a:prstGeom prst="cloud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7" name="Content Placeholder 6" descr="1771241-red-hibiscus-isolated-on-the-white-backgroun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81771" y="3851121"/>
            <a:ext cx="1547353" cy="1935333"/>
          </a:xfrm>
        </p:spPr>
      </p:pic>
      <p:pic>
        <p:nvPicPr>
          <p:cNvPr id="8" name="Content Placeholder 6" descr="1771241-red-hibiscus-isolated-on-the-white-back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34346" y="3851121"/>
            <a:ext cx="1547353" cy="193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09711" y="762000"/>
            <a:ext cx="1925201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30073" y="609600"/>
            <a:ext cx="154181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06273" y="1828800"/>
            <a:ext cx="154181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97878" y="679450"/>
            <a:ext cx="154181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395375" y="1828800"/>
            <a:ext cx="1548426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4181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304800"/>
            <a:ext cx="4419600" cy="3124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648200" y="304800"/>
            <a:ext cx="4419600" cy="3124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286000" y="3505200"/>
            <a:ext cx="4419600" cy="3124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57200"/>
            <a:ext cx="1746447" cy="2069726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23902" y="533731"/>
            <a:ext cx="1746447" cy="206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2161" y="762000"/>
            <a:ext cx="166143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98079" y="3617954"/>
            <a:ext cx="1623874" cy="1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70726" y="5123997"/>
            <a:ext cx="1623874" cy="1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17224" y="3612306"/>
            <a:ext cx="1623874" cy="1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453" y="5067300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3046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3"/>
          <p:cNvSpPr/>
          <p:nvPr/>
        </p:nvSpPr>
        <p:spPr>
          <a:xfrm>
            <a:off x="4494213" y="2971800"/>
            <a:ext cx="15557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Heart 4"/>
          <p:cNvSpPr/>
          <p:nvPr/>
        </p:nvSpPr>
        <p:spPr>
          <a:xfrm>
            <a:off x="76200" y="-26988"/>
            <a:ext cx="4953000" cy="4903788"/>
          </a:xfrm>
          <a:prstGeom prst="hear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4419600" y="2438400"/>
            <a:ext cx="4724400" cy="4572000"/>
          </a:xfrm>
          <a:prstGeom prst="hear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7823" y="762000"/>
            <a:ext cx="136784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913833" y="3502673"/>
            <a:ext cx="1640934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34606" y="3541712"/>
            <a:ext cx="1640934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84983" y="4874452"/>
            <a:ext cx="1640934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57008" y="1033237"/>
            <a:ext cx="136784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93989" y="4848200"/>
            <a:ext cx="1640934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8779" y="2514600"/>
            <a:ext cx="136784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4535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2232248" cy="23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071546"/>
            <a:ext cx="2376008" cy="251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214422"/>
            <a:ext cx="2232248" cy="23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752" y="1214422"/>
            <a:ext cx="2232248" cy="23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1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2000264" cy="24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214422"/>
            <a:ext cx="2223440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214422"/>
            <a:ext cx="1968940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412" y="1214422"/>
            <a:ext cx="2152588" cy="24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8173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2133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000108"/>
            <a:ext cx="2133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000108"/>
            <a:ext cx="2133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00108"/>
            <a:ext cx="2133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5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3"/>
          <p:cNvSpPr/>
          <p:nvPr/>
        </p:nvSpPr>
        <p:spPr>
          <a:xfrm>
            <a:off x="4494213" y="2971800"/>
            <a:ext cx="15557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Heart 4"/>
          <p:cNvSpPr/>
          <p:nvPr/>
        </p:nvSpPr>
        <p:spPr>
          <a:xfrm>
            <a:off x="76200" y="-26988"/>
            <a:ext cx="4953000" cy="4903788"/>
          </a:xfrm>
          <a:prstGeom prst="hear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4419600" y="2438400"/>
            <a:ext cx="4724400" cy="4572000"/>
          </a:xfrm>
          <a:prstGeom prst="hear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3806" y="762000"/>
            <a:ext cx="1775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18883" y="3567994"/>
            <a:ext cx="92818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60232" y="3567994"/>
            <a:ext cx="92818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16469" y="1524000"/>
            <a:ext cx="1775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9788" y="3584823"/>
            <a:ext cx="92818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785" y="3584823"/>
            <a:ext cx="9271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4391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4" name="Cloud 3"/>
          <p:cNvSpPr/>
          <p:nvPr/>
        </p:nvSpPr>
        <p:spPr>
          <a:xfrm>
            <a:off x="1905000" y="3352800"/>
            <a:ext cx="4800600" cy="34290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4724400" y="76200"/>
            <a:ext cx="4419600" cy="34290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-76200" y="76200"/>
            <a:ext cx="4724400" cy="3429000"/>
          </a:xfrm>
          <a:prstGeom prst="cloud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7" name="Content Placeholder 6" descr="1771241-red-hibiscus-isolated-on-the-white-backgroun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81771" y="3851121"/>
            <a:ext cx="1547353" cy="1935333"/>
          </a:xfrm>
        </p:spPr>
      </p:pic>
      <p:pic>
        <p:nvPicPr>
          <p:cNvPr id="8" name="Content Placeholder 6" descr="1771241-red-hibiscus-isolated-on-the-white-back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34346" y="3851121"/>
            <a:ext cx="1547353" cy="193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09711" y="762000"/>
            <a:ext cx="1925201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30073" y="609600"/>
            <a:ext cx="154181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06273" y="1828800"/>
            <a:ext cx="154181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97878" y="679450"/>
            <a:ext cx="154181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395375" y="1828800"/>
            <a:ext cx="1548426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4181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" y="304800"/>
            <a:ext cx="4419600" cy="3124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648200" y="304800"/>
            <a:ext cx="4419600" cy="3124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286000" y="3505200"/>
            <a:ext cx="4419600" cy="3124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57200"/>
            <a:ext cx="1746447" cy="2069726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23902" y="533731"/>
            <a:ext cx="1746447" cy="206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2161" y="762000"/>
            <a:ext cx="166143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98079" y="3617954"/>
            <a:ext cx="1623874" cy="1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70726" y="5123997"/>
            <a:ext cx="1623874" cy="1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17224" y="3612306"/>
            <a:ext cx="1623874" cy="1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453" y="5067300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3046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13"/>
          <p:cNvSpPr txBox="1">
            <a:spLocks noChangeArrowheads="1"/>
          </p:cNvSpPr>
          <p:nvPr/>
        </p:nvSpPr>
        <p:spPr bwMode="auto">
          <a:xfrm flipH="1" flipV="1">
            <a:off x="8229600" y="5867400"/>
            <a:ext cx="4572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17200" b="1" smtClean="0">
              <a:solidFill>
                <a:srgbClr val="FF0000"/>
              </a:solidFill>
            </a:endParaRP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 flipH="1">
            <a:off x="9677400" y="6172200"/>
            <a:ext cx="1841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18900" b="1" smtClean="0">
              <a:solidFill>
                <a:srgbClr val="FF0000"/>
              </a:solidFill>
            </a:endParaRP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999980"/>
            <a:ext cx="1637655" cy="18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9640" y="2071678"/>
            <a:ext cx="1154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</a:rPr>
              <a:t>5</a:t>
            </a:r>
            <a:endParaRPr lang="en-US" sz="13800" b="1" dirty="0">
              <a:solidFill>
                <a:srgbClr val="0070C0"/>
              </a:solidFill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00826" y="2000240"/>
            <a:ext cx="1637655" cy="18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57752" y="2000240"/>
            <a:ext cx="1637655" cy="18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86116" y="2000240"/>
            <a:ext cx="1637655" cy="18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43042" y="2000240"/>
            <a:ext cx="1637655" cy="18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593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13"/>
          <p:cNvSpPr txBox="1">
            <a:spLocks noChangeArrowheads="1"/>
          </p:cNvSpPr>
          <p:nvPr/>
        </p:nvSpPr>
        <p:spPr bwMode="auto">
          <a:xfrm flipH="1" flipV="1">
            <a:off x="8229600" y="5867400"/>
            <a:ext cx="4572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17200" b="1" smtClean="0">
              <a:solidFill>
                <a:srgbClr val="FF0000"/>
              </a:solidFill>
            </a:endParaRP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 flipH="1">
            <a:off x="9677400" y="6172200"/>
            <a:ext cx="1841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18900" b="1" smtClean="0">
              <a:solidFill>
                <a:srgbClr val="FF0000"/>
              </a:solidFill>
            </a:endParaRP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235852"/>
            <a:ext cx="1637655" cy="13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9640" y="2071678"/>
            <a:ext cx="1154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</a:rPr>
              <a:t>5</a:t>
            </a:r>
            <a:endParaRPr lang="en-US" sz="13800" b="1" dirty="0">
              <a:solidFill>
                <a:srgbClr val="0070C0"/>
              </a:solidFill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00826" y="2236112"/>
            <a:ext cx="1637655" cy="13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57752" y="2236112"/>
            <a:ext cx="1637655" cy="13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86116" y="2236112"/>
            <a:ext cx="1637655" cy="13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3042" y="2236112"/>
            <a:ext cx="1637655" cy="13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593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50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6_Default Design</vt:lpstr>
      <vt:lpstr>7_Default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MAY2</cp:lastModifiedBy>
  <cp:revision>19</cp:revision>
  <dcterms:created xsi:type="dcterms:W3CDTF">2017-04-04T04:05:52Z</dcterms:created>
  <dcterms:modified xsi:type="dcterms:W3CDTF">2019-04-10T11:40:54Z</dcterms:modified>
</cp:coreProperties>
</file>