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79" r:id="rId3"/>
    <p:sldId id="385" r:id="rId4"/>
    <p:sldId id="386" r:id="rId5"/>
    <p:sldId id="387" r:id="rId6"/>
    <p:sldId id="381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265" r:id="rId16"/>
    <p:sldId id="384" r:id="rId17"/>
  </p:sldIdLst>
  <p:sldSz cx="9144000" cy="6858000" type="screen4x3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01" autoAdjust="0"/>
    <p:restoredTop sz="94660"/>
  </p:normalViewPr>
  <p:slideViewPr>
    <p:cSldViewPr>
      <p:cViewPr>
        <p:scale>
          <a:sx n="75" d="100"/>
          <a:sy n="75" d="100"/>
        </p:scale>
        <p:origin x="-2772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49ECD-F6B1-4E82-9611-4211F317AA1A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20D0-37E1-4FF7-9A2C-624622BF4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63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2F02-CCF9-476B-9FA8-A79404983CF2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86ED-5E71-4405-9CC0-CFE9418D558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://i.imgur.com/1PTHD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00042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vi-VN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571612"/>
            <a:ext cx="77724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PT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HĐKP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ăn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(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rau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ngót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rau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bắp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cải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 – 25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phút</a:t>
            </a:r>
            <a:endParaRPr lang="en-US" sz="3000" b="1" i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GV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Thu </a:t>
            </a:r>
            <a:r>
              <a:rPr lang="en-US" sz="3000" b="1" i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Hằng</a:t>
            </a:r>
            <a:endParaRPr lang="en-US" sz="3000" b="1" i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VuongThu\Desktop\tim hieu rau an la\bap cai 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71400"/>
            <a:ext cx="7344816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187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VuongThu\Desktop\tim hieu rau an la\bap cai l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92" y="332656"/>
            <a:ext cx="77990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449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VuongThu\Desktop\tim hieu rau an la\dua bap c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200800" cy="60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651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VuongThu\Desktop\tim hieu rau an la\bap cai 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3204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uongThu\Desktop\tim hieu rau an la\khoai 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822" y="511324"/>
            <a:ext cx="440017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349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VuongThu\Desktop\tim hieu rau an la\ca ch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42088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uongThu\Desktop\tim hieu rau an la\ca r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511" y="3808363"/>
            <a:ext cx="3308539" cy="208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VuongThu\Desktop\tim hieu rau an la\ca t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46227"/>
            <a:ext cx="288032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VuongThu\Desktop\tim hieu rau an la\qua ba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88640"/>
            <a:ext cx="23241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VuongThu\Desktop\tim hieu rau an la\qua b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77" y="188640"/>
            <a:ext cx="298016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VuongThu\Desktop\tim hieu rau an la\qua muo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88640"/>
            <a:ext cx="2762250" cy="21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561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22" name="Picture 2" descr="http://www.vectordep.vn/psd/uploads/shops/2013_01/khunghinh/khunghinhhoa2/1079_Vectordepvn_khunghinh_hoa_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32"/>
            <a:ext cx="9144000" cy="90726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7158" y="2428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Luyện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tập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TC: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Đội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nhất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Tập</a:t>
            </a:r>
            <a:r>
              <a:rPr lang="en-US" sz="8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thể</a:t>
            </a:r>
            <a:r>
              <a:rPr lang="en-US" sz="8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lớp</a:t>
            </a:r>
            <a:r>
              <a:rPr lang="en-US" sz="8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C1</a:t>
            </a:r>
            <a:endParaRPr kumimoji="0" lang="vi-VN" sz="8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VuongThu\Desktop\New folder\IMG_5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1520"/>
            <a:ext cx="9433048" cy="7045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http://hinh.trochoivui.com/data/media/54/khunghin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620688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err="1" smtClean="0"/>
              <a:t>Ổn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định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chức</a:t>
            </a:r>
            <a:r>
              <a:rPr lang="en-US" sz="3600" b="1" dirty="0" smtClean="0"/>
              <a:t>:</a:t>
            </a:r>
          </a:p>
          <a:p>
            <a:pPr marL="742950" indent="-742950">
              <a:buFontTx/>
              <a:buChar char="-"/>
            </a:pP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đố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:</a:t>
            </a:r>
          </a:p>
          <a:p>
            <a:pPr marL="742950" indent="-742950">
              <a:buFontTx/>
              <a:buChar char="-"/>
            </a:pP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Củ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 </a:t>
            </a:r>
            <a:r>
              <a:rPr lang="en-US" dirty="0" err="1" smtClean="0"/>
              <a:t>thỏ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VuongThu\Desktop\tim hieu rau an la\ca 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336" y="548680"/>
            <a:ext cx="755598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15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cà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vỏ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Luộc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bung </a:t>
            </a:r>
            <a:r>
              <a:rPr lang="en-US" dirty="0" err="1" smtClean="0"/>
              <a:t>xào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41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VuongThu\Desktop\tim hieu rau an la\ca ch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36" y="620688"/>
            <a:ext cx="8784976" cy="54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297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http://hinh.trochoivui.com/data/media/54/khunghin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620688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 smtClean="0"/>
              <a:t>2. </a:t>
            </a:r>
            <a:r>
              <a:rPr lang="en-US" sz="3600" b="1" dirty="0" err="1" smtClean="0"/>
              <a:t>Dạy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mới</a:t>
            </a:r>
            <a:endParaRPr lang="en-US" sz="3600" b="1" dirty="0" smtClean="0"/>
          </a:p>
          <a:p>
            <a:pPr marL="742950" indent="-742950"/>
            <a:endParaRPr lang="en-US" sz="3200" i="1" dirty="0"/>
          </a:p>
        </p:txBody>
      </p:sp>
      <p:pic>
        <p:nvPicPr>
          <p:cNvPr id="3074" name="Picture 2" descr="C:\Users\VuongThu\Desktop\tim hieu rau an la\rau ng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596" y="1412776"/>
            <a:ext cx="64919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VuongThu\Desktop\tim hieu rau an la\canh rau 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1520"/>
            <a:ext cx="6840760" cy="56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54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VuongThu\Desktop\tim hieu rau an la\canh tom rau 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16824" cy="55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432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VuongThu\Desktop\tim hieu rau an la\bap c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560840" cy="65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8116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ường mầm non Bồ Đề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5 - &amp;quot;         &amp;quot;&quot;/&gt;&lt;property id=&quot;20307&quot; value=&quot;258&quot;/&gt;&lt;/object&gt;&lt;object type=&quot;3&quot; unique_id=&quot;10007&quot;&gt;&lt;property id=&quot;20148&quot; value=&quot;5&quot;/&gt;&lt;property id=&quot;20300&quot; value=&quot;Slide 6 - &amp;quot;&amp;#x0D;&amp;#x0A;&amp;#x0D;&amp;#x0A;Nhµ tr­êng tæ chøc  cho trẻ ¨n Buffet 2 lÇn / n¨m.&amp;#x0D;&amp;#x0A;&amp;#x0D;&amp;#x0A;&amp;quot;&quot;/&gt;&lt;property id=&quot;20307&quot; value=&quot;268&quot;/&gt;&lt;/object&gt;&lt;object type=&quot;3&quot; unique_id=&quot;10008&quot;&gt;&lt;property id=&quot;20148&quot; value=&quot;5&quot;/&gt;&lt;property id=&quot;20300&quot; value=&quot;Slide 7&quot;/&gt;&lt;property id=&quot;20307&quot; value=&quot;272&quot;/&gt;&lt;/object&gt;&lt;object type=&quot;3&quot; unique_id=&quot;10009&quot;&gt;&lt;property id=&quot;20148&quot; value=&quot;5&quot;/&gt;&lt;property id=&quot;20300&quot; value=&quot;Slide 8&quot;/&gt;&lt;property id=&quot;20307&quot; value=&quot;269&quot;/&gt;&lt;/object&gt;&lt;object type=&quot;3&quot; unique_id=&quot;10010&quot;&gt;&lt;property id=&quot;20148&quot; value=&quot;5&quot;/&gt;&lt;property id=&quot;20300&quot; value=&quot;Slide 9&quot;/&gt;&lt;property id=&quot;20307&quot; value=&quot;273&quot;/&gt;&lt;/object&gt;&lt;object type=&quot;3&quot; unique_id=&quot;10012&quot;&gt;&lt;property id=&quot;20148&quot; value=&quot;5&quot;/&gt;&lt;property id=&quot;20300&quot; value=&quot;Slide 10 - &amp;quot;Giới thiệu về &amp;#x0D;&amp;#x0A;trường mầm non Bồ Đề của bé&amp;quot;&quot;/&gt;&lt;property id=&quot;20307&quot; value=&quot;260&quot;/&gt;&lt;/object&gt;&lt;object type=&quot;3&quot; unique_id=&quot;10013&quot;&gt;&lt;property id=&quot;20148&quot; value=&quot;5&quot;/&gt;&lt;property id=&quot;20300&quot; value=&quot;Slide 15&quot;/&gt;&lt;property id=&quot;20307&quot; value=&quot;261&quot;/&gt;&lt;/object&gt;&lt;object type=&quot;3&quot; unique_id=&quot;10014&quot;&gt;&lt;property id=&quot;20148&quot; value=&quot;5&quot;/&gt;&lt;property id=&quot;20300&quot; value=&quot;Slide 16&quot;/&gt;&lt;property id=&quot;20307&quot; value=&quot;267&quot;/&gt;&lt;/object&gt;&lt;object type=&quot;3&quot; unique_id=&quot;10015&quot;&gt;&lt;property id=&quot;20148&quot; value=&quot;5&quot;/&gt;&lt;property id=&quot;20300&quot; value=&quot;Slide 17 - &amp;quot;&amp;#x0D;&amp;#x0A;Bếp ăn của trường&amp;#x0D;&amp;#x0A;&amp;quot;&quot;/&gt;&lt;property id=&quot;20307&quot; value=&quot;274&quot;/&gt;&lt;/object&gt;&lt;object type=&quot;3&quot; unique_id=&quot;10016&quot;&gt;&lt;property id=&quot;20148&quot; value=&quot;5&quot;/&gt;&lt;property id=&quot;20300&quot; value=&quot;Slide 18&quot;/&gt;&lt;property id=&quot;20307&quot; value=&quot;270&quot;/&gt;&lt;/object&gt;&lt;object type=&quot;3&quot; unique_id=&quot;10017&quot;&gt;&lt;property id=&quot;20148&quot; value=&quot;5&quot;/&gt;&lt;property id=&quot;20300&quot; value=&quot;Slide 21&quot;/&gt;&lt;property id=&quot;20307&quot; value=&quot;262&quot;/&gt;&lt;/object&gt;&lt;object type=&quot;3&quot; unique_id=&quot;10020&quot;&gt;&lt;property id=&quot;20148&quot; value=&quot;5&quot;/&gt;&lt;property id=&quot;20300&quot; value=&quot;Slide 23&quot;/&gt;&lt;property id=&quot;20307&quot; value=&quot;278&quot;/&gt;&lt;/object&gt;&lt;object type=&quot;3&quot; unique_id=&quot;10021&quot;&gt;&lt;property id=&quot;20148&quot; value=&quot;5&quot;/&gt;&lt;property id=&quot;20300&quot; value=&quot;Slide 24&quot;/&gt;&lt;property id=&quot;20307&quot; value=&quot;279&quot;/&gt;&lt;/object&gt;&lt;object type=&quot;3&quot; unique_id=&quot;10022&quot;&gt;&lt;property id=&quot;20148&quot; value=&quot;5&quot;/&gt;&lt;property id=&quot;20300&quot; value=&quot;Slide 28&quot;/&gt;&lt;property id=&quot;20307&quot; value=&quot;265&quot;/&gt;&lt;/object&gt;&lt;object type=&quot;3&quot; unique_id=&quot;10023&quot;&gt;&lt;property id=&quot;20148&quot; value=&quot;5&quot;/&gt;&lt;property id=&quot;20300&quot; value=&quot;Slide 30&quot;/&gt;&lt;property id=&quot;20307&quot; value=&quot;275&quot;/&gt;&lt;/object&gt;&lt;object type=&quot;3&quot; unique_id=&quot;10024&quot;&gt;&lt;property id=&quot;20148&quot; value=&quot;5&quot;/&gt;&lt;property id=&quot;20300&quot; value=&quot;Slide 31&quot;/&gt;&lt;property id=&quot;20307&quot; value=&quot;276&quot;/&gt;&lt;/object&gt;&lt;object type=&quot;3&quot; unique_id=&quot;10025&quot;&gt;&lt;property id=&quot;20148&quot; value=&quot;5&quot;/&gt;&lt;property id=&quot;20300&quot; value=&quot;Slide 32&quot;/&gt;&lt;property id=&quot;20307&quot; value=&quot;277&quot;/&gt;&lt;/object&gt;&lt;object type=&quot;3&quot; unique_id=&quot;10026&quot;&gt;&lt;property id=&quot;20148&quot; value=&quot;5&quot;/&gt;&lt;property id=&quot;20300&quot; value=&quot;Slide 33&quot;/&gt;&lt;property id=&quot;20307&quot; value=&quot;280&quot;/&gt;&lt;/object&gt;&lt;object type=&quot;3&quot; unique_id=&quot;10027&quot;&gt;&lt;property id=&quot;20148&quot; value=&quot;5&quot;/&gt;&lt;property id=&quot;20300&quot; value=&quot;Slide 34&quot;/&gt;&lt;property id=&quot;20307&quot; value=&quot;281&quot;/&gt;&lt;/object&gt;&lt;object type=&quot;3&quot; unique_id=&quot;10028&quot;&gt;&lt;property id=&quot;20148&quot; value=&quot;5&quot;/&gt;&lt;property id=&quot;20300&quot; value=&quot;Slide 35&quot;/&gt;&lt;property id=&quot;20307&quot; value=&quot;284&quot;/&gt;&lt;/object&gt;&lt;object type=&quot;3&quot; unique_id=&quot;10029&quot;&gt;&lt;property id=&quot;20148&quot; value=&quot;5&quot;/&gt;&lt;property id=&quot;20300&quot; value=&quot;Slide 36&quot;/&gt;&lt;property id=&quot;20307&quot; value=&quot;285&quot;/&gt;&lt;/object&gt;&lt;object type=&quot;3&quot; unique_id=&quot;10030&quot;&gt;&lt;property id=&quot;20148&quot; value=&quot;5&quot;/&gt;&lt;property id=&quot;20300&quot; value=&quot;Slide 37&quot;/&gt;&lt;property id=&quot;20307&quot; value=&quot;286&quot;/&gt;&lt;/object&gt;&lt;object type=&quot;3&quot; unique_id=&quot;10031&quot;&gt;&lt;property id=&quot;20148&quot; value=&quot;5&quot;/&gt;&lt;property id=&quot;20300&quot; value=&quot;Slide 38&quot;/&gt;&lt;property id=&quot;20307&quot; value=&quot;283&quot;/&gt;&lt;/object&gt;&lt;object type=&quot;3&quot; unique_id=&quot;10032&quot;&gt;&lt;property id=&quot;20148&quot; value=&quot;5&quot;/&gt;&lt;property id=&quot;20300&quot; value=&quot;Slide 39&quot;/&gt;&lt;property id=&quot;20307&quot; value=&quot;287&quot;/&gt;&lt;/object&gt;&lt;object type=&quot;3&quot; unique_id=&quot;10033&quot;&gt;&lt;property id=&quot;20148&quot; value=&quot;5&quot;/&gt;&lt;property id=&quot;20300&quot; value=&quot;Slide 40&quot;/&gt;&lt;property id=&quot;20307&quot; value=&quot;288&quot;/&gt;&lt;/object&gt;&lt;object type=&quot;3&quot; unique_id=&quot;10034&quot;&gt;&lt;property id=&quot;20148&quot; value=&quot;5&quot;/&gt;&lt;property id=&quot;20300&quot; value=&quot;Slide 42&quot;/&gt;&lt;property id=&quot;20307&quot; value=&quot;282&quot;/&gt;&lt;/object&gt;&lt;object type=&quot;3&quot; unique_id=&quot;10136&quot;&gt;&lt;property id=&quot;20148&quot; value=&quot;5&quot;/&gt;&lt;property id=&quot;20300&quot; value=&quot;Slide 11&quot;/&gt;&lt;property id=&quot;20307&quot; value=&quot;291&quot;/&gt;&lt;/object&gt;&lt;object type=&quot;3&quot; unique_id=&quot;10497&quot;&gt;&lt;property id=&quot;20148&quot; value=&quot;5&quot;/&gt;&lt;property id=&quot;20300&quot; value=&quot;Slide 26&quot;/&gt;&lt;property id=&quot;20307&quot; value=&quot;295&quot;/&gt;&lt;/object&gt;&lt;object type=&quot;3&quot; unique_id=&quot;10498&quot;&gt;&lt;property id=&quot;20148&quot; value=&quot;5&quot;/&gt;&lt;property id=&quot;20300&quot; value=&quot;Slide 43&quot;/&gt;&lt;property id=&quot;20307&quot; value=&quot;292&quot;/&gt;&lt;/object&gt;&lt;object type=&quot;3&quot; unique_id=&quot;10499&quot;&gt;&lt;property id=&quot;20148&quot; value=&quot;5&quot;/&gt;&lt;property id=&quot;20300&quot; value=&quot;Slide 45&quot;/&gt;&lt;property id=&quot;20307&quot; value=&quot;293&quot;/&gt;&lt;/object&gt;&lt;object type=&quot;3&quot; unique_id=&quot;10782&quot;&gt;&lt;property id=&quot;20148&quot; value=&quot;5&quot;/&gt;&lt;property id=&quot;20300&quot; value=&quot;Slide 46&quot;/&gt;&lt;property id=&quot;20307&quot; value=&quot;298&quot;/&gt;&lt;/object&gt;&lt;object type=&quot;3&quot; unique_id=&quot;10783&quot;&gt;&lt;property id=&quot;20148&quot; value=&quot;5&quot;/&gt;&lt;property id=&quot;20300&quot; value=&quot;Slide 47&quot;/&gt;&lt;property id=&quot;20307&quot; value=&quot;299&quot;/&gt;&lt;/object&gt;&lt;object type=&quot;3&quot; unique_id=&quot;10784&quot;&gt;&lt;property id=&quot;20148&quot; value=&quot;5&quot;/&gt;&lt;property id=&quot;20300&quot; value=&quot;Slide 48&quot;/&gt;&lt;property id=&quot;20307&quot; value=&quot;300&quot;/&gt;&lt;/object&gt;&lt;object type=&quot;3&quot; unique_id=&quot;10785&quot;&gt;&lt;property id=&quot;20148&quot; value=&quot;5&quot;/&gt;&lt;property id=&quot;20300&quot; value=&quot;Slide 54&quot;/&gt;&lt;property id=&quot;20307&quot; value=&quot;301&quot;/&gt;&lt;/object&gt;&lt;object type=&quot;3&quot; unique_id=&quot;10831&quot;&gt;&lt;property id=&quot;20148&quot; value=&quot;5&quot;/&gt;&lt;property id=&quot;20300&quot; value=&quot;Slide 55&quot;/&gt;&lt;property id=&quot;20307&quot; value=&quot;302&quot;/&gt;&lt;/object&gt;&lt;object type=&quot;3&quot; unique_id=&quot;12712&quot;&gt;&lt;property id=&quot;20148&quot; value=&quot;5&quot;/&gt;&lt;property id=&quot;20300&quot; value=&quot;Slide 44&quot;/&gt;&lt;property id=&quot;20307&quot; value=&quot;309&quot;/&gt;&lt;/object&gt;&lt;object type=&quot;3&quot; unique_id=&quot;12973&quot;&gt;&lt;property id=&quot;20148&quot; value=&quot;5&quot;/&gt;&lt;property id=&quot;20300&quot; value=&quot;Slide 12 - &amp;quot;* Quy m« nhµ tr­êng&amp;quot;&quot;/&gt;&lt;property id=&quot;20307&quot; value=&quot;311&quot;/&gt;&lt;/object&gt;&lt;object type=&quot;3&quot; unique_id=&quot;12974&quot;&gt;&lt;property id=&quot;20148&quot; value=&quot;5&quot;/&gt;&lt;property id=&quot;20300&quot; value=&quot;Slide 29 - &amp;quot;&amp;#x0D;&amp;#x0A;Thứ 2 đầu tuần chµo cê&amp;#x0D;&amp;#x0A;&amp;quot;&quot;/&gt;&lt;property id=&quot;20307&quot; value=&quot;310&quot;/&gt;&lt;/object&gt;&lt;object type=&quot;3&quot; unique_id=&quot;13355&quot;&gt;&lt;property id=&quot;20148&quot; value=&quot;5&quot;/&gt;&lt;property id=&quot;20300&quot; value=&quot;Slide 49 - &amp;quot;A. Dự kiến các khoản thu chi đầu năm học 2015-2016: &amp;quot;&quot;/&gt;&lt;property id=&quot;20307&quot; value=&quot;312&quot;/&gt;&lt;/object&gt;&lt;object type=&quot;3&quot; unique_id=&quot;13961&quot;&gt;&lt;property id=&quot;20148&quot; value=&quot;5&quot;/&gt;&lt;property id=&quot;20300&quot; value=&quot;Slide 53 - &amp;quot;TRƯỜNG MẦM NON  BỒ ĐỀ                                 CỘNG HÒA XÃ HỘI CHỦ NGHĨA  VIỆT NAM&amp;#x0D;&amp;#x0A;BAN PHỤ HUYNH HỌC SINH &quot;/&gt;&lt;property id=&quot;20307&quot; value=&quot;313&quot;/&gt;&lt;/object&gt;&lt;object type=&quot;3&quot; unique_id=&quot;14218&quot;&gt;&lt;property id=&quot;20148&quot; value=&quot;5&quot;/&gt;&lt;property id=&quot;20300&quot; value=&quot;Slide 50 - &amp;quot;A. Dự kiến các khoản thu chi đầu năm học 2015-2016: &amp;quot;&quot;/&gt;&lt;property id=&quot;20307&quot; value=&quot;315&quot;/&gt;&lt;/object&gt;&lt;object type=&quot;3&quot; unique_id=&quot;14219&quot;&gt;&lt;property id=&quot;20148&quot; value=&quot;5&quot;/&gt;&lt;property id=&quot;20300&quot; value=&quot;Slide 51 - &amp;quot;A. Dự kiến các khoản thu chi đầu năm học 2015-2016: &amp;quot;&quot;/&gt;&lt;property id=&quot;20307&quot; value=&quot;316&quot;/&gt;&lt;/object&gt;&lt;object type=&quot;3&quot; unique_id=&quot;14220&quot;&gt;&lt;property id=&quot;20148&quot; value=&quot;5&quot;/&gt;&lt;property id=&quot;20300&quot; value=&quot;Slide 52&quot;/&gt;&lt;property id=&quot;20307&quot; value=&quot;318&quot;/&gt;&lt;/object&gt;&lt;object type=&quot;3&quot; unique_id=&quot;15321&quot;&gt;&lt;property id=&quot;20148&quot; value=&quot;5&quot;/&gt;&lt;property id=&quot;20300&quot; value=&quot;Slide 19&quot;/&gt;&lt;property id=&quot;20307&quot; value=&quot;320&quot;/&gt;&lt;/object&gt;&lt;object type=&quot;3&quot; unique_id=&quot;15322&quot;&gt;&lt;property id=&quot;20148&quot; value=&quot;5&quot;/&gt;&lt;property id=&quot;20300&quot; value=&quot;Slide 20&quot;/&gt;&lt;property id=&quot;20307&quot; value=&quot;319&quot;/&gt;&lt;/object&gt;&lt;object type=&quot;3&quot; unique_id=&quot;15323&quot;&gt;&lt;property id=&quot;20148&quot; value=&quot;5&quot;/&gt;&lt;property id=&quot;20300&quot; value=&quot;Slide 27&quot;/&gt;&lt;property id=&quot;20307&quot; value=&quot;322&quot;/&gt;&lt;/object&gt;&lt;object type=&quot;3&quot; unique_id=&quot;15324&quot;&gt;&lt;property id=&quot;20148&quot; value=&quot;5&quot;/&gt;&lt;property id=&quot;20300&quot; value=&quot;Slide 41&quot;/&gt;&lt;property id=&quot;20307&quot; value=&quot;321&quot;/&gt;&lt;/object&gt;&lt;object type=&quot;3&quot; unique_id=&quot;15724&quot;&gt;&lt;property id=&quot;20148&quot; value=&quot;5&quot;/&gt;&lt;property id=&quot;20300&quot; value=&quot;Slide 13&quot;/&gt;&lt;property id=&quot;20307&quot; value=&quot;323&quot;/&gt;&lt;/object&gt;&lt;object type=&quot;3&quot; unique_id=&quot;15725&quot;&gt;&lt;property id=&quot;20148&quot; value=&quot;5&quot;/&gt;&lt;property id=&quot;20300&quot; value=&quot;Slide 14&quot;/&gt;&lt;property id=&quot;20307&quot; value=&quot;324&quot;/&gt;&lt;/object&gt;&lt;object type=&quot;3&quot; unique_id=&quot;16127&quot;&gt;&lt;property id=&quot;20148&quot; value=&quot;5&quot;/&gt;&lt;property id=&quot;20300&quot; value=&quot;Slide 22&quot;/&gt;&lt;property id=&quot;20307&quot; value=&quot;325&quot;/&gt;&lt;/object&gt;&lt;object type=&quot;3&quot; unique_id=&quot;16128&quot;&gt;&lt;property id=&quot;20148&quot; value=&quot;5&quot;/&gt;&lt;property id=&quot;20300&quot; value=&quot;Slide 25&quot;/&gt;&lt;property id=&quot;20307&quot; value=&quot;326&quot;/&gt;&lt;/object&gt;&lt;object type=&quot;3&quot; unique_id=&quot;16353&quot;&gt;&lt;property id=&quot;20148&quot; value=&quot;5&quot;/&gt;&lt;property id=&quot;20300&quot; value=&quot;Slide 3&quot;/&gt;&lt;property id=&quot;20307&quot; value=&quot;327&quot;/&gt;&lt;/object&gt;&lt;object type=&quot;3&quot; unique_id=&quot;16578&quot;&gt;&lt;property id=&quot;20148&quot; value=&quot;5&quot;/&gt;&lt;property id=&quot;20300&quot; value=&quot;Slide 2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107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Trường mầm non Hồng Tiến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Bồ Đề</dc:title>
  <dc:creator>Admin</dc:creator>
  <cp:lastModifiedBy>MAY2</cp:lastModifiedBy>
  <cp:revision>184</cp:revision>
  <dcterms:created xsi:type="dcterms:W3CDTF">2015-09-17T07:08:32Z</dcterms:created>
  <dcterms:modified xsi:type="dcterms:W3CDTF">2019-04-10T11:42:12Z</dcterms:modified>
</cp:coreProperties>
</file>