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7" r:id="rId4"/>
    <p:sldId id="268" r:id="rId5"/>
    <p:sldId id="262" r:id="rId6"/>
    <p:sldId id="269" r:id="rId7"/>
    <p:sldId id="270" r:id="rId8"/>
    <p:sldId id="271" r:id="rId9"/>
    <p:sldId id="272" r:id="rId10"/>
    <p:sldId id="293" r:id="rId11"/>
    <p:sldId id="273" r:id="rId12"/>
    <p:sldId id="278" r:id="rId13"/>
    <p:sldId id="275" r:id="rId14"/>
    <p:sldId id="287" r:id="rId15"/>
    <p:sldId id="286" r:id="rId16"/>
    <p:sldId id="285" r:id="rId17"/>
    <p:sldId id="284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9" autoAdjust="0"/>
  </p:normalViewPr>
  <p:slideViewPr>
    <p:cSldViewPr snapToGrid="0">
      <p:cViewPr>
        <p:scale>
          <a:sx n="50" d="100"/>
          <a:sy n="50" d="100"/>
        </p:scale>
        <p:origin x="-147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A5B2-B9C7-4C35-BE36-12E25E9BC40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909D-7AEE-417E-8708-3FB6C2921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3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909D-7AEE-417E-8708-3FB6C29214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06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7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4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21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46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62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51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3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0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85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9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99F6-34F1-4B6E-85E1-22893635F5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8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12" y="-283778"/>
            <a:ext cx="12899923" cy="7505572"/>
          </a:xfrm>
        </p:spPr>
      </p:pic>
      <p:sp>
        <p:nvSpPr>
          <p:cNvPr id="6" name="Rectangle 5"/>
          <p:cNvSpPr/>
          <p:nvPr/>
        </p:nvSpPr>
        <p:spPr>
          <a:xfrm>
            <a:off x="3094796" y="16403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UỶ BAN NHÂN DÂN QUẬN LONG BIÊN</a:t>
            </a:r>
          </a:p>
          <a:p>
            <a:pPr algn="ctr"/>
            <a:r>
              <a:rPr lang="en-US" sz="2400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416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NGÔN NGỮ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 ĐỘNG LÀM QUEN VĂN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9904" y="3959073"/>
            <a:ext cx="7696200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2A08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MSV - Hinh Dep (9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40" y="0"/>
            <a:ext cx="12192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27200" y="762000"/>
            <a:ext cx="711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</a:rPr>
              <a:t>Đàm thoạ</a:t>
            </a:r>
            <a:r>
              <a:rPr lang="en-US" sz="3600" b="1" i="1" dirty="0" err="1" smtClean="0">
                <a:solidFill>
                  <a:srgbClr val="FF0000"/>
                </a:solidFill>
              </a:rPr>
              <a:t>i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1572" y="1718441"/>
            <a:ext cx="542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- Cô vừa dạy các con bài thơ gì?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13" y="0"/>
            <a:ext cx="10515600" cy="90323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37"/>
            <a:ext cx="3559276" cy="2813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47" y="890940"/>
            <a:ext cx="4107775" cy="2813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0" y="890940"/>
            <a:ext cx="4168878" cy="2825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93229" y="3814917"/>
            <a:ext cx="3173186" cy="318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81" y="3728891"/>
            <a:ext cx="4178709" cy="316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7" y="3716595"/>
            <a:ext cx="4050890" cy="311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97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281550"/>
            <a:ext cx="11513574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bưởi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ngoài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3" y="825910"/>
            <a:ext cx="10341077" cy="6115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58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mọi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hay </a:t>
            </a:r>
            <a:r>
              <a:rPr lang="en-US" b="1" dirty="0" err="1" smtClean="0">
                <a:solidFill>
                  <a:srgbClr val="FF0000"/>
                </a:solidFill>
              </a:rPr>
              <a:t>dành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ngửi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890940"/>
            <a:ext cx="11002296" cy="5967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10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94" y="266802"/>
            <a:ext cx="10766322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múi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màu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cơm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879987"/>
            <a:ext cx="10304206" cy="5978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14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uốn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gọt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3908323" y="825910"/>
            <a:ext cx="3657600" cy="5894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67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148815"/>
            <a:ext cx="9483213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tai?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0" y="914399"/>
            <a:ext cx="11100622" cy="584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29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148815"/>
            <a:ext cx="11577484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Còn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cùng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ngoài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" y="757085"/>
            <a:ext cx="11493908" cy="5877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31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ckground image presentation | Hình nền, Hoạt hình, Sách nghệ thuậ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6593" cy="6936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779" y="434169"/>
            <a:ext cx="120028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Quả</a:t>
            </a: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   Tròn như quả banh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  Vỏ có màu xanh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Đó là quả bưởi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Hay dành để ngửi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 Là quả thị thơm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Múi trắng như cơm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 Mãng cầu chua ngọt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Muốn ăn phải 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Là quả dứa gai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Quả cũng có tai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Là thanh long đỏ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Có gai ngoài vỏ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Là quả sầu riêng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       Những buổi chiều nghiêng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 Ngắm nhìn vườn quả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Em yêu tất cả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Vườn quả của em</a:t>
            </a:r>
            <a:br>
              <a:rPr lang="vi-VN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08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ở đầu Powerpoint ấn tượng - Hình nền powerpoint Mẫu slide thuyế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0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1366" y="2133601"/>
            <a:ext cx="870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2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811" y="-264140"/>
            <a:ext cx="3881285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Bài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Thơ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Q</a:t>
            </a:r>
            <a:r>
              <a:rPr lang="en-US" b="1" dirty="0" err="1" smtClean="0">
                <a:solidFill>
                  <a:srgbClr val="002060"/>
                </a:solidFill>
              </a:rPr>
              <a:t>uả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Thơ hay cho bé_Bài thơ Ăn Quả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98"/>
            <a:ext cx="12192000" cy="621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06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671" y="1366685"/>
            <a:ext cx="5073445" cy="229829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Vỏ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màu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bưởi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06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6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1" y="2448234"/>
            <a:ext cx="4734232" cy="18332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Hay </a:t>
            </a:r>
            <a:r>
              <a:rPr lang="en-US" b="1" dirty="0" err="1">
                <a:solidFill>
                  <a:srgbClr val="FF0000"/>
                </a:solidFill>
              </a:rPr>
              <a:t>dành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ngửi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Quả thị và những điều chưa biết - Cung Cầu | Cộng đồ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81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35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922" y="4887963"/>
            <a:ext cx="5331542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Múi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Mãng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Trái mãng cầu- loại quả thần kỳ với khả năng điều trị ung thư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1" r="3101"/>
          <a:stretch>
            <a:fillRect/>
          </a:stretch>
        </p:blipFill>
        <p:spPr bwMode="auto">
          <a:xfrm>
            <a:off x="0" y="0"/>
            <a:ext cx="7138220" cy="674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3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483" y="3210693"/>
            <a:ext cx="4805517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Muốn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dứa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ứa có công dụng gì? | Tài nguyên thực vậ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1125796" y="-250723"/>
            <a:ext cx="4714566" cy="7388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3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2903" y="2318543"/>
            <a:ext cx="4544961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tai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r>
              <a:rPr lang="en-US" b="1" dirty="0">
                <a:solidFill>
                  <a:srgbClr val="FF0000"/>
                </a:solidFill>
              </a:rPr>
              <a:t> long </a:t>
            </a:r>
            <a:r>
              <a:rPr lang="en-US" b="1" dirty="0" err="1">
                <a:solidFill>
                  <a:srgbClr val="FF0000"/>
                </a:solidFill>
              </a:rPr>
              <a:t>đỏ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Trái thanh long, tôm tươi nguyên con sắp vào Austral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70" y="0"/>
            <a:ext cx="77988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3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691" y="2656041"/>
            <a:ext cx="478831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vỏ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riêng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Mẹo chọn sầu riêng chuẩn ngon, 10 quả như 10 - Báo Gia Đình &amp; Xã Hộ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36" r="6344"/>
          <a:stretch>
            <a:fillRect/>
          </a:stretch>
        </p:blipFill>
        <p:spPr bwMode="auto">
          <a:xfrm>
            <a:off x="0" y="0"/>
            <a:ext cx="697598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22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ề Cần Thơ nhớ khám phá Du lịch miệt vườn đặc trưng miền sông nướ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7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6104" y="4958543"/>
            <a:ext cx="4395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0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158</Words>
  <Application>Microsoft Office PowerPoint</Application>
  <PresentationFormat>Custom</PresentationFormat>
  <Paragraphs>25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Bài Thơ: Quả</vt:lpstr>
      <vt:lpstr>Tròn như quả banh Vỏ có màu xanh Đó là quả bưởi </vt:lpstr>
      <vt:lpstr>Hay dành để ngửi  Là quả thị thơm </vt:lpstr>
      <vt:lpstr>Múi trắng như cơm Mãng cầu chua ngọt </vt:lpstr>
      <vt:lpstr>Muốn ăn phải gọt Là quả dứa gai </vt:lpstr>
      <vt:lpstr>Quả cũng có tai Là thanh long đỏ</vt:lpstr>
      <vt:lpstr>Có gai ngoài vỏ Là quả sầu riêng</vt:lpstr>
      <vt:lpstr>Slide 9</vt:lpstr>
      <vt:lpstr>Slide 10</vt:lpstr>
      <vt:lpstr>Trong bài thơ có nhắc tới những quả gì?</vt:lpstr>
      <vt:lpstr>Quả bưởi có đặc điểm bên ngoài như thế nào?</vt:lpstr>
      <vt:lpstr>Quả gì mọi người hay dành để ngửi?</vt:lpstr>
      <vt:lpstr>Quả có múi màu trắng như cơm là quả gì?</vt:lpstr>
      <vt:lpstr>Đố các con muốn ăn phải gọt là quả gì?</vt:lpstr>
      <vt:lpstr>Tác giả ví quả gì mà lại có tai?</vt:lpstr>
      <vt:lpstr>Còn quả cuối cùng bên ngoài có gai là quả gì?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</dc:creator>
  <cp:lastModifiedBy>Windows User</cp:lastModifiedBy>
  <cp:revision>42</cp:revision>
  <dcterms:created xsi:type="dcterms:W3CDTF">2020-03-30T14:08:31Z</dcterms:created>
  <dcterms:modified xsi:type="dcterms:W3CDTF">2020-04-02T04:21:44Z</dcterms:modified>
</cp:coreProperties>
</file>