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257" r:id="rId2"/>
    <p:sldId id="258" r:id="rId3"/>
    <p:sldId id="259" r:id="rId4"/>
    <p:sldId id="260" r:id="rId5"/>
    <p:sldId id="275" r:id="rId6"/>
    <p:sldId id="278" r:id="rId7"/>
    <p:sldId id="261" r:id="rId8"/>
    <p:sldId id="279" r:id="rId9"/>
    <p:sldId id="262" r:id="rId10"/>
    <p:sldId id="264" r:id="rId11"/>
    <p:sldId id="273" r:id="rId12"/>
    <p:sldId id="265" r:id="rId13"/>
    <p:sldId id="266" r:id="rId14"/>
    <p:sldId id="292" r:id="rId15"/>
    <p:sldId id="267" r:id="rId16"/>
    <p:sldId id="268" r:id="rId17"/>
    <p:sldId id="269" r:id="rId18"/>
    <p:sldId id="270" r:id="rId19"/>
    <p:sldId id="293" r:id="rId20"/>
    <p:sldId id="313" r:id="rId21"/>
    <p:sldId id="314" r:id="rId22"/>
    <p:sldId id="315" r:id="rId23"/>
    <p:sldId id="316" r:id="rId24"/>
    <p:sldId id="317" r:id="rId25"/>
    <p:sldId id="319" r:id="rId26"/>
    <p:sldId id="320" r:id="rId27"/>
    <p:sldId id="300" r:id="rId28"/>
    <p:sldId id="323" r:id="rId29"/>
    <p:sldId id="321" r:id="rId30"/>
    <p:sldId id="322" r:id="rId31"/>
    <p:sldId id="288" r:id="rId32"/>
    <p:sldId id="287" r:id="rId33"/>
    <p:sldId id="290" r:id="rId34"/>
    <p:sldId id="285" r:id="rId35"/>
    <p:sldId id="283" r:id="rId36"/>
    <p:sldId id="282" r:id="rId3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2108B8"/>
    <a:srgbClr val="280607"/>
    <a:srgbClr val="A0143C"/>
    <a:srgbClr val="1E05B7"/>
    <a:srgbClr val="2C17A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02" autoAdjust="0"/>
    <p:restoredTop sz="79749" autoAdjust="0"/>
  </p:normalViewPr>
  <p:slideViewPr>
    <p:cSldViewPr>
      <p:cViewPr varScale="1">
        <p:scale>
          <a:sx n="57" d="100"/>
          <a:sy n="57" d="100"/>
        </p:scale>
        <p:origin x="-122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6.wmf"/><Relationship Id="rId1" Type="http://schemas.openxmlformats.org/officeDocument/2006/relationships/image" Target="../media/image3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7154F3-89E7-4B2D-BBC4-E51E59A413AE}" type="datetimeFigureOut">
              <a:rPr lang="en-US" smtClean="0"/>
              <a:pPr/>
              <a:t>3/26/2020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48E59D-2904-4082-8717-9FA7BAF0A27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68B25E1-05E1-46D7-991F-3B0AD53D427F}" type="slidenum">
              <a:rPr lang="en-US" smtClean="0"/>
              <a:pPr/>
              <a:t>10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48E59D-2904-4082-8717-9FA7BAF0A27A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68B25E1-05E1-46D7-991F-3B0AD53D427F}" type="slidenum">
              <a:rPr lang="en-US" smtClean="0"/>
              <a:pPr/>
              <a:t>25</a:t>
            </a:fld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68B25E1-05E1-46D7-991F-3B0AD53D427F}" type="slidenum">
              <a:rPr lang="en-US" smtClean="0"/>
              <a:pPr/>
              <a:t>26</a:t>
            </a:fld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68B25E1-05E1-46D7-991F-3B0AD53D427F}" type="slidenum">
              <a:rPr lang="en-US" smtClean="0"/>
              <a:pPr/>
              <a:t>31</a:t>
            </a:fld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68B25E1-05E1-46D7-991F-3B0AD53D427F}" type="slidenum">
              <a:rPr lang="en-US" smtClean="0"/>
              <a:pPr/>
              <a:t>32</a:t>
            </a:fld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68B25E1-05E1-46D7-991F-3B0AD53D427F}" type="slidenum">
              <a:rPr lang="en-US" smtClean="0"/>
              <a:pPr/>
              <a:t>34</a:t>
            </a:fld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68B25E1-05E1-46D7-991F-3B0AD53D427F}" type="slidenum">
              <a:rPr lang="en-US" smtClean="0"/>
              <a:pPr/>
              <a:t>35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CC708-D47D-446A-8F61-C53D94ED4803}" type="datetimeFigureOut">
              <a:rPr lang="en-US" smtClean="0"/>
              <a:pPr/>
              <a:t>3/26/2020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B4F7D-DD94-46AE-8EC9-7B4948CD40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CC708-D47D-446A-8F61-C53D94ED4803}" type="datetimeFigureOut">
              <a:rPr lang="en-US" smtClean="0"/>
              <a:pPr/>
              <a:t>3/26/2020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B4F7D-DD94-46AE-8EC9-7B4948CD40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CC708-D47D-446A-8F61-C53D94ED4803}" type="datetimeFigureOut">
              <a:rPr lang="en-US" smtClean="0"/>
              <a:pPr/>
              <a:t>3/26/2020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B4F7D-DD94-46AE-8EC9-7B4948CD40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CC708-D47D-446A-8F61-C53D94ED4803}" type="datetimeFigureOut">
              <a:rPr lang="en-US" smtClean="0"/>
              <a:pPr/>
              <a:t>3/26/2020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B4F7D-DD94-46AE-8EC9-7B4948CD40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CC708-D47D-446A-8F61-C53D94ED4803}" type="datetimeFigureOut">
              <a:rPr lang="en-US" smtClean="0"/>
              <a:pPr/>
              <a:t>3/26/2020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B4F7D-DD94-46AE-8EC9-7B4948CD40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CC708-D47D-446A-8F61-C53D94ED4803}" type="datetimeFigureOut">
              <a:rPr lang="en-US" smtClean="0"/>
              <a:pPr/>
              <a:t>3/26/2020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B4F7D-DD94-46AE-8EC9-7B4948CD40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CC708-D47D-446A-8F61-C53D94ED4803}" type="datetimeFigureOut">
              <a:rPr lang="en-US" smtClean="0"/>
              <a:pPr/>
              <a:t>3/26/2020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B4F7D-DD94-46AE-8EC9-7B4948CD40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CC708-D47D-446A-8F61-C53D94ED4803}" type="datetimeFigureOut">
              <a:rPr lang="en-US" smtClean="0"/>
              <a:pPr/>
              <a:t>3/26/2020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B4F7D-DD94-46AE-8EC9-7B4948CD40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CC708-D47D-446A-8F61-C53D94ED4803}" type="datetimeFigureOut">
              <a:rPr lang="en-US" smtClean="0"/>
              <a:pPr/>
              <a:t>3/26/2020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B4F7D-DD94-46AE-8EC9-7B4948CD40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CC708-D47D-446A-8F61-C53D94ED4803}" type="datetimeFigureOut">
              <a:rPr lang="en-US" smtClean="0"/>
              <a:pPr/>
              <a:t>3/26/2020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B4F7D-DD94-46AE-8EC9-7B4948CD40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CC708-D47D-446A-8F61-C53D94ED4803}" type="datetimeFigureOut">
              <a:rPr lang="en-US" smtClean="0"/>
              <a:pPr/>
              <a:t>3/26/2020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B4F7D-DD94-46AE-8EC9-7B4948CD40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7CC708-D47D-446A-8F61-C53D94ED4803}" type="datetimeFigureOut">
              <a:rPr lang="en-US" smtClean="0"/>
              <a:pPr/>
              <a:t>3/26/2020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4B4F7D-DD94-46AE-8EC9-7B4948CD405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audio" Target="../media/audio2.wav"/><Relationship Id="rId7" Type="http://schemas.openxmlformats.org/officeDocument/2006/relationships/image" Target="../media/image26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audio" Target="../media/audio3.wav"/><Relationship Id="rId9" Type="http://schemas.openxmlformats.org/officeDocument/2006/relationships/image" Target="../media/image2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gif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gif"/><Relationship Id="rId5" Type="http://schemas.openxmlformats.org/officeDocument/2006/relationships/image" Target="../media/image3.gif"/><Relationship Id="rId4" Type="http://schemas.openxmlformats.org/officeDocument/2006/relationships/audio" Target="../media/audio3.wav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4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gif"/><Relationship Id="rId5" Type="http://schemas.openxmlformats.org/officeDocument/2006/relationships/image" Target="../media/image6.jpeg"/><Relationship Id="rId4" Type="http://schemas.openxmlformats.org/officeDocument/2006/relationships/audio" Target="../media/audio3.wav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3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gif"/><Relationship Id="rId5" Type="http://schemas.openxmlformats.org/officeDocument/2006/relationships/image" Target="../media/image3.gif"/><Relationship Id="rId4" Type="http://schemas.openxmlformats.org/officeDocument/2006/relationships/audio" Target="../media/audio3.wav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gif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audio" Target="../media/audio2.wav"/><Relationship Id="rId7" Type="http://schemas.openxmlformats.org/officeDocument/2006/relationships/image" Target="../media/image26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audio" Target="../media/audio3.wav"/><Relationship Id="rId9" Type="http://schemas.openxmlformats.org/officeDocument/2006/relationships/image" Target="../media/image28.jpe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audio" Target="../media/audio2.wav"/><Relationship Id="rId7" Type="http://schemas.openxmlformats.org/officeDocument/2006/relationships/image" Target="../media/image26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5" Type="http://schemas.openxmlformats.org/officeDocument/2006/relationships/image" Target="../media/image38.jpeg"/><Relationship Id="rId4" Type="http://schemas.openxmlformats.org/officeDocument/2006/relationships/audio" Target="../media/audio3.wav"/><Relationship Id="rId9" Type="http://schemas.openxmlformats.org/officeDocument/2006/relationships/image" Target="../media/image40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image" Target="../media/image42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jpeg"/><Relationship Id="rId5" Type="http://schemas.openxmlformats.org/officeDocument/2006/relationships/audio" Target="../media/audio5.wav"/><Relationship Id="rId4" Type="http://schemas.openxmlformats.org/officeDocument/2006/relationships/audio" Target="../media/audio4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gif"/><Relationship Id="rId5" Type="http://schemas.openxmlformats.org/officeDocument/2006/relationships/image" Target="../media/image3.gif"/><Relationship Id="rId4" Type="http://schemas.openxmlformats.org/officeDocument/2006/relationships/audio" Target="../media/audio3.wav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image" Target="../media/image42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jpeg"/><Relationship Id="rId5" Type="http://schemas.openxmlformats.org/officeDocument/2006/relationships/audio" Target="../media/audio5.wav"/><Relationship Id="rId4" Type="http://schemas.openxmlformats.org/officeDocument/2006/relationships/audio" Target="../media/audio4.wav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audio" Target="../media/audio2.wav"/><Relationship Id="rId7" Type="http://schemas.openxmlformats.org/officeDocument/2006/relationships/image" Target="../media/image2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gif"/><Relationship Id="rId5" Type="http://schemas.openxmlformats.org/officeDocument/2006/relationships/image" Target="../media/image25.jpeg"/><Relationship Id="rId4" Type="http://schemas.openxmlformats.org/officeDocument/2006/relationships/audio" Target="../media/audio3.wav"/><Relationship Id="rId9" Type="http://schemas.openxmlformats.org/officeDocument/2006/relationships/image" Target="../media/image43.jpe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audio" Target="../media/audio2.wav"/><Relationship Id="rId7" Type="http://schemas.openxmlformats.org/officeDocument/2006/relationships/image" Target="../media/image2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jpeg"/><Relationship Id="rId5" Type="http://schemas.openxmlformats.org/officeDocument/2006/relationships/image" Target="../media/image24.jpeg"/><Relationship Id="rId4" Type="http://schemas.openxmlformats.org/officeDocument/2006/relationships/audio" Target="../media/audio3.wav"/><Relationship Id="rId9" Type="http://schemas.openxmlformats.org/officeDocument/2006/relationships/image" Target="../media/image26.gif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gif"/><Relationship Id="rId3" Type="http://schemas.openxmlformats.org/officeDocument/2006/relationships/audio" Target="../media/audio2.wav"/><Relationship Id="rId7" Type="http://schemas.openxmlformats.org/officeDocument/2006/relationships/image" Target="../media/image47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audio" Target="../media/audio2.wav"/><Relationship Id="rId7" Type="http://schemas.openxmlformats.org/officeDocument/2006/relationships/image" Target="../media/image2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gif"/><Relationship Id="rId5" Type="http://schemas.openxmlformats.org/officeDocument/2006/relationships/image" Target="../media/image25.jpeg"/><Relationship Id="rId4" Type="http://schemas.openxmlformats.org/officeDocument/2006/relationships/audio" Target="../media/audio3.wav"/><Relationship Id="rId9" Type="http://schemas.openxmlformats.org/officeDocument/2006/relationships/image" Target="../media/image49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audio" Target="../media/audio2.wav"/><Relationship Id="rId7" Type="http://schemas.openxmlformats.org/officeDocument/2006/relationships/image" Target="../media/image26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10" Type="http://schemas.openxmlformats.org/officeDocument/2006/relationships/image" Target="../media/image50.jpeg"/><Relationship Id="rId4" Type="http://schemas.openxmlformats.org/officeDocument/2006/relationships/audio" Target="../media/audio3.wav"/><Relationship Id="rId9" Type="http://schemas.openxmlformats.org/officeDocument/2006/relationships/image" Target="../media/image28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6.gif"/><Relationship Id="rId4" Type="http://schemas.openxmlformats.org/officeDocument/2006/relationships/image" Target="../media/image3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4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gif"/><Relationship Id="rId5" Type="http://schemas.openxmlformats.org/officeDocument/2006/relationships/image" Target="../media/image6.jpeg"/><Relationship Id="rId4" Type="http://schemas.openxmlformats.org/officeDocument/2006/relationships/audio" Target="../media/audio3.wav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audio" Target="../media/audio4.wav"/><Relationship Id="rId7" Type="http://schemas.openxmlformats.org/officeDocument/2006/relationships/image" Target="../media/image4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gif"/><Relationship Id="rId5" Type="http://schemas.openxmlformats.org/officeDocument/2006/relationships/audio" Target="../media/audio3.wav"/><Relationship Id="rId4" Type="http://schemas.openxmlformats.org/officeDocument/2006/relationships/audio" Target="../media/audio2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gif"/><Relationship Id="rId5" Type="http://schemas.openxmlformats.org/officeDocument/2006/relationships/image" Target="../media/image3.gif"/><Relationship Id="rId4" Type="http://schemas.openxmlformats.org/officeDocument/2006/relationships/audio" Target="../media/audio3.wav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audio" Target="../media/audio1.wav"/><Relationship Id="rId7" Type="http://schemas.openxmlformats.org/officeDocument/2006/relationships/image" Target="../media/image11.jpeg"/><Relationship Id="rId12" Type="http://schemas.openxmlformats.org/officeDocument/2006/relationships/image" Target="../media/image15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11" Type="http://schemas.openxmlformats.org/officeDocument/2006/relationships/image" Target="../media/image14.jpeg"/><Relationship Id="rId5" Type="http://schemas.openxmlformats.org/officeDocument/2006/relationships/image" Target="../media/image9.jpeg"/><Relationship Id="rId10" Type="http://schemas.openxmlformats.org/officeDocument/2006/relationships/image" Target="../media/image7.jpeg"/><Relationship Id="rId4" Type="http://schemas.openxmlformats.org/officeDocument/2006/relationships/audio" Target="../media/audio3.wav"/><Relationship Id="rId9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audio" Target="../media/audio1.wav"/><Relationship Id="rId7" Type="http://schemas.openxmlformats.org/officeDocument/2006/relationships/image" Target="../media/image18.jpeg"/><Relationship Id="rId12" Type="http://schemas.openxmlformats.org/officeDocument/2006/relationships/image" Target="../media/image23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11" Type="http://schemas.openxmlformats.org/officeDocument/2006/relationships/image" Target="../media/image22.jpeg"/><Relationship Id="rId5" Type="http://schemas.openxmlformats.org/officeDocument/2006/relationships/image" Target="../media/image16.jpeg"/><Relationship Id="rId10" Type="http://schemas.openxmlformats.org/officeDocument/2006/relationships/image" Target="../media/image21.jpeg"/><Relationship Id="rId4" Type="http://schemas.openxmlformats.org/officeDocument/2006/relationships/audio" Target="../media/audio3.wav"/><Relationship Id="rId9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3075" name="Picture 4" descr="slgg200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770" y="0"/>
            <a:ext cx="9132230" cy="6849173"/>
          </a:xfrm>
          <a:noFill/>
        </p:spPr>
      </p:pic>
      <p:sp>
        <p:nvSpPr>
          <p:cNvPr id="3076" name="Rectangle 5"/>
          <p:cNvSpPr>
            <a:spLocks noChangeArrowheads="1"/>
          </p:cNvSpPr>
          <p:nvPr/>
        </p:nvSpPr>
        <p:spPr bwMode="auto">
          <a:xfrm>
            <a:off x="533400" y="1752600"/>
            <a:ext cx="45624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endParaRPr lang="en-US" b="1">
              <a:solidFill>
                <a:srgbClr val="6600CC"/>
              </a:solidFill>
              <a:latin typeface="Tahoma" pitchFamily="34" charset="0"/>
            </a:endParaRPr>
          </a:p>
        </p:txBody>
      </p:sp>
      <p:sp>
        <p:nvSpPr>
          <p:cNvPr id="3077" name="Rectangle 6"/>
          <p:cNvSpPr>
            <a:spLocks noChangeArrowheads="1"/>
          </p:cNvSpPr>
          <p:nvPr/>
        </p:nvSpPr>
        <p:spPr bwMode="auto">
          <a:xfrm>
            <a:off x="2290763" y="3108325"/>
            <a:ext cx="45624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endParaRPr lang="en-US" b="1">
              <a:solidFill>
                <a:srgbClr val="CC3399"/>
              </a:solidFill>
              <a:latin typeface="Tahoma" pitchFamily="34" charset="0"/>
            </a:endParaRPr>
          </a:p>
        </p:txBody>
      </p:sp>
      <p:sp>
        <p:nvSpPr>
          <p:cNvPr id="3078" name="WordArt 10"/>
          <p:cNvSpPr>
            <a:spLocks noChangeArrowheads="1" noChangeShapeType="1" noTextEdit="1"/>
          </p:cNvSpPr>
          <p:nvPr/>
        </p:nvSpPr>
        <p:spPr bwMode="auto">
          <a:xfrm>
            <a:off x="838200" y="1295400"/>
            <a:ext cx="72390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endParaRPr lang="en-US" sz="4000" b="1" kern="10" dirty="0">
              <a:ln w="9525">
                <a:solidFill>
                  <a:schemeClr val="tx1"/>
                </a:solidFill>
                <a:round/>
                <a:headEnd/>
                <a:tailEnd/>
              </a:ln>
              <a:solidFill>
                <a:srgbClr val="CC00CC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.VnAvant"/>
            </a:endParaRPr>
          </a:p>
        </p:txBody>
      </p:sp>
      <p:sp>
        <p:nvSpPr>
          <p:cNvPr id="3079" name="WordArt 11"/>
          <p:cNvSpPr>
            <a:spLocks noChangeArrowheads="1" noChangeShapeType="1" noTextEdit="1"/>
          </p:cNvSpPr>
          <p:nvPr/>
        </p:nvSpPr>
        <p:spPr bwMode="auto">
          <a:xfrm>
            <a:off x="2438400" y="2209800"/>
            <a:ext cx="34290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endParaRPr lang="en-US" sz="4000" b="1" kern="10">
              <a:ln w="9525">
                <a:solidFill>
                  <a:srgbClr val="000066"/>
                </a:solidFill>
                <a:round/>
                <a:headEnd/>
                <a:tailEnd/>
              </a:ln>
              <a:solidFill>
                <a:srgbClr val="0000CC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.VnAvant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" y="1752600"/>
            <a:ext cx="868680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dirty="0" err="1" smtClean="0">
                <a:solidFill>
                  <a:srgbClr val="FF0000"/>
                </a:solidFill>
                <a:latin typeface=".VnTimeH" pitchFamily="34" charset="0"/>
              </a:rPr>
              <a:t>Lĩnh</a:t>
            </a:r>
            <a:r>
              <a:rPr lang="en-US" sz="2400" b="1" dirty="0" smtClean="0">
                <a:solidFill>
                  <a:srgbClr val="FF0000"/>
                </a:solidFill>
                <a:latin typeface=".VnTimeH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.VnTimeH" pitchFamily="34" charset="0"/>
              </a:rPr>
              <a:t>vực</a:t>
            </a:r>
            <a:r>
              <a:rPr lang="en-US" sz="2400" b="1" dirty="0" smtClean="0">
                <a:solidFill>
                  <a:srgbClr val="FF0000"/>
                </a:solidFill>
                <a:latin typeface=".VnTimeH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.VnTimeH" pitchFamily="34" charset="0"/>
              </a:rPr>
              <a:t>phát</a:t>
            </a:r>
            <a:r>
              <a:rPr lang="en-US" sz="2400" b="1" dirty="0" smtClean="0">
                <a:solidFill>
                  <a:srgbClr val="FF0000"/>
                </a:solidFill>
                <a:latin typeface=".VnTimeH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.VnTimeH" pitchFamily="34" charset="0"/>
              </a:rPr>
              <a:t>triển</a:t>
            </a:r>
            <a:r>
              <a:rPr lang="en-US" sz="2400" b="1" dirty="0" smtClean="0">
                <a:solidFill>
                  <a:srgbClr val="FF0000"/>
                </a:solidFill>
                <a:latin typeface=".VnTimeH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.VnTimeH" pitchFamily="34" charset="0"/>
              </a:rPr>
              <a:t>nhận</a:t>
            </a:r>
            <a:r>
              <a:rPr lang="en-US" sz="2400" b="1" dirty="0" smtClean="0">
                <a:solidFill>
                  <a:srgbClr val="FF0000"/>
                </a:solidFill>
                <a:latin typeface=".VnTimeH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.VnTimeH" pitchFamily="34" charset="0"/>
              </a:rPr>
              <a:t>thức</a:t>
            </a:r>
            <a:endParaRPr lang="vi-VN" sz="2400" dirty="0" smtClean="0">
              <a:solidFill>
                <a:srgbClr val="FF000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fr-FR" sz="2400" b="1" dirty="0" err="1" smtClean="0">
                <a:solidFill>
                  <a:srgbClr val="FF0000"/>
                </a:solidFill>
                <a:latin typeface=".VnTimeH" pitchFamily="34" charset="0"/>
              </a:rPr>
              <a:t>Hoạt</a:t>
            </a:r>
            <a:r>
              <a:rPr lang="fr-FR" sz="2400" b="1" dirty="0" smtClean="0">
                <a:solidFill>
                  <a:srgbClr val="FF0000"/>
                </a:solidFill>
                <a:latin typeface=".VnTimeH" pitchFamily="34" charset="0"/>
              </a:rPr>
              <a:t> </a:t>
            </a:r>
            <a:r>
              <a:rPr lang="fr-FR" sz="2400" b="1" dirty="0" err="1" smtClean="0">
                <a:solidFill>
                  <a:srgbClr val="FF0000"/>
                </a:solidFill>
                <a:latin typeface=".VnTimeH" pitchFamily="34" charset="0"/>
              </a:rPr>
              <a:t>động</a:t>
            </a:r>
            <a:r>
              <a:rPr lang="fr-FR" sz="2400" b="1" dirty="0" smtClean="0">
                <a:solidFill>
                  <a:srgbClr val="FF0000"/>
                </a:solidFill>
                <a:latin typeface=".VnTimeH" pitchFamily="34" charset="0"/>
              </a:rPr>
              <a:t> LQVT</a:t>
            </a:r>
            <a:endParaRPr lang="vi-VN" sz="2400" dirty="0" smtClean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90600" y="3200400"/>
            <a:ext cx="701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70C0"/>
              </a:solidFill>
              <a:latin typeface=".VnTime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8600" y="3124200"/>
            <a:ext cx="91440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dirty="0" smtClean="0">
                <a:solidFill>
                  <a:srgbClr val="0070C0"/>
                </a:solidFill>
                <a:latin typeface=".VnTime" pitchFamily="34" charset="0"/>
              </a:rPr>
              <a:t>    </a:t>
            </a:r>
            <a:r>
              <a:rPr lang="en-US" sz="2800" b="1" dirty="0" err="1" smtClean="0">
                <a:solidFill>
                  <a:srgbClr val="2108B8"/>
                </a:solidFill>
                <a:latin typeface=".VnTime" pitchFamily="34" charset="0"/>
              </a:rPr>
              <a:t>Đề</a:t>
            </a:r>
            <a:r>
              <a:rPr lang="en-US" sz="2800" b="1" dirty="0" smtClean="0">
                <a:solidFill>
                  <a:srgbClr val="2108B8"/>
                </a:solidFill>
                <a:latin typeface=".VnTime" pitchFamily="34" charset="0"/>
              </a:rPr>
              <a:t> </a:t>
            </a:r>
            <a:r>
              <a:rPr lang="en-US" sz="2800" b="1" dirty="0" err="1" smtClean="0">
                <a:solidFill>
                  <a:srgbClr val="2108B8"/>
                </a:solidFill>
                <a:latin typeface=".VnTime" pitchFamily="34" charset="0"/>
              </a:rPr>
              <a:t>tài</a:t>
            </a:r>
            <a:r>
              <a:rPr lang="en-US" sz="2800" b="1" dirty="0" smtClean="0">
                <a:solidFill>
                  <a:srgbClr val="2108B8"/>
                </a:solidFill>
                <a:latin typeface=".VnTime" pitchFamily="34" charset="0"/>
              </a:rPr>
              <a:t>: </a:t>
            </a:r>
            <a:r>
              <a:rPr lang="en-US" sz="2800" b="1" dirty="0" err="1" smtClean="0">
                <a:solidFill>
                  <a:srgbClr val="2108B8"/>
                </a:solidFill>
                <a:latin typeface=".VnTime" pitchFamily="34" charset="0"/>
              </a:rPr>
              <a:t>Đếm</a:t>
            </a:r>
            <a:r>
              <a:rPr lang="en-US" sz="2800" b="1" dirty="0" smtClean="0">
                <a:solidFill>
                  <a:srgbClr val="2108B8"/>
                </a:solidFill>
                <a:latin typeface=".VnTime" pitchFamily="34" charset="0"/>
              </a:rPr>
              <a:t> </a:t>
            </a:r>
            <a:r>
              <a:rPr lang="en-US" sz="2800" b="1" dirty="0" err="1" smtClean="0">
                <a:solidFill>
                  <a:srgbClr val="2108B8"/>
                </a:solidFill>
                <a:latin typeface=".VnTime" pitchFamily="34" charset="0"/>
              </a:rPr>
              <a:t>đến</a:t>
            </a:r>
            <a:r>
              <a:rPr lang="en-US" sz="2800" b="1" dirty="0" smtClean="0">
                <a:solidFill>
                  <a:srgbClr val="2108B8"/>
                </a:solidFill>
                <a:latin typeface=".VnTime" pitchFamily="34" charset="0"/>
              </a:rPr>
              <a:t> </a:t>
            </a:r>
            <a:r>
              <a:rPr lang="en-US" sz="2800" b="1" dirty="0" smtClean="0">
                <a:solidFill>
                  <a:srgbClr val="2108B8"/>
                </a:solidFill>
                <a:latin typeface=".VnTime" pitchFamily="34" charset="0"/>
              </a:rPr>
              <a:t>7</a:t>
            </a:r>
            <a:r>
              <a:rPr lang="en-US" sz="2800" b="1" dirty="0" smtClean="0">
                <a:solidFill>
                  <a:srgbClr val="2108B8"/>
                </a:solidFill>
                <a:latin typeface=".VnTime" pitchFamily="34" charset="0"/>
              </a:rPr>
              <a:t>. </a:t>
            </a:r>
            <a:r>
              <a:rPr lang="en-US" sz="2800" b="1" dirty="0" err="1" smtClean="0">
                <a:solidFill>
                  <a:srgbClr val="2108B8"/>
                </a:solidFill>
                <a:latin typeface=".VnTime" pitchFamily="34" charset="0"/>
              </a:rPr>
              <a:t>Nhận</a:t>
            </a:r>
            <a:r>
              <a:rPr lang="en-US" sz="2800" b="1" dirty="0" smtClean="0">
                <a:solidFill>
                  <a:srgbClr val="2108B8"/>
                </a:solidFill>
                <a:latin typeface=".VnTime" pitchFamily="34" charset="0"/>
              </a:rPr>
              <a:t> </a:t>
            </a:r>
            <a:r>
              <a:rPr lang="en-US" sz="2800" b="1" dirty="0" err="1" smtClean="0">
                <a:solidFill>
                  <a:srgbClr val="2108B8"/>
                </a:solidFill>
                <a:latin typeface=".VnTime" pitchFamily="34" charset="0"/>
              </a:rPr>
              <a:t>biết</a:t>
            </a:r>
            <a:r>
              <a:rPr lang="en-US" sz="2800" b="1" dirty="0" smtClean="0">
                <a:solidFill>
                  <a:srgbClr val="2108B8"/>
                </a:solidFill>
                <a:latin typeface=".VnTime" pitchFamily="34" charset="0"/>
              </a:rPr>
              <a:t> </a:t>
            </a:r>
            <a:r>
              <a:rPr lang="en-US" sz="2800" b="1" dirty="0" err="1" smtClean="0">
                <a:solidFill>
                  <a:srgbClr val="2108B8"/>
                </a:solidFill>
                <a:latin typeface=".VnTime" pitchFamily="34" charset="0"/>
              </a:rPr>
              <a:t>các</a:t>
            </a:r>
            <a:r>
              <a:rPr lang="en-US" sz="2800" b="1" dirty="0" smtClean="0">
                <a:solidFill>
                  <a:srgbClr val="2108B8"/>
                </a:solidFill>
                <a:latin typeface=".VnTime" pitchFamily="34" charset="0"/>
              </a:rPr>
              <a:t> </a:t>
            </a:r>
            <a:r>
              <a:rPr lang="en-US" sz="2800" b="1" dirty="0" err="1" smtClean="0">
                <a:solidFill>
                  <a:srgbClr val="2108B8"/>
                </a:solidFill>
                <a:latin typeface=".VnTime" pitchFamily="34" charset="0"/>
              </a:rPr>
              <a:t>nhóm</a:t>
            </a:r>
            <a:r>
              <a:rPr lang="en-US" sz="2800" b="1" dirty="0" smtClean="0">
                <a:solidFill>
                  <a:srgbClr val="2108B8"/>
                </a:solidFill>
                <a:latin typeface=".VnTime" pitchFamily="34" charset="0"/>
              </a:rPr>
              <a:t> </a:t>
            </a:r>
            <a:r>
              <a:rPr lang="en-US" sz="2800" b="1" dirty="0" err="1" smtClean="0">
                <a:solidFill>
                  <a:srgbClr val="2108B8"/>
                </a:solidFill>
                <a:latin typeface=".VnTime" pitchFamily="34" charset="0"/>
              </a:rPr>
              <a:t>có</a:t>
            </a:r>
            <a:r>
              <a:rPr lang="en-US" sz="2800" b="1" dirty="0" smtClean="0">
                <a:solidFill>
                  <a:srgbClr val="2108B8"/>
                </a:solidFill>
                <a:latin typeface=".VnTime" pitchFamily="34" charset="0"/>
              </a:rPr>
              <a:t> </a:t>
            </a:r>
            <a:r>
              <a:rPr lang="en-US" sz="2800" b="1" dirty="0" smtClean="0">
                <a:solidFill>
                  <a:srgbClr val="2108B8"/>
                </a:solidFill>
                <a:latin typeface=".VnTime" pitchFamily="34" charset="0"/>
              </a:rPr>
              <a:t>7 </a:t>
            </a:r>
            <a:r>
              <a:rPr lang="en-US" sz="2800" b="1" dirty="0" err="1" smtClean="0">
                <a:solidFill>
                  <a:srgbClr val="2108B8"/>
                </a:solidFill>
                <a:latin typeface=".VnTime" pitchFamily="34" charset="0"/>
              </a:rPr>
              <a:t>đố</a:t>
            </a:r>
            <a:r>
              <a:rPr lang="en-US" sz="2800" b="1" dirty="0" err="1" smtClean="0">
                <a:solidFill>
                  <a:srgbClr val="2108B8"/>
                </a:solidFill>
                <a:latin typeface=".VnTime" pitchFamily="34" charset="0"/>
              </a:rPr>
              <a:t>i</a:t>
            </a:r>
            <a:r>
              <a:rPr lang="en-US" sz="2800" b="1" dirty="0" smtClean="0">
                <a:solidFill>
                  <a:srgbClr val="2108B8"/>
                </a:solidFill>
                <a:latin typeface=".VnTime" pitchFamily="34" charset="0"/>
              </a:rPr>
              <a:t>                 </a:t>
            </a:r>
            <a:r>
              <a:rPr lang="en-US" sz="2800" b="1" dirty="0" err="1" smtClean="0">
                <a:solidFill>
                  <a:srgbClr val="2108B8"/>
                </a:solidFill>
                <a:latin typeface=".VnTime" pitchFamily="34" charset="0"/>
              </a:rPr>
              <a:t>tượng</a:t>
            </a:r>
            <a:r>
              <a:rPr lang="en-US" sz="2800" b="1" dirty="0" smtClean="0">
                <a:solidFill>
                  <a:srgbClr val="2108B8"/>
                </a:solidFill>
                <a:latin typeface=".VnTime" pitchFamily="34" charset="0"/>
              </a:rPr>
              <a:t>. </a:t>
            </a:r>
            <a:r>
              <a:rPr lang="en-US" sz="2800" b="1" dirty="0" err="1" smtClean="0">
                <a:solidFill>
                  <a:srgbClr val="2108B8"/>
                </a:solidFill>
                <a:latin typeface=".VnTime" pitchFamily="34" charset="0"/>
              </a:rPr>
              <a:t>Nhận</a:t>
            </a:r>
            <a:r>
              <a:rPr lang="en-US" sz="2800" b="1" dirty="0" smtClean="0">
                <a:solidFill>
                  <a:srgbClr val="2108B8"/>
                </a:solidFill>
                <a:latin typeface=".VnTime" pitchFamily="34" charset="0"/>
              </a:rPr>
              <a:t> </a:t>
            </a:r>
            <a:r>
              <a:rPr lang="en-US" sz="2800" b="1" dirty="0" err="1" smtClean="0">
                <a:solidFill>
                  <a:srgbClr val="2108B8"/>
                </a:solidFill>
                <a:latin typeface=".VnTime" pitchFamily="34" charset="0"/>
              </a:rPr>
              <a:t>biết</a:t>
            </a:r>
            <a:r>
              <a:rPr lang="en-US" sz="2800" b="1" dirty="0" smtClean="0">
                <a:solidFill>
                  <a:srgbClr val="2108B8"/>
                </a:solidFill>
                <a:latin typeface=".VnTime" pitchFamily="34" charset="0"/>
              </a:rPr>
              <a:t> </a:t>
            </a:r>
            <a:r>
              <a:rPr lang="en-US" sz="2800" b="1" dirty="0" err="1" smtClean="0">
                <a:solidFill>
                  <a:srgbClr val="2108B8"/>
                </a:solidFill>
                <a:latin typeface=".VnTime" pitchFamily="34" charset="0"/>
              </a:rPr>
              <a:t>chữ</a:t>
            </a:r>
            <a:r>
              <a:rPr lang="en-US" sz="2800" b="1" dirty="0" smtClean="0">
                <a:solidFill>
                  <a:srgbClr val="2108B8"/>
                </a:solidFill>
                <a:latin typeface=".VnTime" pitchFamily="34" charset="0"/>
              </a:rPr>
              <a:t> </a:t>
            </a:r>
            <a:r>
              <a:rPr lang="en-US" sz="2800" b="1" dirty="0" err="1" smtClean="0">
                <a:solidFill>
                  <a:srgbClr val="2108B8"/>
                </a:solidFill>
                <a:latin typeface=".VnTime" pitchFamily="34" charset="0"/>
              </a:rPr>
              <a:t>số</a:t>
            </a:r>
            <a:r>
              <a:rPr lang="en-US" sz="2800" b="1" dirty="0" smtClean="0">
                <a:solidFill>
                  <a:srgbClr val="2108B8"/>
                </a:solidFill>
                <a:latin typeface=".VnTime" pitchFamily="34" charset="0"/>
              </a:rPr>
              <a:t> </a:t>
            </a:r>
            <a:r>
              <a:rPr lang="en-US" sz="2800" b="1" dirty="0" smtClean="0">
                <a:solidFill>
                  <a:srgbClr val="2108B8"/>
                </a:solidFill>
                <a:latin typeface=".VnTime" pitchFamily="34" charset="0"/>
              </a:rPr>
              <a:t>7.</a:t>
            </a:r>
          </a:p>
          <a:p>
            <a:pPr>
              <a:lnSpc>
                <a:spcPct val="150000"/>
              </a:lnSpc>
            </a:pPr>
            <a:r>
              <a:rPr lang="en-US" sz="2800" b="1" dirty="0" smtClean="0">
                <a:solidFill>
                  <a:srgbClr val="2108B8"/>
                </a:solidFill>
                <a:latin typeface=".VnTime" pitchFamily="34" charset="0"/>
              </a:rPr>
              <a:t>        </a:t>
            </a:r>
            <a:r>
              <a:rPr lang="en-US" sz="2800" b="1" dirty="0" err="1" smtClean="0">
                <a:solidFill>
                  <a:srgbClr val="2108B8"/>
                </a:solidFill>
                <a:latin typeface=".VnTime" pitchFamily="34" charset="0"/>
              </a:rPr>
              <a:t>Lứa</a:t>
            </a:r>
            <a:r>
              <a:rPr lang="en-US" sz="2800" b="1" dirty="0" smtClean="0">
                <a:solidFill>
                  <a:srgbClr val="2108B8"/>
                </a:solidFill>
                <a:latin typeface=".VnTime" pitchFamily="34" charset="0"/>
              </a:rPr>
              <a:t> </a:t>
            </a:r>
            <a:r>
              <a:rPr lang="en-US" sz="2800" b="1" dirty="0" err="1" smtClean="0">
                <a:solidFill>
                  <a:srgbClr val="2108B8"/>
                </a:solidFill>
                <a:latin typeface=".VnTime" pitchFamily="34" charset="0"/>
              </a:rPr>
              <a:t>tuổi</a:t>
            </a:r>
            <a:r>
              <a:rPr lang="en-US" sz="2800" b="1" dirty="0" smtClean="0">
                <a:solidFill>
                  <a:srgbClr val="2108B8"/>
                </a:solidFill>
                <a:latin typeface=".VnTime" pitchFamily="34" charset="0"/>
              </a:rPr>
              <a:t>   </a:t>
            </a:r>
            <a:r>
              <a:rPr lang="en-US" sz="2800" b="1" dirty="0" smtClean="0">
                <a:solidFill>
                  <a:srgbClr val="2108B8"/>
                </a:solidFill>
                <a:latin typeface=".VnTime" pitchFamily="34" charset="0"/>
              </a:rPr>
              <a:t>: </a:t>
            </a:r>
            <a:r>
              <a:rPr lang="en-US" sz="2800" b="1" dirty="0" err="1" smtClean="0">
                <a:solidFill>
                  <a:srgbClr val="2108B8"/>
                </a:solidFill>
                <a:latin typeface=".VnTime" pitchFamily="34" charset="0"/>
              </a:rPr>
              <a:t>Mẫu</a:t>
            </a:r>
            <a:r>
              <a:rPr lang="en-US" sz="2800" b="1" dirty="0" smtClean="0">
                <a:solidFill>
                  <a:srgbClr val="2108B8"/>
                </a:solidFill>
                <a:latin typeface=".VnTime" pitchFamily="34" charset="0"/>
              </a:rPr>
              <a:t> </a:t>
            </a:r>
            <a:r>
              <a:rPr lang="en-US" sz="2800" b="1" dirty="0" err="1" smtClean="0">
                <a:solidFill>
                  <a:srgbClr val="2108B8"/>
                </a:solidFill>
                <a:latin typeface=".VnTime" pitchFamily="34" charset="0"/>
              </a:rPr>
              <a:t>giáo</a:t>
            </a:r>
            <a:r>
              <a:rPr lang="en-US" sz="2800" b="1" dirty="0" smtClean="0">
                <a:solidFill>
                  <a:srgbClr val="2108B8"/>
                </a:solidFill>
                <a:latin typeface=".VnTime" pitchFamily="34" charset="0"/>
              </a:rPr>
              <a:t> </a:t>
            </a:r>
            <a:r>
              <a:rPr lang="en-US" sz="2800" b="1" dirty="0" err="1" smtClean="0">
                <a:solidFill>
                  <a:srgbClr val="2108B8"/>
                </a:solidFill>
                <a:latin typeface=".VnTime" pitchFamily="34" charset="0"/>
              </a:rPr>
              <a:t>Lớn</a:t>
            </a:r>
            <a:r>
              <a:rPr lang="en-US" sz="2800" b="1" dirty="0" smtClean="0">
                <a:solidFill>
                  <a:srgbClr val="2108B8"/>
                </a:solidFill>
                <a:latin typeface=".VnTime" pitchFamily="34" charset="0"/>
              </a:rPr>
              <a:t> </a:t>
            </a:r>
            <a:r>
              <a:rPr lang="en-US" sz="2800" b="1" dirty="0" smtClean="0">
                <a:solidFill>
                  <a:srgbClr val="2108B8"/>
                </a:solidFill>
                <a:latin typeface=".VnTime" pitchFamily="34" charset="0"/>
              </a:rPr>
              <a:t>(5-6 </a:t>
            </a:r>
            <a:r>
              <a:rPr lang="en-US" sz="2800" b="1" dirty="0" err="1" smtClean="0">
                <a:solidFill>
                  <a:srgbClr val="2108B8"/>
                </a:solidFill>
                <a:latin typeface=".VnTime" pitchFamily="34" charset="0"/>
              </a:rPr>
              <a:t>tuổi</a:t>
            </a:r>
            <a:r>
              <a:rPr lang="en-US" sz="2800" b="1" dirty="0" smtClean="0">
                <a:solidFill>
                  <a:srgbClr val="2108B8"/>
                </a:solidFill>
                <a:latin typeface=".VnTime" pitchFamily="34" charset="0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n-US" sz="2800" b="1" dirty="0" smtClean="0">
                <a:solidFill>
                  <a:srgbClr val="2108B8"/>
                </a:solidFill>
                <a:latin typeface=".VnTime" pitchFamily="34" charset="0"/>
              </a:rPr>
              <a:t>        </a:t>
            </a:r>
            <a:r>
              <a:rPr lang="en-US" sz="2800" b="1" dirty="0" err="1" smtClean="0">
                <a:solidFill>
                  <a:srgbClr val="2108B8"/>
                </a:solidFill>
                <a:latin typeface=".VnTime" pitchFamily="34" charset="0"/>
              </a:rPr>
              <a:t>Giáo</a:t>
            </a:r>
            <a:r>
              <a:rPr lang="en-US" sz="2800" b="1" dirty="0" smtClean="0">
                <a:solidFill>
                  <a:srgbClr val="2108B8"/>
                </a:solidFill>
                <a:latin typeface=".VnTime" pitchFamily="34" charset="0"/>
              </a:rPr>
              <a:t> </a:t>
            </a:r>
            <a:r>
              <a:rPr lang="en-US" sz="2800" b="1" dirty="0" err="1" smtClean="0">
                <a:solidFill>
                  <a:srgbClr val="2108B8"/>
                </a:solidFill>
                <a:latin typeface=".VnTime" pitchFamily="34" charset="0"/>
              </a:rPr>
              <a:t>viên</a:t>
            </a:r>
            <a:r>
              <a:rPr lang="en-US" sz="2800" b="1" dirty="0" smtClean="0">
                <a:solidFill>
                  <a:srgbClr val="2108B8"/>
                </a:solidFill>
                <a:latin typeface=".VnTime" pitchFamily="34" charset="0"/>
              </a:rPr>
              <a:t> </a:t>
            </a:r>
            <a:r>
              <a:rPr lang="en-US" sz="2800" b="1" dirty="0" smtClean="0">
                <a:solidFill>
                  <a:srgbClr val="2108B8"/>
                </a:solidFill>
                <a:latin typeface=".VnTime" pitchFamily="34" charset="0"/>
              </a:rPr>
              <a:t>: </a:t>
            </a:r>
            <a:r>
              <a:rPr lang="en-US" sz="2800" b="1" i="1" dirty="0" err="1" smtClean="0">
                <a:solidFill>
                  <a:srgbClr val="2108B8"/>
                </a:solidFill>
                <a:latin typeface=".VnTime" pitchFamily="34" charset="0"/>
              </a:rPr>
              <a:t>Đinh</a:t>
            </a:r>
            <a:r>
              <a:rPr lang="en-US" sz="2800" b="1" i="1" dirty="0" smtClean="0">
                <a:solidFill>
                  <a:srgbClr val="2108B8"/>
                </a:solidFill>
                <a:latin typeface=".VnTime" pitchFamily="34" charset="0"/>
              </a:rPr>
              <a:t> </a:t>
            </a:r>
            <a:r>
              <a:rPr lang="en-US" sz="2800" b="1" i="1" dirty="0" err="1" smtClean="0">
                <a:solidFill>
                  <a:srgbClr val="2108B8"/>
                </a:solidFill>
                <a:latin typeface=".VnTime" pitchFamily="34" charset="0"/>
              </a:rPr>
              <a:t>Thị</a:t>
            </a:r>
            <a:r>
              <a:rPr lang="en-US" sz="2800" b="1" i="1" dirty="0" smtClean="0">
                <a:solidFill>
                  <a:srgbClr val="2108B8"/>
                </a:solidFill>
                <a:latin typeface=".VnTime" pitchFamily="34" charset="0"/>
              </a:rPr>
              <a:t> </a:t>
            </a:r>
            <a:r>
              <a:rPr lang="en-US" sz="2800" b="1" i="1" dirty="0" err="1" smtClean="0">
                <a:solidFill>
                  <a:srgbClr val="2108B8"/>
                </a:solidFill>
                <a:latin typeface=".VnTime" pitchFamily="34" charset="0"/>
              </a:rPr>
              <a:t>Nguyệt</a:t>
            </a:r>
            <a:r>
              <a:rPr lang="en-US" sz="2800" b="1" i="1" dirty="0" smtClean="0">
                <a:solidFill>
                  <a:srgbClr val="2108B8"/>
                </a:solidFill>
                <a:latin typeface=".VnTime" pitchFamily="34" charset="0"/>
              </a:rPr>
              <a:t> Minh</a:t>
            </a:r>
            <a:endParaRPr lang="vi-VN" sz="2800" b="1" dirty="0" smtClean="0">
              <a:solidFill>
                <a:srgbClr val="2108B8"/>
              </a:solidFill>
            </a:endParaRPr>
          </a:p>
          <a:p>
            <a:endParaRPr lang="vi-VN" sz="2800" dirty="0" smtClean="0"/>
          </a:p>
        </p:txBody>
      </p:sp>
      <p:sp>
        <p:nvSpPr>
          <p:cNvPr id="14" name="Rectangle 13"/>
          <p:cNvSpPr/>
          <p:nvPr/>
        </p:nvSpPr>
        <p:spPr>
          <a:xfrm>
            <a:off x="0" y="152400"/>
            <a:ext cx="91440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PHÒNG GD &amp; ĐT QUẬN LONG BIÊN</a:t>
            </a:r>
          </a:p>
          <a:p>
            <a:pPr algn="ctr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TRƯỜNG MẦM NON HỒNG TIẾN</a:t>
            </a:r>
            <a:endParaRPr lang="vi-VN" sz="24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Oval 30"/>
          <p:cNvSpPr/>
          <p:nvPr/>
        </p:nvSpPr>
        <p:spPr>
          <a:xfrm>
            <a:off x="4572000" y="3429000"/>
            <a:ext cx="4114800" cy="34290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4648200" y="152400"/>
            <a:ext cx="4038600" cy="3048000"/>
          </a:xfrm>
          <a:prstGeom prst="ellipse">
            <a:avLst/>
          </a:prstGeom>
          <a:solidFill>
            <a:srgbClr val="CCE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7170" name="AutoShape 107"/>
          <p:cNvSpPr>
            <a:spLocks noChangeArrowheads="1"/>
          </p:cNvSpPr>
          <p:nvPr/>
        </p:nvSpPr>
        <p:spPr bwMode="auto">
          <a:xfrm>
            <a:off x="0" y="134938"/>
            <a:ext cx="4087813" cy="3141662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0" hangingPunct="0">
              <a:defRPr/>
            </a:pPr>
            <a:endParaRPr lang="vi-VN">
              <a:latin typeface="Tahoma" pitchFamily="34" charset="0"/>
            </a:endParaRPr>
          </a:p>
        </p:txBody>
      </p:sp>
      <p:sp>
        <p:nvSpPr>
          <p:cNvPr id="8197" name="AutoShape 117"/>
          <p:cNvSpPr>
            <a:spLocks noChangeArrowheads="1"/>
          </p:cNvSpPr>
          <p:nvPr/>
        </p:nvSpPr>
        <p:spPr bwMode="auto">
          <a:xfrm>
            <a:off x="152400" y="3581400"/>
            <a:ext cx="3962400" cy="3200400"/>
          </a:xfrm>
          <a:prstGeom prst="ellipse">
            <a:avLst/>
          </a:prstGeom>
          <a:solidFill>
            <a:srgbClr val="CCECFF"/>
          </a:solidFill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0" hangingPunct="0">
              <a:defRPr/>
            </a:pPr>
            <a:endParaRPr lang="vi-VN">
              <a:latin typeface="Tahoma" pitchFamily="34" charset="0"/>
            </a:endParaRPr>
          </a:p>
        </p:txBody>
      </p:sp>
      <p:sp>
        <p:nvSpPr>
          <p:cNvPr id="47229" name="Oval 125"/>
          <p:cNvSpPr>
            <a:spLocks noChangeArrowheads="1"/>
          </p:cNvSpPr>
          <p:nvPr/>
        </p:nvSpPr>
        <p:spPr bwMode="auto">
          <a:xfrm>
            <a:off x="3657600" y="2895600"/>
            <a:ext cx="1066800" cy="990600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6000" dirty="0">
                <a:solidFill>
                  <a:schemeClr val="hlink"/>
                </a:solidFill>
                <a:latin typeface="Tahoma" pitchFamily="34" charset="0"/>
              </a:rPr>
              <a:t>6</a:t>
            </a:r>
            <a:endParaRPr lang="en-US" sz="6000" dirty="0">
              <a:solidFill>
                <a:srgbClr val="FFFF00"/>
              </a:solidFill>
              <a:latin typeface="Tahoma" pitchFamily="34" charset="0"/>
            </a:endParaRPr>
          </a:p>
        </p:txBody>
      </p:sp>
      <p:sp>
        <p:nvSpPr>
          <p:cNvPr id="10247" name="AutoShape 35" descr="data:image/jpeg;base64,/9j/4AAQSkZJRgABAQAAAQABAAD/2wCEAAkGBxISEBMUEhIWFRMRFxgUFRYUERQXFBQXFBIXFxUWFBgZHCggGBwlGxMVITEhJSkrLi4uFx8/ODM4NygtLisBCgoKDg0OGhAQGy8kHyQsMCwsLDQsLC8vLCwsLCwsLCwsLCwsLCwsLCwsLCwsLCwsLCwsLSwsLCwsNCwsLCwsLf/AABEIAOEA4QMBEQACEQEDEQH/xAAbAAEAAgMBAQAAAAAAAAAAAAAAAwUCBAYBB//EADwQAAIBAgMEBwYFAgYDAAAAAAABAgMREiExBAVBUQYiYXGBobETM3KRwdEjMoKy8EJSFWKSouHxFENT/8QAGgEBAAMBAQEAAAAAAAAAAAAAAAECAwQFBv/EADcRAQABAwMBBQYDBgcAAAAAAAABAgMRBCExEgVBUWFxEyKRobHRgcHwBhQVMjPhIyRCUnKS8f/aAAwDAQACEQMRAD8A+4gAAAAAAAAAAAAA8uAuB6AuAAAAAAAAAAAAAAAAAAAAAAAAAAAAAA+UdNOnO2UdrqUaEoxVOSivw4ybvHV37X5HpafTW67cTjNWfrlzV1101zNU4oiM+eYn842aG6unW8ZSSq1FbjajTvonllm+zLid9rsu3NGaqZifXZwa3tKm3/Sqz+G+c/Rby6f7RCk3JQb/ALrW/wBqXajO72dYouREzON/kz0es1Wopq6IiZiYj45+yXoL022ratp9nWUHDNXjBxd0mufOJ597SdFM1RE4jb4Tj7vdrqtRERFXvTiceUxmPlMeD6UcSAAAAAAAAAAAAAAAAAAAAAAAAAAAAHxTptStt9a9ruV+3PS59T2bNPsIl8v2nNXt5hB0bs60WlCd4yajKOJP8NtZNrkdGpuxVa2nHHl3uWm3Xbu9NdPGY4zGYidnk6FN0+spNrR4lh+WHu4kzHVXGYifWN/qws6m5apmLc1RnnE4j8fj4rXoGl/5kEuDTt33+zObtWumLM0vS7MtXJvRcnjj4fZ9ePln04AAAAAAAAAAAAAAAAAAAAAAAAAAAD5X0z6N1au1ybnTbfWyjKMsLTjb83LK65Ho6e/MW4p7on65iYctdFqi5NcxmZjH4xMTE+fCs3R0XqU5f0ybTWWuas+LVsr6J/I6beoiiN5z+o+zm1lMaicRTiPDM+e/rv5/bo5bLtlOjgg6WC1pK97px4a31vfsMq7tuu5Fe+f15MdPp6rdmqirGMYjHj4zv4Z+rV6EdGZw2lVHVisKTwYG8oyzSeLTrZcjDV3Jq44/X6jwetp7tM2+mYzO+Z+G/rtv4zv6/TjhXAAAAAAAAAAAAAAAAAAAAAAAAAAAwrVVFNydkhG6JnDg954q20TqqcoXSio4aWUVp+aF9bvXid1ExRRFMxn4uGueuvLFRqL/ANl/0Q+w66fD5yt0yz9rVatjnnyhT+qHVTziPn90RE8fZPuP2lOupylKWTi04011XZu2GKd+qnrwK3Kqa6cRC9GaJzh2sJppNO6eaZx4w62QAAAAAAAAAAAAAAAAAAAAAAAAAAUG+toxSwp9WDzztd9/ka0RjdjcnLRqNqLtrwuRtM4lacxGWDo/5pJ9/wBHkT1eSvR5ymo03JZq/hl5kTOJ2WiMxujns+F3TcWs1nl8tC0V+Ks0Z42WW49qw2pyfwvt1sRcjq96C17sdMrwybAAAAAAAAAAAAAAAAAAAAAAAABDtlbBTlLksu/gvnYmIzOETOIcrGN6md8ld98n/VzeTOiZxTs5opzXuljTVtdL5X7TKZltFMMkiqzc2Kjf/h/YnJh7vHZMPWvly5DMSjEwq66wrE21hSllytd+vkjSicz0wyuRiOqe51GwVsdOMnq1n3rK/kY1RicN6ZzDYISAAAAAAAAAAAAAAAAAAAAAAAKzpCm6DSdsTSvysm/oXtzirLO7GacKiFFrvebf2JqqyU04SWKrPEEtzYK6i8whNvGfUlndOSce633TIhMqqWas0uXhy8y0ThExlc7hp4aMVe9nJeeQuVdVWVbdPTThYlGgAAAAAAAAAAAAAAAAAAAAAAA0t6xvBfEvRkxyiY2VUiUI5IDKlTupP+23jd2CWUKV081kEIpy4cgMOIF7uj3f6n9CJWhukAAAAAAAAAAAAAAAAAAAAAAAA0951VGCctLrhfgy1MZnCtUxEZlWR3pSf5ZQv8GhMU54+rKL1E96CvtceLiu6LRf2Nfgn21Hihht1PPrrz+xWuiqiM1Qmm9ROcSkoV6cr9dXtdK7T8MsytO/CIu0zOIlpS3rQ/8ArHwdzeNNe/2yxq1unpnpmuM+r2nvKi2kqiv4kTprsc0pp1liriqHR7knem7f3fRGNUYnDppqiYzCxKrAAAAAAAAAAAAAAAAAAAAAAACv32/w1lfrLXxLUZzspXw+KdI9veNyozwuo5xqRSWWTjUg0+GmfFWsdPZPZVVOurru07RETTPnM52eDeqiK5qjv/Uqqlt01G2eStdVKi5Z62ufWRYiZzn5Qx9tTxNMN/d9apJP8+mvtanZ288ylyxGYzMc+EK/vNuiJ93u8Z8nQbFu6UoOpKfsowzlKVSdku9u5wam/bsR730hOhoua6702bee7mV7sPRSE6SeN9ezi3Bp4e5yur+h5/8AE6pmJh6tfZFuiqYqpjPHOd0MtyrZW5ZOMrK9s7upC3kmjenUe3jHf/aXm37FVivqxEU4xt/yh2PRqpeM+yS/aeVfpxMPoLM5pXJg1AAAAAAAAAAAAAAAAAAAAAAAGhvpL2WbssSLUTurXw+K1dgc54VHrVJSk0o9bOcrNy7nofWWr1NFvqmdojxfK3ouVXeimMzM8QsKXRm0o4k7ZXK/v0TE4Ur01ynGVtuSEFtc9kqUYwk446U4uTVSOueJ62Tf6WfPfxG/7Wabk+j7O92BpJ0FOr0ucTtVE7zE/wDv1be+qUam00dlWH2VCL2naLu0bR93GXY214SOTU3ZvXIieOZeh2NpY0WjrvxHvVT0UeO/Mx6Q3/8AHazjs9KPsntO1XknC8qVOkm37TO2Lqrsu/mZe0naO+fp4r/uNuKrl2c+zoxGJ5mrw78b/CGrt0azpVlKpKrBVoqlKSjicYxj7S2FJNY8Vvhfeeh2dOLs5n0+Dw+3qaK7Fv2dOJxmqI7ve25z3Yz6um6LPKpfW8fRldTzCunz0RlenM3AAAAAAAAAAAAAAAAAAAAAAAFdv2F6LXbH1LUTicqXIzTh8l26goQ2qd/6JNXemKeDLxuvA9fX3P8AJTTHlDzf2dtzd7btTPGZn4RLra23Qp0ViUpyo0Yzq2a6qwaybers7LVnk035t0+kPcr7MjVXsZx1VTEee/081Z0rrKnU3dtcerFSSlfJ4JqMrP8AS6nzML1UTVFcva7Fsz7HU6Pnbb1jMfXCv3li/wAL2rap+82+rFLXKnGd4Lu6svBowrz7Oqrvn6PR03T/ABG1pqf5bVM/9pjf6rnbN0V9n2vZq9Kk61KFCOz1IRtiSjBxuk3po/B8y826qa6a4jO2HnWtZZ1Glu2LtXTVNc1xM5xO/l4NnfW2OcIY4uGOrThCCaeGMW5Tcmsm7ReSyVlxbPZ0FuqJmqY7v7fm+O7Wu2umKLdWd957p34jy27++ZdP0dppRnJX6zTz004ZZ6nJemZqw67Me5C4MWoAAAAAAAAAAAAAAAAAAAAAAAr9+e5eds4/uJp5Vr4fHa9RVoV6WJRc5PA3e2VW8ouyulez0/qfI93WaWu7YiKfCPyeX2P2hb0Gvi9d3piZzHrmMx9lz7NThtMKlXDCvJSahTeLFgULJyaThFxUuF7cLnkz2bcnMZ5+Xk9yn9pNNRVRXTRObe0Z4mMzMz68rffOzbLtNGlRqVWo0XF3jZOWCGG2emUk8uaFWgrrpx4ObTftJGjvV3KY3qiec985zHjhvVN401GFKnSxwSUcKhiUVFJQyatbJam9OiiI9+cPMr7YuXK5qtRM1TvM8c+bKW3TfVlJKT0hFpu1ssWd7ZXuu3Qn2dPNMbeKlN25j/Enee6O77+bmKd6teEHK8INxi+DTd6k0k8llhWfGVz1MRaszVjed5/KPzeT1e1vU2onO/y5fSNyJezy5s+eucvrKP5ViUXAAAAAAAAAAAAAAAAAAAAAAAGnvVfhvjmtFfiTHKJfJto6HbSqk3TqUpRlJzSvKMo3bejVuPM+itdqWooimuJ4w8K/2bVXXNVMwmhunbUoqdOLcOLdOUZLk8727H5FZ1WlnMxVjPqxq0epp26cx6x+sN+hU2mK62yXa/scEl3KTstFpkZVVaaZ/qY+JFjV0zmKP1+DPHtTg1HZ5Qvr+Jn32hZP5iP3bO9eUVRrMYpt/D++GjLYNsldYcMZXxKOGCd9b53fzOinUaOjv+s/k5q9Hrrn+mfjH3WO5tzyhJSnZNaK97Lwdji1uupue7Rw9Lszs2qzmq7EdX5O83LC1Fdrb8zyapmZ3e3EYjEN4hIAAAAAAAAAAAAAAAAAAAAAAAr9+Tw0W7aOPrb6l7cZqwzuzinKonLLSzXPPxyJ2IzhEovi14aCcdxTE97KKtxKrNyhSvCUr/l7gIZyk9ZPu4AQoDoN2L8KHdf5u5WVobQAAAAAAAAAAAAAAAAAAAAAAABpb5hejJdsf3IvbnFWVLkZpwp5vMhZjJK3b5BD2nG+mduHEJbEKiUJLPPt/lwhrSl4gRYtSZjbKInfDpdh93D4V6FJ5WicwnCQAAAAAAAAAAAAAAAAAAAAAABrbw91Lw9UTAoYLLxbz4XbdvMvXOZZ0RiCSXMqsxjJJ8b8MyR6p/ywHkuZAhnJKS4Nxb+TXDxNIn3WdUe/Ho6vZ42hFckvQxnlrEYSBIAAAAAAAAAAAAAAAAAAAAAAA194O1Kb5K/yzJjlE8KFyvnzdyUE6mVlFLv1YGChx/6JHriQmRRX/ROVceDTqU+sn/lfm0/oi8TmPxUmnE58nZU1ZLsS9DFsyAAAAAAAAAAAAAAAAAAAAAAAAINu91P4X6ExyieFBYlDGa5AKUmu1PVDBnxeYiRm2QlrTzk12JfO/wBi8cM5neXXmTUAAAAAAAAAAAAAAAAAAAAAAAAINuf4U/hfoTHKJ4c7Gd2opO7V7WeSReaZxMs4rjMQyKrsVPSwHlrk5kxDNDKMI9G33t/LCvVE53V6cQ6pGbV6AAAAAAAAAAAAAAAAAAAAAAAAa28fc1PhfoTTyirhztPVvjl5aGlXGGdM75lJJ+fEqsixAZtpahLy+RA8SeF8XJpLXRZvzwl/RnM+MuqjojJs9AAAAAAAAAAAAAAAAAAAAAAAANbePup9xNPKtXChv2eefHszL7SrvDFvsef8zI4Tlgm87Lyf2AjS17dQYgajbV/6mTEyjEJHJ6RfC3z1/nYW5U3judTS/Ku5ehi3ZgAAAAAAAAAAAAAAAAAAAAAAAGnvZ/gy8P3ImnlE8KS5OEPJAYqy4kiKpUitZExEomYRS2hcIyl5LzJ6fGVerwh5Gcm1eNl8WfoT7qPe8HY7O+pHuXoYtYSBIAAAAAAAAAAAAAAAAAAAAAAA0d8+6a5tet/oTTyirhz9Vx4K3j97F8eamfJE667fkTER3yiZmeIRRnfhJ+GXqTnHCMT3pKcexLtf/FyszleIx3MqsOUvLL+eBCUL77l6ceOGdczHEZdjsT/Dh8Mf2oynmWscJyEgAAAAAAAAAAAAAAAAAAAAAADQ3u+olzklx5PkWojMqVziFLOklq3flhlf0LdKOvya1SSWib+ZMUx4omufCUD2ppX9k/mjWLMTxVDCdTMc0T8k1Cq5WvFRXa2/RFKqaY2y1orrqxmnH4pnHPLPwK4jC3VPGGDhF6v/AGkxMR3omJnudTsPuofCvQyq5lpTxCchYAAAAAAAAAAAAAAAAAAAAAAAaG+dllUprC84yUu/Jp+pe3VFM7s7tM1Rsp1ZrPFfjZZr9KXM0nyZR6tPamuCl2ZtX8zSiInaVK5mN4VktspRUvayjiX9s72X37Dti3cnHs4nHo86blqM+1qjPqj2fekHlG8dPzPXmuSeZNemnGat/RW3q4icUzj171vs9SSzWaeqxRefhocUxTxL0qZqneN1rSoRqRSh+Z2v2c27mUxFO69M1VbLyEbJJaLL5GDqZAAAAAAAAAAAAAAAAAAAAAAAAACKts8ZLNePH5kxMwiYy57eXRiVT8tZ2vpJZd0sOp02dT7Puceo0k3Y5UlToJWbynSXOzqK/kd9PalON4l5tfY8zO2Pmt9i6J2owpzcLwlivGLd3e987Z2yOO5rJm5NdOd3fZ0MU2ot1Y2nLf2bo3TjK7lJvwivGxjVqKqow6KdNTTOVvRoRgrRVvr3mEt8JAkAAAAAAAAAAAAAAAAAAAAAAAAAAAAAAAAAAAAAAAAAAAAAAH//2Q=="/>
          <p:cNvSpPr>
            <a:spLocks noChangeAspect="1" noChangeArrowheads="1"/>
          </p:cNvSpPr>
          <p:nvPr/>
        </p:nvSpPr>
        <p:spPr bwMode="auto">
          <a:xfrm>
            <a:off x="163513" y="-144463"/>
            <a:ext cx="250825" cy="250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 eaLnBrk="0" hangingPunct="0"/>
            <a:endParaRPr lang="vi-VN">
              <a:latin typeface="Tahoma" pitchFamily="34" charset="0"/>
            </a:endParaRPr>
          </a:p>
        </p:txBody>
      </p:sp>
      <p:pic>
        <p:nvPicPr>
          <p:cNvPr id="7175" name="Picture 28" descr="http://melinhhypermarket.com.vn/Site/Upload/Product/223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7225" y="609600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6" name="Picture 28" descr="http://melinhhypermarket.com.vn/Site/Upload/Product/223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76400" y="609600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7" name="Picture 29" descr="http://melinhhypermarket.com.vn/Site/Upload/Product/223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5800" y="1447800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8" name="Picture 28" descr="http://melinhhypermarket.com.vn/Site/Upload/Product/223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67000" y="609600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9" name="Picture 31" descr="http://melinhhypermarket.com.vn/Site/Upload/Product/223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67000" y="1447800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0" name="Picture 30" descr="http://2.bp.blogspot.com/_TK938i2of7U/TGQB-2xYyvI/AAAAAAAACUI/9RR7SkH3wds/s1600/enxada.jpeg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1143000" y="3886200"/>
            <a:ext cx="1006475" cy="846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2" name="Picture 30" descr="http://2.bp.blogspot.com/_TK938i2of7U/TGQB-2xYyvI/AAAAAAAACUI/9RR7SkH3wds/s1600/enxada.jpeg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1127125" y="5706420"/>
            <a:ext cx="1006475" cy="846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3" name="Picture 30" descr="http://2.bp.blogspot.com/_TK938i2of7U/TGQB-2xYyvI/AAAAAAAACUI/9RR7SkH3wds/s1600/enxada.jpeg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2117725" y="5706420"/>
            <a:ext cx="1006475" cy="846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5" name="Picture 30" descr="http://2.bp.blogspot.com/_TK938i2of7U/TGQB-2xYyvI/AAAAAAAACUI/9RR7SkH3wds/s1600/enxada.jpeg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2117725" y="3886200"/>
            <a:ext cx="1006475" cy="846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4" descr="33f111005hanhdongkhoc.gif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5800" y="3709987"/>
            <a:ext cx="2806700" cy="314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14" descr="micro1"/>
          <p:cNvPicPr>
            <a:picLocks noChangeAspect="1" noChangeArrowheads="1"/>
          </p:cNvPicPr>
          <p:nvPr/>
        </p:nvPicPr>
        <p:blipFill>
          <a:blip r:embed="rId8" cstate="print"/>
          <a:stretch>
            <a:fillRect/>
          </a:stretch>
        </p:blipFill>
        <p:spPr bwMode="auto">
          <a:xfrm>
            <a:off x="5638800" y="3886200"/>
            <a:ext cx="993775" cy="99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14" descr="micro1"/>
          <p:cNvPicPr>
            <a:picLocks noChangeAspect="1" noChangeArrowheads="1"/>
          </p:cNvPicPr>
          <p:nvPr/>
        </p:nvPicPr>
        <p:blipFill>
          <a:blip r:embed="rId8" cstate="print"/>
          <a:stretch>
            <a:fillRect/>
          </a:stretch>
        </p:blipFill>
        <p:spPr bwMode="auto">
          <a:xfrm>
            <a:off x="5715000" y="5105400"/>
            <a:ext cx="993775" cy="99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14" descr="micro1"/>
          <p:cNvPicPr>
            <a:picLocks noChangeAspect="1" noChangeArrowheads="1"/>
          </p:cNvPicPr>
          <p:nvPr/>
        </p:nvPicPr>
        <p:blipFill>
          <a:blip r:embed="rId8" cstate="print"/>
          <a:stretch>
            <a:fillRect/>
          </a:stretch>
        </p:blipFill>
        <p:spPr bwMode="auto">
          <a:xfrm>
            <a:off x="6858000" y="5105400"/>
            <a:ext cx="993775" cy="99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14" descr="micro1"/>
          <p:cNvPicPr>
            <a:picLocks noChangeAspect="1" noChangeArrowheads="1"/>
          </p:cNvPicPr>
          <p:nvPr/>
        </p:nvPicPr>
        <p:blipFill>
          <a:blip r:embed="rId8" cstate="print"/>
          <a:stretch>
            <a:fillRect/>
          </a:stretch>
        </p:blipFill>
        <p:spPr bwMode="auto">
          <a:xfrm>
            <a:off x="6858000" y="3886200"/>
            <a:ext cx="993775" cy="99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5" descr="dan guitar(2) copy"/>
          <p:cNvPicPr>
            <a:picLocks noChangeAspect="1" noChangeArrowheads="1"/>
          </p:cNvPicPr>
          <p:nvPr/>
        </p:nvPicPr>
        <p:blipFill>
          <a:blip r:embed="rId9" cstate="print"/>
          <a:stretch>
            <a:fillRect/>
          </a:stretch>
        </p:blipFill>
        <p:spPr bwMode="auto">
          <a:xfrm>
            <a:off x="5562600" y="685800"/>
            <a:ext cx="1011238" cy="1011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5" descr="dan guitar(2) copy"/>
          <p:cNvPicPr>
            <a:picLocks noChangeAspect="1" noChangeArrowheads="1"/>
          </p:cNvPicPr>
          <p:nvPr/>
        </p:nvPicPr>
        <p:blipFill>
          <a:blip r:embed="rId9" cstate="print"/>
          <a:stretch>
            <a:fillRect/>
          </a:stretch>
        </p:blipFill>
        <p:spPr bwMode="auto">
          <a:xfrm>
            <a:off x="6172200" y="1828800"/>
            <a:ext cx="1011238" cy="1011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5" descr="dan guitar(2) copy"/>
          <p:cNvPicPr>
            <a:picLocks noChangeAspect="1" noChangeArrowheads="1"/>
          </p:cNvPicPr>
          <p:nvPr/>
        </p:nvPicPr>
        <p:blipFill>
          <a:blip r:embed="rId9" cstate="print"/>
          <a:stretch>
            <a:fillRect/>
          </a:stretch>
        </p:blipFill>
        <p:spPr bwMode="auto">
          <a:xfrm>
            <a:off x="6781800" y="685800"/>
            <a:ext cx="1011238" cy="1011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27" descr="33f111005hanhdongkhoc.gif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181600" y="3709987"/>
            <a:ext cx="2806700" cy="314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28" descr="33f111005hanhdongkhoc.gif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410200" y="0"/>
            <a:ext cx="2806700" cy="314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31" descr="http://melinhhypermarket.com.vn/Site/Upload/Product/223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76400" y="1447800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Picture 30" descr="http://2.bp.blogspot.com/_TK938i2of7U/TGQB-2xYyvI/AAAAAAAACUI/9RR7SkH3wds/s1600/enxada.jpeg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1676400" y="4792020"/>
            <a:ext cx="1006475" cy="846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7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0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3" dur="500"/>
                                        <p:tgtEl>
                                          <p:spTgt spid="7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6" dur="500"/>
                                        <p:tgtEl>
                                          <p:spTgt spid="7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9" dur="500"/>
                                        <p:tgtEl>
                                          <p:spTgt spid="7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2" dur="500"/>
                                        <p:tgtEl>
                                          <p:spTgt spid="7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1" dur="2000"/>
                                        <p:tgtEl>
                                          <p:spTgt spid="47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81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5" presetID="2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2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1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7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1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2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/>
                                        <p:tgtEl>
                                          <p:spTgt spid="7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2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/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2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97"/>
                  </p:tgtEl>
                </p:cond>
              </p:nextCondLst>
            </p:seq>
            <p:seq concurrent="1" nextAc="seek">
              <p:cTn id="147" restart="whenNotActive" fill="hold" evtFilter="cancelBubble" nodeType="interactiveSeq">
                <p:stCondLst>
                  <p:cond evt="onClick" delay="0">
                    <p:tgtEl>
                      <p:spTgt spid="71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35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1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2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3" dur="10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4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5" dur="10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6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7" dur="10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8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9" dur="10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0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1" dur="10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2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83237E-6 L -0.24166 -0.10543 " pathEditMode="fixed" rAng="0" ptsTypes="AA">
                                      <p:cBhvr>
                                        <p:cTn id="167" dur="500" fill="hold"/>
                                        <p:tgtEl>
                                          <p:spTgt spid="472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1" y="-5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70"/>
                  </p:tgtEl>
                </p:cond>
              </p:nextCondLst>
            </p:seq>
            <p:seq concurrent="1" nextAc="seek">
              <p:cTn id="168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9" fill="hold">
                      <p:stCondLst>
                        <p:cond delay="0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2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3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1" presetID="2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3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2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2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3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2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2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3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13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4" fill="hold">
                      <p:stCondLst>
                        <p:cond delay="0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2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7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8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6" presetID="2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7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8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6" presetID="2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7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8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6" presetID="2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7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8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9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2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6" presetID="2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7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8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9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1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  <p:bldLst>
      <p:bldP spid="31" grpId="0" animBg="1"/>
      <p:bldP spid="31" grpId="1" animBg="1"/>
      <p:bldP spid="30" grpId="0" animBg="1"/>
      <p:bldP spid="30" grpId="1" animBg="1"/>
      <p:bldP spid="7170" grpId="0" animBg="1"/>
      <p:bldP spid="7170" grpId="1" animBg="1"/>
      <p:bldP spid="8197" grpId="0" animBg="1"/>
      <p:bldP spid="8197" grpId="1" animBg="1"/>
      <p:bldP spid="47229" grpId="0" animBg="1"/>
      <p:bldP spid="47229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AutoShape 117"/>
          <p:cNvSpPr>
            <a:spLocks noChangeArrowheads="1"/>
          </p:cNvSpPr>
          <p:nvPr/>
        </p:nvSpPr>
        <p:spPr bwMode="auto">
          <a:xfrm>
            <a:off x="0" y="0"/>
            <a:ext cx="4876800" cy="3733800"/>
          </a:xfrm>
          <a:prstGeom prst="star32">
            <a:avLst>
              <a:gd name="adj" fmla="val 47542"/>
            </a:avLst>
          </a:prstGeom>
          <a:solidFill>
            <a:schemeClr val="accent3">
              <a:lumMod val="60000"/>
              <a:lumOff val="40000"/>
            </a:schemeClr>
          </a:solidFill>
          <a:ln w="76200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 eaLnBrk="0" hangingPunct="0">
              <a:defRPr/>
            </a:pPr>
            <a:endParaRPr lang="vi-VN">
              <a:latin typeface="Tahoma" pitchFamily="34" charset="0"/>
            </a:endParaRPr>
          </a:p>
        </p:txBody>
      </p:sp>
      <p:sp>
        <p:nvSpPr>
          <p:cNvPr id="8195" name="AutoShape 118"/>
          <p:cNvSpPr>
            <a:spLocks noChangeArrowheads="1"/>
          </p:cNvSpPr>
          <p:nvPr/>
        </p:nvSpPr>
        <p:spPr bwMode="auto">
          <a:xfrm>
            <a:off x="3962400" y="3124200"/>
            <a:ext cx="4876800" cy="3733800"/>
          </a:xfrm>
          <a:prstGeom prst="star32">
            <a:avLst>
              <a:gd name="adj" fmla="val 47542"/>
            </a:avLst>
          </a:prstGeom>
          <a:solidFill>
            <a:srgbClr val="FF99FF"/>
          </a:solidFill>
          <a:ln w="76200">
            <a:solidFill>
              <a:srgbClr val="FF0066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 eaLnBrk="0" hangingPunct="0"/>
            <a:endParaRPr lang="vi-VN">
              <a:latin typeface="Tahoma" pitchFamily="34" charset="0"/>
            </a:endParaRPr>
          </a:p>
        </p:txBody>
      </p:sp>
      <p:grpSp>
        <p:nvGrpSpPr>
          <p:cNvPr id="2" name="Group 163"/>
          <p:cNvGrpSpPr>
            <a:grpSpLocks/>
          </p:cNvGrpSpPr>
          <p:nvPr/>
        </p:nvGrpSpPr>
        <p:grpSpPr bwMode="auto">
          <a:xfrm>
            <a:off x="6019800" y="534988"/>
            <a:ext cx="1524000" cy="1141412"/>
            <a:chOff x="4560" y="492"/>
            <a:chExt cx="576" cy="420"/>
          </a:xfrm>
        </p:grpSpPr>
        <p:sp>
          <p:nvSpPr>
            <p:cNvPr id="3" name="AutoShape 134"/>
            <p:cNvSpPr>
              <a:spLocks noChangeArrowheads="1"/>
            </p:cNvSpPr>
            <p:nvPr/>
          </p:nvSpPr>
          <p:spPr bwMode="auto">
            <a:xfrm>
              <a:off x="4560" y="528"/>
              <a:ext cx="576" cy="384"/>
            </a:xfrm>
            <a:prstGeom prst="wedgeRoundRectCallout">
              <a:avLst>
                <a:gd name="adj1" fmla="val -35588"/>
                <a:gd name="adj2" fmla="val 54690"/>
                <a:gd name="adj3" fmla="val 16667"/>
              </a:avLst>
            </a:prstGeom>
            <a:solidFill>
              <a:srgbClr val="FF0000"/>
            </a:solidFill>
            <a:ln w="57150">
              <a:solidFill>
                <a:schemeClr val="accent1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vi-VN">
                <a:latin typeface="Tahoma" pitchFamily="34" charset="0"/>
              </a:endParaRPr>
            </a:p>
          </p:txBody>
        </p:sp>
        <p:sp>
          <p:nvSpPr>
            <p:cNvPr id="9233" name="Text Box 135"/>
            <p:cNvSpPr txBox="1">
              <a:spLocks noChangeArrowheads="1"/>
            </p:cNvSpPr>
            <p:nvPr/>
          </p:nvSpPr>
          <p:spPr bwMode="auto">
            <a:xfrm>
              <a:off x="4693" y="492"/>
              <a:ext cx="234" cy="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8000" dirty="0">
                  <a:solidFill>
                    <a:srgbClr val="FFFF00"/>
                  </a:solidFill>
                  <a:latin typeface="Tahoma" pitchFamily="34" charset="0"/>
                </a:rPr>
                <a:t>6</a:t>
              </a:r>
              <a:endParaRPr lang="en-US" sz="3600" dirty="0">
                <a:solidFill>
                  <a:srgbClr val="FFFF00"/>
                </a:solidFill>
                <a:latin typeface="Tahoma" pitchFamily="34" charset="0"/>
              </a:endParaRPr>
            </a:p>
          </p:txBody>
        </p:sp>
      </p:grpSp>
      <p:sp>
        <p:nvSpPr>
          <p:cNvPr id="9221" name="AutoShape 42" descr="data:image/jpeg;base64,/9j/4AAQSkZJRgABAQAAAQABAAD/2wCEAAkGBxQSEhUUExQUFRUXGBcYGBcYGBcXHBcXHBcXFxcYFxgYHCggGBolHBcUITEhJSksLi4uFx8zODMsNygtLiwBCgoKDg0OGhAQGiwkHBwsLCwsLCwsLCwsLCwsLCwsLCwsLCwsLCwsLCwsLCwsLCwsLCwsLCwsLCwsLCwsLCwsLP/AABEIARsAsgMBIgACEQEDEQH/xAAcAAABBQEBAQAAAAAAAAAAAAAAAQIDBAcFBgj/xABBEAABAwIBCQUFBQYGAwAAAAABAAIDBBEhBQYHEjFBUWFxE4GRobEiQmKywTJScoLRFCMkkqLxQ1Njc8LwFRYz/8QAGgEAAwEBAQEAAAAAAAAAAAAAAAECAwQFBv/EACgRAQEAAgICAgECBwEAAAAAAAABAhEDMQQhEkFRMmETFCJxgZHxBf/aAAwDAQACEQMRAD8A3FCEIAQheZzpz2pqEEOdryf5bSL/AJj7qA9MuNljOmkpb9tOwOHug6zv5RiFiecmkqrqSWtf2Mf3WXGHxO2leIlqCTiblaTD8qmLbsqaYYW3EEL5DxeQweAufReWr9LlY++p2UY4Bt/NxWb9rdIXp/GK1HrKjP6vkONTIPwkN+UKhLnDVOxdPO7rI/8AVcmnaTgBddrJuQJZTYC1+KV5MMe2vHw5Z/piD/zE3+bJ/O79VK3OCobsnmHSR4+q68OZjyMTaysf+jEgDW/7wWf8zg3/AJPP9nMp89q5hwqpe92t81126PStXM+0Y5B8Tdve2yoVWY72i7XXC5FXm1O1ocGEjiMf7Jzm47dIy8XOTevTTcmaYWHCenLecbr/ANLreq9lkjPWiqbak7Q4+6/2D57V8yyFzTZwQ2Y8Vp8ZenNcNProFKvmfIGfFXR27OUlv3He03w3dy1PNfStTz2ZUAQP+9tYT12t7/FRcbEXGxoqEyKUOAc0hzTiCDcEcQRtT1JBCEIAQhCAEIWeaVc8f2Zn7NE60r23eR7jDu5E49ycmwpaRdI3Za1PSOGtsfIN3FrOfNYvV1bnkueSSTckm/qmVM5cccVVe5aySNJNCSQlNJRrKGR90CpWEnALrZJyU+U2a0m20jcqNDH7N1t+jvIepRNeLa8ntXPC+Hooy3osbPlN9PO5BzZYGgm2y/6rpV1UyOzYxZzd/BeploQ4G7ARvLfA+a41Xmpr4xPN7X1XLzOXj5LPXuvovH8jh3/X6n4+v8uAyudrYuNicRy3rqPfHIS5jy0g3scLrPsu5xdi90YF3NJB6rjDO+XcAPFZcXBzWe5/ttz+b4uOXrL3PxG3TxCQWN23G0bLqo5zoWbQ9gNiN4us7yLpDcw2eMOWPkvW0mXxI0OAD2n+9lryS4TeU0x4Pjy+sLLPx9nZRyRTVLHFoDX8OfBZ5lvIz6d2INjiFoVRUxkXYC14KsmgbVwuL8bXHMb7o4fIsuofleHjcPlfX9+/+MfE98LJQ5S5YoDFI5vA+PAqkCvUxy3Nvn8pccrL3Hss0M+amhcA12vFvide3d908wt5zVzqp6+PWhd7QtrxnBzCeI3jmF8riRdHI2V5aaVssLyx7TtG8cCN4PBO4yosfWaF5fMTPGPKMNxZszLCSPh8TeLSvULJAQhCAq5UrmwQyTP+zG1zjzsL2HM7F8vZfyo+omfK8+08lx5cAOmxbfpmrzHQag/xXtb3C7j6BfP0rlphF4o74KC6lc9Q8VRmO4qKQ2ClcVBMEqVdag/+Q719BZg1YkybARiWtLCPiaSP0PevnzJf2dXjs6rQdGGdIppTTzG0Uhwcfcfa2PI2t4JM76rUsnQnWJALCNo2gldd0QN7AA2IB6hROcAL+ajp5SAS7fsSxwPPmtr5Qy3C9lRM2QEPEjtYHbe5VJfS2duZVNlAgyN1JbYSN2nrxXh5dCZ1vZqcObRf1T0UzlZDdaLo8ybO+GSQNJjJFuovew/7sXrMl6FYmOBllc+27YPJaVk7JTIIhFEA1oHDks+XjmeNxro8bybw8kzn0yV7C04gjqLL0Gal7Sd2C9jJkrWwe1rhxsqDchNAeWkx28Ni87Dw8sMvlK93l/8AV4+bjuFmtsWz6AMxI4ehNl5AFehzynHbPANw02BB247V5xpXocGNxwkvbxvKzxz5sssek21SNKhaU5q3YO5m5l2WjnZPEbOaRcXwe33mu4gj9V9PZByvHVwRzxH2Xi9t4OwtPMG4XySw4rV9B+cXZzupHn2JbvjudkgGIHVo/pU5TZWNvQhCzQyrTxIezpm85D5NH1WKT8VtenFtxByDz5tWNzMFvRbY9NMelU7E2ykazFMkFkzqKRqilarDmC1wmubdLRaFDJhbguxG4SDbZ/quEPZcrsb74gpIsaNmnn9JSgQVIL4hg0+80cOYWn0GVoKpodFK02sdouOoXz5T5Qw1XgOHNSsma060MjmHkbf3RtFx2+jezIu7aVXjYS4bdt+9YpR5+VsP+KHgfeH1C68GlecfajjPROZIuDW31RvwGy/NXGOwxWLT6UpDiImjv3rl5Q0m1TwQHNb0H6pWw5jW45QytDC0uke0AcSFkmfekjtGuigwbiC7jxss5ynnBJMbve5x5n0XHklLtqlciSpqC8oaVHGFKAnFyHt2p98U1gTrJqO2LoZFrzBNFK02Mb2vHcR9Fz3FPamb7Apqlr2NeDg5ocOhFx6oWSZEzvlZTwN26sUbb24MAQs/jWenS0w4vgHwv9QserorG3BbFpgHtwH4XDxIWX11NrC+8ei1wm8WuE3Hny3YkKtyQ71A+Oyo7NK7RtSObhdTtaEwttsSJA8KINc03CuYHkgNslYLijZUjfgUpdzSStB2ix3FVxCdxU2IuKRzlG55RJTvtyULmO3hTovjQ+TmVG5yd2TkNhKBpEnNZdTNYAnNYmeiNanAJbIBVHouxOamlLyRozilYcUhC62amTzUVcEVvtyMB6awv5XQTb8h5lg00BcbExR3HPUF0LQ2tsABsGCFlus9sx0wv9qIbiw/Ms0glv1HmtF0xH97EP8ATPzFZhexut+Ppvx9LFRSXxHguY+Pl1C7VNMHcinVFIHdVpprrbzjo+V1HqLrSUpG3EcQq3Y2x81Ok/FRey25Ma0f3V97FC6Mb0DSu5my6e6IcO8J0kdsEwNI3pFpBKDuvZRG/NWXsJUMrCFNJCWJAEoBSWSSAmpbJxCRGhqdZKCm6ycAQSkQWoBWrStCWTO0rxIRcRMc78xGqPU+Cz2Bi3LQVk/VgnmPvPDB0aLn5gleivTUUIQsmbKdLwvPH/t/8nLM33JWl6WMaln+2PVyzmeKxuNi6MP0ujDo1rbFXIpiLb/ooGKUYLRrE2tfkVVnhaeR8ircZBwKa+Dgg3KdDY4KN0Z4LpPpCFTkicEWFYoSjHEKMkK3KHWxCqyYblJVCSonuv3KRyhe1KoqNzkwFPcFHqqU0l0oCRKAkRCgFO1UlkEASnNakBT27UBPCLr6Y0bUHY5OgbvcC89XG48reC+cclUxfJGwbXOa0dSQPqvq+kgEbGMGxrQ3wFlOfWk5JkIQs0Ml0qu/im/gb6leIfFdey0pu/jR+Bq8kCunj6dHH0pahBU8TxgrD47qDUsfqtGqxG3kjUREUGUHqg0b4zxVWaIq4SoJUG5soIVSbaunMxc+dilNU5VXtzVmVihkislamq5akBTgN6Yp7QS6S6UptlKTklk5CARSN2phT2IJ7PRdk7tsowC1wx3aH8mI/q1V9IrGdA9DeWeY+61rR1cSfRq2ZZ532jK+whCFKWN6VxesPJjPReUpJLt5r1mkvGuePgZ6LxMQLXLpw6dHH06OrdIQnsN0mtitGxjWW32TXi+KWYi/BVu0skDu07kwFMNVxCa+QO2ICKcqlKcCFbc26qT+iRVVlCrkXUz3Ku92KVTSPwULk9xTT1UooCSyUJEkgpLJNZAU0HXUsIUTVPGNic9lH0HoXyf2eT9cjGWRzvyizB6E9696uXmxQ9hSQRfdjaD1tc+ZK6iyvbKhCEJBi2kyS1e4/C0eS8zNHcXXotJ4vWydG+gXnqN9xY7R6Lpw6dGHQpX2wKsloUU8G8JYn+StrEdQqbzbFW5FVkQapK5VXngrEuKpvSKo3zOG9QvqXJX3UYISTTXTFMc9KXKJylGyuekukKQpFsXSuGCRLZBEJStQQkBSBwXezOyd+0VcEW3WkZf8IN3eQK4UY3laXoRydr1xkOyKNxHU2aPUo36K9N7QhCxZBCEIDE9I+NZKeBHyheUZy2r1ufQvWT/it5BeUDbGy6sOnTj0vQTXwOB9U4txVRrbqcXOCppKldGHDgVRrISBfzVgktxR+2A4HYg3FlCpyrt1NK132TYrl1NM5pxF0qVjnSBQyFWZFWcFNRTbhMKc5RkKUUIsEtkFIjbIRdAagGjFPDUX4JWhAOYLrdNBOT9WCeY++9rB0YCT5u8liELV9MaNqDscnU4tYubrn8x1vSynLpGT06EIWaAhCEBiWeD7104+L6BcSogviNq6eeZtWzH4z6qpGurHp1YdKMbfFWoyLIfDbFNAIVrkS9lcKtJSgjgrjJLjFRvBukblTUpA9kqs6SRvNdWQbVSmIRoORUuJ2tVKRvVdaUb1TmYpsTYoOCjVl7CoHBTpnYjRqpwalspIwoAT7pAgiaqe0JLpWo2F3JdMZJWRja9zWjqSB9V9Y0sIYxrBsa0NHQCw9F86aKqHtsowAi+oXSHo0fqQvpBRnWeQQhChIQhCAwnO0a1VUW3SP9Vz6OS4tvXRzgf/ABtQOMj/AJiuY5ha64XVj06sOlxqiKka+4UcjcFTQA32Jhdiqzn9yUV1toRsCZUJhirz52nYQqU10BTnO9VJTfEqzMdoVRx8lKaiLgonjelvtUbkkmlqQpQ5ISkkgCEhSEpEUpzUxqkZwU0q1rQJk+8tRP8AdY2MdXO1neTG+K2heD0L5P7LJweRYyve/qAdUfKV7xZ5dsr2EIQkQQhCAwPOgfxUx/1Hn+opkRD2qXOIXmkP+o/5iqMDiF149OvDpLbVNinkqyCHBJ2aa3LkYqVQF1KhpG0LmznilSc6RQmocMblWZWqjKkVI+rJOKgfPySlyhIxKVTaTWSayaQkup2jZUhS2SEJEQlCUJCEAoUsbcbDE8FGMF6HMXJ5nrqePjI0no32j5BIPpDNmgFPSQQj3ImNPXVGt53XTQhZMQhCEAIQhAYTlJv76Zp3SPH9RXPLLFejz3pOxr5OElnjv2+YK5MkWsOa68enXh7iONuCe+4UUeBsVbY+6a1Yzi1nYqpU0gdiwrozUgK509GR9koDi1ERF7hUJF3ahzwLEXXKnYDuISJzZFGVZmjVZynSNIz4IsnOdySXSqaRIlARZLREsg8k7USgJAMYtL0H5P1610pGEUZP5nENHlrrNwty0FUGrSSzf5klh0YLepKWXScummIQhZMghCEAIQhAeO0lZFM0AmYLvhuTbez3vCwPis6p3XF1urhfA7Fk2duQDRy6zB+4ebt+E72H6Lbjy+m3Fl9OJIwXUZbbZipTiFWlk1Vs6EglKje5RCp4pXjHagK8pVCYq3MVQnIQFKZg5KlJGrcx3KtMN6lNVSE1SOSWSRTEWTtVKSkRiCUqZZIk1PE57msYNZziGtHEk2A8bL6mzUyOKOkhpx7jfaPF59p573ErJ9CmaRkl/bpW+xGSIQfektZz+YaCQOfRbcs8r9M8r9BCEKEBCEIAQhCAFXr6Nk0bo5GhzXCxH1HA81YQgMkzjzekpHfeiP2X/wDF3A+q87UreZ4WvaWvAc0ixBxBWfZzZkObd9P7bdup7zen3h59VvhyfVdGHLv1WcyBVHzkb10KiMtvfC11zahatjHVhN7qq+pCbKqUrUtltNJKCoJHqFyS6W07BSFJdIQpTSkppKW6btSSLL0+YGZkmUprYtgYR2r+W3Ub8RHgDfr0cxdHE1cWyS3ip8CXEe0/kwH5tnVb7knJkVNE2GFgYxowA8yeJPFRllpFyS0NGyGNkUbQxjAGtaMAANinQhZswhCEAIQhACEIQAhCEAIQhAcbLmbUFUPbbZ3322B7+Pes4y/o3nZcw2lHLB38p+hWwIVTOxeOdj5gyjRPiJEjHNPBzSD4Fc1y+q6mlZILPY144OAPqvN5SzIoH3Jpo7/DrN+UhafxWn8X9nzg8KEtWn5x5r0sRIZFYfjkPq5cKmyNCTYs3/ed+qfylHyleOuljicTZoJK3PNrMage0OdThx5ukPkXWXucnZCpoAOygiZbeGi/jtU3NNzfP2b+jytqiD2To2H3njVHdfE9wWq5q6L6als+X9/IOIswHk3f1PgveoUXO1FytIBbAJUIUpCEIQAhCEAIQhACEIQH/9k="/>
          <p:cNvSpPr>
            <a:spLocks noChangeAspect="1" noChangeArrowheads="1"/>
          </p:cNvSpPr>
          <p:nvPr/>
        </p:nvSpPr>
        <p:spPr bwMode="auto">
          <a:xfrm>
            <a:off x="163513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 eaLnBrk="0" hangingPunct="0"/>
            <a:endParaRPr lang="vi-VN">
              <a:latin typeface="Tahoma" pitchFamily="34" charset="0"/>
            </a:endParaRPr>
          </a:p>
        </p:txBody>
      </p:sp>
      <p:sp>
        <p:nvSpPr>
          <p:cNvPr id="9222" name="AutoShape 44" descr="data:image/jpeg;base64,/9j/4AAQSkZJRgABAQAAAQABAAD/2wCEAAkGBxQSEhUUExQUFRUXGBcYGBcYGBcXHBcXHBcXFxcYFxgYHCggGBolHBcUITEhJSksLi4uFx8zODMsNygtLiwBCgoKDg0OGhAQGiwkHBwsLCwsLCwsLCwsLCwsLCwsLCwsLCwsLCwsLCwsLCwsLCwsLCwsLCwsLCwsLCwsLCwsLP/AABEIARsAsgMBIgACEQEDEQH/xAAcAAABBQEBAQAAAAAAAAAAAAAAAQIDBAcFBgj/xABBEAABAwIBCQUFBQYGAwAAAAABAAIDBBEhBQYHEjFBUWFxE4GRobEiQmKywTJScoLRFCMkkqLxQ1Njc8LwFRYz/8QAGgEAAwEBAQEAAAAAAAAAAAAAAAECAwQFBv/EACgRAQEAAgICAgECBwEAAAAAAAABAhEDMQQhEkFRMmETFCJxgZHxBf/aAAwDAQACEQMRAD8A3FCEIAQheZzpz2pqEEOdryf5bSL/AJj7qA9MuNljOmkpb9tOwOHug6zv5RiFiecmkqrqSWtf2Mf3WXGHxO2leIlqCTiblaTD8qmLbsqaYYW3EEL5DxeQweAufReWr9LlY++p2UY4Bt/NxWb9rdIXp/GK1HrKjP6vkONTIPwkN+UKhLnDVOxdPO7rI/8AVcmnaTgBddrJuQJZTYC1+KV5MMe2vHw5Z/piD/zE3+bJ/O79VK3OCobsnmHSR4+q68OZjyMTaysf+jEgDW/7wWf8zg3/AJPP9nMp89q5hwqpe92t81126PStXM+0Y5B8Tdve2yoVWY72i7XXC5FXm1O1ocGEjiMf7Jzm47dIy8XOTevTTcmaYWHCenLecbr/ANLreq9lkjPWiqbak7Q4+6/2D57V8yyFzTZwQ2Y8Vp8ZenNcNProFKvmfIGfFXR27OUlv3He03w3dy1PNfStTz2ZUAQP+9tYT12t7/FRcbEXGxoqEyKUOAc0hzTiCDcEcQRtT1JBCEIAQhCAEIWeaVc8f2Zn7NE60r23eR7jDu5E49ycmwpaRdI3Za1PSOGtsfIN3FrOfNYvV1bnkueSSTckm/qmVM5cccVVe5aySNJNCSQlNJRrKGR90CpWEnALrZJyU+U2a0m20jcqNDH7N1t+jvIepRNeLa8ntXPC+Hooy3osbPlN9PO5BzZYGgm2y/6rpV1UyOzYxZzd/BeploQ4G7ARvLfA+a41Xmpr4xPN7X1XLzOXj5LPXuvovH8jh3/X6n4+v8uAyudrYuNicRy3rqPfHIS5jy0g3scLrPsu5xdi90YF3NJB6rjDO+XcAPFZcXBzWe5/ttz+b4uOXrL3PxG3TxCQWN23G0bLqo5zoWbQ9gNiN4us7yLpDcw2eMOWPkvW0mXxI0OAD2n+9lryS4TeU0x4Pjy+sLLPx9nZRyRTVLHFoDX8OfBZ5lvIz6d2INjiFoVRUxkXYC14KsmgbVwuL8bXHMb7o4fIsuofleHjcPlfX9+/+MfE98LJQ5S5YoDFI5vA+PAqkCvUxy3Nvn8pccrL3Hss0M+amhcA12vFvide3d908wt5zVzqp6+PWhd7QtrxnBzCeI3jmF8riRdHI2V5aaVssLyx7TtG8cCN4PBO4yosfWaF5fMTPGPKMNxZszLCSPh8TeLSvULJAQhCAq5UrmwQyTP+zG1zjzsL2HM7F8vZfyo+omfK8+08lx5cAOmxbfpmrzHQag/xXtb3C7j6BfP0rlphF4o74KC6lc9Q8VRmO4qKQ2ClcVBMEqVdag/+Q719BZg1YkybARiWtLCPiaSP0PevnzJf2dXjs6rQdGGdIppTTzG0Uhwcfcfa2PI2t4JM76rUsnQnWJALCNo2gldd0QN7AA2IB6hROcAL+ajp5SAS7fsSxwPPmtr5Qy3C9lRM2QEPEjtYHbe5VJfS2duZVNlAgyN1JbYSN2nrxXh5dCZ1vZqcObRf1T0UzlZDdaLo8ybO+GSQNJjJFuovew/7sXrMl6FYmOBllc+27YPJaVk7JTIIhFEA1oHDks+XjmeNxro8bybw8kzn0yV7C04gjqLL0Gal7Sd2C9jJkrWwe1rhxsqDchNAeWkx28Ni87Dw8sMvlK93l/8AV4+bjuFmtsWz6AMxI4ehNl5AFehzynHbPANw02BB247V5xpXocGNxwkvbxvKzxz5sssek21SNKhaU5q3YO5m5l2WjnZPEbOaRcXwe33mu4gj9V9PZByvHVwRzxH2Xi9t4OwtPMG4XySw4rV9B+cXZzupHn2JbvjudkgGIHVo/pU5TZWNvQhCzQyrTxIezpm85D5NH1WKT8VtenFtxByDz5tWNzMFvRbY9NMelU7E2ykazFMkFkzqKRqilarDmC1wmubdLRaFDJhbguxG4SDbZ/quEPZcrsb74gpIsaNmnn9JSgQVIL4hg0+80cOYWn0GVoKpodFK02sdouOoXz5T5Qw1XgOHNSsma060MjmHkbf3RtFx2+jezIu7aVXjYS4bdt+9YpR5+VsP+KHgfeH1C68GlecfajjPROZIuDW31RvwGy/NXGOwxWLT6UpDiImjv3rl5Q0m1TwQHNb0H6pWw5jW45QytDC0uke0AcSFkmfekjtGuigwbiC7jxss5ynnBJMbve5x5n0XHklLtqlciSpqC8oaVHGFKAnFyHt2p98U1gTrJqO2LoZFrzBNFK02Mb2vHcR9Fz3FPamb7Apqlr2NeDg5ocOhFx6oWSZEzvlZTwN26sUbb24MAQs/jWenS0w4vgHwv9QserorG3BbFpgHtwH4XDxIWX11NrC+8ei1wm8WuE3Hny3YkKtyQ71A+Oyo7NK7RtSObhdTtaEwttsSJA8KINc03CuYHkgNslYLijZUjfgUpdzSStB2ix3FVxCdxU2IuKRzlG55RJTvtyULmO3hTovjQ+TmVG5yd2TkNhKBpEnNZdTNYAnNYmeiNanAJbIBVHouxOamlLyRozilYcUhC62amTzUVcEVvtyMB6awv5XQTb8h5lg00BcbExR3HPUF0LQ2tsABsGCFlus9sx0wv9qIbiw/Ms0glv1HmtF0xH97EP8ATPzFZhexut+Ppvx9LFRSXxHguY+Pl1C7VNMHcinVFIHdVpprrbzjo+V1HqLrSUpG3EcQq3Y2x81Ok/FRey25Ma0f3V97FC6Mb0DSu5my6e6IcO8J0kdsEwNI3pFpBKDuvZRG/NWXsJUMrCFNJCWJAEoBSWSSAmpbJxCRGhqdZKCm6ycAQSkQWoBWrStCWTO0rxIRcRMc78xGqPU+Cz2Bi3LQVk/VgnmPvPDB0aLn5gleivTUUIQsmbKdLwvPH/t/8nLM33JWl6WMaln+2PVyzmeKxuNi6MP0ujDo1rbFXIpiLb/ooGKUYLRrE2tfkVVnhaeR8ircZBwKa+Dgg3KdDY4KN0Z4LpPpCFTkicEWFYoSjHEKMkK3KHWxCqyYblJVCSonuv3KRyhe1KoqNzkwFPcFHqqU0l0oCRKAkRCgFO1UlkEASnNakBT27UBPCLr6Y0bUHY5OgbvcC89XG48reC+cclUxfJGwbXOa0dSQPqvq+kgEbGMGxrQ3wFlOfWk5JkIQs0Ml0qu/im/gb6leIfFdey0pu/jR+Bq8kCunj6dHH0pahBU8TxgrD47qDUsfqtGqxG3kjUREUGUHqg0b4zxVWaIq4SoJUG5soIVSbaunMxc+dilNU5VXtzVmVihkislamq5akBTgN6Yp7QS6S6UptlKTklk5CARSN2phT2IJ7PRdk7tsowC1wx3aH8mI/q1V9IrGdA9DeWeY+61rR1cSfRq2ZZ532jK+whCFKWN6VxesPJjPReUpJLt5r1mkvGuePgZ6LxMQLXLpw6dHH06OrdIQnsN0mtitGxjWW32TXi+KWYi/BVu0skDu07kwFMNVxCa+QO2ICKcqlKcCFbc26qT+iRVVlCrkXUz3Ku92KVTSPwULk9xTT1UooCSyUJEkgpLJNZAU0HXUsIUTVPGNic9lH0HoXyf2eT9cjGWRzvyizB6E9696uXmxQ9hSQRfdjaD1tc+ZK6iyvbKhCEJBi2kyS1e4/C0eS8zNHcXXotJ4vWydG+gXnqN9xY7R6Lpw6dGHQpX2wKsloUU8G8JYn+StrEdQqbzbFW5FVkQapK5VXngrEuKpvSKo3zOG9QvqXJX3UYISTTXTFMc9KXKJylGyuekukKQpFsXSuGCRLZBEJStQQkBSBwXezOyd+0VcEW3WkZf8IN3eQK4UY3laXoRydr1xkOyKNxHU2aPUo36K9N7QhCxZBCEIDE9I+NZKeBHyheUZy2r1ufQvWT/it5BeUDbGy6sOnTj0vQTXwOB9U4txVRrbqcXOCppKldGHDgVRrISBfzVgktxR+2A4HYg3FlCpyrt1NK132TYrl1NM5pxF0qVjnSBQyFWZFWcFNRTbhMKc5RkKUUIsEtkFIjbIRdAagGjFPDUX4JWhAOYLrdNBOT9WCeY++9rB0YCT5u8liELV9MaNqDscnU4tYubrn8x1vSynLpGT06EIWaAhCEBiWeD7104+L6BcSogviNq6eeZtWzH4z6qpGurHp1YdKMbfFWoyLIfDbFNAIVrkS9lcKtJSgjgrjJLjFRvBukblTUpA9kqs6SRvNdWQbVSmIRoORUuJ2tVKRvVdaUb1TmYpsTYoOCjVl7CoHBTpnYjRqpwalspIwoAT7pAgiaqe0JLpWo2F3JdMZJWRja9zWjqSB9V9Y0sIYxrBsa0NHQCw9F86aKqHtsowAi+oXSHo0fqQvpBRnWeQQhChIQhCAwnO0a1VUW3SP9Vz6OS4tvXRzgf/ABtQOMj/AJiuY5ha64XVj06sOlxqiKka+4UcjcFTQA32Jhdiqzn9yUV1toRsCZUJhirz52nYQqU10BTnO9VJTfEqzMdoVRx8lKaiLgonjelvtUbkkmlqQpQ5ISkkgCEhSEpEUpzUxqkZwU0q1rQJk+8tRP8AdY2MdXO1neTG+K2heD0L5P7LJweRYyve/qAdUfKV7xZ5dsr2EIQkQQhCAwPOgfxUx/1Hn+opkRD2qXOIXmkP+o/5iqMDiF149OvDpLbVNinkqyCHBJ2aa3LkYqVQF1KhpG0LmznilSc6RQmocMblWZWqjKkVI+rJOKgfPySlyhIxKVTaTWSayaQkup2jZUhS2SEJEQlCUJCEAoUsbcbDE8FGMF6HMXJ5nrqePjI0no32j5BIPpDNmgFPSQQj3ImNPXVGt53XTQhZMQhCEAIQhAYTlJv76Zp3SPH9RXPLLFejz3pOxr5OElnjv2+YK5MkWsOa68enXh7iONuCe+4UUeBsVbY+6a1Yzi1nYqpU0gdiwrozUgK509GR9koDi1ERF7hUJF3ahzwLEXXKnYDuISJzZFGVZmjVZynSNIz4IsnOdySXSqaRIlARZLREsg8k7USgJAMYtL0H5P1610pGEUZP5nENHlrrNwty0FUGrSSzf5klh0YLepKWXScummIQhZMghCEAIQhAeO0lZFM0AmYLvhuTbez3vCwPis6p3XF1urhfA7Fk2duQDRy6zB+4ebt+E72H6Lbjy+m3Fl9OJIwXUZbbZipTiFWlk1Vs6EglKje5RCp4pXjHagK8pVCYq3MVQnIQFKZg5KlJGrcx3KtMN6lNVSE1SOSWSRTEWTtVKSkRiCUqZZIk1PE57msYNZziGtHEk2A8bL6mzUyOKOkhpx7jfaPF59p573ErJ9CmaRkl/bpW+xGSIQfektZz+YaCQOfRbcs8r9M8r9BCEKEBCEIAQhCAFXr6Nk0bo5GhzXCxH1HA81YQgMkzjzekpHfeiP2X/wDF3A+q87UreZ4WvaWvAc0ixBxBWfZzZkObd9P7bdup7zen3h59VvhyfVdGHLv1WcyBVHzkb10KiMtvfC11zahatjHVhN7qq+pCbKqUrUtltNJKCoJHqFyS6W07BSFJdIQpTSkppKW6btSSLL0+YGZkmUprYtgYR2r+W3Ub8RHgDfr0cxdHE1cWyS3ip8CXEe0/kwH5tnVb7knJkVNE2GFgYxowA8yeJPFRllpFyS0NGyGNkUbQxjAGtaMAANinQhZswhCEAIQhACEIQAhCEAIQhAcbLmbUFUPbbZ3322B7+Pes4y/o3nZcw2lHLB38p+hWwIVTOxeOdj5gyjRPiJEjHNPBzSD4Fc1y+q6mlZILPY144OAPqvN5SzIoH3Jpo7/DrN+UhafxWn8X9nzg8KEtWn5x5r0sRIZFYfjkPq5cKmyNCTYs3/ed+qfylHyleOuljicTZoJK3PNrMage0OdThx5ukPkXWXucnZCpoAOygiZbeGi/jtU3NNzfP2b+jytqiD2To2H3njVHdfE9wWq5q6L6als+X9/IOIswHk3f1PgveoUXO1FytIBbAJUIUpCEIQAhCEAIQhACEIQH/9k="/>
          <p:cNvSpPr>
            <a:spLocks noChangeAspect="1" noChangeArrowheads="1"/>
          </p:cNvSpPr>
          <p:nvPr/>
        </p:nvSpPr>
        <p:spPr bwMode="auto">
          <a:xfrm>
            <a:off x="163513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 eaLnBrk="0" hangingPunct="0"/>
            <a:endParaRPr lang="vi-VN">
              <a:latin typeface="Tahoma" pitchFamily="34" charset="0"/>
            </a:endParaRPr>
          </a:p>
        </p:txBody>
      </p:sp>
      <p:pic>
        <p:nvPicPr>
          <p:cNvPr id="8200" name="Picture 45" descr="C:\Users\Admin\Downloads\cuộn chỉ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4495800" y="4192587"/>
            <a:ext cx="912813" cy="912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1" name="Picture 45" descr="C:\Users\Admin\Downloads\cuộn chỉ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7545388" y="4268788"/>
            <a:ext cx="912812" cy="912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3" name="Picture 45" descr="C:\Users\Admin\Downloads\cuộn chỉ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5944394" y="5792788"/>
            <a:ext cx="912812" cy="912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6" name="Picture 47" descr="http://l.f17.img.vnecdn.net/2013/08/12/tape-measure-1376278722_500x0.jpg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734371" y="838200"/>
            <a:ext cx="1579258" cy="105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32" name="Picture 47" descr="http://l.f17.img.vnecdn.net/2013/08/12/tape-measure-1376278722_500x0.jpg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2639371" y="838200"/>
            <a:ext cx="1579258" cy="105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9" name="Picture 47" descr="http://l.f17.img.vnecdn.net/2013/08/12/tape-measure-1376278722_500x0.jpg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1496371" y="1981200"/>
            <a:ext cx="1579258" cy="105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45" descr="C:\Users\Admin\Downloads\cuộn chỉ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4800600" y="5259387"/>
            <a:ext cx="912813" cy="912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45" descr="C:\Users\Admin\Downloads\cuộn chỉ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7086600" y="5335587"/>
            <a:ext cx="912813" cy="912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6" descr="33f111005hanhdongkhoc.gif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38200" y="304800"/>
            <a:ext cx="2857500" cy="320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45" descr="C:\Users\Admin\Downloads\cuộn chỉ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5943600" y="4724400"/>
            <a:ext cx="912813" cy="912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9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8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8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8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81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0" presetID="2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2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2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92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2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2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2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82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2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2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2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82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2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20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94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81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5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6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7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8" dur="10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0" dur="10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4" dur="10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85549E-6 L -0.04167 0.40509 " pathEditMode="relative" rAng="0" ptsTypes="AA">
                                      <p:cBhvr>
                                        <p:cTn id="1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" y="2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95"/>
                  </p:tgtEl>
                </p:cond>
              </p:nextCondLst>
            </p:seq>
          </p:childTnLst>
        </p:cTn>
      </p:par>
    </p:tnLst>
    <p:bldLst>
      <p:bldP spid="8194" grpId="0" animBg="1"/>
      <p:bldP spid="8194" grpId="1" animBg="1"/>
      <p:bldP spid="8195" grpId="0" animBg="1"/>
      <p:bldP spid="8195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 descr="Copy of 793fco52_l9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Rectangle 5"/>
          <p:cNvSpPr>
            <a:spLocks noChangeArrowheads="1"/>
          </p:cNvSpPr>
          <p:nvPr/>
        </p:nvSpPr>
        <p:spPr bwMode="auto">
          <a:xfrm>
            <a:off x="0" y="762000"/>
            <a:ext cx="9144000" cy="2708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Đếm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7.Nhận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7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7.</a:t>
            </a:r>
            <a:endParaRPr lang="en-US" sz="4000" b="1" dirty="0">
              <a:solidFill>
                <a:srgbClr val="FF0000"/>
              </a:solidFill>
              <a:latin typeface=".VnTime" pitchFamily="34" charset="0"/>
              <a:cs typeface="Times New Roman" pitchFamily="18" charset="0"/>
            </a:endParaRPr>
          </a:p>
          <a:p>
            <a:pPr eaLnBrk="0" hangingPunct="0">
              <a:spcBef>
                <a:spcPct val="50000"/>
              </a:spcBef>
            </a:pPr>
            <a:r>
              <a:rPr lang="en-US" sz="6000" b="1" dirty="0">
                <a:solidFill>
                  <a:srgbClr val="9900CC"/>
                </a:solidFill>
                <a:latin typeface=".VnTime" pitchFamily="34" charset="0"/>
                <a:cs typeface="Times New Roman" pitchFamily="18" charset="0"/>
              </a:rPr>
              <a:t>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76" name="Picture 16" descr="http://www.cliparthut.com/clip-arts/846/green-t-shirt-clip-art-846297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52400" y="1143000"/>
            <a:ext cx="838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92" name="Picture 16" descr="http://www.cliparthut.com/clip-arts/846/green-t-shirt-clip-art-846297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066800" y="1143000"/>
            <a:ext cx="990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93" name="Picture 16" descr="http://www.cliparthut.com/clip-arts/846/green-t-shirt-clip-art-846297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057400" y="1143000"/>
            <a:ext cx="914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94" name="Picture 16" descr="http://www.cliparthut.com/clip-arts/846/green-t-shirt-clip-art-846297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048000" y="1143000"/>
            <a:ext cx="1066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95" name="Picture 16" descr="http://www.cliparthut.com/clip-arts/846/green-t-shirt-clip-art-846297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114800" y="1143000"/>
            <a:ext cx="914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96" name="Picture 16" descr="http://www.cliparthut.com/clip-arts/846/green-t-shirt-clip-art-846297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5029200" y="1143000"/>
            <a:ext cx="990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28" descr="http://babi.vn/images/detailed/13/IMG_8944.gif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228599" y="2743201"/>
            <a:ext cx="762001" cy="969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28" descr="http://babi.vn/images/detailed/13/IMG_8944.gif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142999" y="2743201"/>
            <a:ext cx="762001" cy="969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8" descr="http://babi.vn/images/detailed/13/IMG_8944.gif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2133600" y="2743200"/>
            <a:ext cx="838200" cy="969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8" descr="http://babi.vn/images/detailed/13/IMG_8944.gif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200400" y="2743200"/>
            <a:ext cx="838200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8" descr="http://babi.vn/images/detailed/13/IMG_8944.gif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191000" y="2667000"/>
            <a:ext cx="762000" cy="990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8" descr="http://babi.vn/images/detailed/13/IMG_8944.gif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5105400" y="2667000"/>
            <a:ext cx="914400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6" descr="http://www.cliparthut.com/clip-arts/846/green-t-shirt-clip-art-846297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6096000" y="1143000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28" descr="http://babi.vn/images/detailed/13/IMG_8944.gif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6172200" y="2667000"/>
            <a:ext cx="914400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ctangle 47"/>
          <p:cNvSpPr>
            <a:spLocks noChangeArrowheads="1"/>
          </p:cNvSpPr>
          <p:nvPr/>
        </p:nvSpPr>
        <p:spPr bwMode="auto">
          <a:xfrm>
            <a:off x="8153400" y="2667000"/>
            <a:ext cx="990600" cy="1447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8800" b="1" dirty="0" smtClean="0">
                <a:solidFill>
                  <a:srgbClr val="FF0000"/>
                </a:solidFill>
                <a:latin typeface=".VnAvant" pitchFamily="34" charset="0"/>
                <a:cs typeface="Arial" charset="0"/>
              </a:rPr>
              <a:t>7</a:t>
            </a:r>
            <a:endParaRPr lang="vi-VN" sz="8800" b="1" dirty="0">
              <a:solidFill>
                <a:srgbClr val="FF0000"/>
              </a:solidFill>
              <a:latin typeface=".VnAvant" pitchFamily="34" charset="0"/>
              <a:cs typeface="Arial" charset="0"/>
            </a:endParaRPr>
          </a:p>
        </p:txBody>
      </p:sp>
      <p:sp>
        <p:nvSpPr>
          <p:cNvPr id="17" name="Rectangle 47"/>
          <p:cNvSpPr>
            <a:spLocks noChangeArrowheads="1"/>
          </p:cNvSpPr>
          <p:nvPr/>
        </p:nvSpPr>
        <p:spPr bwMode="auto">
          <a:xfrm>
            <a:off x="7239000" y="2667000"/>
            <a:ext cx="838200" cy="1371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8800" b="1" dirty="0" smtClean="0">
                <a:solidFill>
                  <a:srgbClr val="FF0000"/>
                </a:solidFill>
                <a:latin typeface=".VnAvant" pitchFamily="34" charset="0"/>
                <a:cs typeface="Arial" charset="0"/>
              </a:rPr>
              <a:t>6</a:t>
            </a:r>
            <a:endParaRPr lang="vi-VN" sz="8800" b="1" dirty="0">
              <a:solidFill>
                <a:srgbClr val="FF0000"/>
              </a:solidFill>
              <a:latin typeface=".VnAvant" pitchFamily="34" charset="0"/>
              <a:cs typeface="Arial" charset="0"/>
            </a:endParaRPr>
          </a:p>
        </p:txBody>
      </p:sp>
      <p:sp>
        <p:nvSpPr>
          <p:cNvPr id="18" name="Rectangle 47"/>
          <p:cNvSpPr>
            <a:spLocks noChangeArrowheads="1"/>
          </p:cNvSpPr>
          <p:nvPr/>
        </p:nvSpPr>
        <p:spPr bwMode="auto">
          <a:xfrm>
            <a:off x="8153400" y="1143000"/>
            <a:ext cx="990600" cy="1295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8800" b="1" dirty="0" smtClean="0">
                <a:solidFill>
                  <a:srgbClr val="FF0000"/>
                </a:solidFill>
                <a:latin typeface=".VnAvant" pitchFamily="34" charset="0"/>
                <a:cs typeface="Arial" charset="0"/>
              </a:rPr>
              <a:t>7</a:t>
            </a:r>
            <a:endParaRPr lang="vi-VN" sz="8800" b="1" dirty="0">
              <a:solidFill>
                <a:srgbClr val="FF0000"/>
              </a:solidFill>
              <a:latin typeface=".VnAvant" pitchFamily="34" charset="0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9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9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9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91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9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49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91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9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49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9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9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49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9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9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49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9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9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49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5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000"/>
                            </p:stCondLst>
                            <p:childTnLst>
                              <p:par>
                                <p:cTn id="61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000"/>
                            </p:stCondLst>
                            <p:childTnLst>
                              <p:par>
                                <p:cTn id="6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0"/>
                            </p:stCondLst>
                            <p:childTnLst>
                              <p:par>
                                <p:cTn id="7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8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9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9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7" grpId="1" animBg="1"/>
      <p:bldP spid="1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314" name="AutoShape 11"/>
          <p:cNvCxnSpPr>
            <a:cxnSpLocks noChangeShapeType="1"/>
          </p:cNvCxnSpPr>
          <p:nvPr/>
        </p:nvCxnSpPr>
        <p:spPr bwMode="auto">
          <a:xfrm rot="5400000" flipV="1">
            <a:off x="2911475" y="304800"/>
            <a:ext cx="1588" cy="1588"/>
          </a:xfrm>
          <a:prstGeom prst="curvedConnector3">
            <a:avLst>
              <a:gd name="adj1" fmla="val -14400005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3315" name="AutoShape 12"/>
          <p:cNvCxnSpPr>
            <a:cxnSpLocks noChangeShapeType="1"/>
          </p:cNvCxnSpPr>
          <p:nvPr/>
        </p:nvCxnSpPr>
        <p:spPr bwMode="auto">
          <a:xfrm rot="5400000" flipV="1">
            <a:off x="2911475" y="304800"/>
            <a:ext cx="1588" cy="1588"/>
          </a:xfrm>
          <a:prstGeom prst="curvedConnector3">
            <a:avLst>
              <a:gd name="adj1" fmla="val -14400005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3316" name="AutoShape 13"/>
          <p:cNvCxnSpPr>
            <a:cxnSpLocks noChangeShapeType="1"/>
          </p:cNvCxnSpPr>
          <p:nvPr/>
        </p:nvCxnSpPr>
        <p:spPr bwMode="auto">
          <a:xfrm rot="5400000" flipV="1">
            <a:off x="2911475" y="304800"/>
            <a:ext cx="1588" cy="1588"/>
          </a:xfrm>
          <a:prstGeom prst="curvedConnector3">
            <a:avLst>
              <a:gd name="adj1" fmla="val -14400005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pic>
        <p:nvPicPr>
          <p:cNvPr id="13317" name="Picture 35" descr="Tuan9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-5400000">
            <a:off x="-3543300" y="3009900"/>
            <a:ext cx="6858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Picture 37" descr="Tuan9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5829300" y="3009900"/>
            <a:ext cx="6858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9" name="Picture 38" descr="Tuan9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42900"/>
            <a:ext cx="9144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0" name="Picture 35" descr="Tuan9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19800"/>
            <a:ext cx="9144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10" name="Rectangle 10"/>
          <p:cNvSpPr>
            <a:spLocks noChangeArrowheads="1"/>
          </p:cNvSpPr>
          <p:nvPr/>
        </p:nvSpPr>
        <p:spPr bwMode="auto">
          <a:xfrm>
            <a:off x="1905000" y="538401"/>
            <a:ext cx="5638800" cy="5786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7000" b="1" dirty="0" smtClean="0">
                <a:solidFill>
                  <a:srgbClr val="FF0000"/>
                </a:solidFill>
                <a:latin typeface=".VnAvant" pitchFamily="34" charset="0"/>
              </a:rPr>
              <a:t>7</a:t>
            </a:r>
            <a:endParaRPr lang="en-US" sz="37000" b="1" dirty="0">
              <a:solidFill>
                <a:srgbClr val="FF0000"/>
              </a:solidFill>
              <a:latin typeface=".VnAvant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12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65"/>
          <p:cNvSpPr txBox="1">
            <a:spLocks noChangeArrowheads="1"/>
          </p:cNvSpPr>
          <p:nvPr/>
        </p:nvSpPr>
        <p:spPr bwMode="auto">
          <a:xfrm>
            <a:off x="7772400" y="914400"/>
            <a:ext cx="1143000" cy="12954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 anchorCtr="1"/>
          <a:lstStyle/>
          <a:p>
            <a:pPr eaLnBrk="0" hangingPunct="0">
              <a:defRPr/>
            </a:pPr>
            <a:r>
              <a:rPr lang="en-US" sz="8800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7</a:t>
            </a:r>
          </a:p>
        </p:txBody>
      </p:sp>
      <p:sp>
        <p:nvSpPr>
          <p:cNvPr id="18" name="Rectangle 65"/>
          <p:cNvSpPr txBox="1">
            <a:spLocks noChangeArrowheads="1"/>
          </p:cNvSpPr>
          <p:nvPr/>
        </p:nvSpPr>
        <p:spPr bwMode="auto">
          <a:xfrm>
            <a:off x="7848600" y="2590800"/>
            <a:ext cx="1143000" cy="13716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 anchorCtr="1"/>
          <a:lstStyle/>
          <a:p>
            <a:pPr eaLnBrk="0" hangingPunct="0">
              <a:defRPr/>
            </a:pPr>
            <a:r>
              <a:rPr lang="en-US" sz="8800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7</a:t>
            </a:r>
          </a:p>
        </p:txBody>
      </p:sp>
      <p:sp>
        <p:nvSpPr>
          <p:cNvPr id="20" name="Rectangle 48"/>
          <p:cNvSpPr>
            <a:spLocks noChangeArrowheads="1"/>
          </p:cNvSpPr>
          <p:nvPr/>
        </p:nvSpPr>
        <p:spPr bwMode="auto">
          <a:xfrm>
            <a:off x="7391400" y="5638800"/>
            <a:ext cx="1066800" cy="12192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7200" dirty="0" smtClean="0">
                <a:solidFill>
                  <a:srgbClr val="0000FF"/>
                </a:solidFill>
                <a:latin typeface="Tahoma" pitchFamily="34" charset="0"/>
              </a:rPr>
              <a:t>6</a:t>
            </a:r>
            <a:endParaRPr lang="en-US" sz="7200" dirty="0">
              <a:solidFill>
                <a:srgbClr val="0000FF"/>
              </a:solidFill>
              <a:latin typeface="Tahoma" pitchFamily="34" charset="0"/>
            </a:endParaRPr>
          </a:p>
        </p:txBody>
      </p:sp>
      <p:sp>
        <p:nvSpPr>
          <p:cNvPr id="21" name="Rectangle 48"/>
          <p:cNvSpPr>
            <a:spLocks noChangeArrowheads="1"/>
          </p:cNvSpPr>
          <p:nvPr/>
        </p:nvSpPr>
        <p:spPr bwMode="auto">
          <a:xfrm>
            <a:off x="5486400" y="5334000"/>
            <a:ext cx="990600" cy="1200329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7200" dirty="0" smtClean="0">
                <a:solidFill>
                  <a:srgbClr val="0000FF"/>
                </a:solidFill>
                <a:latin typeface="Tahoma" pitchFamily="34" charset="0"/>
              </a:rPr>
              <a:t>3</a:t>
            </a:r>
            <a:endParaRPr lang="en-US" sz="7200" dirty="0">
              <a:solidFill>
                <a:srgbClr val="0000FF"/>
              </a:solidFill>
              <a:latin typeface="Tahoma" pitchFamily="34" charset="0"/>
            </a:endParaRPr>
          </a:p>
        </p:txBody>
      </p:sp>
      <p:sp>
        <p:nvSpPr>
          <p:cNvPr id="27" name="Rectangle 48"/>
          <p:cNvSpPr>
            <a:spLocks noChangeArrowheads="1"/>
          </p:cNvSpPr>
          <p:nvPr/>
        </p:nvSpPr>
        <p:spPr bwMode="auto">
          <a:xfrm>
            <a:off x="4191000" y="5410200"/>
            <a:ext cx="1066800" cy="120015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7200" dirty="0">
                <a:solidFill>
                  <a:srgbClr val="0000FF"/>
                </a:solidFill>
                <a:latin typeface="Tahoma" pitchFamily="34" charset="0"/>
              </a:rPr>
              <a:t>1</a:t>
            </a:r>
          </a:p>
        </p:txBody>
      </p:sp>
      <p:pic>
        <p:nvPicPr>
          <p:cNvPr id="52249" name="Picture 16" descr="http://www.cliparthut.com/clip-arts/846/green-t-shirt-clip-art-846297.png"/>
          <p:cNvPicPr>
            <a:picLocks noGrp="1" noChangeAspect="1" noChangeArrowheads="1"/>
          </p:cNvPicPr>
          <p:nvPr>
            <p:ph type="ctrTitle"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0" y="1219200"/>
            <a:ext cx="919659" cy="919659"/>
          </a:xfrm>
          <a:noFill/>
        </p:spPr>
      </p:pic>
      <p:pic>
        <p:nvPicPr>
          <p:cNvPr id="52250" name="Picture 16" descr="http://www.cliparthut.com/clip-arts/846/green-t-shirt-clip-art-846297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990600" y="11811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51" name="Picture 16" descr="http://www.cliparthut.com/clip-arts/846/green-t-shirt-clip-art-846297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057400" y="11430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52" name="Picture 16" descr="http://www.cliparthut.com/clip-arts/846/green-t-shirt-clip-art-846297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124200" y="11430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53" name="Picture 16" descr="http://www.cliparthut.com/clip-arts/846/green-t-shirt-clip-art-846297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191000" y="11430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54" name="Picture 16" descr="http://www.cliparthut.com/clip-arts/846/green-t-shirt-clip-art-846297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5257800" y="11430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28" descr="http://babi.vn/images/detailed/13/IMG_8944.gif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0" y="2958049"/>
            <a:ext cx="990600" cy="779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8" descr="http://babi.vn/images/detailed/13/IMG_8944.gif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066800" y="2958049"/>
            <a:ext cx="990600" cy="779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8" descr="http://babi.vn/images/detailed/13/IMG_8944.gif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2133600" y="2958049"/>
            <a:ext cx="990600" cy="779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8" descr="http://babi.vn/images/detailed/13/IMG_8944.gif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200400" y="2958049"/>
            <a:ext cx="990600" cy="779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8" descr="http://babi.vn/images/detailed/13/IMG_8944.gif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267200" y="2958049"/>
            <a:ext cx="990600" cy="779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8" descr="http://babi.vn/images/detailed/13/IMG_8944.gif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5334000" y="2958049"/>
            <a:ext cx="990600" cy="779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6" descr="http://www.cliparthut.com/clip-arts/846/green-t-shirt-clip-art-846297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6324600" y="11430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28" descr="http://babi.vn/images/detailed/13/IMG_8944.gif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6400800" y="2954633"/>
            <a:ext cx="990600" cy="779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xit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9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19653E-6 L 0.05 -0.39954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" y="-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xit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xit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xit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4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xit" presetSubtype="2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54335E-6 L 0.2625 -0.36486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1" y="-1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xit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6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xit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6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xit" presetSubtype="2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7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27746E-6 L 0.39166 -0.35376 " pathEditMode="relative" rAng="0" ptsTypes="AA">
                                      <p:cBhvr>
                                        <p:cTn id="84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6" y="-1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6" presetClass="exit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8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6" presetClass="exit" presetSubtype="2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9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6" presetClass="exit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9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6" presetClass="exit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03" dur="500"/>
                                        <p:tgtEl>
                                          <p:spTgt spid="522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6" presetClass="exit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08" dur="500"/>
                                        <p:tgtEl>
                                          <p:spTgt spid="522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6" presetClass="exit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13" dur="500"/>
                                        <p:tgtEl>
                                          <p:spTgt spid="522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6" presetClass="exit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18" dur="500"/>
                                        <p:tgtEl>
                                          <p:spTgt spid="522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6" presetClass="exit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23" dur="500"/>
                                        <p:tgtEl>
                                          <p:spTgt spid="522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6" presetClass="exit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28" dur="500"/>
                                        <p:tgtEl>
                                          <p:spTgt spid="522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6" presetClass="exit" presetSubtype="2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7" grpId="1" animBg="1"/>
      <p:bldP spid="18" grpId="0" animBg="1"/>
      <p:bldP spid="18" grpId="1" animBg="1"/>
      <p:bldP spid="20" grpId="0" animBg="1"/>
      <p:bldP spid="20" grpId="1" animBg="1"/>
      <p:bldP spid="20" grpId="2" animBg="1"/>
      <p:bldP spid="21" grpId="0" animBg="1"/>
      <p:bldP spid="21" grpId="1" animBg="1"/>
      <p:bldP spid="21" grpId="2" animBg="1"/>
      <p:bldP spid="27" grpId="0" animBg="1"/>
      <p:bldP spid="27" grpId="1" animBg="1"/>
      <p:bldP spid="27" grpId="2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362" name="AutoShape 11"/>
          <p:cNvCxnSpPr>
            <a:cxnSpLocks noChangeShapeType="1"/>
          </p:cNvCxnSpPr>
          <p:nvPr/>
        </p:nvCxnSpPr>
        <p:spPr bwMode="auto">
          <a:xfrm rot="5400000" flipV="1">
            <a:off x="2911475" y="304800"/>
            <a:ext cx="1588" cy="1588"/>
          </a:xfrm>
          <a:prstGeom prst="curvedConnector3">
            <a:avLst>
              <a:gd name="adj1" fmla="val -14400005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5363" name="AutoShape 12"/>
          <p:cNvCxnSpPr>
            <a:cxnSpLocks noChangeShapeType="1"/>
          </p:cNvCxnSpPr>
          <p:nvPr/>
        </p:nvCxnSpPr>
        <p:spPr bwMode="auto">
          <a:xfrm rot="5400000" flipV="1">
            <a:off x="2911475" y="304800"/>
            <a:ext cx="1588" cy="1588"/>
          </a:xfrm>
          <a:prstGeom prst="curvedConnector3">
            <a:avLst>
              <a:gd name="adj1" fmla="val -14400005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5364" name="AutoShape 13"/>
          <p:cNvCxnSpPr>
            <a:cxnSpLocks noChangeShapeType="1"/>
          </p:cNvCxnSpPr>
          <p:nvPr/>
        </p:nvCxnSpPr>
        <p:spPr bwMode="auto">
          <a:xfrm rot="5400000" flipV="1">
            <a:off x="2911475" y="304800"/>
            <a:ext cx="1588" cy="1588"/>
          </a:xfrm>
          <a:prstGeom prst="curvedConnector3">
            <a:avLst>
              <a:gd name="adj1" fmla="val -14400005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pic>
        <p:nvPicPr>
          <p:cNvPr id="15365" name="Picture 35" descr="Tuan9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-5400000">
            <a:off x="-3543300" y="3009900"/>
            <a:ext cx="6858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Picture 37" descr="Tuan9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5829300" y="3009900"/>
            <a:ext cx="6858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7" name="Picture 38" descr="Tuan9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42900"/>
            <a:ext cx="9144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8" name="Picture 35" descr="Tuan9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19800"/>
            <a:ext cx="9144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10" name="Rectangle 10"/>
          <p:cNvSpPr>
            <a:spLocks noChangeArrowheads="1"/>
          </p:cNvSpPr>
          <p:nvPr/>
        </p:nvSpPr>
        <p:spPr bwMode="auto">
          <a:xfrm>
            <a:off x="1905000" y="533400"/>
            <a:ext cx="5638800" cy="5786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7000" b="1" dirty="0" smtClean="0">
                <a:solidFill>
                  <a:srgbClr val="FF0000"/>
                </a:solidFill>
              </a:rPr>
              <a:t>7</a:t>
            </a:r>
            <a:endParaRPr lang="en-US" sz="30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12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32"/>
          <p:cNvGraphicFramePr>
            <a:graphicFrameLocks noChangeAspect="1"/>
          </p:cNvGraphicFramePr>
          <p:nvPr/>
        </p:nvGraphicFramePr>
        <p:xfrm>
          <a:off x="7145338" y="5026025"/>
          <a:ext cx="1998662" cy="1831975"/>
        </p:xfrm>
        <a:graphic>
          <a:graphicData uri="http://schemas.openxmlformats.org/presentationml/2006/ole">
            <p:oleObj spid="_x0000_s1026" name="Clip" r:id="rId4" imgW="1999440" imgH="1831320" progId="">
              <p:embed/>
            </p:oleObj>
          </a:graphicData>
        </a:graphic>
      </p:graphicFrame>
      <p:graphicFrame>
        <p:nvGraphicFramePr>
          <p:cNvPr id="1027" name="Object 33"/>
          <p:cNvGraphicFramePr>
            <a:graphicFrameLocks noChangeAspect="1"/>
          </p:cNvGraphicFramePr>
          <p:nvPr/>
        </p:nvGraphicFramePr>
        <p:xfrm>
          <a:off x="0" y="0"/>
          <a:ext cx="1277938" cy="1274763"/>
        </p:xfrm>
        <a:graphic>
          <a:graphicData uri="http://schemas.openxmlformats.org/presentationml/2006/ole">
            <p:oleObj spid="_x0000_s1027" name="Clip" r:id="rId5" imgW="1278360" imgH="1274040" progId="">
              <p:embed/>
            </p:oleObj>
          </a:graphicData>
        </a:graphic>
      </p:graphicFrame>
      <p:sp>
        <p:nvSpPr>
          <p:cNvPr id="5" name="Rectangle 4"/>
          <p:cNvSpPr/>
          <p:nvPr/>
        </p:nvSpPr>
        <p:spPr>
          <a:xfrm>
            <a:off x="228600" y="1676400"/>
            <a:ext cx="8534400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+mn-cs"/>
              </a:rPr>
              <a:t>* TRÒ </a:t>
            </a:r>
            <a:r>
              <a:rPr lang="en-US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+mn-cs"/>
              </a:rPr>
              <a:t>CH</a:t>
            </a:r>
            <a:r>
              <a:rPr lang="vi-VN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+mn-cs"/>
              </a:rPr>
              <a:t>Ơ</a:t>
            </a:r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+mn-cs"/>
              </a:rPr>
              <a:t>I 1: “ </a:t>
            </a:r>
            <a:r>
              <a:rPr lang="en-US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+mn-cs"/>
              </a:rPr>
              <a:t>THử </a:t>
            </a:r>
            <a:r>
              <a:rPr lang="en-US" sz="36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+mn-cs"/>
              </a:rPr>
              <a:t>tài</a:t>
            </a:r>
            <a:r>
              <a:rPr lang="en-US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+mn-cs"/>
              </a:rPr>
              <a:t> </a:t>
            </a:r>
            <a:r>
              <a:rPr lang="en-US" sz="3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.VnTime" pitchFamily="34" charset="0"/>
                <a:cs typeface="Times New Roman" pitchFamily="18" charset="0"/>
              </a:rPr>
              <a:t> </a:t>
            </a:r>
            <a:r>
              <a:rPr lang="en-US" sz="3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+mn-cs"/>
              </a:rPr>
              <a:t>bé</a:t>
            </a:r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+mn-cs"/>
              </a:rPr>
              <a:t>”.</a:t>
            </a:r>
          </a:p>
          <a:p>
            <a:pPr>
              <a:lnSpc>
                <a:spcPct val="150000"/>
              </a:lnSpc>
              <a:defRPr/>
            </a:pPr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</a:rPr>
              <a:t>* TRÒ CH</a:t>
            </a:r>
            <a:r>
              <a:rPr lang="vi-VN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</a:rPr>
              <a:t>Ơ</a:t>
            </a:r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</a:rPr>
              <a:t>I 2: “ </a:t>
            </a:r>
            <a:r>
              <a:rPr lang="en-US" sz="3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</a:rPr>
              <a:t>Bé</a:t>
            </a:r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</a:rPr>
              <a:t> </a:t>
            </a:r>
            <a:r>
              <a:rPr lang="en-US" sz="3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</a:rPr>
              <a:t>nào</a:t>
            </a:r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</a:rPr>
              <a:t> </a:t>
            </a:r>
            <a:r>
              <a:rPr lang="en-US" sz="3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</a:rPr>
              <a:t>khéo</a:t>
            </a:r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</a:rPr>
              <a:t> </a:t>
            </a:r>
            <a:r>
              <a:rPr lang="en-US" sz="3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</a:rPr>
              <a:t>tay</a:t>
            </a:r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</a:rPr>
              <a:t>”.</a:t>
            </a:r>
          </a:p>
          <a:p>
            <a:pPr>
              <a:lnSpc>
                <a:spcPct val="150000"/>
              </a:lnSpc>
              <a:buFont typeface="Arial" charset="0"/>
              <a:buChar char="•"/>
              <a:defRPr/>
            </a:pPr>
            <a:endParaRPr lang="en-US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mages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413"/>
            <a:ext cx="9143999" cy="6849173"/>
          </a:xfrm>
          <a:prstGeom prst="rect">
            <a:avLst/>
          </a:prstGeom>
        </p:spPr>
      </p:pic>
      <p:sp>
        <p:nvSpPr>
          <p:cNvPr id="4100" name="Rectangle 5"/>
          <p:cNvSpPr>
            <a:spLocks noChangeArrowheads="1"/>
          </p:cNvSpPr>
          <p:nvPr/>
        </p:nvSpPr>
        <p:spPr bwMode="auto">
          <a:xfrm>
            <a:off x="0" y="1524000"/>
            <a:ext cx="91440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4400" b="1" dirty="0" smtClean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1.Ôn </a:t>
            </a:r>
            <a:r>
              <a:rPr lang="en-US" sz="4400" b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tập số lượng trong phạm vi </a:t>
            </a:r>
            <a:r>
              <a:rPr lang="en-US" sz="4400" b="1" dirty="0" smtClean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6.</a:t>
            </a:r>
            <a:endParaRPr lang="en-US" sz="4400" b="1" dirty="0">
              <a:solidFill>
                <a:srgbClr val="99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945407" y="762000"/>
            <a:ext cx="2998193" cy="923330"/>
          </a:xfrm>
          <a:prstGeom prst="rect">
            <a:avLst/>
          </a:prstGeom>
          <a:noFill/>
        </p:spPr>
        <p:txBody>
          <a:bodyPr wrap="none">
            <a:prstTxWarp prst="textChevron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Trò chơi</a:t>
            </a:r>
          </a:p>
        </p:txBody>
      </p:sp>
      <p:sp>
        <p:nvSpPr>
          <p:cNvPr id="5" name="Rectangle 4"/>
          <p:cNvSpPr/>
          <p:nvPr/>
        </p:nvSpPr>
        <p:spPr>
          <a:xfrm>
            <a:off x="927984" y="2286000"/>
            <a:ext cx="7606416" cy="4038600"/>
          </a:xfrm>
          <a:prstGeom prst="rect">
            <a:avLst/>
          </a:prstGeom>
          <a:noFill/>
        </p:spPr>
        <p:txBody>
          <a:bodyPr wrap="none">
            <a:prstTxWarp prst="textChevronInverted">
              <a:avLst/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defRPr/>
            </a:pPr>
            <a:r>
              <a:rPr lang="en-US" sz="5400" b="1" dirty="0" smtClean="0">
                <a:ln w="11430">
                  <a:solidFill>
                    <a:srgbClr val="FF0000"/>
                  </a:solidFill>
                </a:ln>
                <a:solidFill>
                  <a:srgbClr val="FF0066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Rung </a:t>
            </a:r>
            <a:r>
              <a:rPr lang="en-US" sz="5400" b="1" dirty="0" err="1" smtClean="0">
                <a:ln w="11430">
                  <a:solidFill>
                    <a:srgbClr val="FF0000"/>
                  </a:solidFill>
                </a:ln>
                <a:solidFill>
                  <a:srgbClr val="FF0066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chuông</a:t>
            </a:r>
            <a:r>
              <a:rPr lang="en-US" sz="5400" b="1" dirty="0" smtClean="0">
                <a:ln w="11430">
                  <a:solidFill>
                    <a:srgbClr val="FF0000"/>
                  </a:solidFill>
                </a:ln>
                <a:solidFill>
                  <a:srgbClr val="FF0066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ln w="11430">
                  <a:solidFill>
                    <a:srgbClr val="FF0000"/>
                  </a:solidFill>
                </a:ln>
                <a:solidFill>
                  <a:srgbClr val="FF0066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vàng</a:t>
            </a:r>
            <a:endParaRPr lang="en-US" sz="5400" b="1" dirty="0">
              <a:ln w="11430">
                <a:solidFill>
                  <a:srgbClr val="FF0000"/>
                </a:solidFill>
              </a:ln>
              <a:solidFill>
                <a:srgbClr val="FF0066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val 15"/>
          <p:cNvSpPr/>
          <p:nvPr/>
        </p:nvSpPr>
        <p:spPr>
          <a:xfrm>
            <a:off x="990600" y="2057400"/>
            <a:ext cx="6934200" cy="434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46294" name="Rectangle 214"/>
          <p:cNvSpPr>
            <a:spLocks noGrp="1" noChangeArrowheads="1"/>
          </p:cNvSpPr>
          <p:nvPr>
            <p:ph type="title"/>
          </p:nvPr>
        </p:nvSpPr>
        <p:spPr>
          <a:xfrm>
            <a:off x="2057400" y="381000"/>
            <a:ext cx="1143000" cy="1143000"/>
          </a:xfrm>
          <a:solidFill>
            <a:srgbClr val="FFFF00"/>
          </a:solidFill>
          <a:ln>
            <a:solidFill>
              <a:schemeClr val="tx1"/>
            </a:solidFill>
          </a:ln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10600" b="1" dirty="0">
                <a:solidFill>
                  <a:srgbClr val="00FF00"/>
                </a:solidFill>
                <a:latin typeface=".VnAvant" pitchFamily="34" charset="0"/>
              </a:rPr>
              <a:t>5</a:t>
            </a:r>
            <a:endParaRPr lang="en-US" sz="10600" b="1" dirty="0" smtClean="0">
              <a:solidFill>
                <a:srgbClr val="00FF00"/>
              </a:solidFill>
              <a:latin typeface=".VnAvant" pitchFamily="34" charset="0"/>
            </a:endParaRPr>
          </a:p>
        </p:txBody>
      </p:sp>
      <p:sp>
        <p:nvSpPr>
          <p:cNvPr id="2" name="Rectangle 214"/>
          <p:cNvSpPr>
            <a:spLocks noChangeArrowheads="1"/>
          </p:cNvSpPr>
          <p:nvPr/>
        </p:nvSpPr>
        <p:spPr bwMode="auto">
          <a:xfrm>
            <a:off x="4114800" y="381000"/>
            <a:ext cx="1143000" cy="11430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10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6</a:t>
            </a:r>
          </a:p>
        </p:txBody>
      </p:sp>
      <p:sp>
        <p:nvSpPr>
          <p:cNvPr id="3" name="Rectangle 214"/>
          <p:cNvSpPr>
            <a:spLocks noChangeArrowheads="1"/>
          </p:cNvSpPr>
          <p:nvPr/>
        </p:nvSpPr>
        <p:spPr bwMode="auto">
          <a:xfrm>
            <a:off x="5791200" y="381000"/>
            <a:ext cx="1143000" cy="1143000"/>
          </a:xfrm>
          <a:prstGeom prst="rect">
            <a:avLst/>
          </a:prstGeom>
          <a:solidFill>
            <a:srgbClr val="41BF68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10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7</a:t>
            </a:r>
          </a:p>
        </p:txBody>
      </p:sp>
      <p:pic>
        <p:nvPicPr>
          <p:cNvPr id="18" name="Picture 17" descr="em02.gif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14800" y="228600"/>
            <a:ext cx="1371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Content Placeholder 11" descr="em02.gif"/>
          <p:cNvPicPr>
            <a:picLocks noGrp="1" noChangeAspect="1"/>
          </p:cNvPicPr>
          <p:nvPr>
            <p:ph idx="1"/>
          </p:nvPr>
        </p:nvPicPr>
        <p:blipFill>
          <a:blip r:embed="rId5" cstate="print"/>
          <a:stretch>
            <a:fillRect/>
          </a:stretch>
        </p:blipFill>
        <p:spPr>
          <a:xfrm>
            <a:off x="1828800" y="381000"/>
            <a:ext cx="1219200" cy="1219200"/>
          </a:xfrm>
          <a:prstGeom prst="ellipse">
            <a:avLst/>
          </a:prstGeom>
          <a:solidFill>
            <a:srgbClr val="FF99FF"/>
          </a:solidFill>
          <a:ln w="76200">
            <a:solidFill>
              <a:schemeClr val="folHlink"/>
            </a:solidFill>
            <a:round/>
          </a:ln>
        </p:spPr>
      </p:pic>
      <p:pic>
        <p:nvPicPr>
          <p:cNvPr id="20" name="Picture 19" descr="3.gif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239000" y="152400"/>
            <a:ext cx="14478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33" descr="Kết quả hình ảnh cho hinh anh quan ao"/>
          <p:cNvPicPr>
            <a:picLocks noChangeAspect="1" noChangeArrowheads="1"/>
          </p:cNvPicPr>
          <p:nvPr/>
        </p:nvPicPr>
        <p:blipFill>
          <a:blip r:embed="rId7" cstate="print"/>
          <a:stretch>
            <a:fillRect/>
          </a:stretch>
        </p:blipFill>
        <p:spPr bwMode="auto">
          <a:xfrm>
            <a:off x="2514600" y="2819400"/>
            <a:ext cx="1033463" cy="103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33" descr="Kết quả hình ảnh cho hinh anh quan ao"/>
          <p:cNvPicPr>
            <a:picLocks noChangeAspect="1" noChangeArrowheads="1"/>
          </p:cNvPicPr>
          <p:nvPr/>
        </p:nvPicPr>
        <p:blipFill>
          <a:blip r:embed="rId7" cstate="print"/>
          <a:stretch>
            <a:fillRect/>
          </a:stretch>
        </p:blipFill>
        <p:spPr bwMode="auto">
          <a:xfrm>
            <a:off x="4114800" y="2819400"/>
            <a:ext cx="1033463" cy="103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33" descr="Kết quả hình ảnh cho hinh anh quan ao"/>
          <p:cNvPicPr>
            <a:picLocks noChangeAspect="1" noChangeArrowheads="1"/>
          </p:cNvPicPr>
          <p:nvPr/>
        </p:nvPicPr>
        <p:blipFill>
          <a:blip r:embed="rId7" cstate="print"/>
          <a:stretch>
            <a:fillRect/>
          </a:stretch>
        </p:blipFill>
        <p:spPr bwMode="auto">
          <a:xfrm>
            <a:off x="5638800" y="2819400"/>
            <a:ext cx="1033463" cy="103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33" descr="Kết quả hình ảnh cho hinh anh quan ao"/>
          <p:cNvPicPr>
            <a:picLocks noChangeAspect="1" noChangeArrowheads="1"/>
          </p:cNvPicPr>
          <p:nvPr/>
        </p:nvPicPr>
        <p:blipFill>
          <a:blip r:embed="rId7" cstate="print"/>
          <a:stretch>
            <a:fillRect/>
          </a:stretch>
        </p:blipFill>
        <p:spPr bwMode="auto">
          <a:xfrm>
            <a:off x="5638800" y="4300537"/>
            <a:ext cx="1033463" cy="103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33" descr="Kết quả hình ảnh cho hinh anh quan ao"/>
          <p:cNvPicPr>
            <a:picLocks noChangeAspect="1" noChangeArrowheads="1"/>
          </p:cNvPicPr>
          <p:nvPr/>
        </p:nvPicPr>
        <p:blipFill>
          <a:blip r:embed="rId7" cstate="print"/>
          <a:stretch>
            <a:fillRect/>
          </a:stretch>
        </p:blipFill>
        <p:spPr bwMode="auto">
          <a:xfrm>
            <a:off x="4114800" y="4114800"/>
            <a:ext cx="1033463" cy="103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33" descr="Kết quả hình ảnh cho hinh anh quan ao"/>
          <p:cNvPicPr>
            <a:picLocks noChangeAspect="1" noChangeArrowheads="1"/>
          </p:cNvPicPr>
          <p:nvPr/>
        </p:nvPicPr>
        <p:blipFill>
          <a:blip r:embed="rId7" cstate="print"/>
          <a:stretch>
            <a:fillRect/>
          </a:stretch>
        </p:blipFill>
        <p:spPr bwMode="auto">
          <a:xfrm>
            <a:off x="2438400" y="4343400"/>
            <a:ext cx="1033463" cy="103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33" descr="Kết quả hình ảnh cho hinh anh quan ao"/>
          <p:cNvPicPr>
            <a:picLocks noChangeAspect="1" noChangeArrowheads="1"/>
          </p:cNvPicPr>
          <p:nvPr/>
        </p:nvPicPr>
        <p:blipFill>
          <a:blip r:embed="rId7" cstate="print"/>
          <a:stretch>
            <a:fillRect/>
          </a:stretch>
        </p:blipFill>
        <p:spPr bwMode="auto">
          <a:xfrm>
            <a:off x="4148137" y="5257800"/>
            <a:ext cx="1033463" cy="103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6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6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462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462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294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2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65587E-6 L 0.13334 0.37743 " pathEditMode="relative" rAng="0" ptsTypes="AA">
                                      <p:cBhvr>
                                        <p:cTn id="7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" y="189"/>
                                    </p:animMotion>
                                  </p:childTnLst>
                                </p:cTn>
                              </p:par>
                              <p:par>
                                <p:cTn id="7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16" grpId="0" animBg="1"/>
      <p:bldP spid="46294" grpId="0" animBg="1"/>
      <p:bldP spid="46294" grpId="1" animBg="1"/>
      <p:bldP spid="46294" grpId="2" animBg="1"/>
      <p:bldP spid="2" grpId="0" animBg="1"/>
      <p:bldP spid="2" grpId="1" animBg="1"/>
      <p:bldP spid="2" grpId="2" animBg="1"/>
      <p:bldP spid="3" grpId="0" animBg="1"/>
      <p:bldP spid="3" grpId="1" animBg="1"/>
      <p:bldP spid="3" grpId="2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5"/>
          <p:cNvGrpSpPr>
            <a:grpSpLocks/>
          </p:cNvGrpSpPr>
          <p:nvPr/>
        </p:nvGrpSpPr>
        <p:grpSpPr bwMode="auto">
          <a:xfrm>
            <a:off x="4419600" y="2057400"/>
            <a:ext cx="1295400" cy="1343860"/>
            <a:chOff x="3600" y="2666"/>
            <a:chExt cx="1728" cy="1489"/>
          </a:xfrm>
        </p:grpSpPr>
        <p:pic>
          <p:nvPicPr>
            <p:cNvPr id="6165" name="Picture 26" descr="banh ngot 2">
              <a:hlinkClick r:id="" action="ppaction://noaction"/>
            </p:cNvPr>
            <p:cNvPicPr preferRelativeResize="0">
              <a:picLocks noChangeAspect="1" noChangeArrowheads="1"/>
            </p:cNvPicPr>
            <p:nvPr/>
          </p:nvPicPr>
          <p:blipFill>
            <a:blip r:embed="rId5" cstate="print"/>
            <a:stretch>
              <a:fillRect/>
            </a:stretch>
          </p:blipFill>
          <p:spPr bwMode="auto">
            <a:xfrm>
              <a:off x="3679" y="2666"/>
              <a:ext cx="1589" cy="1489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</p:pic>
        <p:sp>
          <p:nvSpPr>
            <p:cNvPr id="6166" name="Oval 34"/>
            <p:cNvSpPr>
              <a:spLocks noChangeArrowheads="1"/>
            </p:cNvSpPr>
            <p:nvPr/>
          </p:nvSpPr>
          <p:spPr bwMode="auto">
            <a:xfrm>
              <a:off x="3600" y="2832"/>
              <a:ext cx="1728" cy="1104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" name="Group 35"/>
          <p:cNvGrpSpPr>
            <a:grpSpLocks/>
          </p:cNvGrpSpPr>
          <p:nvPr/>
        </p:nvGrpSpPr>
        <p:grpSpPr bwMode="auto">
          <a:xfrm>
            <a:off x="4876800" y="609600"/>
            <a:ext cx="1295400" cy="1262633"/>
            <a:chOff x="3600" y="2666"/>
            <a:chExt cx="1728" cy="1399"/>
          </a:xfrm>
        </p:grpSpPr>
        <p:pic>
          <p:nvPicPr>
            <p:cNvPr id="6163" name="Picture 26" descr="banh ngot 2">
              <a:hlinkClick r:id="" action="ppaction://noaction"/>
            </p:cNvPr>
            <p:cNvPicPr preferRelativeResize="0">
              <a:picLocks noChangeAspect="1" noChangeArrowheads="1"/>
            </p:cNvPicPr>
            <p:nvPr/>
          </p:nvPicPr>
          <p:blipFill>
            <a:blip r:embed="rId5" cstate="print"/>
            <a:stretch>
              <a:fillRect/>
            </a:stretch>
          </p:blipFill>
          <p:spPr bwMode="auto">
            <a:xfrm>
              <a:off x="3757" y="2666"/>
              <a:ext cx="1492" cy="1399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</p:pic>
        <p:sp>
          <p:nvSpPr>
            <p:cNvPr id="6164" name="Oval 34"/>
            <p:cNvSpPr>
              <a:spLocks noChangeArrowheads="1"/>
            </p:cNvSpPr>
            <p:nvPr/>
          </p:nvSpPr>
          <p:spPr bwMode="auto">
            <a:xfrm>
              <a:off x="3600" y="2832"/>
              <a:ext cx="1728" cy="1104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" name="Group 35"/>
          <p:cNvGrpSpPr>
            <a:grpSpLocks/>
          </p:cNvGrpSpPr>
          <p:nvPr/>
        </p:nvGrpSpPr>
        <p:grpSpPr bwMode="auto">
          <a:xfrm>
            <a:off x="7543800" y="3200400"/>
            <a:ext cx="1295400" cy="1295124"/>
            <a:chOff x="3600" y="2666"/>
            <a:chExt cx="1728" cy="1435"/>
          </a:xfrm>
        </p:grpSpPr>
        <p:pic>
          <p:nvPicPr>
            <p:cNvPr id="6161" name="Picture 26" descr="banh ngot 2">
              <a:hlinkClick r:id="" action="ppaction://noaction"/>
            </p:cNvPr>
            <p:cNvPicPr preferRelativeResize="0">
              <a:picLocks noChangeAspect="1" noChangeArrowheads="1"/>
            </p:cNvPicPr>
            <p:nvPr/>
          </p:nvPicPr>
          <p:blipFill>
            <a:blip r:embed="rId5" cstate="print"/>
            <a:stretch>
              <a:fillRect/>
            </a:stretch>
          </p:blipFill>
          <p:spPr bwMode="auto">
            <a:xfrm>
              <a:off x="3718" y="2666"/>
              <a:ext cx="1532" cy="1435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</p:pic>
        <p:sp>
          <p:nvSpPr>
            <p:cNvPr id="6162" name="Oval 34"/>
            <p:cNvSpPr>
              <a:spLocks noChangeArrowheads="1"/>
            </p:cNvSpPr>
            <p:nvPr/>
          </p:nvSpPr>
          <p:spPr bwMode="auto">
            <a:xfrm>
              <a:off x="3600" y="2832"/>
              <a:ext cx="1728" cy="1104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" name="Group 35"/>
          <p:cNvGrpSpPr>
            <a:grpSpLocks/>
          </p:cNvGrpSpPr>
          <p:nvPr/>
        </p:nvGrpSpPr>
        <p:grpSpPr bwMode="auto">
          <a:xfrm>
            <a:off x="6705600" y="457200"/>
            <a:ext cx="1295401" cy="1229239"/>
            <a:chOff x="3600" y="2722"/>
            <a:chExt cx="1728" cy="1362"/>
          </a:xfrm>
        </p:grpSpPr>
        <p:pic>
          <p:nvPicPr>
            <p:cNvPr id="6157" name="Picture 26" descr="banh ngot 2">
              <a:hlinkClick r:id="" action="ppaction://noaction"/>
            </p:cNvPr>
            <p:cNvPicPr preferRelativeResize="0">
              <a:picLocks noChangeAspect="1" noChangeArrowheads="1"/>
            </p:cNvPicPr>
            <p:nvPr/>
          </p:nvPicPr>
          <p:blipFill>
            <a:blip r:embed="rId5" cstate="print"/>
            <a:stretch>
              <a:fillRect/>
            </a:stretch>
          </p:blipFill>
          <p:spPr bwMode="auto">
            <a:xfrm>
              <a:off x="3757" y="2722"/>
              <a:ext cx="1453" cy="1362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</p:pic>
        <p:sp>
          <p:nvSpPr>
            <p:cNvPr id="6158" name="Oval 34"/>
            <p:cNvSpPr>
              <a:spLocks noChangeArrowheads="1"/>
            </p:cNvSpPr>
            <p:nvPr/>
          </p:nvSpPr>
          <p:spPr bwMode="auto">
            <a:xfrm>
              <a:off x="3600" y="2832"/>
              <a:ext cx="1728" cy="1104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5" name="Rectangle 214"/>
          <p:cNvSpPr txBox="1">
            <a:spLocks noChangeArrowheads="1"/>
          </p:cNvSpPr>
          <p:nvPr/>
        </p:nvSpPr>
        <p:spPr>
          <a:xfrm>
            <a:off x="685800" y="304800"/>
            <a:ext cx="1143000" cy="12954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>
            <a:normAutofit fontScale="90000" lnSpcReduction="2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10600" b="1" dirty="0">
                <a:solidFill>
                  <a:srgbClr val="00FF00"/>
                </a:solidFill>
                <a:ea typeface="+mj-ea"/>
                <a:cs typeface="+mj-cs"/>
              </a:rPr>
              <a:t>5</a:t>
            </a:r>
          </a:p>
        </p:txBody>
      </p:sp>
      <p:sp>
        <p:nvSpPr>
          <p:cNvPr id="26" name="Rectangle 214"/>
          <p:cNvSpPr>
            <a:spLocks noChangeArrowheads="1"/>
          </p:cNvSpPr>
          <p:nvPr/>
        </p:nvSpPr>
        <p:spPr bwMode="auto">
          <a:xfrm>
            <a:off x="685800" y="2514600"/>
            <a:ext cx="1143000" cy="1143000"/>
          </a:xfrm>
          <a:prstGeom prst="rect">
            <a:avLst/>
          </a:prstGeom>
          <a:solidFill>
            <a:srgbClr val="41BF68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n-US" sz="10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7</a:t>
            </a:r>
            <a:endParaRPr lang="en-US" sz="106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27" name="Picture 26" descr="em02.gif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3400" y="228600"/>
            <a:ext cx="1524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Rectangle 214"/>
          <p:cNvSpPr>
            <a:spLocks noChangeArrowheads="1"/>
          </p:cNvSpPr>
          <p:nvPr/>
        </p:nvSpPr>
        <p:spPr bwMode="auto">
          <a:xfrm>
            <a:off x="762000" y="4724400"/>
            <a:ext cx="1143000" cy="11430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n-US" sz="10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6</a:t>
            </a:r>
            <a:endParaRPr lang="en-US" sz="10600" b="1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29" name="Picture 28" descr="em02.gif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9600" y="4495800"/>
            <a:ext cx="1524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29" descr="3.gif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81000" y="2133600"/>
            <a:ext cx="1905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Group 35"/>
          <p:cNvGrpSpPr>
            <a:grpSpLocks/>
          </p:cNvGrpSpPr>
          <p:nvPr/>
        </p:nvGrpSpPr>
        <p:grpSpPr bwMode="auto">
          <a:xfrm>
            <a:off x="7848600" y="1828800"/>
            <a:ext cx="1295400" cy="1295124"/>
            <a:chOff x="3600" y="2666"/>
            <a:chExt cx="1728" cy="1435"/>
          </a:xfrm>
        </p:grpSpPr>
        <p:pic>
          <p:nvPicPr>
            <p:cNvPr id="6159" name="Picture 26" descr="banh ngot 2">
              <a:hlinkClick r:id="" action="ppaction://noaction"/>
            </p:cNvPr>
            <p:cNvPicPr preferRelativeResize="0">
              <a:picLocks noChangeAspect="1" noChangeArrowheads="1"/>
            </p:cNvPicPr>
            <p:nvPr/>
          </p:nvPicPr>
          <p:blipFill>
            <a:blip r:embed="rId5" cstate="print"/>
            <a:stretch>
              <a:fillRect/>
            </a:stretch>
          </p:blipFill>
          <p:spPr bwMode="auto">
            <a:xfrm>
              <a:off x="3679" y="2666"/>
              <a:ext cx="1532" cy="1435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</p:pic>
        <p:sp>
          <p:nvSpPr>
            <p:cNvPr id="6160" name="Oval 34"/>
            <p:cNvSpPr>
              <a:spLocks noChangeArrowheads="1"/>
            </p:cNvSpPr>
            <p:nvPr/>
          </p:nvSpPr>
          <p:spPr bwMode="auto">
            <a:xfrm>
              <a:off x="3600" y="2832"/>
              <a:ext cx="1728" cy="1104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7" name="Group 35"/>
          <p:cNvGrpSpPr>
            <a:grpSpLocks/>
          </p:cNvGrpSpPr>
          <p:nvPr/>
        </p:nvGrpSpPr>
        <p:grpSpPr bwMode="auto">
          <a:xfrm>
            <a:off x="4953000" y="3581400"/>
            <a:ext cx="1295400" cy="1295124"/>
            <a:chOff x="3600" y="2666"/>
            <a:chExt cx="1728" cy="1435"/>
          </a:xfrm>
        </p:grpSpPr>
        <p:pic>
          <p:nvPicPr>
            <p:cNvPr id="24" name="Picture 26" descr="banh ngot 2">
              <a:hlinkClick r:id="" action="ppaction://noaction"/>
            </p:cNvPr>
            <p:cNvPicPr preferRelativeResize="0">
              <a:picLocks noChangeAspect="1" noChangeArrowheads="1"/>
            </p:cNvPicPr>
            <p:nvPr/>
          </p:nvPicPr>
          <p:blipFill>
            <a:blip r:embed="rId5" cstate="print"/>
            <a:stretch>
              <a:fillRect/>
            </a:stretch>
          </p:blipFill>
          <p:spPr bwMode="auto">
            <a:xfrm>
              <a:off x="3718" y="2666"/>
              <a:ext cx="1532" cy="1435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</p:pic>
        <p:sp>
          <p:nvSpPr>
            <p:cNvPr id="31" name="Oval 34"/>
            <p:cNvSpPr>
              <a:spLocks noChangeArrowheads="1"/>
            </p:cNvSpPr>
            <p:nvPr/>
          </p:nvSpPr>
          <p:spPr bwMode="auto">
            <a:xfrm>
              <a:off x="3600" y="2832"/>
              <a:ext cx="1728" cy="1104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8" name="Group 35"/>
          <p:cNvGrpSpPr>
            <a:grpSpLocks/>
          </p:cNvGrpSpPr>
          <p:nvPr/>
        </p:nvGrpSpPr>
        <p:grpSpPr bwMode="auto">
          <a:xfrm>
            <a:off x="6477000" y="4572000"/>
            <a:ext cx="1295400" cy="1295124"/>
            <a:chOff x="3600" y="2666"/>
            <a:chExt cx="1728" cy="1435"/>
          </a:xfrm>
        </p:grpSpPr>
        <p:pic>
          <p:nvPicPr>
            <p:cNvPr id="33" name="Picture 26" descr="banh ngot 2">
              <a:hlinkClick r:id="" action="ppaction://noaction"/>
            </p:cNvPr>
            <p:cNvPicPr preferRelativeResize="0">
              <a:picLocks noChangeAspect="1" noChangeArrowheads="1"/>
            </p:cNvPicPr>
            <p:nvPr/>
          </p:nvPicPr>
          <p:blipFill>
            <a:blip r:embed="rId5" cstate="print"/>
            <a:stretch>
              <a:fillRect/>
            </a:stretch>
          </p:blipFill>
          <p:spPr bwMode="auto">
            <a:xfrm>
              <a:off x="3718" y="2666"/>
              <a:ext cx="1532" cy="1435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</p:pic>
        <p:sp>
          <p:nvSpPr>
            <p:cNvPr id="34" name="Oval 34"/>
            <p:cNvSpPr>
              <a:spLocks noChangeArrowheads="1"/>
            </p:cNvSpPr>
            <p:nvPr/>
          </p:nvSpPr>
          <p:spPr bwMode="auto">
            <a:xfrm>
              <a:off x="3600" y="2832"/>
              <a:ext cx="1728" cy="1104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25 0 " pathEditMode="relative" ptsTypes="AA">
                                      <p:cBhvr>
                                        <p:cTn id="6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25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2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25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25" grpId="0" animBg="1"/>
      <p:bldP spid="25" grpId="1" animBg="1"/>
      <p:bldP spid="25" grpId="2" animBg="1"/>
      <p:bldP spid="26" grpId="0" animBg="1"/>
      <p:bldP spid="26" grpId="1" animBg="1"/>
      <p:bldP spid="28" grpId="0" animBg="1"/>
      <p:bldP spid="28" grpId="1" animBg="1"/>
      <p:bldP spid="28" grpId="2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val 15"/>
          <p:cNvSpPr/>
          <p:nvPr/>
        </p:nvSpPr>
        <p:spPr>
          <a:xfrm>
            <a:off x="990600" y="2057400"/>
            <a:ext cx="6934200" cy="43434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46294" name="Rectangle 214"/>
          <p:cNvSpPr>
            <a:spLocks noGrp="1" noChangeArrowheads="1"/>
          </p:cNvSpPr>
          <p:nvPr>
            <p:ph type="title"/>
          </p:nvPr>
        </p:nvSpPr>
        <p:spPr>
          <a:xfrm>
            <a:off x="2057400" y="381000"/>
            <a:ext cx="1143000" cy="1143000"/>
          </a:xfrm>
          <a:solidFill>
            <a:srgbClr val="FFFF00"/>
          </a:solidFill>
          <a:ln>
            <a:solidFill>
              <a:schemeClr val="tx1"/>
            </a:solidFill>
          </a:ln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10600" b="1" dirty="0">
                <a:solidFill>
                  <a:srgbClr val="00FF00"/>
                </a:solidFill>
                <a:latin typeface=".VnAvant" pitchFamily="34" charset="0"/>
              </a:rPr>
              <a:t>5</a:t>
            </a:r>
            <a:endParaRPr lang="en-US" sz="10600" b="1" dirty="0" smtClean="0">
              <a:solidFill>
                <a:srgbClr val="00FF00"/>
              </a:solidFill>
              <a:latin typeface=".VnAvant" pitchFamily="34" charset="0"/>
            </a:endParaRPr>
          </a:p>
        </p:txBody>
      </p:sp>
      <p:sp>
        <p:nvSpPr>
          <p:cNvPr id="2" name="Rectangle 214"/>
          <p:cNvSpPr>
            <a:spLocks noChangeArrowheads="1"/>
          </p:cNvSpPr>
          <p:nvPr/>
        </p:nvSpPr>
        <p:spPr bwMode="auto">
          <a:xfrm>
            <a:off x="4114800" y="381000"/>
            <a:ext cx="1143000" cy="11430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10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6</a:t>
            </a:r>
          </a:p>
        </p:txBody>
      </p:sp>
      <p:sp>
        <p:nvSpPr>
          <p:cNvPr id="3" name="Rectangle 214"/>
          <p:cNvSpPr>
            <a:spLocks noChangeArrowheads="1"/>
          </p:cNvSpPr>
          <p:nvPr/>
        </p:nvSpPr>
        <p:spPr bwMode="auto">
          <a:xfrm>
            <a:off x="5791200" y="381000"/>
            <a:ext cx="1143000" cy="1143000"/>
          </a:xfrm>
          <a:prstGeom prst="rect">
            <a:avLst/>
          </a:prstGeom>
          <a:solidFill>
            <a:srgbClr val="41BF68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10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7</a:t>
            </a:r>
          </a:p>
        </p:txBody>
      </p:sp>
      <p:pic>
        <p:nvPicPr>
          <p:cNvPr id="18" name="Picture 17" descr="em02.gif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14800" y="228600"/>
            <a:ext cx="1371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Content Placeholder 11" descr="em02.gif"/>
          <p:cNvPicPr>
            <a:picLocks noGrp="1" noChangeAspect="1"/>
          </p:cNvPicPr>
          <p:nvPr>
            <p:ph idx="1"/>
          </p:nvPr>
        </p:nvPicPr>
        <p:blipFill>
          <a:blip r:embed="rId5" cstate="print"/>
          <a:stretch>
            <a:fillRect/>
          </a:stretch>
        </p:blipFill>
        <p:spPr>
          <a:xfrm>
            <a:off x="1828800" y="381000"/>
            <a:ext cx="1219200" cy="1219200"/>
          </a:xfrm>
          <a:prstGeom prst="ellipse">
            <a:avLst/>
          </a:prstGeom>
          <a:solidFill>
            <a:srgbClr val="FF99FF"/>
          </a:solidFill>
          <a:ln w="76200">
            <a:solidFill>
              <a:schemeClr val="folHlink"/>
            </a:solidFill>
            <a:round/>
          </a:ln>
        </p:spPr>
      </p:pic>
      <p:pic>
        <p:nvPicPr>
          <p:cNvPr id="20" name="Picture 19" descr="3.gif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239000" y="152400"/>
            <a:ext cx="14478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33" descr="Kết quả hình ảnh cho hinh anh quan ao"/>
          <p:cNvPicPr>
            <a:picLocks noChangeAspect="1" noChangeArrowheads="1"/>
          </p:cNvPicPr>
          <p:nvPr/>
        </p:nvPicPr>
        <p:blipFill>
          <a:blip r:embed="rId7" cstate="print"/>
          <a:stretch>
            <a:fillRect/>
          </a:stretch>
        </p:blipFill>
        <p:spPr bwMode="auto">
          <a:xfrm>
            <a:off x="2514600" y="2819400"/>
            <a:ext cx="1033463" cy="103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33" descr="Kết quả hình ảnh cho hinh anh quan ao"/>
          <p:cNvPicPr>
            <a:picLocks noChangeAspect="1" noChangeArrowheads="1"/>
          </p:cNvPicPr>
          <p:nvPr/>
        </p:nvPicPr>
        <p:blipFill>
          <a:blip r:embed="rId7" cstate="print"/>
          <a:stretch>
            <a:fillRect/>
          </a:stretch>
        </p:blipFill>
        <p:spPr bwMode="auto">
          <a:xfrm>
            <a:off x="3962400" y="2362200"/>
            <a:ext cx="1033463" cy="103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33" descr="Kết quả hình ảnh cho hinh anh quan ao"/>
          <p:cNvPicPr>
            <a:picLocks noChangeAspect="1" noChangeArrowheads="1"/>
          </p:cNvPicPr>
          <p:nvPr/>
        </p:nvPicPr>
        <p:blipFill>
          <a:blip r:embed="rId7" cstate="print"/>
          <a:stretch>
            <a:fillRect/>
          </a:stretch>
        </p:blipFill>
        <p:spPr bwMode="auto">
          <a:xfrm>
            <a:off x="5638800" y="2819400"/>
            <a:ext cx="1033463" cy="103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33" descr="Kết quả hình ảnh cho hinh anh quan ao"/>
          <p:cNvPicPr>
            <a:picLocks noChangeAspect="1" noChangeArrowheads="1"/>
          </p:cNvPicPr>
          <p:nvPr/>
        </p:nvPicPr>
        <p:blipFill>
          <a:blip r:embed="rId7" cstate="print"/>
          <a:stretch>
            <a:fillRect/>
          </a:stretch>
        </p:blipFill>
        <p:spPr bwMode="auto">
          <a:xfrm>
            <a:off x="5638800" y="4300537"/>
            <a:ext cx="1033463" cy="103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33" descr="Kết quả hình ảnh cho hinh anh quan ao"/>
          <p:cNvPicPr>
            <a:picLocks noChangeAspect="1" noChangeArrowheads="1"/>
          </p:cNvPicPr>
          <p:nvPr/>
        </p:nvPicPr>
        <p:blipFill>
          <a:blip r:embed="rId7" cstate="print"/>
          <a:stretch>
            <a:fillRect/>
          </a:stretch>
        </p:blipFill>
        <p:spPr bwMode="auto">
          <a:xfrm>
            <a:off x="4114800" y="3733800"/>
            <a:ext cx="1033463" cy="103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33" descr="Kết quả hình ảnh cho hinh anh quan ao"/>
          <p:cNvPicPr>
            <a:picLocks noChangeAspect="1" noChangeArrowheads="1"/>
          </p:cNvPicPr>
          <p:nvPr/>
        </p:nvPicPr>
        <p:blipFill>
          <a:blip r:embed="rId7" cstate="print"/>
          <a:stretch>
            <a:fillRect/>
          </a:stretch>
        </p:blipFill>
        <p:spPr bwMode="auto">
          <a:xfrm>
            <a:off x="2438400" y="4343400"/>
            <a:ext cx="1033463" cy="103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33" descr="Kết quả hình ảnh cho hinh anh quan ao"/>
          <p:cNvPicPr>
            <a:picLocks noChangeAspect="1" noChangeArrowheads="1"/>
          </p:cNvPicPr>
          <p:nvPr/>
        </p:nvPicPr>
        <p:blipFill>
          <a:blip r:embed="rId7" cstate="print"/>
          <a:stretch>
            <a:fillRect/>
          </a:stretch>
        </p:blipFill>
        <p:spPr bwMode="auto">
          <a:xfrm>
            <a:off x="4191000" y="5105400"/>
            <a:ext cx="1033463" cy="103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6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6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462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462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294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2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65587E-6 L 0.13334 0.37743 " pathEditMode="relative" rAng="0" ptsTypes="AA">
                                      <p:cBhvr>
                                        <p:cTn id="7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" y="189"/>
                                    </p:animMotion>
                                  </p:childTnLst>
                                </p:cTn>
                              </p:par>
                              <p:par>
                                <p:cTn id="7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16" grpId="0" animBg="1"/>
      <p:bldP spid="46294" grpId="0" animBg="1"/>
      <p:bldP spid="46294" grpId="1" animBg="1"/>
      <p:bldP spid="46294" grpId="2" animBg="1"/>
      <p:bldP spid="2" grpId="0" animBg="1"/>
      <p:bldP spid="2" grpId="1" animBg="1"/>
      <p:bldP spid="2" grpId="2" animBg="1"/>
      <p:bldP spid="3" grpId="0" animBg="1"/>
      <p:bldP spid="3" grpId="1" animBg="1"/>
      <p:bldP spid="3" grpId="2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AutoShape 117"/>
          <p:cNvSpPr>
            <a:spLocks noChangeArrowheads="1"/>
          </p:cNvSpPr>
          <p:nvPr/>
        </p:nvSpPr>
        <p:spPr bwMode="auto">
          <a:xfrm>
            <a:off x="0" y="0"/>
            <a:ext cx="4876800" cy="3733800"/>
          </a:xfrm>
          <a:prstGeom prst="star32">
            <a:avLst>
              <a:gd name="adj" fmla="val 47542"/>
            </a:avLst>
          </a:prstGeom>
          <a:solidFill>
            <a:schemeClr val="accent3">
              <a:lumMod val="60000"/>
              <a:lumOff val="40000"/>
            </a:schemeClr>
          </a:solidFill>
          <a:ln w="76200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 eaLnBrk="0" hangingPunct="0">
              <a:defRPr/>
            </a:pPr>
            <a:endParaRPr lang="vi-VN">
              <a:latin typeface="Tahoma" pitchFamily="34" charset="0"/>
            </a:endParaRPr>
          </a:p>
        </p:txBody>
      </p:sp>
      <p:sp>
        <p:nvSpPr>
          <p:cNvPr id="8195" name="AutoShape 118"/>
          <p:cNvSpPr>
            <a:spLocks noChangeArrowheads="1"/>
          </p:cNvSpPr>
          <p:nvPr/>
        </p:nvSpPr>
        <p:spPr bwMode="auto">
          <a:xfrm>
            <a:off x="3962400" y="3124200"/>
            <a:ext cx="4876800" cy="3733800"/>
          </a:xfrm>
          <a:prstGeom prst="star32">
            <a:avLst>
              <a:gd name="adj" fmla="val 47542"/>
            </a:avLst>
          </a:prstGeom>
          <a:solidFill>
            <a:srgbClr val="FF99FF"/>
          </a:solidFill>
          <a:ln w="76200">
            <a:solidFill>
              <a:srgbClr val="FF0066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 eaLnBrk="0" hangingPunct="0"/>
            <a:endParaRPr lang="vi-VN">
              <a:latin typeface="Tahoma" pitchFamily="34" charset="0"/>
            </a:endParaRPr>
          </a:p>
        </p:txBody>
      </p:sp>
      <p:grpSp>
        <p:nvGrpSpPr>
          <p:cNvPr id="2" name="Group 163"/>
          <p:cNvGrpSpPr>
            <a:grpSpLocks/>
          </p:cNvGrpSpPr>
          <p:nvPr/>
        </p:nvGrpSpPr>
        <p:grpSpPr bwMode="auto">
          <a:xfrm>
            <a:off x="6019800" y="534989"/>
            <a:ext cx="1295400" cy="1107194"/>
            <a:chOff x="4560" y="492"/>
            <a:chExt cx="576" cy="453"/>
          </a:xfrm>
        </p:grpSpPr>
        <p:sp>
          <p:nvSpPr>
            <p:cNvPr id="3" name="AutoShape 134"/>
            <p:cNvSpPr>
              <a:spLocks noChangeArrowheads="1"/>
            </p:cNvSpPr>
            <p:nvPr/>
          </p:nvSpPr>
          <p:spPr bwMode="auto">
            <a:xfrm>
              <a:off x="4560" y="528"/>
              <a:ext cx="576" cy="384"/>
            </a:xfrm>
            <a:prstGeom prst="wedgeRoundRectCallout">
              <a:avLst>
                <a:gd name="adj1" fmla="val -35588"/>
                <a:gd name="adj2" fmla="val 54690"/>
                <a:gd name="adj3" fmla="val 16667"/>
              </a:avLst>
            </a:prstGeom>
            <a:solidFill>
              <a:srgbClr val="FF0000"/>
            </a:solidFill>
            <a:ln w="57150">
              <a:solidFill>
                <a:schemeClr val="accent1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vi-VN">
                <a:latin typeface="Tahoma" pitchFamily="34" charset="0"/>
              </a:endParaRPr>
            </a:p>
          </p:txBody>
        </p:sp>
        <p:sp>
          <p:nvSpPr>
            <p:cNvPr id="9233" name="Text Box 135"/>
            <p:cNvSpPr txBox="1">
              <a:spLocks noChangeArrowheads="1"/>
            </p:cNvSpPr>
            <p:nvPr/>
          </p:nvSpPr>
          <p:spPr bwMode="auto">
            <a:xfrm>
              <a:off x="4693" y="492"/>
              <a:ext cx="287" cy="4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6600" dirty="0">
                  <a:solidFill>
                    <a:srgbClr val="FFFF00"/>
                  </a:solidFill>
                  <a:latin typeface="Tahoma" pitchFamily="34" charset="0"/>
                </a:rPr>
                <a:t>7</a:t>
              </a:r>
              <a:endParaRPr lang="en-US" sz="4800" dirty="0">
                <a:solidFill>
                  <a:srgbClr val="FFFF00"/>
                </a:solidFill>
                <a:latin typeface="Tahoma" pitchFamily="34" charset="0"/>
              </a:endParaRPr>
            </a:p>
          </p:txBody>
        </p:sp>
      </p:grpSp>
      <p:sp>
        <p:nvSpPr>
          <p:cNvPr id="9221" name="AutoShape 42" descr="data:image/jpeg;base64,/9j/4AAQSkZJRgABAQAAAQABAAD/2wCEAAkGBxQSEhUUExQUFRUXGBcYGBcYGBcXHBcXHBcXFxcYFxgYHCggGBolHBcUITEhJSksLi4uFx8zODMsNygtLiwBCgoKDg0OGhAQGiwkHBwsLCwsLCwsLCwsLCwsLCwsLCwsLCwsLCwsLCwsLCwsLCwsLCwsLCwsLCwsLCwsLCwsLP/AABEIARsAsgMBIgACEQEDEQH/xAAcAAABBQEBAQAAAAAAAAAAAAAAAQIDBAcFBgj/xABBEAABAwIBCQUFBQYGAwAAAAABAAIDBBEhBQYHEjFBUWFxE4GRobEiQmKywTJScoLRFCMkkqLxQ1Njc8LwFRYz/8QAGgEAAwEBAQEAAAAAAAAAAAAAAAECAwQFBv/EACgRAQEAAgICAgECBwEAAAAAAAABAhEDMQQhEkFRMmETFCJxgZHxBf/aAAwDAQACEQMRAD8A3FCEIAQheZzpz2pqEEOdryf5bSL/AJj7qA9MuNljOmkpb9tOwOHug6zv5RiFiecmkqrqSWtf2Mf3WXGHxO2leIlqCTiblaTD8qmLbsqaYYW3EEL5DxeQweAufReWr9LlY++p2UY4Bt/NxWb9rdIXp/GK1HrKjP6vkONTIPwkN+UKhLnDVOxdPO7rI/8AVcmnaTgBddrJuQJZTYC1+KV5MMe2vHw5Z/piD/zE3+bJ/O79VK3OCobsnmHSR4+q68OZjyMTaysf+jEgDW/7wWf8zg3/AJPP9nMp89q5hwqpe92t81126PStXM+0Y5B8Tdve2yoVWY72i7XXC5FXm1O1ocGEjiMf7Jzm47dIy8XOTevTTcmaYWHCenLecbr/ANLreq9lkjPWiqbak7Q4+6/2D57V8yyFzTZwQ2Y8Vp8ZenNcNProFKvmfIGfFXR27OUlv3He03w3dy1PNfStTz2ZUAQP+9tYT12t7/FRcbEXGxoqEyKUOAc0hzTiCDcEcQRtT1JBCEIAQhCAEIWeaVc8f2Zn7NE60r23eR7jDu5E49ycmwpaRdI3Za1PSOGtsfIN3FrOfNYvV1bnkueSSTckm/qmVM5cccVVe5aySNJNCSQlNJRrKGR90CpWEnALrZJyU+U2a0m20jcqNDH7N1t+jvIepRNeLa8ntXPC+Hooy3osbPlN9PO5BzZYGgm2y/6rpV1UyOzYxZzd/BeploQ4G7ARvLfA+a41Xmpr4xPN7X1XLzOXj5LPXuvovH8jh3/X6n4+v8uAyudrYuNicRy3rqPfHIS5jy0g3scLrPsu5xdi90YF3NJB6rjDO+XcAPFZcXBzWe5/ttz+b4uOXrL3PxG3TxCQWN23G0bLqo5zoWbQ9gNiN4us7yLpDcw2eMOWPkvW0mXxI0OAD2n+9lryS4TeU0x4Pjy+sLLPx9nZRyRTVLHFoDX8OfBZ5lvIz6d2INjiFoVRUxkXYC14KsmgbVwuL8bXHMb7o4fIsuofleHjcPlfX9+/+MfE98LJQ5S5YoDFI5vA+PAqkCvUxy3Nvn8pccrL3Hss0M+amhcA12vFvide3d908wt5zVzqp6+PWhd7QtrxnBzCeI3jmF8riRdHI2V5aaVssLyx7TtG8cCN4PBO4yosfWaF5fMTPGPKMNxZszLCSPh8TeLSvULJAQhCAq5UrmwQyTP+zG1zjzsL2HM7F8vZfyo+omfK8+08lx5cAOmxbfpmrzHQag/xXtb3C7j6BfP0rlphF4o74KC6lc9Q8VRmO4qKQ2ClcVBMEqVdag/+Q719BZg1YkybARiWtLCPiaSP0PevnzJf2dXjs6rQdGGdIppTTzG0Uhwcfcfa2PI2t4JM76rUsnQnWJALCNo2gldd0QN7AA2IB6hROcAL+ajp5SAS7fsSxwPPmtr5Qy3C9lRM2QEPEjtYHbe5VJfS2duZVNlAgyN1JbYSN2nrxXh5dCZ1vZqcObRf1T0UzlZDdaLo8ybO+GSQNJjJFuovew/7sXrMl6FYmOBllc+27YPJaVk7JTIIhFEA1oHDks+XjmeNxro8bybw8kzn0yV7C04gjqLL0Gal7Sd2C9jJkrWwe1rhxsqDchNAeWkx28Ni87Dw8sMvlK93l/8AV4+bjuFmtsWz6AMxI4ehNl5AFehzynHbPANw02BB247V5xpXocGNxwkvbxvKzxz5sssek21SNKhaU5q3YO5m5l2WjnZPEbOaRcXwe33mu4gj9V9PZByvHVwRzxH2Xi9t4OwtPMG4XySw4rV9B+cXZzupHn2JbvjudkgGIHVo/pU5TZWNvQhCzQyrTxIezpm85D5NH1WKT8VtenFtxByDz5tWNzMFvRbY9NMelU7E2ykazFMkFkzqKRqilarDmC1wmubdLRaFDJhbguxG4SDbZ/quEPZcrsb74gpIsaNmnn9JSgQVIL4hg0+80cOYWn0GVoKpodFK02sdouOoXz5T5Qw1XgOHNSsma060MjmHkbf3RtFx2+jezIu7aVXjYS4bdt+9YpR5+VsP+KHgfeH1C68GlecfajjPROZIuDW31RvwGy/NXGOwxWLT6UpDiImjv3rl5Q0m1TwQHNb0H6pWw5jW45QytDC0uke0AcSFkmfekjtGuigwbiC7jxss5ynnBJMbve5x5n0XHklLtqlciSpqC8oaVHGFKAnFyHt2p98U1gTrJqO2LoZFrzBNFK02Mb2vHcR9Fz3FPamb7Apqlr2NeDg5ocOhFx6oWSZEzvlZTwN26sUbb24MAQs/jWenS0w4vgHwv9QserorG3BbFpgHtwH4XDxIWX11NrC+8ei1wm8WuE3Hny3YkKtyQ71A+Oyo7NK7RtSObhdTtaEwttsSJA8KINc03CuYHkgNslYLijZUjfgUpdzSStB2ix3FVxCdxU2IuKRzlG55RJTvtyULmO3hTovjQ+TmVG5yd2TkNhKBpEnNZdTNYAnNYmeiNanAJbIBVHouxOamlLyRozilYcUhC62amTzUVcEVvtyMB6awv5XQTb8h5lg00BcbExR3HPUF0LQ2tsABsGCFlus9sx0wv9qIbiw/Ms0glv1HmtF0xH97EP8ATPzFZhexut+Ppvx9LFRSXxHguY+Pl1C7VNMHcinVFIHdVpprrbzjo+V1HqLrSUpG3EcQq3Y2x81Ok/FRey25Ma0f3V97FC6Mb0DSu5my6e6IcO8J0kdsEwNI3pFpBKDuvZRG/NWXsJUMrCFNJCWJAEoBSWSSAmpbJxCRGhqdZKCm6ycAQSkQWoBWrStCWTO0rxIRcRMc78xGqPU+Cz2Bi3LQVk/VgnmPvPDB0aLn5gleivTUUIQsmbKdLwvPH/t/8nLM33JWl6WMaln+2PVyzmeKxuNi6MP0ujDo1rbFXIpiLb/ooGKUYLRrE2tfkVVnhaeR8ircZBwKa+Dgg3KdDY4KN0Z4LpPpCFTkicEWFYoSjHEKMkK3KHWxCqyYblJVCSonuv3KRyhe1KoqNzkwFPcFHqqU0l0oCRKAkRCgFO1UlkEASnNakBT27UBPCLr6Y0bUHY5OgbvcC89XG48reC+cclUxfJGwbXOa0dSQPqvq+kgEbGMGxrQ3wFlOfWk5JkIQs0Ml0qu/im/gb6leIfFdey0pu/jR+Bq8kCunj6dHH0pahBU8TxgrD47qDUsfqtGqxG3kjUREUGUHqg0b4zxVWaIq4SoJUG5soIVSbaunMxc+dilNU5VXtzVmVihkislamq5akBTgN6Yp7QS6S6UptlKTklk5CARSN2phT2IJ7PRdk7tsowC1wx3aH8mI/q1V9IrGdA9DeWeY+61rR1cSfRq2ZZ532jK+whCFKWN6VxesPJjPReUpJLt5r1mkvGuePgZ6LxMQLXLpw6dHH06OrdIQnsN0mtitGxjWW32TXi+KWYi/BVu0skDu07kwFMNVxCa+QO2ICKcqlKcCFbc26qT+iRVVlCrkXUz3Ku92KVTSPwULk9xTT1UooCSyUJEkgpLJNZAU0HXUsIUTVPGNic9lH0HoXyf2eT9cjGWRzvyizB6E9696uXmxQ9hSQRfdjaD1tc+ZK6iyvbKhCEJBi2kyS1e4/C0eS8zNHcXXotJ4vWydG+gXnqN9xY7R6Lpw6dGHQpX2wKsloUU8G8JYn+StrEdQqbzbFW5FVkQapK5VXngrEuKpvSKo3zOG9QvqXJX3UYISTTXTFMc9KXKJylGyuekukKQpFsXSuGCRLZBEJStQQkBSBwXezOyd+0VcEW3WkZf8IN3eQK4UY3laXoRydr1xkOyKNxHU2aPUo36K9N7QhCxZBCEIDE9I+NZKeBHyheUZy2r1ufQvWT/it5BeUDbGy6sOnTj0vQTXwOB9U4txVRrbqcXOCppKldGHDgVRrISBfzVgktxR+2A4HYg3FlCpyrt1NK132TYrl1NM5pxF0qVjnSBQyFWZFWcFNRTbhMKc5RkKUUIsEtkFIjbIRdAagGjFPDUX4JWhAOYLrdNBOT9WCeY++9rB0YCT5u8liELV9MaNqDscnU4tYubrn8x1vSynLpGT06EIWaAhCEBiWeD7104+L6BcSogviNq6eeZtWzH4z6qpGurHp1YdKMbfFWoyLIfDbFNAIVrkS9lcKtJSgjgrjJLjFRvBukblTUpA9kqs6SRvNdWQbVSmIRoORUuJ2tVKRvVdaUb1TmYpsTYoOCjVl7CoHBTpnYjRqpwalspIwoAT7pAgiaqe0JLpWo2F3JdMZJWRja9zWjqSB9V9Y0sIYxrBsa0NHQCw9F86aKqHtsowAi+oXSHo0fqQvpBRnWeQQhChIQhCAwnO0a1VUW3SP9Vz6OS4tvXRzgf/ABtQOMj/AJiuY5ha64XVj06sOlxqiKka+4UcjcFTQA32Jhdiqzn9yUV1toRsCZUJhirz52nYQqU10BTnO9VJTfEqzMdoVRx8lKaiLgonjelvtUbkkmlqQpQ5ISkkgCEhSEpEUpzUxqkZwU0q1rQJk+8tRP8AdY2MdXO1neTG+K2heD0L5P7LJweRYyve/qAdUfKV7xZ5dsr2EIQkQQhCAwPOgfxUx/1Hn+opkRD2qXOIXmkP+o/5iqMDiF149OvDpLbVNinkqyCHBJ2aa3LkYqVQF1KhpG0LmznilSc6RQmocMblWZWqjKkVI+rJOKgfPySlyhIxKVTaTWSayaQkup2jZUhS2SEJEQlCUJCEAoUsbcbDE8FGMF6HMXJ5nrqePjI0no32j5BIPpDNmgFPSQQj3ImNPXVGt53XTQhZMQhCEAIQhAYTlJv76Zp3SPH9RXPLLFejz3pOxr5OElnjv2+YK5MkWsOa68enXh7iONuCe+4UUeBsVbY+6a1Yzi1nYqpU0gdiwrozUgK509GR9koDi1ERF7hUJF3ahzwLEXXKnYDuISJzZFGVZmjVZynSNIz4IsnOdySXSqaRIlARZLREsg8k7USgJAMYtL0H5P1610pGEUZP5nENHlrrNwty0FUGrSSzf5klh0YLepKWXScummIQhZMghCEAIQhAeO0lZFM0AmYLvhuTbez3vCwPis6p3XF1urhfA7Fk2duQDRy6zB+4ebt+E72H6Lbjy+m3Fl9OJIwXUZbbZipTiFWlk1Vs6EglKje5RCp4pXjHagK8pVCYq3MVQnIQFKZg5KlJGrcx3KtMN6lNVSE1SOSWSRTEWTtVKSkRiCUqZZIk1PE57msYNZziGtHEk2A8bL6mzUyOKOkhpx7jfaPF59p573ErJ9CmaRkl/bpW+xGSIQfektZz+YaCQOfRbcs8r9M8r9BCEKEBCEIAQhCAFXr6Nk0bo5GhzXCxH1HA81YQgMkzjzekpHfeiP2X/wDF3A+q87UreZ4WvaWvAc0ixBxBWfZzZkObd9P7bdup7zen3h59VvhyfVdGHLv1WcyBVHzkb10KiMtvfC11zahatjHVhN7qq+pCbKqUrUtltNJKCoJHqFyS6W07BSFJdIQpTSkppKW6btSSLL0+YGZkmUprYtgYR2r+W3Ub8RHgDfr0cxdHE1cWyS3ip8CXEe0/kwH5tnVb7knJkVNE2GFgYxowA8yeJPFRllpFyS0NGyGNkUbQxjAGtaMAANinQhZswhCEAIQhACEIQAhCEAIQhAcbLmbUFUPbbZ3322B7+Pes4y/o3nZcw2lHLB38p+hWwIVTOxeOdj5gyjRPiJEjHNPBzSD4Fc1y+q6mlZILPY144OAPqvN5SzIoH3Jpo7/DrN+UhafxWn8X9nzg8KEtWn5x5r0sRIZFYfjkPq5cKmyNCTYs3/ed+qfylHyleOuljicTZoJK3PNrMage0OdThx5ukPkXWXucnZCpoAOygiZbeGi/jtU3NNzfP2b+jytqiD2To2H3njVHdfE9wWq5q6L6als+X9/IOIswHk3f1PgveoUXO1FytIBbAJUIUpCEIQAhCEAIQhACEIQH/9k="/>
          <p:cNvSpPr>
            <a:spLocks noChangeAspect="1" noChangeArrowheads="1"/>
          </p:cNvSpPr>
          <p:nvPr/>
        </p:nvSpPr>
        <p:spPr bwMode="auto">
          <a:xfrm>
            <a:off x="163513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 eaLnBrk="0" hangingPunct="0"/>
            <a:endParaRPr lang="vi-VN">
              <a:latin typeface="Tahoma" pitchFamily="34" charset="0"/>
            </a:endParaRPr>
          </a:p>
        </p:txBody>
      </p:sp>
      <p:sp>
        <p:nvSpPr>
          <p:cNvPr id="9222" name="AutoShape 44" descr="data:image/jpeg;base64,/9j/4AAQSkZJRgABAQAAAQABAAD/2wCEAAkGBxQSEhUUExQUFRUXGBcYGBcYGBcXHBcXHBcXFxcYFxgYHCggGBolHBcUITEhJSksLi4uFx8zODMsNygtLiwBCgoKDg0OGhAQGiwkHBwsLCwsLCwsLCwsLCwsLCwsLCwsLCwsLCwsLCwsLCwsLCwsLCwsLCwsLCwsLCwsLCwsLP/AABEIARsAsgMBIgACEQEDEQH/xAAcAAABBQEBAQAAAAAAAAAAAAAAAQIDBAcFBgj/xABBEAABAwIBCQUFBQYGAwAAAAABAAIDBBEhBQYHEjFBUWFxE4GRobEiQmKywTJScoLRFCMkkqLxQ1Njc8LwFRYz/8QAGgEAAwEBAQEAAAAAAAAAAAAAAAECAwQFBv/EACgRAQEAAgICAgECBwEAAAAAAAABAhEDMQQhEkFRMmETFCJxgZHxBf/aAAwDAQACEQMRAD8A3FCEIAQheZzpz2pqEEOdryf5bSL/AJj7qA9MuNljOmkpb9tOwOHug6zv5RiFiecmkqrqSWtf2Mf3WXGHxO2leIlqCTiblaTD8qmLbsqaYYW3EEL5DxeQweAufReWr9LlY++p2UY4Bt/NxWb9rdIXp/GK1HrKjP6vkONTIPwkN+UKhLnDVOxdPO7rI/8AVcmnaTgBddrJuQJZTYC1+KV5MMe2vHw5Z/piD/zE3+bJ/O79VK3OCobsnmHSR4+q68OZjyMTaysf+jEgDW/7wWf8zg3/AJPP9nMp89q5hwqpe92t81126PStXM+0Y5B8Tdve2yoVWY72i7XXC5FXm1O1ocGEjiMf7Jzm47dIy8XOTevTTcmaYWHCenLecbr/ANLreq9lkjPWiqbak7Q4+6/2D57V8yyFzTZwQ2Y8Vp8ZenNcNProFKvmfIGfFXR27OUlv3He03w3dy1PNfStTz2ZUAQP+9tYT12t7/FRcbEXGxoqEyKUOAc0hzTiCDcEcQRtT1JBCEIAQhCAEIWeaVc8f2Zn7NE60r23eR7jDu5E49ycmwpaRdI3Za1PSOGtsfIN3FrOfNYvV1bnkueSSTckm/qmVM5cccVVe5aySNJNCSQlNJRrKGR90CpWEnALrZJyU+U2a0m20jcqNDH7N1t+jvIepRNeLa8ntXPC+Hooy3osbPlN9PO5BzZYGgm2y/6rpV1UyOzYxZzd/BeploQ4G7ARvLfA+a41Xmpr4xPN7X1XLzOXj5LPXuvovH8jh3/X6n4+v8uAyudrYuNicRy3rqPfHIS5jy0g3scLrPsu5xdi90YF3NJB6rjDO+XcAPFZcXBzWe5/ttz+b4uOXrL3PxG3TxCQWN23G0bLqo5zoWbQ9gNiN4us7yLpDcw2eMOWPkvW0mXxI0OAD2n+9lryS4TeU0x4Pjy+sLLPx9nZRyRTVLHFoDX8OfBZ5lvIz6d2INjiFoVRUxkXYC14KsmgbVwuL8bXHMb7o4fIsuofleHjcPlfX9+/+MfE98LJQ5S5YoDFI5vA+PAqkCvUxy3Nvn8pccrL3Hss0M+amhcA12vFvide3d908wt5zVzqp6+PWhd7QtrxnBzCeI3jmF8riRdHI2V5aaVssLyx7TtG8cCN4PBO4yosfWaF5fMTPGPKMNxZszLCSPh8TeLSvULJAQhCAq5UrmwQyTP+zG1zjzsL2HM7F8vZfyo+omfK8+08lx5cAOmxbfpmrzHQag/xXtb3C7j6BfP0rlphF4o74KC6lc9Q8VRmO4qKQ2ClcVBMEqVdag/+Q719BZg1YkybARiWtLCPiaSP0PevnzJf2dXjs6rQdGGdIppTTzG0Uhwcfcfa2PI2t4JM76rUsnQnWJALCNo2gldd0QN7AA2IB6hROcAL+ajp5SAS7fsSxwPPmtr5Qy3C9lRM2QEPEjtYHbe5VJfS2duZVNlAgyN1JbYSN2nrxXh5dCZ1vZqcObRf1T0UzlZDdaLo8ybO+GSQNJjJFuovew/7sXrMl6FYmOBllc+27YPJaVk7JTIIhFEA1oHDks+XjmeNxro8bybw8kzn0yV7C04gjqLL0Gal7Sd2C9jJkrWwe1rhxsqDchNAeWkx28Ni87Dw8sMvlK93l/8AV4+bjuFmtsWz6AMxI4ehNl5AFehzynHbPANw02BB247V5xpXocGNxwkvbxvKzxz5sssek21SNKhaU5q3YO5m5l2WjnZPEbOaRcXwe33mu4gj9V9PZByvHVwRzxH2Xi9t4OwtPMG4XySw4rV9B+cXZzupHn2JbvjudkgGIHVo/pU5TZWNvQhCzQyrTxIezpm85D5NH1WKT8VtenFtxByDz5tWNzMFvRbY9NMelU7E2ykazFMkFkzqKRqilarDmC1wmubdLRaFDJhbguxG4SDbZ/quEPZcrsb74gpIsaNmnn9JSgQVIL4hg0+80cOYWn0GVoKpodFK02sdouOoXz5T5Qw1XgOHNSsma060MjmHkbf3RtFx2+jezIu7aVXjYS4bdt+9YpR5+VsP+KHgfeH1C68GlecfajjPROZIuDW31RvwGy/NXGOwxWLT6UpDiImjv3rl5Q0m1TwQHNb0H6pWw5jW45QytDC0uke0AcSFkmfekjtGuigwbiC7jxss5ynnBJMbve5x5n0XHklLtqlciSpqC8oaVHGFKAnFyHt2p98U1gTrJqO2LoZFrzBNFK02Mb2vHcR9Fz3FPamb7Apqlr2NeDg5ocOhFx6oWSZEzvlZTwN26sUbb24MAQs/jWenS0w4vgHwv9QserorG3BbFpgHtwH4XDxIWX11NrC+8ei1wm8WuE3Hny3YkKtyQ71A+Oyo7NK7RtSObhdTtaEwttsSJA8KINc03CuYHkgNslYLijZUjfgUpdzSStB2ix3FVxCdxU2IuKRzlG55RJTvtyULmO3hTovjQ+TmVG5yd2TkNhKBpEnNZdTNYAnNYmeiNanAJbIBVHouxOamlLyRozilYcUhC62amTzUVcEVvtyMB6awv5XQTb8h5lg00BcbExR3HPUF0LQ2tsABsGCFlus9sx0wv9qIbiw/Ms0glv1HmtF0xH97EP8ATPzFZhexut+Ppvx9LFRSXxHguY+Pl1C7VNMHcinVFIHdVpprrbzjo+V1HqLrSUpG3EcQq3Y2x81Ok/FRey25Ma0f3V97FC6Mb0DSu5my6e6IcO8J0kdsEwNI3pFpBKDuvZRG/NWXsJUMrCFNJCWJAEoBSWSSAmpbJxCRGhqdZKCm6ycAQSkQWoBWrStCWTO0rxIRcRMc78xGqPU+Cz2Bi3LQVk/VgnmPvPDB0aLn5gleivTUUIQsmbKdLwvPH/t/8nLM33JWl6WMaln+2PVyzmeKxuNi6MP0ujDo1rbFXIpiLb/ooGKUYLRrE2tfkVVnhaeR8ircZBwKa+Dgg3KdDY4KN0Z4LpPpCFTkicEWFYoSjHEKMkK3KHWxCqyYblJVCSonuv3KRyhe1KoqNzkwFPcFHqqU0l0oCRKAkRCgFO1UlkEASnNakBT27UBPCLr6Y0bUHY5OgbvcC89XG48reC+cclUxfJGwbXOa0dSQPqvq+kgEbGMGxrQ3wFlOfWk5JkIQs0Ml0qu/im/gb6leIfFdey0pu/jR+Bq8kCunj6dHH0pahBU8TxgrD47qDUsfqtGqxG3kjUREUGUHqg0b4zxVWaIq4SoJUG5soIVSbaunMxc+dilNU5VXtzVmVihkislamq5akBTgN6Yp7QS6S6UptlKTklk5CARSN2phT2IJ7PRdk7tsowC1wx3aH8mI/q1V9IrGdA9DeWeY+61rR1cSfRq2ZZ532jK+whCFKWN6VxesPJjPReUpJLt5r1mkvGuePgZ6LxMQLXLpw6dHH06OrdIQnsN0mtitGxjWW32TXi+KWYi/BVu0skDu07kwFMNVxCa+QO2ICKcqlKcCFbc26qT+iRVVlCrkXUz3Ku92KVTSPwULk9xTT1UooCSyUJEkgpLJNZAU0HXUsIUTVPGNic9lH0HoXyf2eT9cjGWRzvyizB6E9696uXmxQ9hSQRfdjaD1tc+ZK6iyvbKhCEJBi2kyS1e4/C0eS8zNHcXXotJ4vWydG+gXnqN9xY7R6Lpw6dGHQpX2wKsloUU8G8JYn+StrEdQqbzbFW5FVkQapK5VXngrEuKpvSKo3zOG9QvqXJX3UYISTTXTFMc9KXKJylGyuekukKQpFsXSuGCRLZBEJStQQkBSBwXezOyd+0VcEW3WkZf8IN3eQK4UY3laXoRydr1xkOyKNxHU2aPUo36K9N7QhCxZBCEIDE9I+NZKeBHyheUZy2r1ufQvWT/it5BeUDbGy6sOnTj0vQTXwOB9U4txVRrbqcXOCppKldGHDgVRrISBfzVgktxR+2A4HYg3FlCpyrt1NK132TYrl1NM5pxF0qVjnSBQyFWZFWcFNRTbhMKc5RkKUUIsEtkFIjbIRdAagGjFPDUX4JWhAOYLrdNBOT9WCeY++9rB0YCT5u8liELV9MaNqDscnU4tYubrn8x1vSynLpGT06EIWaAhCEBiWeD7104+L6BcSogviNq6eeZtWzH4z6qpGurHp1YdKMbfFWoyLIfDbFNAIVrkS9lcKtJSgjgrjJLjFRvBukblTUpA9kqs6SRvNdWQbVSmIRoORUuJ2tVKRvVdaUb1TmYpsTYoOCjVl7CoHBTpnYjRqpwalspIwoAT7pAgiaqe0JLpWo2F3JdMZJWRja9zWjqSB9V9Y0sIYxrBsa0NHQCw9F86aKqHtsowAi+oXSHo0fqQvpBRnWeQQhChIQhCAwnO0a1VUW3SP9Vz6OS4tvXRzgf/ABtQOMj/AJiuY5ha64XVj06sOlxqiKka+4UcjcFTQA32Jhdiqzn9yUV1toRsCZUJhirz52nYQqU10BTnO9VJTfEqzMdoVRx8lKaiLgonjelvtUbkkmlqQpQ5ISkkgCEhSEpEUpzUxqkZwU0q1rQJk+8tRP8AdY2MdXO1neTG+K2heD0L5P7LJweRYyve/qAdUfKV7xZ5dsr2EIQkQQhCAwPOgfxUx/1Hn+opkRD2qXOIXmkP+o/5iqMDiF149OvDpLbVNinkqyCHBJ2aa3LkYqVQF1KhpG0LmznilSc6RQmocMblWZWqjKkVI+rJOKgfPySlyhIxKVTaTWSayaQkup2jZUhS2SEJEQlCUJCEAoUsbcbDE8FGMF6HMXJ5nrqePjI0no32j5BIPpDNmgFPSQQj3ImNPXVGt53XTQhZMQhCEAIQhAYTlJv76Zp3SPH9RXPLLFejz3pOxr5OElnjv2+YK5MkWsOa68enXh7iONuCe+4UUeBsVbY+6a1Yzi1nYqpU0gdiwrozUgK509GR9koDi1ERF7hUJF3ahzwLEXXKnYDuISJzZFGVZmjVZynSNIz4IsnOdySXSqaRIlARZLREsg8k7USgJAMYtL0H5P1610pGEUZP5nENHlrrNwty0FUGrSSzf5klh0YLepKWXScummIQhZMghCEAIQhAeO0lZFM0AmYLvhuTbez3vCwPis6p3XF1urhfA7Fk2duQDRy6zB+4ebt+E72H6Lbjy+m3Fl9OJIwXUZbbZipTiFWlk1Vs6EglKje5RCp4pXjHagK8pVCYq3MVQnIQFKZg5KlJGrcx3KtMN6lNVSE1SOSWSRTEWTtVKSkRiCUqZZIk1PE57msYNZziGtHEk2A8bL6mzUyOKOkhpx7jfaPF59p573ErJ9CmaRkl/bpW+xGSIQfektZz+YaCQOfRbcs8r9M8r9BCEKEBCEIAQhCAFXr6Nk0bo5GhzXCxH1HA81YQgMkzjzekpHfeiP2X/wDF3A+q87UreZ4WvaWvAc0ixBxBWfZzZkObd9P7bdup7zen3h59VvhyfVdGHLv1WcyBVHzkb10KiMtvfC11zahatjHVhN7qq+pCbKqUrUtltNJKCoJHqFyS6W07BSFJdIQpTSkppKW6btSSLL0+YGZkmUprYtgYR2r+W3Ub8RHgDfr0cxdHE1cWyS3ip8CXEe0/kwH5tnVb7knJkVNE2GFgYxowA8yeJPFRllpFyS0NGyGNkUbQxjAGtaMAANinQhZswhCEAIQhACEIQAhCEAIQhAcbLmbUFUPbbZ3322B7+Pes4y/o3nZcw2lHLB38p+hWwIVTOxeOdj5gyjRPiJEjHNPBzSD4Fc1y+q6mlZILPY144OAPqvN5SzIoH3Jpo7/DrN+UhafxWn8X9nzg8KEtWn5x5r0sRIZFYfjkPq5cKmyNCTYs3/ed+qfylHyleOuljicTZoJK3PNrMage0OdThx5ukPkXWXucnZCpoAOygiZbeGi/jtU3NNzfP2b+jytqiD2To2H3njVHdfE9wWq5q6L6als+X9/IOIswHk3f1PgveoUXO1FytIBbAJUIUpCEIQAhCEAIQhACEIQH/9k="/>
          <p:cNvSpPr>
            <a:spLocks noChangeAspect="1" noChangeArrowheads="1"/>
          </p:cNvSpPr>
          <p:nvPr/>
        </p:nvSpPr>
        <p:spPr bwMode="auto">
          <a:xfrm>
            <a:off x="163513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 eaLnBrk="0" hangingPunct="0"/>
            <a:endParaRPr lang="vi-VN">
              <a:latin typeface="Tahoma" pitchFamily="34" charset="0"/>
            </a:endParaRPr>
          </a:p>
        </p:txBody>
      </p:sp>
      <p:pic>
        <p:nvPicPr>
          <p:cNvPr id="8200" name="Picture 45" descr="C:\Users\Admin\Downloads\cuộn chỉ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4572000" y="4800600"/>
            <a:ext cx="762794" cy="762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1" name="Picture 45" descr="C:\Users\Admin\Downloads\cuộn chỉ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7543800" y="4191000"/>
            <a:ext cx="762793" cy="762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3" name="Picture 45" descr="C:\Users\Admin\Downloads\cuộn chỉ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5638799" y="5716587"/>
            <a:ext cx="762793" cy="762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6" name="Picture 47" descr="http://l.f17.img.vnecdn.net/2013/08/12/tape-measure-1376278722_500x0.jpg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734371" y="838200"/>
            <a:ext cx="1579258" cy="105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32" name="Picture 47" descr="http://l.f17.img.vnecdn.net/2013/08/12/tape-measure-1376278722_500x0.jpg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2639371" y="838200"/>
            <a:ext cx="1579258" cy="105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9" name="Picture 47" descr="http://l.f17.img.vnecdn.net/2013/08/12/tape-measure-1376278722_500x0.jpg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1496371" y="1981200"/>
            <a:ext cx="1579258" cy="105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45" descr="C:\Users\Admin\Downloads\cuộn chỉ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5562600" y="4800600"/>
            <a:ext cx="762794" cy="762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45" descr="C:\Users\Admin\Downloads\cuộn chỉ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7467600" y="5181600"/>
            <a:ext cx="762794" cy="762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6" descr="33f111005hanhdongkhoc.gif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66800" y="304800"/>
            <a:ext cx="2857500" cy="320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45" descr="C:\Users\Admin\Downloads\cuộn chỉ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6477000" y="4800600"/>
            <a:ext cx="762794" cy="762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45" descr="C:\Users\Admin\Downloads\cuộn chỉ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6628606" y="5716587"/>
            <a:ext cx="762794" cy="762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9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8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8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8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81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3" presetID="2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2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2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92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2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2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2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82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2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2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2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82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2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20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94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81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5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9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3" dur="10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5" dur="10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9" dur="10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86864E-6 L -0.0875 0.40772 " pathEditMode="relative" rAng="0" ptsTypes="AA">
                                      <p:cBhvr>
                                        <p:cTn id="11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" y="2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95"/>
                  </p:tgtEl>
                </p:cond>
              </p:nextCondLst>
            </p:seq>
          </p:childTnLst>
        </p:cTn>
      </p:par>
    </p:tnLst>
    <p:bldLst>
      <p:bldP spid="8194" grpId="0" animBg="1"/>
      <p:bldP spid="8194" grpId="1" animBg="1"/>
      <p:bldP spid="8195" grpId="0" animBg="1"/>
      <p:bldP spid="8195" grpId="1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Oval 30"/>
          <p:cNvSpPr/>
          <p:nvPr/>
        </p:nvSpPr>
        <p:spPr>
          <a:xfrm>
            <a:off x="4572000" y="3429000"/>
            <a:ext cx="4114800" cy="34290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4648200" y="152400"/>
            <a:ext cx="4038600" cy="3048000"/>
          </a:xfrm>
          <a:prstGeom prst="ellipse">
            <a:avLst/>
          </a:prstGeom>
          <a:solidFill>
            <a:srgbClr val="CCE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7170" name="AutoShape 107"/>
          <p:cNvSpPr>
            <a:spLocks noChangeArrowheads="1"/>
          </p:cNvSpPr>
          <p:nvPr/>
        </p:nvSpPr>
        <p:spPr bwMode="auto">
          <a:xfrm>
            <a:off x="0" y="134938"/>
            <a:ext cx="4087813" cy="3141662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0" hangingPunct="0">
              <a:defRPr/>
            </a:pPr>
            <a:endParaRPr lang="vi-VN">
              <a:latin typeface="Tahoma" pitchFamily="34" charset="0"/>
            </a:endParaRPr>
          </a:p>
        </p:txBody>
      </p:sp>
      <p:sp>
        <p:nvSpPr>
          <p:cNvPr id="8197" name="AutoShape 117"/>
          <p:cNvSpPr>
            <a:spLocks noChangeArrowheads="1"/>
          </p:cNvSpPr>
          <p:nvPr/>
        </p:nvSpPr>
        <p:spPr bwMode="auto">
          <a:xfrm>
            <a:off x="152400" y="3581400"/>
            <a:ext cx="3962400" cy="3200400"/>
          </a:xfrm>
          <a:prstGeom prst="ellipse">
            <a:avLst/>
          </a:prstGeom>
          <a:solidFill>
            <a:srgbClr val="CCECFF"/>
          </a:solidFill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0" hangingPunct="0">
              <a:defRPr/>
            </a:pPr>
            <a:endParaRPr lang="vi-VN">
              <a:latin typeface="Tahoma" pitchFamily="34" charset="0"/>
            </a:endParaRPr>
          </a:p>
        </p:txBody>
      </p:sp>
      <p:sp>
        <p:nvSpPr>
          <p:cNvPr id="47229" name="Oval 125"/>
          <p:cNvSpPr>
            <a:spLocks noChangeArrowheads="1"/>
          </p:cNvSpPr>
          <p:nvPr/>
        </p:nvSpPr>
        <p:spPr bwMode="auto">
          <a:xfrm>
            <a:off x="3657600" y="2895600"/>
            <a:ext cx="1219200" cy="1066800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8800" dirty="0">
                <a:solidFill>
                  <a:schemeClr val="hlink"/>
                </a:solidFill>
                <a:latin typeface="Tahoma" pitchFamily="34" charset="0"/>
              </a:rPr>
              <a:t>7</a:t>
            </a:r>
            <a:endParaRPr lang="en-US" sz="8800" dirty="0">
              <a:solidFill>
                <a:srgbClr val="FFFF00"/>
              </a:solidFill>
              <a:latin typeface="Tahoma" pitchFamily="34" charset="0"/>
            </a:endParaRPr>
          </a:p>
        </p:txBody>
      </p:sp>
      <p:sp>
        <p:nvSpPr>
          <p:cNvPr id="10247" name="AutoShape 35" descr="data:image/jpeg;base64,/9j/4AAQSkZJRgABAQAAAQABAAD/2wCEAAkGBxISEBMUEhIWFRMRFxgUFRYUERQXFBQXFBIXFxUWFBgZHCggGBwlGxMVITEhJSkrLi4uFx8/ODM4NygtLisBCgoKDg0OGhAQGy8kHyQsMCwsLDQsLC8vLCwsLCwsLCwsLCwsLCwsLCwsLCwsLCwsLCwsLSwsLCwsNCwsLCwsLf/AABEIAOEA4QMBEQACEQEDEQH/xAAbAAEAAgMBAQAAAAAAAAAAAAAAAwUCBAYBB//EADwQAAIBAgMEBwYFAgYDAAAAAAABAgMREiExBAVBUQYiYXGBobETM3KRwdEjMoKy8EJSFWKSouHxFENT/8QAGgEBAAMBAQEAAAAAAAAAAAAAAAECAwQFBv/EADcRAQABAwMBBQYDBgcAAAAAAAABAgMRBCExEgVBUWFxEyKRobHRgcHwBhQVMjPhIyRCUnKS8f/aAAwDAQACEQMRAD8A+4gAAAAAAAAAAAAA8uAuB6AuAAAAAAAAAAAAAAAAAAAAAAAAAAAAAA+UdNOnO2UdrqUaEoxVOSivw4ybvHV37X5HpafTW67cTjNWfrlzV1101zNU4oiM+eYn842aG6unW8ZSSq1FbjajTvonllm+zLid9rsu3NGaqZifXZwa3tKm3/Sqz+G+c/Rby6f7RCk3JQb/ALrW/wBqXajO72dYouREzON/kz0es1Wopq6IiZiYj45+yXoL022ratp9nWUHDNXjBxd0mufOJ597SdFM1RE4jb4Tj7vdrqtRERFXvTiceUxmPlMeD6UcSAAAAAAAAAAAAAAAAAAAAAAAAAAAAHxTptStt9a9ruV+3PS59T2bNPsIl8v2nNXt5hB0bs60WlCd4yajKOJP8NtZNrkdGpuxVa2nHHl3uWm3Xbu9NdPGY4zGYidnk6FN0+spNrR4lh+WHu4kzHVXGYifWN/qws6m5apmLc1RnnE4j8fj4rXoGl/5kEuDTt33+zObtWumLM0vS7MtXJvRcnjj4fZ9ePln04AAAAAAAAAAAAAAAAAAAAAAAAAAAD5X0z6N1au1ybnTbfWyjKMsLTjb83LK65Ho6e/MW4p7on65iYctdFqi5NcxmZjH4xMTE+fCs3R0XqU5f0ybTWWuas+LVsr6J/I6beoiiN5z+o+zm1lMaicRTiPDM+e/rv5/bo5bLtlOjgg6WC1pK97px4a31vfsMq7tuu5Fe+f15MdPp6rdmqirGMYjHj4zv4Z+rV6EdGZw2lVHVisKTwYG8oyzSeLTrZcjDV3Jq44/X6jwetp7tM2+mYzO+Z+G/rtv4zv6/TjhXAAAAAAAAAAAAAAAAAAAAAAAAAAAwrVVFNydkhG6JnDg954q20TqqcoXSio4aWUVp+aF9bvXid1ExRRFMxn4uGueuvLFRqL/ANl/0Q+w66fD5yt0yz9rVatjnnyhT+qHVTziPn90RE8fZPuP2lOupylKWTi04011XZu2GKd+qnrwK3Kqa6cRC9GaJzh2sJppNO6eaZx4w62QAAAAAAAAAAAAAAAAAAAAAAAAAAUG+toxSwp9WDzztd9/ka0RjdjcnLRqNqLtrwuRtM4lacxGWDo/5pJ9/wBHkT1eSvR5ymo03JZq/hl5kTOJ2WiMxujns+F3TcWs1nl8tC0V+Ks0Z42WW49qw2pyfwvt1sRcjq96C17sdMrwybAAAAAAAAAAAAAAAAAAAAAAAABDtlbBTlLksu/gvnYmIzOETOIcrGN6md8ld98n/VzeTOiZxTs5opzXuljTVtdL5X7TKZltFMMkiqzc2Kjf/h/YnJh7vHZMPWvly5DMSjEwq66wrE21hSllytd+vkjSicz0wyuRiOqe51GwVsdOMnq1n3rK/kY1RicN6ZzDYISAAAAAAAAAAAAAAAAAAAAAAAKzpCm6DSdsTSvysm/oXtzirLO7GacKiFFrvebf2JqqyU04SWKrPEEtzYK6i8whNvGfUlndOSce633TIhMqqWas0uXhy8y0ThExlc7hp4aMVe9nJeeQuVdVWVbdPTThYlGgAAAAAAAAAAAAAAAAAAAAAAA0t6xvBfEvRkxyiY2VUiUI5IDKlTupP+23jd2CWUKV081kEIpy4cgMOIF7uj3f6n9CJWhukAAAAAAAAAAAAAAAAAAAAAAAA0951VGCctLrhfgy1MZnCtUxEZlWR3pSf5ZQv8GhMU54+rKL1E96CvtceLiu6LRf2Nfgn21Hihht1PPrrz+xWuiqiM1Qmm9ROcSkoV6cr9dXtdK7T8MsytO/CIu0zOIlpS3rQ/8ArHwdzeNNe/2yxq1unpnpmuM+r2nvKi2kqiv4kTprsc0pp1liriqHR7knem7f3fRGNUYnDppqiYzCxKrAAAAAAAAAAAAAAAAAAAAAAACv32/w1lfrLXxLUZzspXw+KdI9veNyozwuo5xqRSWWTjUg0+GmfFWsdPZPZVVOurru07RETTPnM52eDeqiK5qjv/Uqqlt01G2eStdVKi5Z62ufWRYiZzn5Qx9tTxNMN/d9apJP8+mvtanZ288ylyxGYzMc+EK/vNuiJ93u8Z8nQbFu6UoOpKfsowzlKVSdku9u5wam/bsR730hOhoua6702bee7mV7sPRSE6SeN9ezi3Bp4e5yur+h5/8AE6pmJh6tfZFuiqYqpjPHOd0MtyrZW5ZOMrK9s7upC3kmjenUe3jHf/aXm37FVivqxEU4xt/yh2PRqpeM+yS/aeVfpxMPoLM5pXJg1AAAAAAAAAAAAAAAAAAAAAAAGhvpL2WbssSLUTurXw+K1dgc54VHrVJSk0o9bOcrNy7nofWWr1NFvqmdojxfK3ouVXeimMzM8QsKXRm0o4k7ZXK/v0TE4Ur01ynGVtuSEFtc9kqUYwk446U4uTVSOueJ62Tf6WfPfxG/7Wabk+j7O92BpJ0FOr0ucTtVE7zE/wDv1be+qUam00dlWH2VCL2naLu0bR93GXY214SOTU3ZvXIieOZeh2NpY0WjrvxHvVT0UeO/Mx6Q3/8AHazjs9KPsntO1XknC8qVOkm37TO2Lqrsu/mZe0naO+fp4r/uNuKrl2c+zoxGJ5mrw78b/CGrt0azpVlKpKrBVoqlKSjicYxj7S2FJNY8Vvhfeeh2dOLs5n0+Dw+3qaK7Fv2dOJxmqI7ve25z3Yz6um6LPKpfW8fRldTzCunz0RlenM3AAAAAAAAAAAAAAAAAAAAAAAFdv2F6LXbH1LUTicqXIzTh8l26goQ2qd/6JNXemKeDLxuvA9fX3P8AJTTHlDzf2dtzd7btTPGZn4RLra23Qp0ViUpyo0Yzq2a6qwaybers7LVnk035t0+kPcr7MjVXsZx1VTEee/081Z0rrKnU3dtcerFSSlfJ4JqMrP8AS6nzML1UTVFcva7Fsz7HU6Pnbb1jMfXCv3li/wAL2rap+82+rFLXKnGd4Lu6svBowrz7Oqrvn6PR03T/ABG1pqf5bVM/9pjf6rnbN0V9n2vZq9Kk61KFCOz1IRtiSjBxuk3po/B8y826qa6a4jO2HnWtZZ1Glu2LtXTVNc1xM5xO/l4NnfW2OcIY4uGOrThCCaeGMW5Tcmsm7ReSyVlxbPZ0FuqJmqY7v7fm+O7Wu2umKLdWd957p34jy27++ZdP0dppRnJX6zTz004ZZ6nJemZqw67Me5C4MWoAAAAAAAAAAAAAAAAAAAAAAAr9+e5eds4/uJp5Vr4fHa9RVoV6WJRc5PA3e2VW8ouyulez0/qfI93WaWu7YiKfCPyeX2P2hb0Gvi9d3piZzHrmMx9lz7NThtMKlXDCvJSahTeLFgULJyaThFxUuF7cLnkz2bcnMZ5+Xk9yn9pNNRVRXTRObe0Z4mMzMz68rffOzbLtNGlRqVWo0XF3jZOWCGG2emUk8uaFWgrrpx4ObTftJGjvV3KY3qiec985zHjhvVN401GFKnSxwSUcKhiUVFJQyatbJam9OiiI9+cPMr7YuXK5qtRM1TvM8c+bKW3TfVlJKT0hFpu1ssWd7ZXuu3Qn2dPNMbeKlN25j/Enee6O77+bmKd6teEHK8INxi+DTd6k0k8llhWfGVz1MRaszVjed5/KPzeT1e1vU2onO/y5fSNyJezy5s+eucvrKP5ViUXAAAAAAAAAAAAAAAAAAAAAAAGnvVfhvjmtFfiTHKJfJto6HbSqk3TqUpRlJzSvKMo3bejVuPM+itdqWooimuJ4w8K/2bVXXNVMwmhunbUoqdOLcOLdOUZLk8727H5FZ1WlnMxVjPqxq0epp26cx6x+sN+hU2mK62yXa/scEl3KTstFpkZVVaaZ/qY+JFjV0zmKP1+DPHtTg1HZ5Qvr+Jn32hZP5iP3bO9eUVRrMYpt/D++GjLYNsldYcMZXxKOGCd9b53fzOinUaOjv+s/k5q9Hrrn+mfjH3WO5tzyhJSnZNaK97Lwdji1uupue7Rw9Lszs2qzmq7EdX5O83LC1Fdrb8zyapmZ3e3EYjEN4hIAAAAAAAAAAAAAAAAAAAAAAAr9+Tw0W7aOPrb6l7cZqwzuzinKonLLSzXPPxyJ2IzhEovi14aCcdxTE97KKtxKrNyhSvCUr/l7gIZyk9ZPu4AQoDoN2L8KHdf5u5WVobQAAAAAAAAAAAAAAAAAAAAAAABpb5hejJdsf3IvbnFWVLkZpwp5vMhZjJK3b5BD2nG+mduHEJbEKiUJLPPt/lwhrSl4gRYtSZjbKInfDpdh93D4V6FJ5WicwnCQAAAAAAAAAAAAAAAAAAAAAABrbw91Lw9UTAoYLLxbz4XbdvMvXOZZ0RiCSXMqsxjJJ8b8MyR6p/ywHkuZAhnJKS4Nxb+TXDxNIn3WdUe/Ho6vZ42hFckvQxnlrEYSBIAAAAAAAAAAAAAAAAAAAAAAA194O1Kb5K/yzJjlE8KFyvnzdyUE6mVlFLv1YGChx/6JHriQmRRX/ROVceDTqU+sn/lfm0/oi8TmPxUmnE58nZU1ZLsS9DFsyAAAAAAAAAAAAAAAAAAAAAAAAINu91P4X6ExyieFBYlDGa5AKUmu1PVDBnxeYiRm2QlrTzk12JfO/wBi8cM5neXXmTUAAAAAAAAAAAAAAAAAAAAAAAAINuf4U/hfoTHKJ4c7Gd2opO7V7WeSReaZxMs4rjMQyKrsVPSwHlrk5kxDNDKMI9G33t/LCvVE53V6cQ6pGbV6AAAAAAAAAAAAAAAAAAAAAAAAa28fc1PhfoTTyirhztPVvjl5aGlXGGdM75lJJ+fEqsixAZtpahLy+RA8SeF8XJpLXRZvzwl/RnM+MuqjojJs9AAAAAAAAAAAAAAAAAAAAAAAANbePup9xNPKtXChv2eefHszL7SrvDFvsef8zI4Tlgm87Lyf2AjS17dQYgajbV/6mTEyjEJHJ6RfC3z1/nYW5U3judTS/Ku5ehi3ZgAAAAAAAAAAAAAAAAAAAAAAAGnvZ/gy8P3ImnlE8KS5OEPJAYqy4kiKpUitZExEomYRS2hcIyl5LzJ6fGVerwh5Gcm1eNl8WfoT7qPe8HY7O+pHuXoYtYSBIAAAAAAAAAAAAAAAAAAAAAAA0d8+6a5tet/oTTyirhz9Vx4K3j97F8eamfJE667fkTER3yiZmeIRRnfhJ+GXqTnHCMT3pKcexLtf/FyszleIx3MqsOUvLL+eBCUL77l6ceOGdczHEZdjsT/Dh8Mf2oynmWscJyEgAAAAAAAAAAAAAAAAAAAAAADQ3u+olzklx5PkWojMqVziFLOklq3flhlf0LdKOvya1SSWib+ZMUx4omufCUD2ppX9k/mjWLMTxVDCdTMc0T8k1Cq5WvFRXa2/RFKqaY2y1orrqxmnH4pnHPLPwK4jC3VPGGDhF6v/AGkxMR3omJnudTsPuofCvQyq5lpTxCchYAAAAAAAAAAAAAAAAAAAAAAAaG+dllUprC84yUu/Jp+pe3VFM7s7tM1Rsp1ZrPFfjZZr9KXM0nyZR6tPamuCl2ZtX8zSiInaVK5mN4VktspRUvayjiX9s72X37Dti3cnHs4nHo86blqM+1qjPqj2fekHlG8dPzPXmuSeZNemnGat/RW3q4icUzj171vs9SSzWaeqxRefhocUxTxL0qZqneN1rSoRqRSh+Z2v2c27mUxFO69M1VbLyEbJJaLL5GDqZAAAAAAAAAAAAAAAAAAAAAAAAACKts8ZLNePH5kxMwiYy57eXRiVT8tZ2vpJZd0sOp02dT7Puceo0k3Y5UlToJWbynSXOzqK/kd9PalON4l5tfY8zO2Pmt9i6J2owpzcLwlivGLd3e987Z2yOO5rJm5NdOd3fZ0MU2ot1Y2nLf2bo3TjK7lJvwivGxjVqKqow6KdNTTOVvRoRgrRVvr3mEt8JAkAAAAAAAAAAAAAAAAAAAAAAAAAAAAAAAAAAAAAAAAAAAAAAH//2Q=="/>
          <p:cNvSpPr>
            <a:spLocks noChangeAspect="1" noChangeArrowheads="1"/>
          </p:cNvSpPr>
          <p:nvPr/>
        </p:nvSpPr>
        <p:spPr bwMode="auto">
          <a:xfrm>
            <a:off x="163513" y="-144463"/>
            <a:ext cx="250825" cy="250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 eaLnBrk="0" hangingPunct="0"/>
            <a:endParaRPr lang="vi-VN">
              <a:latin typeface="Tahoma" pitchFamily="34" charset="0"/>
            </a:endParaRPr>
          </a:p>
        </p:txBody>
      </p:sp>
      <p:pic>
        <p:nvPicPr>
          <p:cNvPr id="7175" name="Picture 28" descr="http://melinhhypermarket.com.vn/Site/Upload/Product/223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7225" y="533400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6" name="Picture 28" descr="http://melinhhypermarket.com.vn/Site/Upload/Product/223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76400" y="533400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7" name="Picture 29" descr="http://melinhhypermarket.com.vn/Site/Upload/Product/223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19200" y="1447800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8" name="Picture 28" descr="http://melinhhypermarket.com.vn/Site/Upload/Product/223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67000" y="533400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9" name="Picture 31" descr="http://melinhhypermarket.com.vn/Site/Upload/Product/223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71800" y="1447800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0" name="Picture 30" descr="http://2.bp.blogspot.com/_TK938i2of7U/TGQB-2xYyvI/AAAAAAAACUI/9RR7SkH3wds/s1600/enxada.jpeg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1143000" y="3886200"/>
            <a:ext cx="1006475" cy="846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2" name="Picture 30" descr="http://2.bp.blogspot.com/_TK938i2of7U/TGQB-2xYyvI/AAAAAAAACUI/9RR7SkH3wds/s1600/enxada.jpeg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1127125" y="5706420"/>
            <a:ext cx="1006475" cy="846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3" name="Picture 30" descr="http://2.bp.blogspot.com/_TK938i2of7U/TGQB-2xYyvI/AAAAAAAACUI/9RR7SkH3wds/s1600/enxada.jpeg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2117725" y="5706420"/>
            <a:ext cx="1006475" cy="846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5" name="Picture 30" descr="http://2.bp.blogspot.com/_TK938i2of7U/TGQB-2xYyvI/AAAAAAAACUI/9RR7SkH3wds/s1600/enxada.jpeg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2117725" y="3886200"/>
            <a:ext cx="1006475" cy="846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4" descr="33f111005hanhdongkhoc.gif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5800" y="3709987"/>
            <a:ext cx="2806700" cy="314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14" descr="micro1"/>
          <p:cNvPicPr>
            <a:picLocks noChangeAspect="1" noChangeArrowheads="1"/>
          </p:cNvPicPr>
          <p:nvPr/>
        </p:nvPicPr>
        <p:blipFill>
          <a:blip r:embed="rId8" cstate="print"/>
          <a:stretch>
            <a:fillRect/>
          </a:stretch>
        </p:blipFill>
        <p:spPr bwMode="auto">
          <a:xfrm>
            <a:off x="5638800" y="3886200"/>
            <a:ext cx="993775" cy="99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14" descr="micro1"/>
          <p:cNvPicPr>
            <a:picLocks noChangeAspect="1" noChangeArrowheads="1"/>
          </p:cNvPicPr>
          <p:nvPr/>
        </p:nvPicPr>
        <p:blipFill>
          <a:blip r:embed="rId8" cstate="print"/>
          <a:stretch>
            <a:fillRect/>
          </a:stretch>
        </p:blipFill>
        <p:spPr bwMode="auto">
          <a:xfrm>
            <a:off x="5715000" y="5105400"/>
            <a:ext cx="993775" cy="99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14" descr="micro1"/>
          <p:cNvPicPr>
            <a:picLocks noChangeAspect="1" noChangeArrowheads="1"/>
          </p:cNvPicPr>
          <p:nvPr/>
        </p:nvPicPr>
        <p:blipFill>
          <a:blip r:embed="rId8" cstate="print"/>
          <a:stretch>
            <a:fillRect/>
          </a:stretch>
        </p:blipFill>
        <p:spPr bwMode="auto">
          <a:xfrm>
            <a:off x="6858000" y="5105400"/>
            <a:ext cx="993775" cy="99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14" descr="micro1"/>
          <p:cNvPicPr>
            <a:picLocks noChangeAspect="1" noChangeArrowheads="1"/>
          </p:cNvPicPr>
          <p:nvPr/>
        </p:nvPicPr>
        <p:blipFill>
          <a:blip r:embed="rId8" cstate="print"/>
          <a:stretch>
            <a:fillRect/>
          </a:stretch>
        </p:blipFill>
        <p:spPr bwMode="auto">
          <a:xfrm>
            <a:off x="6858000" y="3886200"/>
            <a:ext cx="993775" cy="99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5" descr="dan guitar(2) copy"/>
          <p:cNvPicPr>
            <a:picLocks noChangeAspect="1" noChangeArrowheads="1"/>
          </p:cNvPicPr>
          <p:nvPr/>
        </p:nvPicPr>
        <p:blipFill>
          <a:blip r:embed="rId9" cstate="print"/>
          <a:stretch>
            <a:fillRect/>
          </a:stretch>
        </p:blipFill>
        <p:spPr bwMode="auto">
          <a:xfrm>
            <a:off x="5562600" y="685800"/>
            <a:ext cx="1011238" cy="1011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5" descr="dan guitar(2) copy"/>
          <p:cNvPicPr>
            <a:picLocks noChangeAspect="1" noChangeArrowheads="1"/>
          </p:cNvPicPr>
          <p:nvPr/>
        </p:nvPicPr>
        <p:blipFill>
          <a:blip r:embed="rId9" cstate="print"/>
          <a:stretch>
            <a:fillRect/>
          </a:stretch>
        </p:blipFill>
        <p:spPr bwMode="auto">
          <a:xfrm>
            <a:off x="6172200" y="1828800"/>
            <a:ext cx="1011238" cy="1011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5" descr="dan guitar(2) copy"/>
          <p:cNvPicPr>
            <a:picLocks noChangeAspect="1" noChangeArrowheads="1"/>
          </p:cNvPicPr>
          <p:nvPr/>
        </p:nvPicPr>
        <p:blipFill>
          <a:blip r:embed="rId9" cstate="print"/>
          <a:stretch>
            <a:fillRect/>
          </a:stretch>
        </p:blipFill>
        <p:spPr bwMode="auto">
          <a:xfrm>
            <a:off x="6781800" y="685800"/>
            <a:ext cx="1011238" cy="1011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27" descr="33f111005hanhdongkhoc.gif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181600" y="3709987"/>
            <a:ext cx="2806700" cy="314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28" descr="33f111005hanhdongkhoc.gif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410200" y="0"/>
            <a:ext cx="2806700" cy="314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31" descr="http://melinhhypermarket.com.vn/Site/Upload/Product/223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33600" y="1447800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Picture 30" descr="http://2.bp.blogspot.com/_TK938i2of7U/TGQB-2xYyvI/AAAAAAAACUI/9RR7SkH3wds/s1600/enxada.jpeg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1676400" y="4792020"/>
            <a:ext cx="1006475" cy="846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Picture 31" descr="http://melinhhypermarket.com.vn/Site/Upload/Product/223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1000" y="1447800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7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3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6" dur="500"/>
                                        <p:tgtEl>
                                          <p:spTgt spid="7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9" dur="500"/>
                                        <p:tgtEl>
                                          <p:spTgt spid="7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2" dur="500"/>
                                        <p:tgtEl>
                                          <p:spTgt spid="7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5" dur="500"/>
                                        <p:tgtEl>
                                          <p:spTgt spid="7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4" dur="2000"/>
                                        <p:tgtEl>
                                          <p:spTgt spid="47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81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8" presetID="2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2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1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/>
                                        <p:tgtEl>
                                          <p:spTgt spid="7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1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2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/>
                                        <p:tgtEl>
                                          <p:spTgt spid="7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2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2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97"/>
                  </p:tgtEl>
                </p:cond>
              </p:nextCondLst>
            </p:seq>
            <p:seq concurrent="1" nextAc="seek">
              <p:cTn id="150" restart="whenNotActive" fill="hold" evtFilter="cancelBubble" nodeType="interactiveSeq">
                <p:stCondLst>
                  <p:cond evt="onClick" delay="0">
                    <p:tgtEl>
                      <p:spTgt spid="71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1" fill="hold">
                      <p:stCondLst>
                        <p:cond delay="0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35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4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5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0833 -0.08881 " pathEditMode="relative" ptsTypes="AA">
                                      <p:cBhvr>
                                        <p:cTn id="156" dur="2000" fill="hold"/>
                                        <p:tgtEl>
                                          <p:spTgt spid="472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7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8" dur="10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9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0" dur="10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1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2" dur="10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3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4" dur="10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5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6" dur="10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7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9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70"/>
                  </p:tgtEl>
                </p:cond>
              </p:nextCondLst>
            </p:seq>
            <p:seq concurrent="1" nextAc="seek">
              <p:cTn id="173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4" fill="hold">
                      <p:stCondLst>
                        <p:cond delay="0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2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7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8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6" presetID="2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8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2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7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8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2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7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8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18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9" fill="hold">
                      <p:stCondLst>
                        <p:cond delay="0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2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2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3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1" presetID="2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2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3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2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2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3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9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1" presetID="2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2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3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9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2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2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3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5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6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7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9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  <p:bldLst>
      <p:bldP spid="31" grpId="0" animBg="1"/>
      <p:bldP spid="31" grpId="1" animBg="1"/>
      <p:bldP spid="30" grpId="0" animBg="1"/>
      <p:bldP spid="30" grpId="1" animBg="1"/>
      <p:bldP spid="7170" grpId="0" animBg="1"/>
      <p:bldP spid="7170" grpId="1" animBg="1"/>
      <p:bldP spid="8197" grpId="0" animBg="1"/>
      <p:bldP spid="8197" grpId="1" animBg="1"/>
      <p:bldP spid="47229" grpId="0" animBg="1"/>
      <p:bldP spid="47229" grpId="1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Oval 30"/>
          <p:cNvSpPr/>
          <p:nvPr/>
        </p:nvSpPr>
        <p:spPr>
          <a:xfrm>
            <a:off x="4572000" y="3429000"/>
            <a:ext cx="4114800" cy="34290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4648200" y="152400"/>
            <a:ext cx="4038600" cy="3048000"/>
          </a:xfrm>
          <a:prstGeom prst="ellipse">
            <a:avLst/>
          </a:prstGeom>
          <a:solidFill>
            <a:srgbClr val="CCE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7170" name="AutoShape 107"/>
          <p:cNvSpPr>
            <a:spLocks noChangeArrowheads="1"/>
          </p:cNvSpPr>
          <p:nvPr/>
        </p:nvSpPr>
        <p:spPr bwMode="auto">
          <a:xfrm>
            <a:off x="0" y="134938"/>
            <a:ext cx="4087813" cy="3141662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0" hangingPunct="0">
              <a:defRPr/>
            </a:pPr>
            <a:endParaRPr lang="vi-VN">
              <a:latin typeface="Tahoma" pitchFamily="34" charset="0"/>
            </a:endParaRPr>
          </a:p>
        </p:txBody>
      </p:sp>
      <p:sp>
        <p:nvSpPr>
          <p:cNvPr id="8197" name="AutoShape 117"/>
          <p:cNvSpPr>
            <a:spLocks noChangeArrowheads="1"/>
          </p:cNvSpPr>
          <p:nvPr/>
        </p:nvSpPr>
        <p:spPr bwMode="auto">
          <a:xfrm>
            <a:off x="152400" y="3581400"/>
            <a:ext cx="3962400" cy="3200400"/>
          </a:xfrm>
          <a:prstGeom prst="ellipse">
            <a:avLst/>
          </a:prstGeom>
          <a:solidFill>
            <a:srgbClr val="CCECFF"/>
          </a:solidFill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0" hangingPunct="0">
              <a:defRPr/>
            </a:pPr>
            <a:endParaRPr lang="vi-VN">
              <a:latin typeface="Tahoma" pitchFamily="34" charset="0"/>
            </a:endParaRPr>
          </a:p>
        </p:txBody>
      </p:sp>
      <p:sp>
        <p:nvSpPr>
          <p:cNvPr id="47229" name="Oval 125"/>
          <p:cNvSpPr>
            <a:spLocks noChangeArrowheads="1"/>
          </p:cNvSpPr>
          <p:nvPr/>
        </p:nvSpPr>
        <p:spPr bwMode="auto">
          <a:xfrm>
            <a:off x="3657600" y="2895600"/>
            <a:ext cx="1219200" cy="1066800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8800" dirty="0">
                <a:solidFill>
                  <a:schemeClr val="hlink"/>
                </a:solidFill>
                <a:latin typeface="Tahoma" pitchFamily="34" charset="0"/>
              </a:rPr>
              <a:t>7</a:t>
            </a:r>
            <a:endParaRPr lang="en-US" sz="8800" dirty="0">
              <a:solidFill>
                <a:srgbClr val="FFFF00"/>
              </a:solidFill>
              <a:latin typeface="Tahoma" pitchFamily="34" charset="0"/>
            </a:endParaRPr>
          </a:p>
        </p:txBody>
      </p:sp>
      <p:sp>
        <p:nvSpPr>
          <p:cNvPr id="10247" name="AutoShape 35" descr="data:image/jpeg;base64,/9j/4AAQSkZJRgABAQAAAQABAAD/2wCEAAkGBxISEBMUEhIWFRMRFxgUFRYUERQXFBQXFBIXFxUWFBgZHCggGBwlGxMVITEhJSkrLi4uFx8/ODM4NygtLisBCgoKDg0OGhAQGy8kHyQsMCwsLDQsLC8vLCwsLCwsLCwsLCwsLCwsLCwsLCwsLCwsLCwsLSwsLCwsNCwsLCwsLf/AABEIAOEA4QMBEQACEQEDEQH/xAAbAAEAAgMBAQAAAAAAAAAAAAAAAwUCBAYBB//EADwQAAIBAgMEBwYFAgYDAAAAAAABAgMREiExBAVBUQYiYXGBobETM3KRwdEjMoKy8EJSFWKSouHxFENT/8QAGgEBAAMBAQEAAAAAAAAAAAAAAAECAwQFBv/EADcRAQABAwMBBQYDBgcAAAAAAAABAgMRBCExEgVBUWFxEyKRobHRgcHwBhQVMjPhIyRCUnKS8f/aAAwDAQACEQMRAD8A+4gAAAAAAAAAAAAA8uAuB6AuAAAAAAAAAAAAAAAAAAAAAAAAAAAAAA+UdNOnO2UdrqUaEoxVOSivw4ybvHV37X5HpafTW67cTjNWfrlzV1101zNU4oiM+eYn842aG6unW8ZSSq1FbjajTvonllm+zLid9rsu3NGaqZifXZwa3tKm3/Sqz+G+c/Rby6f7RCk3JQb/ALrW/wBqXajO72dYouREzON/kz0es1Wopq6IiZiYj45+yXoL022ratp9nWUHDNXjBxd0mufOJ597SdFM1RE4jb4Tj7vdrqtRERFXvTiceUxmPlMeD6UcSAAAAAAAAAAAAAAAAAAAAAAAAAAAAHxTptStt9a9ruV+3PS59T2bNPsIl8v2nNXt5hB0bs60WlCd4yajKOJP8NtZNrkdGpuxVa2nHHl3uWm3Xbu9NdPGY4zGYidnk6FN0+spNrR4lh+WHu4kzHVXGYifWN/qws6m5apmLc1RnnE4j8fj4rXoGl/5kEuDTt33+zObtWumLM0vS7MtXJvRcnjj4fZ9ePln04AAAAAAAAAAAAAAAAAAAAAAAAAAAD5X0z6N1au1ybnTbfWyjKMsLTjb83LK65Ho6e/MW4p7on65iYctdFqi5NcxmZjH4xMTE+fCs3R0XqU5f0ybTWWuas+LVsr6J/I6beoiiN5z+o+zm1lMaicRTiPDM+e/rv5/bo5bLtlOjgg6WC1pK97px4a31vfsMq7tuu5Fe+f15MdPp6rdmqirGMYjHj4zv4Z+rV6EdGZw2lVHVisKTwYG8oyzSeLTrZcjDV3Jq44/X6jwetp7tM2+mYzO+Z+G/rtv4zv6/TjhXAAAAAAAAAAAAAAAAAAAAAAAAAAAwrVVFNydkhG6JnDg954q20TqqcoXSio4aWUVp+aF9bvXid1ExRRFMxn4uGueuvLFRqL/ANl/0Q+w66fD5yt0yz9rVatjnnyhT+qHVTziPn90RE8fZPuP2lOupylKWTi04011XZu2GKd+qnrwK3Kqa6cRC9GaJzh2sJppNO6eaZx4w62QAAAAAAAAAAAAAAAAAAAAAAAAAAUG+toxSwp9WDzztd9/ka0RjdjcnLRqNqLtrwuRtM4lacxGWDo/5pJ9/wBHkT1eSvR5ymo03JZq/hl5kTOJ2WiMxujns+F3TcWs1nl8tC0V+Ks0Z42WW49qw2pyfwvt1sRcjq96C17sdMrwybAAAAAAAAAAAAAAAAAAAAAAAABDtlbBTlLksu/gvnYmIzOETOIcrGN6md8ld98n/VzeTOiZxTs5opzXuljTVtdL5X7TKZltFMMkiqzc2Kjf/h/YnJh7vHZMPWvly5DMSjEwq66wrE21hSllytd+vkjSicz0wyuRiOqe51GwVsdOMnq1n3rK/kY1RicN6ZzDYISAAAAAAAAAAAAAAAAAAAAAAAKzpCm6DSdsTSvysm/oXtzirLO7GacKiFFrvebf2JqqyU04SWKrPEEtzYK6i8whNvGfUlndOSce633TIhMqqWas0uXhy8y0ThExlc7hp4aMVe9nJeeQuVdVWVbdPTThYlGgAAAAAAAAAAAAAAAAAAAAAAA0t6xvBfEvRkxyiY2VUiUI5IDKlTupP+23jd2CWUKV081kEIpy4cgMOIF7uj3f6n9CJWhukAAAAAAAAAAAAAAAAAAAAAAAA0951VGCctLrhfgy1MZnCtUxEZlWR3pSf5ZQv8GhMU54+rKL1E96CvtceLiu6LRf2Nfgn21Hihht1PPrrz+xWuiqiM1Qmm9ROcSkoV6cr9dXtdK7T8MsytO/CIu0zOIlpS3rQ/8ArHwdzeNNe/2yxq1unpnpmuM+r2nvKi2kqiv4kTprsc0pp1liriqHR7knem7f3fRGNUYnDppqiYzCxKrAAAAAAAAAAAAAAAAAAAAAAACv32/w1lfrLXxLUZzspXw+KdI9veNyozwuo5xqRSWWTjUg0+GmfFWsdPZPZVVOurru07RETTPnM52eDeqiK5qjv/Uqqlt01G2eStdVKi5Z62ufWRYiZzn5Qx9tTxNMN/d9apJP8+mvtanZ288ylyxGYzMc+EK/vNuiJ93u8Z8nQbFu6UoOpKfsowzlKVSdku9u5wam/bsR730hOhoua6702bee7mV7sPRSE6SeN9ezi3Bp4e5yur+h5/8AE6pmJh6tfZFuiqYqpjPHOd0MtyrZW5ZOMrK9s7upC3kmjenUe3jHf/aXm37FVivqxEU4xt/yh2PRqpeM+yS/aeVfpxMPoLM5pXJg1AAAAAAAAAAAAAAAAAAAAAAAGhvpL2WbssSLUTurXw+K1dgc54VHrVJSk0o9bOcrNy7nofWWr1NFvqmdojxfK3ouVXeimMzM8QsKXRm0o4k7ZXK/v0TE4Ur01ynGVtuSEFtc9kqUYwk446U4uTVSOueJ62Tf6WfPfxG/7Wabk+j7O92BpJ0FOr0ucTtVE7zE/wDv1be+qUam00dlWH2VCL2naLu0bR93GXY214SOTU3ZvXIieOZeh2NpY0WjrvxHvVT0UeO/Mx6Q3/8AHazjs9KPsntO1XknC8qVOkm37TO2Lqrsu/mZe0naO+fp4r/uNuKrl2c+zoxGJ5mrw78b/CGrt0azpVlKpKrBVoqlKSjicYxj7S2FJNY8Vvhfeeh2dOLs5n0+Dw+3qaK7Fv2dOJxmqI7ve25z3Yz6um6LPKpfW8fRldTzCunz0RlenM3AAAAAAAAAAAAAAAAAAAAAAAFdv2F6LXbH1LUTicqXIzTh8l26goQ2qd/6JNXemKeDLxuvA9fX3P8AJTTHlDzf2dtzd7btTPGZn4RLra23Qp0ViUpyo0Yzq2a6qwaybers7LVnk035t0+kPcr7MjVXsZx1VTEee/081Z0rrKnU3dtcerFSSlfJ4JqMrP8AS6nzML1UTVFcva7Fsz7HU6Pnbb1jMfXCv3li/wAL2rap+82+rFLXKnGd4Lu6svBowrz7Oqrvn6PR03T/ABG1pqf5bVM/9pjf6rnbN0V9n2vZq9Kk61KFCOz1IRtiSjBxuk3po/B8y826qa6a4jO2HnWtZZ1Glu2LtXTVNc1xM5xO/l4NnfW2OcIY4uGOrThCCaeGMW5Tcmsm7ReSyVlxbPZ0FuqJmqY7v7fm+O7Wu2umKLdWd957p34jy27++ZdP0dppRnJX6zTz004ZZ6nJemZqw67Me5C4MWoAAAAAAAAAAAAAAAAAAAAAAAr9+e5eds4/uJp5Vr4fHa9RVoV6WJRc5PA3e2VW8ouyulez0/qfI93WaWu7YiKfCPyeX2P2hb0Gvi9d3piZzHrmMx9lz7NThtMKlXDCvJSahTeLFgULJyaThFxUuF7cLnkz2bcnMZ5+Xk9yn9pNNRVRXTRObe0Z4mMzMz68rffOzbLtNGlRqVWo0XF3jZOWCGG2emUk8uaFWgrrpx4ObTftJGjvV3KY3qiec985zHjhvVN401GFKnSxwSUcKhiUVFJQyatbJam9OiiI9+cPMr7YuXK5qtRM1TvM8c+bKW3TfVlJKT0hFpu1ssWd7ZXuu3Qn2dPNMbeKlN25j/Enee6O77+bmKd6teEHK8INxi+DTd6k0k8llhWfGVz1MRaszVjed5/KPzeT1e1vU2onO/y5fSNyJezy5s+eucvrKP5ViUXAAAAAAAAAAAAAAAAAAAAAAAGnvVfhvjmtFfiTHKJfJto6HbSqk3TqUpRlJzSvKMo3bejVuPM+itdqWooimuJ4w8K/2bVXXNVMwmhunbUoqdOLcOLdOUZLk8727H5FZ1WlnMxVjPqxq0epp26cx6x+sN+hU2mK62yXa/scEl3KTstFpkZVVaaZ/qY+JFjV0zmKP1+DPHtTg1HZ5Qvr+Jn32hZP5iP3bO9eUVRrMYpt/D++GjLYNsldYcMZXxKOGCd9b53fzOinUaOjv+s/k5q9Hrrn+mfjH3WO5tzyhJSnZNaK97Lwdji1uupue7Rw9Lszs2qzmq7EdX5O83LC1Fdrb8zyapmZ3e3EYjEN4hIAAAAAAAAAAAAAAAAAAAAAAAr9+Tw0W7aOPrb6l7cZqwzuzinKonLLSzXPPxyJ2IzhEovi14aCcdxTE97KKtxKrNyhSvCUr/l7gIZyk9ZPu4AQoDoN2L8KHdf5u5WVobQAAAAAAAAAAAAAAAAAAAAAAABpb5hejJdsf3IvbnFWVLkZpwp5vMhZjJK3b5BD2nG+mduHEJbEKiUJLPPt/lwhrSl4gRYtSZjbKInfDpdh93D4V6FJ5WicwnCQAAAAAAAAAAAAAAAAAAAAAABrbw91Lw9UTAoYLLxbz4XbdvMvXOZZ0RiCSXMqsxjJJ8b8MyR6p/ywHkuZAhnJKS4Nxb+TXDxNIn3WdUe/Ho6vZ42hFckvQxnlrEYSBIAAAAAAAAAAAAAAAAAAAAAAA194O1Kb5K/yzJjlE8KFyvnzdyUE6mVlFLv1YGChx/6JHriQmRRX/ROVceDTqU+sn/lfm0/oi8TmPxUmnE58nZU1ZLsS9DFsyAAAAAAAAAAAAAAAAAAAAAAAAINu91P4X6ExyieFBYlDGa5AKUmu1PVDBnxeYiRm2QlrTzk12JfO/wBi8cM5neXXmTUAAAAAAAAAAAAAAAAAAAAAAAAINuf4U/hfoTHKJ4c7Gd2opO7V7WeSReaZxMs4rjMQyKrsVPSwHlrk5kxDNDKMI9G33t/LCvVE53V6cQ6pGbV6AAAAAAAAAAAAAAAAAAAAAAAAa28fc1PhfoTTyirhztPVvjl5aGlXGGdM75lJJ+fEqsixAZtpahLy+RA8SeF8XJpLXRZvzwl/RnM+MuqjojJs9AAAAAAAAAAAAAAAAAAAAAAAANbePup9xNPKtXChv2eefHszL7SrvDFvsef8zI4Tlgm87Lyf2AjS17dQYgajbV/6mTEyjEJHJ6RfC3z1/nYW5U3judTS/Ku5ehi3ZgAAAAAAAAAAAAAAAAAAAAAAAGnvZ/gy8P3ImnlE8KS5OEPJAYqy4kiKpUitZExEomYRS2hcIyl5LzJ6fGVerwh5Gcm1eNl8WfoT7qPe8HY7O+pHuXoYtYSBIAAAAAAAAAAAAAAAAAAAAAAA0d8+6a5tet/oTTyirhz9Vx4K3j97F8eamfJE667fkTER3yiZmeIRRnfhJ+GXqTnHCMT3pKcexLtf/FyszleIx3MqsOUvLL+eBCUL77l6ceOGdczHEZdjsT/Dh8Mf2oynmWscJyEgAAAAAAAAAAAAAAAAAAAAAADQ3u+olzklx5PkWojMqVziFLOklq3flhlf0LdKOvya1SSWib+ZMUx4omufCUD2ppX9k/mjWLMTxVDCdTMc0T8k1Cq5WvFRXa2/RFKqaY2y1orrqxmnH4pnHPLPwK4jC3VPGGDhF6v/AGkxMR3omJnudTsPuofCvQyq5lpTxCchYAAAAAAAAAAAAAAAAAAAAAAAaG+dllUprC84yUu/Jp+pe3VFM7s7tM1Rsp1ZrPFfjZZr9KXM0nyZR6tPamuCl2ZtX8zSiInaVK5mN4VktspRUvayjiX9s72X37Dti3cnHs4nHo86blqM+1qjPqj2fekHlG8dPzPXmuSeZNemnGat/RW3q4icUzj171vs9SSzWaeqxRefhocUxTxL0qZqneN1rSoRqRSh+Z2v2c27mUxFO69M1VbLyEbJJaLL5GDqZAAAAAAAAAAAAAAAAAAAAAAAAACKts8ZLNePH5kxMwiYy57eXRiVT8tZ2vpJZd0sOp02dT7Puceo0k3Y5UlToJWbynSXOzqK/kd9PalON4l5tfY8zO2Pmt9i6J2owpzcLwlivGLd3e987Z2yOO5rJm5NdOd3fZ0MU2ot1Y2nLf2bo3TjK7lJvwivGxjVqKqow6KdNTTOVvRoRgrRVvr3mEt8JAkAAAAAAAAAAAAAAAAAAAAAAAAAAAAAAAAAAAAAAAAAAAAAAH//2Q=="/>
          <p:cNvSpPr>
            <a:spLocks noChangeAspect="1" noChangeArrowheads="1"/>
          </p:cNvSpPr>
          <p:nvPr/>
        </p:nvSpPr>
        <p:spPr bwMode="auto">
          <a:xfrm>
            <a:off x="163513" y="-144463"/>
            <a:ext cx="250825" cy="250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 eaLnBrk="0" hangingPunct="0"/>
            <a:endParaRPr lang="vi-VN">
              <a:latin typeface="Tahoma" pitchFamily="34" charset="0"/>
            </a:endParaRPr>
          </a:p>
        </p:txBody>
      </p:sp>
      <p:pic>
        <p:nvPicPr>
          <p:cNvPr id="7175" name="Picture 28" descr="http://melinhhypermarket.com.vn/Site/Upload/Product/2234.jpg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657225" y="533400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6" name="Picture 28" descr="http://melinhhypermarket.com.vn/Site/Upload/Product/2234.jpg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1676400" y="533400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7" name="Picture 29" descr="http://melinhhypermarket.com.vn/Site/Upload/Product/2234.jpg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1219200" y="1447800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8" name="Picture 28" descr="http://melinhhypermarket.com.vn/Site/Upload/Product/2234.jpg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2667000" y="533400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9" name="Picture 31" descr="http://melinhhypermarket.com.vn/Site/Upload/Product/2234.jpg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2971800" y="1447800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0" name="Picture 30" descr="http://2.bp.blogspot.com/_TK938i2of7U/TGQB-2xYyvI/AAAAAAAACUI/9RR7SkH3wds/s1600/enxada.jpeg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1222847" y="3886200"/>
            <a:ext cx="846780" cy="846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2" name="Picture 30" descr="http://2.bp.blogspot.com/_TK938i2of7U/TGQB-2xYyvI/AAAAAAAACUI/9RR7SkH3wds/s1600/enxada.jpeg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1206972" y="5706420"/>
            <a:ext cx="846780" cy="846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3" name="Picture 30" descr="http://2.bp.blogspot.com/_TK938i2of7U/TGQB-2xYyvI/AAAAAAAACUI/9RR7SkH3wds/s1600/enxada.jpeg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2197572" y="5706420"/>
            <a:ext cx="846780" cy="846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5" name="Picture 30" descr="http://2.bp.blogspot.com/_TK938i2of7U/TGQB-2xYyvI/AAAAAAAACUI/9RR7SkH3wds/s1600/enxada.jpeg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2197572" y="3886200"/>
            <a:ext cx="846780" cy="846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4" descr="33f111005hanhdongkhoc.gif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9600" y="3352800"/>
            <a:ext cx="2806700" cy="314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14" descr="micro1"/>
          <p:cNvPicPr>
            <a:picLocks noChangeAspect="1" noChangeArrowheads="1"/>
          </p:cNvPicPr>
          <p:nvPr/>
        </p:nvPicPr>
        <p:blipFill>
          <a:blip r:embed="rId8" cstate="print"/>
          <a:stretch>
            <a:fillRect/>
          </a:stretch>
        </p:blipFill>
        <p:spPr bwMode="auto">
          <a:xfrm>
            <a:off x="5638800" y="4050570"/>
            <a:ext cx="993775" cy="6650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14" descr="micro1"/>
          <p:cNvPicPr>
            <a:picLocks noChangeAspect="1" noChangeArrowheads="1"/>
          </p:cNvPicPr>
          <p:nvPr/>
        </p:nvPicPr>
        <p:blipFill>
          <a:blip r:embed="rId8" cstate="print"/>
          <a:stretch>
            <a:fillRect/>
          </a:stretch>
        </p:blipFill>
        <p:spPr bwMode="auto">
          <a:xfrm>
            <a:off x="5715000" y="5269770"/>
            <a:ext cx="993775" cy="6650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14" descr="micro1"/>
          <p:cNvPicPr>
            <a:picLocks noChangeAspect="1" noChangeArrowheads="1"/>
          </p:cNvPicPr>
          <p:nvPr/>
        </p:nvPicPr>
        <p:blipFill>
          <a:blip r:embed="rId8" cstate="print"/>
          <a:stretch>
            <a:fillRect/>
          </a:stretch>
        </p:blipFill>
        <p:spPr bwMode="auto">
          <a:xfrm>
            <a:off x="6858000" y="5269770"/>
            <a:ext cx="993775" cy="6650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14" descr="micro1"/>
          <p:cNvPicPr>
            <a:picLocks noChangeAspect="1" noChangeArrowheads="1"/>
          </p:cNvPicPr>
          <p:nvPr/>
        </p:nvPicPr>
        <p:blipFill>
          <a:blip r:embed="rId8" cstate="print"/>
          <a:stretch>
            <a:fillRect/>
          </a:stretch>
        </p:blipFill>
        <p:spPr bwMode="auto">
          <a:xfrm>
            <a:off x="6858000" y="4050570"/>
            <a:ext cx="993775" cy="6650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5" descr="dan guitar(2) copy"/>
          <p:cNvPicPr>
            <a:picLocks noChangeAspect="1" noChangeArrowheads="1"/>
          </p:cNvPicPr>
          <p:nvPr/>
        </p:nvPicPr>
        <p:blipFill>
          <a:blip r:embed="rId9" cstate="print"/>
          <a:stretch>
            <a:fillRect/>
          </a:stretch>
        </p:blipFill>
        <p:spPr bwMode="auto">
          <a:xfrm>
            <a:off x="5606355" y="685800"/>
            <a:ext cx="923727" cy="1011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5" descr="dan guitar(2) copy"/>
          <p:cNvPicPr>
            <a:picLocks noChangeAspect="1" noChangeArrowheads="1"/>
          </p:cNvPicPr>
          <p:nvPr/>
        </p:nvPicPr>
        <p:blipFill>
          <a:blip r:embed="rId9" cstate="print"/>
          <a:stretch>
            <a:fillRect/>
          </a:stretch>
        </p:blipFill>
        <p:spPr bwMode="auto">
          <a:xfrm>
            <a:off x="6215955" y="1828800"/>
            <a:ext cx="923727" cy="1011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5" descr="dan guitar(2) copy"/>
          <p:cNvPicPr>
            <a:picLocks noChangeAspect="1" noChangeArrowheads="1"/>
          </p:cNvPicPr>
          <p:nvPr/>
        </p:nvPicPr>
        <p:blipFill>
          <a:blip r:embed="rId9" cstate="print"/>
          <a:stretch>
            <a:fillRect/>
          </a:stretch>
        </p:blipFill>
        <p:spPr bwMode="auto">
          <a:xfrm>
            <a:off x="6825555" y="685800"/>
            <a:ext cx="923727" cy="1011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27" descr="33f111005hanhdongkhoc.gif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34000" y="3429000"/>
            <a:ext cx="2806700" cy="314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28" descr="33f111005hanhdongkhoc.gif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34000" y="0"/>
            <a:ext cx="2806700" cy="314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31" descr="http://melinhhypermarket.com.vn/Site/Upload/Product/2234.jpg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2133600" y="1447800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Picture 30" descr="http://2.bp.blogspot.com/_TK938i2of7U/TGQB-2xYyvI/AAAAAAAACUI/9RR7SkH3wds/s1600/enxada.jpeg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1756247" y="4792020"/>
            <a:ext cx="846780" cy="846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Picture 31" descr="http://melinhhypermarket.com.vn/Site/Upload/Product/2234.jpg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381000" y="1447800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7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3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6" dur="500"/>
                                        <p:tgtEl>
                                          <p:spTgt spid="7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9" dur="500"/>
                                        <p:tgtEl>
                                          <p:spTgt spid="7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2" dur="500"/>
                                        <p:tgtEl>
                                          <p:spTgt spid="7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5" dur="500"/>
                                        <p:tgtEl>
                                          <p:spTgt spid="7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4" dur="2000"/>
                                        <p:tgtEl>
                                          <p:spTgt spid="47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81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8" presetID="2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2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1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/>
                                        <p:tgtEl>
                                          <p:spTgt spid="7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1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2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/>
                                        <p:tgtEl>
                                          <p:spTgt spid="7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2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2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97"/>
                  </p:tgtEl>
                </p:cond>
              </p:nextCondLst>
            </p:seq>
            <p:seq concurrent="1" nextAc="seek">
              <p:cTn id="150" restart="whenNotActive" fill="hold" evtFilter="cancelBubble" nodeType="interactiveSeq">
                <p:stCondLst>
                  <p:cond evt="onClick" delay="0">
                    <p:tgtEl>
                      <p:spTgt spid="71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1" fill="hold">
                      <p:stCondLst>
                        <p:cond delay="0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35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4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5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0833 -0.08881 " pathEditMode="relative" ptsTypes="AA">
                                      <p:cBhvr>
                                        <p:cTn id="156" dur="2000" fill="hold"/>
                                        <p:tgtEl>
                                          <p:spTgt spid="472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7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8" dur="10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9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0" dur="10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1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2" dur="10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3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4" dur="10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5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6" dur="10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7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9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70"/>
                  </p:tgtEl>
                </p:cond>
              </p:nextCondLst>
            </p:seq>
            <p:seq concurrent="1" nextAc="seek">
              <p:cTn id="173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4" fill="hold">
                      <p:stCondLst>
                        <p:cond delay="0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2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7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8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6" presetID="2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8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2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7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8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2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7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8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18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9" fill="hold">
                      <p:stCondLst>
                        <p:cond delay="0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2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2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3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1" presetID="2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2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3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2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2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3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9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1" presetID="2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2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3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9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2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2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3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5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6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7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9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  <p:bldLst>
      <p:bldP spid="31" grpId="0" animBg="1"/>
      <p:bldP spid="31" grpId="1" animBg="1"/>
      <p:bldP spid="30" grpId="0" animBg="1"/>
      <p:bldP spid="30" grpId="1" animBg="1"/>
      <p:bldP spid="7170" grpId="0" animBg="1"/>
      <p:bldP spid="7170" grpId="1" animBg="1"/>
      <p:bldP spid="8197" grpId="0" animBg="1"/>
      <p:bldP spid="8197" grpId="1" animBg="1"/>
      <p:bldP spid="47229" grpId="0" animBg="1"/>
      <p:bldP spid="47229" grpId="1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945407" y="762000"/>
            <a:ext cx="2998193" cy="923330"/>
          </a:xfrm>
          <a:prstGeom prst="rect">
            <a:avLst/>
          </a:prstGeom>
          <a:noFill/>
        </p:spPr>
        <p:txBody>
          <a:bodyPr wrap="none">
            <a:prstTxWarp prst="textChevron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en-US" sz="5400" b="1" spc="50" dirty="0">
                <a:ln w="11430"/>
                <a:solidFill>
                  <a:srgbClr val="FF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Trò chơi</a:t>
            </a:r>
          </a:p>
        </p:txBody>
      </p:sp>
      <p:sp>
        <p:nvSpPr>
          <p:cNvPr id="5" name="Rectangle 4"/>
          <p:cNvSpPr/>
          <p:nvPr/>
        </p:nvSpPr>
        <p:spPr>
          <a:xfrm>
            <a:off x="927984" y="2286000"/>
            <a:ext cx="7606416" cy="4038600"/>
          </a:xfrm>
          <a:prstGeom prst="rect">
            <a:avLst/>
          </a:prstGeom>
          <a:noFill/>
        </p:spPr>
        <p:txBody>
          <a:bodyPr wrap="none">
            <a:prstTxWarp prst="textChevronInverted">
              <a:avLst/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defRPr/>
            </a:pPr>
            <a:r>
              <a:rPr lang="en-US" sz="5400" b="1" dirty="0" err="1" smtClean="0">
                <a:ln w="11430">
                  <a:solidFill>
                    <a:srgbClr val="FF0000"/>
                  </a:solidFill>
                </a:ln>
                <a:solidFill>
                  <a:srgbClr val="2108B8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Nhanh</a:t>
            </a:r>
            <a:r>
              <a:rPr lang="en-US" sz="5400" b="1" dirty="0" smtClean="0">
                <a:ln w="11430">
                  <a:solidFill>
                    <a:srgbClr val="FF0000"/>
                  </a:solidFill>
                </a:ln>
                <a:solidFill>
                  <a:srgbClr val="2108B8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ln w="11430">
                  <a:solidFill>
                    <a:srgbClr val="FF0000"/>
                  </a:solidFill>
                </a:ln>
                <a:solidFill>
                  <a:srgbClr val="2108B8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tay</a:t>
            </a:r>
            <a:r>
              <a:rPr lang="en-US" sz="5400" b="1" dirty="0" smtClean="0">
                <a:ln w="11430">
                  <a:solidFill>
                    <a:srgbClr val="FF0000"/>
                  </a:solidFill>
                </a:ln>
                <a:solidFill>
                  <a:srgbClr val="2108B8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ln w="11430">
                  <a:solidFill>
                    <a:srgbClr val="FF0000"/>
                  </a:solidFill>
                </a:ln>
                <a:solidFill>
                  <a:srgbClr val="2108B8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nhanh</a:t>
            </a:r>
            <a:r>
              <a:rPr lang="en-US" sz="5400" b="1" dirty="0" smtClean="0">
                <a:ln w="11430">
                  <a:solidFill>
                    <a:srgbClr val="FF0000"/>
                  </a:solidFill>
                </a:ln>
                <a:solidFill>
                  <a:srgbClr val="2108B8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ln w="11430">
                  <a:solidFill>
                    <a:srgbClr val="FF0000"/>
                  </a:solidFill>
                </a:ln>
                <a:solidFill>
                  <a:srgbClr val="2108B8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mắt</a:t>
            </a:r>
            <a:endParaRPr lang="en-US" sz="5400" b="1" dirty="0">
              <a:ln w="11430">
                <a:solidFill>
                  <a:srgbClr val="FF0000"/>
                </a:solidFill>
              </a:ln>
              <a:solidFill>
                <a:srgbClr val="2108B8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0" y="0"/>
            <a:ext cx="9144000" cy="32004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6" name="Picture 2" descr="bat com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19200" y="313497"/>
            <a:ext cx="1219200" cy="1058103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7" name="Picture 2" descr="bat com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34200" y="313497"/>
            <a:ext cx="1219200" cy="1058103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8" name="Picture 2" descr="bat com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48000" y="304800"/>
            <a:ext cx="1219200" cy="1058103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9" name="Picture 2" descr="bat com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53000" y="313497"/>
            <a:ext cx="1219200" cy="1058103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10" name="Picture 2" descr="bat com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05000" y="1676400"/>
            <a:ext cx="1219200" cy="1058103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11" name="Picture 2" descr="bat com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62400" y="1752600"/>
            <a:ext cx="1219200" cy="1058103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12" name="Picture 2" descr="bat com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19800" y="1752600"/>
            <a:ext cx="1219200" cy="1058103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14" name="Rectangle 13"/>
          <p:cNvSpPr/>
          <p:nvPr/>
        </p:nvSpPr>
        <p:spPr>
          <a:xfrm>
            <a:off x="7620000" y="1981200"/>
            <a:ext cx="10668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 smtClean="0"/>
              <a:t>7</a:t>
            </a:r>
            <a:endParaRPr lang="vi-VN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3124200" y="3505200"/>
            <a:ext cx="2133600" cy="762000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solidFill>
                  <a:sysClr val="windowText" lastClr="000000"/>
                </a:solidFill>
              </a:rPr>
              <a:t>A. 2</a:t>
            </a:r>
            <a:endParaRPr lang="vi-VN" sz="5400" b="1" dirty="0">
              <a:solidFill>
                <a:sysClr val="windowText" lastClr="000000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3124200" y="4495800"/>
            <a:ext cx="2133600" cy="762000"/>
          </a:xfrm>
          <a:prstGeom prst="round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solidFill>
                  <a:sysClr val="windowText" lastClr="000000"/>
                </a:solidFill>
              </a:rPr>
              <a:t>B. 3</a:t>
            </a:r>
            <a:endParaRPr lang="vi-VN" sz="5400" b="1" dirty="0">
              <a:solidFill>
                <a:sysClr val="windowText" lastClr="000000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3124200" y="5486400"/>
            <a:ext cx="2133600" cy="762000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solidFill>
                  <a:sysClr val="windowText" lastClr="000000"/>
                </a:solidFill>
              </a:rPr>
              <a:t>C. 2</a:t>
            </a:r>
            <a:endParaRPr lang="vi-VN" sz="5400" b="1" dirty="0">
              <a:solidFill>
                <a:sysClr val="windowText" lastClr="000000"/>
              </a:solidFill>
            </a:endParaRPr>
          </a:p>
        </p:txBody>
      </p:sp>
      <p:pic>
        <p:nvPicPr>
          <p:cNvPr id="19" name="Picture 18" descr="dong-ho-bao-thuc-17065_1_1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391400" y="4876800"/>
            <a:ext cx="1219200" cy="187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Oval 19"/>
          <p:cNvSpPr/>
          <p:nvPr/>
        </p:nvSpPr>
        <p:spPr>
          <a:xfrm>
            <a:off x="7620000" y="5638800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21" name="Oval 20"/>
          <p:cNvSpPr/>
          <p:nvPr/>
        </p:nvSpPr>
        <p:spPr>
          <a:xfrm>
            <a:off x="7620000" y="5638800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2" name="Oval 21"/>
          <p:cNvSpPr/>
          <p:nvPr/>
        </p:nvSpPr>
        <p:spPr>
          <a:xfrm>
            <a:off x="7620000" y="5638800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23" name="Oval 22"/>
          <p:cNvSpPr/>
          <p:nvPr/>
        </p:nvSpPr>
        <p:spPr>
          <a:xfrm>
            <a:off x="7620000" y="5638800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4" name="Oval 23"/>
          <p:cNvSpPr/>
          <p:nvPr/>
        </p:nvSpPr>
        <p:spPr>
          <a:xfrm>
            <a:off x="7620000" y="5638800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7620000" y="5638800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6" name="Oval 25"/>
          <p:cNvSpPr/>
          <p:nvPr/>
        </p:nvSpPr>
        <p:spPr>
          <a:xfrm>
            <a:off x="7620000" y="5638800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0</a:t>
            </a:r>
          </a:p>
        </p:txBody>
      </p:sp>
      <p:pic>
        <p:nvPicPr>
          <p:cNvPr id="27" name="Picture 26" descr="dong-ho-bao-thuc-17065_1_1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391400" y="4905375"/>
            <a:ext cx="1219200" cy="187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Oval 27"/>
          <p:cNvSpPr/>
          <p:nvPr/>
        </p:nvSpPr>
        <p:spPr>
          <a:xfrm>
            <a:off x="7620000" y="5667375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29" name="Oval 28"/>
          <p:cNvSpPr/>
          <p:nvPr/>
        </p:nvSpPr>
        <p:spPr>
          <a:xfrm>
            <a:off x="7620000" y="5667375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30" name="Oval 29"/>
          <p:cNvSpPr/>
          <p:nvPr/>
        </p:nvSpPr>
        <p:spPr>
          <a:xfrm>
            <a:off x="7620000" y="5667375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31" name="Oval 30"/>
          <p:cNvSpPr/>
          <p:nvPr/>
        </p:nvSpPr>
        <p:spPr>
          <a:xfrm>
            <a:off x="7620000" y="5667375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32" name="Oval 31"/>
          <p:cNvSpPr/>
          <p:nvPr/>
        </p:nvSpPr>
        <p:spPr>
          <a:xfrm>
            <a:off x="7620000" y="5667375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33" name="Oval 32"/>
          <p:cNvSpPr/>
          <p:nvPr/>
        </p:nvSpPr>
        <p:spPr>
          <a:xfrm>
            <a:off x="7620000" y="5667375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34" name="Oval 33"/>
          <p:cNvSpPr/>
          <p:nvPr/>
        </p:nvSpPr>
        <p:spPr>
          <a:xfrm>
            <a:off x="7620000" y="5667375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0</a:t>
            </a:r>
          </a:p>
        </p:txBody>
      </p:sp>
      <p:pic>
        <p:nvPicPr>
          <p:cNvPr id="35" name="Picture 34" descr="dong-ho-bao-thuc-17065_1_1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391400" y="4800600"/>
            <a:ext cx="1219200" cy="187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" name="Oval 35"/>
          <p:cNvSpPr/>
          <p:nvPr/>
        </p:nvSpPr>
        <p:spPr>
          <a:xfrm>
            <a:off x="7620000" y="5562600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37" name="Oval 36"/>
          <p:cNvSpPr/>
          <p:nvPr/>
        </p:nvSpPr>
        <p:spPr>
          <a:xfrm>
            <a:off x="7620000" y="5562600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38" name="Oval 37"/>
          <p:cNvSpPr/>
          <p:nvPr/>
        </p:nvSpPr>
        <p:spPr>
          <a:xfrm>
            <a:off x="7620000" y="5562600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39" name="Oval 38"/>
          <p:cNvSpPr/>
          <p:nvPr/>
        </p:nvSpPr>
        <p:spPr>
          <a:xfrm>
            <a:off x="7620000" y="5562600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40" name="Oval 39"/>
          <p:cNvSpPr/>
          <p:nvPr/>
        </p:nvSpPr>
        <p:spPr>
          <a:xfrm>
            <a:off x="7620000" y="5562600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41" name="Oval 40"/>
          <p:cNvSpPr/>
          <p:nvPr/>
        </p:nvSpPr>
        <p:spPr>
          <a:xfrm>
            <a:off x="7620000" y="5562600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42" name="Oval 41"/>
          <p:cNvSpPr/>
          <p:nvPr/>
        </p:nvSpPr>
        <p:spPr>
          <a:xfrm>
            <a:off x="7620000" y="5562600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0</a:t>
            </a:r>
          </a:p>
        </p:txBody>
      </p:sp>
      <p:pic>
        <p:nvPicPr>
          <p:cNvPr id="43" name="Picture 42" descr="dong-ho-bao-thuc-17065_1_1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391400" y="4829175"/>
            <a:ext cx="1219200" cy="187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" name="Oval 43"/>
          <p:cNvSpPr/>
          <p:nvPr/>
        </p:nvSpPr>
        <p:spPr>
          <a:xfrm>
            <a:off x="7620000" y="5591175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45" name="Oval 44"/>
          <p:cNvSpPr/>
          <p:nvPr/>
        </p:nvSpPr>
        <p:spPr>
          <a:xfrm>
            <a:off x="7620000" y="5591175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46" name="Oval 45"/>
          <p:cNvSpPr/>
          <p:nvPr/>
        </p:nvSpPr>
        <p:spPr>
          <a:xfrm>
            <a:off x="7620000" y="5591175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47" name="Oval 46"/>
          <p:cNvSpPr/>
          <p:nvPr/>
        </p:nvSpPr>
        <p:spPr>
          <a:xfrm>
            <a:off x="7620000" y="5591175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48" name="Oval 47"/>
          <p:cNvSpPr/>
          <p:nvPr/>
        </p:nvSpPr>
        <p:spPr>
          <a:xfrm>
            <a:off x="7620000" y="5591175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49" name="Oval 48"/>
          <p:cNvSpPr/>
          <p:nvPr/>
        </p:nvSpPr>
        <p:spPr>
          <a:xfrm>
            <a:off x="7620000" y="5591175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50" name="Oval 49"/>
          <p:cNvSpPr/>
          <p:nvPr/>
        </p:nvSpPr>
        <p:spPr>
          <a:xfrm>
            <a:off x="7620000" y="5591175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500"/>
                            </p:stCondLst>
                            <p:childTnLst>
                              <p:par>
                                <p:cTn id="8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500"/>
                            </p:stCondLst>
                            <p:childTnLst>
                              <p:par>
                                <p:cTn id="8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3500"/>
                            </p:stCondLst>
                            <p:childTnLst>
                              <p:par>
                                <p:cTn id="9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4500"/>
                            </p:stCondLst>
                            <p:childTnLst>
                              <p:par>
                                <p:cTn id="97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5500"/>
                            </p:stCondLst>
                            <p:childTnLst>
                              <p:par>
                                <p:cTn id="10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>
                      <p:stCondLst>
                        <p:cond delay="0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500"/>
                            </p:stCondLst>
                            <p:childTnLst>
                              <p:par>
                                <p:cTn id="127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1500"/>
                            </p:stCondLst>
                            <p:childTnLst>
                              <p:par>
                                <p:cTn id="13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2500"/>
                            </p:stCondLst>
                            <p:childTnLst>
                              <p:par>
                                <p:cTn id="13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3500"/>
                            </p:stCondLst>
                            <p:childTnLst>
                              <p:par>
                                <p:cTn id="13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4500"/>
                            </p:stCondLst>
                            <p:childTnLst>
                              <p:par>
                                <p:cTn id="14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5500"/>
                            </p:stCondLst>
                            <p:childTnLst>
                              <p:par>
                                <p:cTn id="147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66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7" fill="hold">
                      <p:stCondLst>
                        <p:cond delay="0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500"/>
                            </p:stCondLst>
                            <p:childTnLst>
                              <p:par>
                                <p:cTn id="17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7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2500"/>
                            </p:stCondLst>
                            <p:childTnLst>
                              <p:par>
                                <p:cTn id="18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3500"/>
                            </p:stCondLst>
                            <p:childTnLst>
                              <p:par>
                                <p:cTn id="18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4500"/>
                            </p:stCondLst>
                            <p:childTnLst>
                              <p:par>
                                <p:cTn id="18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5500"/>
                            </p:stCondLst>
                            <p:childTnLst>
                              <p:par>
                                <p:cTn id="19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5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212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3" fill="hold">
                      <p:stCondLst>
                        <p:cond delay="0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500"/>
                            </p:stCondLst>
                            <p:childTnLst>
                              <p:par>
                                <p:cTn id="21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1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2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5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27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9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>
                            <p:stCondLst>
                              <p:cond delay="3500"/>
                            </p:stCondLst>
                            <p:childTnLst>
                              <p:par>
                                <p:cTn id="23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3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4" fill="hold">
                            <p:stCondLst>
                              <p:cond delay="4500"/>
                            </p:stCondLst>
                            <p:childTnLst>
                              <p:par>
                                <p:cTn id="23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>
                            <p:stCondLst>
                              <p:cond delay="5500"/>
                            </p:stCondLst>
                            <p:childTnLst>
                              <p:par>
                                <p:cTn id="23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41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</p:childTnLst>
        </p:cTn>
      </p:par>
    </p:tnLst>
    <p:bldLst>
      <p:bldP spid="15" grpId="0" animBg="1"/>
      <p:bldP spid="14" grpId="0" animBg="1"/>
      <p:bldP spid="16" grpId="0" animBg="1"/>
      <p:bldP spid="16" grpId="1" animBg="1"/>
      <p:bldP spid="17" grpId="0" animBg="1"/>
      <p:bldP spid="17" grpId="1" animBg="1"/>
      <p:bldP spid="17" grpId="2" animBg="1"/>
      <p:bldP spid="18" grpId="0" animBg="1"/>
      <p:bldP spid="18" grpId="1" animBg="1"/>
      <p:bldP spid="18" grpId="2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5" grpId="0" animBg="1"/>
      <p:bldP spid="25" grpId="1" animBg="1"/>
      <p:bldP spid="26" grpId="0" animBg="1"/>
      <p:bldP spid="26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3" grpId="0" animBg="1"/>
      <p:bldP spid="33" grpId="1" animBg="1"/>
      <p:bldP spid="34" grpId="0" animBg="1"/>
      <p:bldP spid="34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1" grpId="0" animBg="1"/>
      <p:bldP spid="41" grpId="1" animBg="1"/>
      <p:bldP spid="42" grpId="0" animBg="1"/>
      <p:bldP spid="42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48" grpId="0" animBg="1"/>
      <p:bldP spid="49" grpId="0" animBg="1"/>
      <p:bldP spid="49" grpId="1" animBg="1"/>
      <p:bldP spid="50" grpId="0" animBg="1"/>
      <p:bldP spid="50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val 15"/>
          <p:cNvSpPr/>
          <p:nvPr/>
        </p:nvSpPr>
        <p:spPr>
          <a:xfrm>
            <a:off x="990600" y="2057400"/>
            <a:ext cx="6934200" cy="4343400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46294" name="Rectangle 214"/>
          <p:cNvSpPr>
            <a:spLocks noGrp="1" noChangeArrowheads="1"/>
          </p:cNvSpPr>
          <p:nvPr>
            <p:ph type="title"/>
          </p:nvPr>
        </p:nvSpPr>
        <p:spPr>
          <a:xfrm>
            <a:off x="2057400" y="381000"/>
            <a:ext cx="1143000" cy="1143000"/>
          </a:xfrm>
          <a:solidFill>
            <a:srgbClr val="FFFF00"/>
          </a:solidFill>
          <a:ln>
            <a:solidFill>
              <a:schemeClr val="tx1"/>
            </a:solidFill>
          </a:ln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10600" b="1" dirty="0">
                <a:solidFill>
                  <a:srgbClr val="00FF00"/>
                </a:solidFill>
                <a:latin typeface=".VnAvant" pitchFamily="34" charset="0"/>
              </a:rPr>
              <a:t>4</a:t>
            </a:r>
            <a:endParaRPr lang="en-US" sz="10600" b="1" dirty="0" smtClean="0">
              <a:solidFill>
                <a:srgbClr val="00FF00"/>
              </a:solidFill>
              <a:latin typeface=".VnAvant" pitchFamily="34" charset="0"/>
            </a:endParaRPr>
          </a:p>
        </p:txBody>
      </p:sp>
      <p:sp>
        <p:nvSpPr>
          <p:cNvPr id="2" name="Rectangle 214"/>
          <p:cNvSpPr>
            <a:spLocks noChangeArrowheads="1"/>
          </p:cNvSpPr>
          <p:nvPr/>
        </p:nvSpPr>
        <p:spPr bwMode="auto">
          <a:xfrm>
            <a:off x="4114800" y="381000"/>
            <a:ext cx="1143000" cy="11430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10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5</a:t>
            </a:r>
          </a:p>
        </p:txBody>
      </p:sp>
      <p:sp>
        <p:nvSpPr>
          <p:cNvPr id="3" name="Rectangle 214"/>
          <p:cNvSpPr>
            <a:spLocks noChangeArrowheads="1"/>
          </p:cNvSpPr>
          <p:nvPr/>
        </p:nvSpPr>
        <p:spPr bwMode="auto">
          <a:xfrm>
            <a:off x="5791200" y="381000"/>
            <a:ext cx="1143000" cy="1143000"/>
          </a:xfrm>
          <a:prstGeom prst="rect">
            <a:avLst/>
          </a:prstGeom>
          <a:solidFill>
            <a:srgbClr val="41BF68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10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6</a:t>
            </a:r>
          </a:p>
        </p:txBody>
      </p:sp>
      <p:pic>
        <p:nvPicPr>
          <p:cNvPr id="18" name="Picture 17" descr="em02.gif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62400" y="228600"/>
            <a:ext cx="1371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Content Placeholder 11" descr="em02.gif"/>
          <p:cNvPicPr>
            <a:picLocks noGrp="1" noChangeAspect="1"/>
          </p:cNvPicPr>
          <p:nvPr>
            <p:ph idx="1"/>
          </p:nvPr>
        </p:nvPicPr>
        <p:blipFill>
          <a:blip r:embed="rId5" cstate="print"/>
          <a:stretch>
            <a:fillRect/>
          </a:stretch>
        </p:blipFill>
        <p:spPr>
          <a:xfrm>
            <a:off x="2057400" y="381000"/>
            <a:ext cx="1219200" cy="1219200"/>
          </a:xfrm>
          <a:prstGeom prst="ellipse">
            <a:avLst/>
          </a:prstGeom>
          <a:solidFill>
            <a:srgbClr val="FF99FF"/>
          </a:solidFill>
          <a:ln w="76200">
            <a:solidFill>
              <a:schemeClr val="folHlink"/>
            </a:solidFill>
            <a:round/>
          </a:ln>
        </p:spPr>
      </p:pic>
      <p:pic>
        <p:nvPicPr>
          <p:cNvPr id="20" name="Picture 19" descr="3.gif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239000" y="152400"/>
            <a:ext cx="14478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33" descr="Kết quả hình ảnh cho hinh anh quan ao"/>
          <p:cNvPicPr>
            <a:picLocks noChangeAspect="1" noChangeArrowheads="1"/>
          </p:cNvPicPr>
          <p:nvPr/>
        </p:nvPicPr>
        <p:blipFill>
          <a:blip r:embed="rId7" cstate="print"/>
          <a:stretch>
            <a:fillRect/>
          </a:stretch>
        </p:blipFill>
        <p:spPr bwMode="auto">
          <a:xfrm>
            <a:off x="2514600" y="2819400"/>
            <a:ext cx="1033463" cy="103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33" descr="Kết quả hình ảnh cho hinh anh quan ao"/>
          <p:cNvPicPr>
            <a:picLocks noChangeAspect="1" noChangeArrowheads="1"/>
          </p:cNvPicPr>
          <p:nvPr/>
        </p:nvPicPr>
        <p:blipFill>
          <a:blip r:embed="rId7" cstate="print"/>
          <a:stretch>
            <a:fillRect/>
          </a:stretch>
        </p:blipFill>
        <p:spPr bwMode="auto">
          <a:xfrm>
            <a:off x="4114800" y="2819400"/>
            <a:ext cx="1033463" cy="103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33" descr="Kết quả hình ảnh cho hinh anh quan ao"/>
          <p:cNvPicPr>
            <a:picLocks noChangeAspect="1" noChangeArrowheads="1"/>
          </p:cNvPicPr>
          <p:nvPr/>
        </p:nvPicPr>
        <p:blipFill>
          <a:blip r:embed="rId7" cstate="print"/>
          <a:stretch>
            <a:fillRect/>
          </a:stretch>
        </p:blipFill>
        <p:spPr bwMode="auto">
          <a:xfrm>
            <a:off x="5638800" y="2819400"/>
            <a:ext cx="1033463" cy="103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33" descr="Kết quả hình ảnh cho hinh anh quan ao"/>
          <p:cNvPicPr>
            <a:picLocks noChangeAspect="1" noChangeArrowheads="1"/>
          </p:cNvPicPr>
          <p:nvPr/>
        </p:nvPicPr>
        <p:blipFill>
          <a:blip r:embed="rId7" cstate="print"/>
          <a:stretch>
            <a:fillRect/>
          </a:stretch>
        </p:blipFill>
        <p:spPr bwMode="auto">
          <a:xfrm>
            <a:off x="5638800" y="4300537"/>
            <a:ext cx="1033463" cy="103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33" descr="Kết quả hình ảnh cho hinh anh quan ao"/>
          <p:cNvPicPr>
            <a:picLocks noChangeAspect="1" noChangeArrowheads="1"/>
          </p:cNvPicPr>
          <p:nvPr/>
        </p:nvPicPr>
        <p:blipFill>
          <a:blip r:embed="rId7" cstate="print"/>
          <a:stretch>
            <a:fillRect/>
          </a:stretch>
        </p:blipFill>
        <p:spPr bwMode="auto">
          <a:xfrm>
            <a:off x="4114800" y="4343400"/>
            <a:ext cx="1033463" cy="103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33" descr="Kết quả hình ảnh cho hinh anh quan ao"/>
          <p:cNvPicPr>
            <a:picLocks noChangeAspect="1" noChangeArrowheads="1"/>
          </p:cNvPicPr>
          <p:nvPr/>
        </p:nvPicPr>
        <p:blipFill>
          <a:blip r:embed="rId7" cstate="print"/>
          <a:stretch>
            <a:fillRect/>
          </a:stretch>
        </p:blipFill>
        <p:spPr bwMode="auto">
          <a:xfrm>
            <a:off x="2438400" y="4343400"/>
            <a:ext cx="1033463" cy="103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6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6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462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462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294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8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65587E-6 L 0.13334 0.37743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" y="189"/>
                                    </p:animMotion>
                                  </p:childTnLst>
                                </p:cTn>
                              </p:par>
                              <p:par>
                                <p:cTn id="7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16" grpId="0" animBg="1"/>
      <p:bldP spid="46294" grpId="0" animBg="1"/>
      <p:bldP spid="46294" grpId="1" animBg="1"/>
      <p:bldP spid="46294" grpId="2" animBg="1"/>
      <p:bldP spid="2" grpId="0" animBg="1"/>
      <p:bldP spid="2" grpId="1" animBg="1"/>
      <p:bldP spid="2" grpId="2" animBg="1"/>
      <p:bldP spid="3" grpId="0" animBg="1"/>
      <p:bldP spid="3" grpId="1" animBg="1"/>
      <p:bldP spid="3" grpId="2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0" y="0"/>
            <a:ext cx="9144000" cy="32004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6" name="Picture 2" descr="bat com 2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1345532" y="313497"/>
            <a:ext cx="966536" cy="1058103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7" name="Picture 2" descr="bat com 2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7060532" y="313497"/>
            <a:ext cx="966536" cy="1058103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8" name="Picture 2" descr="bat com 2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3174332" y="304800"/>
            <a:ext cx="966536" cy="1058103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9" name="Picture 2" descr="bat com 2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5079332" y="313497"/>
            <a:ext cx="966536" cy="1058103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10" name="Picture 2" descr="bat com 2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2031332" y="1676400"/>
            <a:ext cx="966536" cy="1058103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11" name="Picture 2" descr="bat com 2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4088732" y="1752600"/>
            <a:ext cx="966536" cy="1058103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12" name="Picture 2" descr="bat com 2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6146132" y="1752600"/>
            <a:ext cx="966536" cy="1058103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14" name="Rectangle 13"/>
          <p:cNvSpPr/>
          <p:nvPr/>
        </p:nvSpPr>
        <p:spPr>
          <a:xfrm>
            <a:off x="7620000" y="1981200"/>
            <a:ext cx="10668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 smtClean="0"/>
              <a:t>7</a:t>
            </a:r>
            <a:endParaRPr lang="vi-VN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3124200" y="4419600"/>
            <a:ext cx="2133600" cy="762000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solidFill>
                  <a:sysClr val="windowText" lastClr="000000"/>
                </a:solidFill>
              </a:rPr>
              <a:t>B. 3</a:t>
            </a:r>
            <a:endParaRPr lang="vi-VN" sz="5400" b="1" dirty="0">
              <a:solidFill>
                <a:sysClr val="windowText" lastClr="000000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3124200" y="3429000"/>
            <a:ext cx="2133600" cy="762000"/>
          </a:xfrm>
          <a:prstGeom prst="round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solidFill>
                  <a:sysClr val="windowText" lastClr="000000"/>
                </a:solidFill>
              </a:rPr>
              <a:t>A. 1</a:t>
            </a:r>
            <a:endParaRPr lang="vi-VN" sz="5400" b="1" dirty="0">
              <a:solidFill>
                <a:sysClr val="windowText" lastClr="000000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3124200" y="5486400"/>
            <a:ext cx="2133600" cy="762000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solidFill>
                  <a:sysClr val="windowText" lastClr="000000"/>
                </a:solidFill>
              </a:rPr>
              <a:t>C. 2</a:t>
            </a:r>
            <a:endParaRPr lang="vi-VN" sz="5400" b="1" dirty="0">
              <a:solidFill>
                <a:sysClr val="windowText" lastClr="000000"/>
              </a:solidFill>
            </a:endParaRPr>
          </a:p>
        </p:txBody>
      </p:sp>
      <p:pic>
        <p:nvPicPr>
          <p:cNvPr id="19" name="Picture 18" descr="dong-ho-bao-thuc-17065_1_1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391400" y="4876800"/>
            <a:ext cx="1219200" cy="187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Oval 19"/>
          <p:cNvSpPr/>
          <p:nvPr/>
        </p:nvSpPr>
        <p:spPr>
          <a:xfrm>
            <a:off x="7620000" y="5638800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21" name="Oval 20"/>
          <p:cNvSpPr/>
          <p:nvPr/>
        </p:nvSpPr>
        <p:spPr>
          <a:xfrm>
            <a:off x="7620000" y="5638800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2" name="Oval 21"/>
          <p:cNvSpPr/>
          <p:nvPr/>
        </p:nvSpPr>
        <p:spPr>
          <a:xfrm>
            <a:off x="7620000" y="5638800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23" name="Oval 22"/>
          <p:cNvSpPr/>
          <p:nvPr/>
        </p:nvSpPr>
        <p:spPr>
          <a:xfrm>
            <a:off x="7620000" y="5638800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4" name="Oval 23"/>
          <p:cNvSpPr/>
          <p:nvPr/>
        </p:nvSpPr>
        <p:spPr>
          <a:xfrm>
            <a:off x="7620000" y="5638800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7620000" y="5638800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6" name="Oval 25"/>
          <p:cNvSpPr/>
          <p:nvPr/>
        </p:nvSpPr>
        <p:spPr>
          <a:xfrm>
            <a:off x="7620000" y="5638800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0</a:t>
            </a:r>
          </a:p>
        </p:txBody>
      </p:sp>
      <p:pic>
        <p:nvPicPr>
          <p:cNvPr id="27" name="Picture 26" descr="dong-ho-bao-thuc-17065_1_1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391400" y="4905375"/>
            <a:ext cx="1219200" cy="187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Oval 27"/>
          <p:cNvSpPr/>
          <p:nvPr/>
        </p:nvSpPr>
        <p:spPr>
          <a:xfrm>
            <a:off x="7620000" y="5667375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29" name="Oval 28"/>
          <p:cNvSpPr/>
          <p:nvPr/>
        </p:nvSpPr>
        <p:spPr>
          <a:xfrm>
            <a:off x="7620000" y="5667375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30" name="Oval 29"/>
          <p:cNvSpPr/>
          <p:nvPr/>
        </p:nvSpPr>
        <p:spPr>
          <a:xfrm>
            <a:off x="7620000" y="5667375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31" name="Oval 30"/>
          <p:cNvSpPr/>
          <p:nvPr/>
        </p:nvSpPr>
        <p:spPr>
          <a:xfrm>
            <a:off x="7620000" y="5667375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32" name="Oval 31"/>
          <p:cNvSpPr/>
          <p:nvPr/>
        </p:nvSpPr>
        <p:spPr>
          <a:xfrm>
            <a:off x="7620000" y="5667375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33" name="Oval 32"/>
          <p:cNvSpPr/>
          <p:nvPr/>
        </p:nvSpPr>
        <p:spPr>
          <a:xfrm>
            <a:off x="7620000" y="5667375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34" name="Oval 33"/>
          <p:cNvSpPr/>
          <p:nvPr/>
        </p:nvSpPr>
        <p:spPr>
          <a:xfrm>
            <a:off x="7620000" y="5667375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0</a:t>
            </a:r>
          </a:p>
        </p:txBody>
      </p:sp>
      <p:pic>
        <p:nvPicPr>
          <p:cNvPr id="35" name="Picture 34" descr="dong-ho-bao-thuc-17065_1_1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391400" y="4800600"/>
            <a:ext cx="1219200" cy="187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" name="Oval 35"/>
          <p:cNvSpPr/>
          <p:nvPr/>
        </p:nvSpPr>
        <p:spPr>
          <a:xfrm>
            <a:off x="7620000" y="5562600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37" name="Oval 36"/>
          <p:cNvSpPr/>
          <p:nvPr/>
        </p:nvSpPr>
        <p:spPr>
          <a:xfrm>
            <a:off x="7620000" y="5562600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38" name="Oval 37"/>
          <p:cNvSpPr/>
          <p:nvPr/>
        </p:nvSpPr>
        <p:spPr>
          <a:xfrm>
            <a:off x="7620000" y="5562600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39" name="Oval 38"/>
          <p:cNvSpPr/>
          <p:nvPr/>
        </p:nvSpPr>
        <p:spPr>
          <a:xfrm>
            <a:off x="7620000" y="5562600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40" name="Oval 39"/>
          <p:cNvSpPr/>
          <p:nvPr/>
        </p:nvSpPr>
        <p:spPr>
          <a:xfrm>
            <a:off x="7620000" y="5562600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41" name="Oval 40"/>
          <p:cNvSpPr/>
          <p:nvPr/>
        </p:nvSpPr>
        <p:spPr>
          <a:xfrm>
            <a:off x="7620000" y="5562600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42" name="Oval 41"/>
          <p:cNvSpPr/>
          <p:nvPr/>
        </p:nvSpPr>
        <p:spPr>
          <a:xfrm>
            <a:off x="7620000" y="5562600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0</a:t>
            </a:r>
          </a:p>
        </p:txBody>
      </p:sp>
      <p:pic>
        <p:nvPicPr>
          <p:cNvPr id="43" name="Picture 42" descr="dong-ho-bao-thuc-17065_1_1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391400" y="4829175"/>
            <a:ext cx="1219200" cy="187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" name="Oval 43"/>
          <p:cNvSpPr/>
          <p:nvPr/>
        </p:nvSpPr>
        <p:spPr>
          <a:xfrm>
            <a:off x="7620000" y="5591175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45" name="Oval 44"/>
          <p:cNvSpPr/>
          <p:nvPr/>
        </p:nvSpPr>
        <p:spPr>
          <a:xfrm>
            <a:off x="7620000" y="5591175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46" name="Oval 45"/>
          <p:cNvSpPr/>
          <p:nvPr/>
        </p:nvSpPr>
        <p:spPr>
          <a:xfrm>
            <a:off x="7620000" y="5591175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47" name="Oval 46"/>
          <p:cNvSpPr/>
          <p:nvPr/>
        </p:nvSpPr>
        <p:spPr>
          <a:xfrm>
            <a:off x="7620000" y="5591175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48" name="Oval 47"/>
          <p:cNvSpPr/>
          <p:nvPr/>
        </p:nvSpPr>
        <p:spPr>
          <a:xfrm>
            <a:off x="7620000" y="5591175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49" name="Oval 48"/>
          <p:cNvSpPr/>
          <p:nvPr/>
        </p:nvSpPr>
        <p:spPr>
          <a:xfrm>
            <a:off x="7620000" y="5591175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50" name="Oval 49"/>
          <p:cNvSpPr/>
          <p:nvPr/>
        </p:nvSpPr>
        <p:spPr>
          <a:xfrm>
            <a:off x="7620000" y="5591175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500"/>
                            </p:stCondLst>
                            <p:childTnLst>
                              <p:par>
                                <p:cTn id="86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500"/>
                            </p:stCondLst>
                            <p:childTnLst>
                              <p:par>
                                <p:cTn id="9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3500"/>
                            </p:stCondLst>
                            <p:childTnLst>
                              <p:par>
                                <p:cTn id="9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4500"/>
                            </p:stCondLst>
                            <p:childTnLst>
                              <p:par>
                                <p:cTn id="98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500"/>
                            </p:stCondLst>
                            <p:childTnLst>
                              <p:par>
                                <p:cTn id="102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500"/>
                            </p:stCondLst>
                            <p:childTnLst>
                              <p:par>
                                <p:cTn id="128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1500"/>
                            </p:stCondLst>
                            <p:childTnLst>
                              <p:par>
                                <p:cTn id="132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2500"/>
                            </p:stCondLst>
                            <p:childTnLst>
                              <p:par>
                                <p:cTn id="136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3500"/>
                            </p:stCondLst>
                            <p:childTnLst>
                              <p:par>
                                <p:cTn id="14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4500"/>
                            </p:stCondLst>
                            <p:childTnLst>
                              <p:par>
                                <p:cTn id="14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5500"/>
                            </p:stCondLst>
                            <p:childTnLst>
                              <p:par>
                                <p:cTn id="148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67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8" fill="hold">
                      <p:stCondLst>
                        <p:cond delay="0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500"/>
                            </p:stCondLst>
                            <p:childTnLst>
                              <p:par>
                                <p:cTn id="17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1500"/>
                            </p:stCondLst>
                            <p:childTnLst>
                              <p:par>
                                <p:cTn id="178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2500"/>
                            </p:stCondLst>
                            <p:childTnLst>
                              <p:par>
                                <p:cTn id="182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3500"/>
                            </p:stCondLst>
                            <p:childTnLst>
                              <p:par>
                                <p:cTn id="186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4500"/>
                            </p:stCondLst>
                            <p:childTnLst>
                              <p:par>
                                <p:cTn id="19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5500"/>
                            </p:stCondLst>
                            <p:childTnLst>
                              <p:par>
                                <p:cTn id="19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213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4" fill="hold">
                      <p:stCondLst>
                        <p:cond delay="0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9" fill="hold">
                            <p:stCondLst>
                              <p:cond delay="500"/>
                            </p:stCondLst>
                            <p:childTnLst>
                              <p:par>
                                <p:cTn id="22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2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6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28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1" fill="hold">
                            <p:stCondLst>
                              <p:cond delay="3500"/>
                            </p:stCondLst>
                            <p:childTnLst>
                              <p:par>
                                <p:cTn id="232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4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4500"/>
                            </p:stCondLst>
                            <p:childTnLst>
                              <p:par>
                                <p:cTn id="236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8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9" fill="hold">
                            <p:stCondLst>
                              <p:cond delay="5500"/>
                            </p:stCondLst>
                            <p:childTnLst>
                              <p:par>
                                <p:cTn id="24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42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</p:childTnLst>
        </p:cTn>
      </p:par>
    </p:tnLst>
    <p:bldLst>
      <p:bldP spid="15" grpId="0" animBg="1"/>
      <p:bldP spid="14" grpId="0" animBg="1"/>
      <p:bldP spid="16" grpId="0" animBg="1"/>
      <p:bldP spid="16" grpId="1" animBg="1"/>
      <p:bldP spid="17" grpId="0" animBg="1"/>
      <p:bldP spid="17" grpId="1" animBg="1"/>
      <p:bldP spid="17" grpId="2" animBg="1"/>
      <p:bldP spid="18" grpId="0" animBg="1"/>
      <p:bldP spid="18" grpId="1" animBg="1"/>
      <p:bldP spid="18" grpId="2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5" grpId="0" animBg="1"/>
      <p:bldP spid="25" grpId="1" animBg="1"/>
      <p:bldP spid="26" grpId="0" animBg="1"/>
      <p:bldP spid="26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3" grpId="0" animBg="1"/>
      <p:bldP spid="33" grpId="1" animBg="1"/>
      <p:bldP spid="34" grpId="0" animBg="1"/>
      <p:bldP spid="34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1" grpId="0" animBg="1"/>
      <p:bldP spid="41" grpId="1" animBg="1"/>
      <p:bldP spid="42" grpId="0" animBg="1"/>
      <p:bldP spid="42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48" grpId="0" animBg="1"/>
      <p:bldP spid="49" grpId="0" animBg="1"/>
      <p:bldP spid="49" grpId="1" animBg="1"/>
      <p:bldP spid="50" grpId="0" animBg="1"/>
      <p:bldP spid="50" grpId="1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Oval 30"/>
          <p:cNvSpPr/>
          <p:nvPr/>
        </p:nvSpPr>
        <p:spPr>
          <a:xfrm>
            <a:off x="4572000" y="3429000"/>
            <a:ext cx="4114800" cy="34290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4648200" y="152400"/>
            <a:ext cx="4038600" cy="3048000"/>
          </a:xfrm>
          <a:prstGeom prst="ellipse">
            <a:avLst/>
          </a:prstGeom>
          <a:solidFill>
            <a:srgbClr val="CCE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7170" name="AutoShape 107"/>
          <p:cNvSpPr>
            <a:spLocks noChangeArrowheads="1"/>
          </p:cNvSpPr>
          <p:nvPr/>
        </p:nvSpPr>
        <p:spPr bwMode="auto">
          <a:xfrm>
            <a:off x="0" y="228600"/>
            <a:ext cx="4495800" cy="3141662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0" hangingPunct="0">
              <a:defRPr/>
            </a:pPr>
            <a:endParaRPr lang="vi-VN">
              <a:latin typeface="Tahoma" pitchFamily="34" charset="0"/>
            </a:endParaRPr>
          </a:p>
        </p:txBody>
      </p:sp>
      <p:sp>
        <p:nvSpPr>
          <p:cNvPr id="8197" name="AutoShape 117"/>
          <p:cNvSpPr>
            <a:spLocks noChangeArrowheads="1"/>
          </p:cNvSpPr>
          <p:nvPr/>
        </p:nvSpPr>
        <p:spPr bwMode="auto">
          <a:xfrm>
            <a:off x="152400" y="3581400"/>
            <a:ext cx="3962400" cy="3200400"/>
          </a:xfrm>
          <a:prstGeom prst="ellipse">
            <a:avLst/>
          </a:prstGeom>
          <a:solidFill>
            <a:srgbClr val="CCECFF"/>
          </a:solidFill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0" hangingPunct="0">
              <a:defRPr/>
            </a:pPr>
            <a:endParaRPr lang="vi-VN">
              <a:latin typeface="Tahoma" pitchFamily="34" charset="0"/>
            </a:endParaRPr>
          </a:p>
        </p:txBody>
      </p:sp>
      <p:sp>
        <p:nvSpPr>
          <p:cNvPr id="47229" name="Oval 125"/>
          <p:cNvSpPr>
            <a:spLocks noChangeArrowheads="1"/>
          </p:cNvSpPr>
          <p:nvPr/>
        </p:nvSpPr>
        <p:spPr bwMode="auto">
          <a:xfrm>
            <a:off x="3657600" y="2895600"/>
            <a:ext cx="1066800" cy="990600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6000" dirty="0" smtClean="0">
                <a:solidFill>
                  <a:schemeClr val="hlink"/>
                </a:solidFill>
                <a:latin typeface="Tahoma" pitchFamily="34" charset="0"/>
              </a:rPr>
              <a:t>7</a:t>
            </a:r>
            <a:endParaRPr lang="en-US" sz="6000" dirty="0">
              <a:solidFill>
                <a:srgbClr val="FFFF00"/>
              </a:solidFill>
              <a:latin typeface="Tahoma" pitchFamily="34" charset="0"/>
            </a:endParaRPr>
          </a:p>
        </p:txBody>
      </p:sp>
      <p:sp>
        <p:nvSpPr>
          <p:cNvPr id="10247" name="AutoShape 35" descr="data:image/jpeg;base64,/9j/4AAQSkZJRgABAQAAAQABAAD/2wCEAAkGBxISEBMUEhIWFRMRFxgUFRYUERQXFBQXFBIXFxUWFBgZHCggGBwlGxMVITEhJSkrLi4uFx8/ODM4NygtLisBCgoKDg0OGhAQGy8kHyQsMCwsLDQsLC8vLCwsLCwsLCwsLCwsLCwsLCwsLCwsLCwsLCwsLSwsLCwsNCwsLCwsLf/AABEIAOEA4QMBEQACEQEDEQH/xAAbAAEAAgMBAQAAAAAAAAAAAAAAAwUCBAYBB//EADwQAAIBAgMEBwYFAgYDAAAAAAABAgMREiExBAVBUQYiYXGBobETM3KRwdEjMoKy8EJSFWKSouHxFENT/8QAGgEBAAMBAQEAAAAAAAAAAAAAAAECAwQFBv/EADcRAQABAwMBBQYDBgcAAAAAAAABAgMRBCExEgVBUWFxEyKRobHRgcHwBhQVMjPhIyRCUnKS8f/aAAwDAQACEQMRAD8A+4gAAAAAAAAAAAAA8uAuB6AuAAAAAAAAAAAAAAAAAAAAAAAAAAAAAA+UdNOnO2UdrqUaEoxVOSivw4ybvHV37X5HpafTW67cTjNWfrlzV1101zNU4oiM+eYn842aG6unW8ZSSq1FbjajTvonllm+zLid9rsu3NGaqZifXZwa3tKm3/Sqz+G+c/Rby6f7RCk3JQb/ALrW/wBqXajO72dYouREzON/kz0es1Wopq6IiZiYj45+yXoL022ratp9nWUHDNXjBxd0mufOJ597SdFM1RE4jb4Tj7vdrqtRERFXvTiceUxmPlMeD6UcSAAAAAAAAAAAAAAAAAAAAAAAAAAAAHxTptStt9a9ruV+3PS59T2bNPsIl8v2nNXt5hB0bs60WlCd4yajKOJP8NtZNrkdGpuxVa2nHHl3uWm3Xbu9NdPGY4zGYidnk6FN0+spNrR4lh+WHu4kzHVXGYifWN/qws6m5apmLc1RnnE4j8fj4rXoGl/5kEuDTt33+zObtWumLM0vS7MtXJvRcnjj4fZ9ePln04AAAAAAAAAAAAAAAAAAAAAAAAAAAD5X0z6N1au1ybnTbfWyjKMsLTjb83LK65Ho6e/MW4p7on65iYctdFqi5NcxmZjH4xMTE+fCs3R0XqU5f0ybTWWuas+LVsr6J/I6beoiiN5z+o+zm1lMaicRTiPDM+e/rv5/bo5bLtlOjgg6WC1pK97px4a31vfsMq7tuu5Fe+f15MdPp6rdmqirGMYjHj4zv4Z+rV6EdGZw2lVHVisKTwYG8oyzSeLTrZcjDV3Jq44/X6jwetp7tM2+mYzO+Z+G/rtv4zv6/TjhXAAAAAAAAAAAAAAAAAAAAAAAAAAAwrVVFNydkhG6JnDg954q20TqqcoXSio4aWUVp+aF9bvXid1ExRRFMxn4uGueuvLFRqL/ANl/0Q+w66fD5yt0yz9rVatjnnyhT+qHVTziPn90RE8fZPuP2lOupylKWTi04011XZu2GKd+qnrwK3Kqa6cRC9GaJzh2sJppNO6eaZx4w62QAAAAAAAAAAAAAAAAAAAAAAAAAAUG+toxSwp9WDzztd9/ka0RjdjcnLRqNqLtrwuRtM4lacxGWDo/5pJ9/wBHkT1eSvR5ymo03JZq/hl5kTOJ2WiMxujns+F3TcWs1nl8tC0V+Ks0Z42WW49qw2pyfwvt1sRcjq96C17sdMrwybAAAAAAAAAAAAAAAAAAAAAAAABDtlbBTlLksu/gvnYmIzOETOIcrGN6md8ld98n/VzeTOiZxTs5opzXuljTVtdL5X7TKZltFMMkiqzc2Kjf/h/YnJh7vHZMPWvly5DMSjEwq66wrE21hSllytd+vkjSicz0wyuRiOqe51GwVsdOMnq1n3rK/kY1RicN6ZzDYISAAAAAAAAAAAAAAAAAAAAAAAKzpCm6DSdsTSvysm/oXtzirLO7GacKiFFrvebf2JqqyU04SWKrPEEtzYK6i8whNvGfUlndOSce633TIhMqqWas0uXhy8y0ThExlc7hp4aMVe9nJeeQuVdVWVbdPTThYlGgAAAAAAAAAAAAAAAAAAAAAAA0t6xvBfEvRkxyiY2VUiUI5IDKlTupP+23jd2CWUKV081kEIpy4cgMOIF7uj3f6n9CJWhukAAAAAAAAAAAAAAAAAAAAAAAA0951VGCctLrhfgy1MZnCtUxEZlWR3pSf5ZQv8GhMU54+rKL1E96CvtceLiu6LRf2Nfgn21Hihht1PPrrz+xWuiqiM1Qmm9ROcSkoV6cr9dXtdK7T8MsytO/CIu0zOIlpS3rQ/8ArHwdzeNNe/2yxq1unpnpmuM+r2nvKi2kqiv4kTprsc0pp1liriqHR7knem7f3fRGNUYnDppqiYzCxKrAAAAAAAAAAAAAAAAAAAAAAACv32/w1lfrLXxLUZzspXw+KdI9veNyozwuo5xqRSWWTjUg0+GmfFWsdPZPZVVOurru07RETTPnM52eDeqiK5qjv/Uqqlt01G2eStdVKi5Z62ufWRYiZzn5Qx9tTxNMN/d9apJP8+mvtanZ288ylyxGYzMc+EK/vNuiJ93u8Z8nQbFu6UoOpKfsowzlKVSdku9u5wam/bsR730hOhoua6702bee7mV7sPRSE6SeN9ezi3Bp4e5yur+h5/8AE6pmJh6tfZFuiqYqpjPHOd0MtyrZW5ZOMrK9s7upC3kmjenUe3jHf/aXm37FVivqxEU4xt/yh2PRqpeM+yS/aeVfpxMPoLM5pXJg1AAAAAAAAAAAAAAAAAAAAAAAGhvpL2WbssSLUTurXw+K1dgc54VHrVJSk0o9bOcrNy7nofWWr1NFvqmdojxfK3ouVXeimMzM8QsKXRm0o4k7ZXK/v0TE4Ur01ynGVtuSEFtc9kqUYwk446U4uTVSOueJ62Tf6WfPfxG/7Wabk+j7O92BpJ0FOr0ucTtVE7zE/wDv1be+qUam00dlWH2VCL2naLu0bR93GXY214SOTU3ZvXIieOZeh2NpY0WjrvxHvVT0UeO/Mx6Q3/8AHazjs9KPsntO1XknC8qVOkm37TO2Lqrsu/mZe0naO+fp4r/uNuKrl2c+zoxGJ5mrw78b/CGrt0azpVlKpKrBVoqlKSjicYxj7S2FJNY8Vvhfeeh2dOLs5n0+Dw+3qaK7Fv2dOJxmqI7ve25z3Yz6um6LPKpfW8fRldTzCunz0RlenM3AAAAAAAAAAAAAAAAAAAAAAAFdv2F6LXbH1LUTicqXIzTh8l26goQ2qd/6JNXemKeDLxuvA9fX3P8AJTTHlDzf2dtzd7btTPGZn4RLra23Qp0ViUpyo0Yzq2a6qwaybers7LVnk035t0+kPcr7MjVXsZx1VTEee/081Z0rrKnU3dtcerFSSlfJ4JqMrP8AS6nzML1UTVFcva7Fsz7HU6Pnbb1jMfXCv3li/wAL2rap+82+rFLXKnGd4Lu6svBowrz7Oqrvn6PR03T/ABG1pqf5bVM/9pjf6rnbN0V9n2vZq9Kk61KFCOz1IRtiSjBxuk3po/B8y826qa6a4jO2HnWtZZ1Glu2LtXTVNc1xM5xO/l4NnfW2OcIY4uGOrThCCaeGMW5Tcmsm7ReSyVlxbPZ0FuqJmqY7v7fm+O7Wu2umKLdWd957p34jy27++ZdP0dppRnJX6zTz004ZZ6nJemZqw67Me5C4MWoAAAAAAAAAAAAAAAAAAAAAAAr9+e5eds4/uJp5Vr4fHa9RVoV6WJRc5PA3e2VW8ouyulez0/qfI93WaWu7YiKfCPyeX2P2hb0Gvi9d3piZzHrmMx9lz7NThtMKlXDCvJSahTeLFgULJyaThFxUuF7cLnkz2bcnMZ5+Xk9yn9pNNRVRXTRObe0Z4mMzMz68rffOzbLtNGlRqVWo0XF3jZOWCGG2emUk8uaFWgrrpx4ObTftJGjvV3KY3qiec985zHjhvVN401GFKnSxwSUcKhiUVFJQyatbJam9OiiI9+cPMr7YuXK5qtRM1TvM8c+bKW3TfVlJKT0hFpu1ssWd7ZXuu3Qn2dPNMbeKlN25j/Enee6O77+bmKd6teEHK8INxi+DTd6k0k8llhWfGVz1MRaszVjed5/KPzeT1e1vU2onO/y5fSNyJezy5s+eucvrKP5ViUXAAAAAAAAAAAAAAAAAAAAAAAGnvVfhvjmtFfiTHKJfJto6HbSqk3TqUpRlJzSvKMo3bejVuPM+itdqWooimuJ4w8K/2bVXXNVMwmhunbUoqdOLcOLdOUZLk8727H5FZ1WlnMxVjPqxq0epp26cx6x+sN+hU2mK62yXa/scEl3KTstFpkZVVaaZ/qY+JFjV0zmKP1+DPHtTg1HZ5Qvr+Jn32hZP5iP3bO9eUVRrMYpt/D++GjLYNsldYcMZXxKOGCd9b53fzOinUaOjv+s/k5q9Hrrn+mfjH3WO5tzyhJSnZNaK97Lwdji1uupue7Rw9Lszs2qzmq7EdX5O83LC1Fdrb8zyapmZ3e3EYjEN4hIAAAAAAAAAAAAAAAAAAAAAAAr9+Tw0W7aOPrb6l7cZqwzuzinKonLLSzXPPxyJ2IzhEovi14aCcdxTE97KKtxKrNyhSvCUr/l7gIZyk9ZPu4AQoDoN2L8KHdf5u5WVobQAAAAAAAAAAAAAAAAAAAAAAABpb5hejJdsf3IvbnFWVLkZpwp5vMhZjJK3b5BD2nG+mduHEJbEKiUJLPPt/lwhrSl4gRYtSZjbKInfDpdh93D4V6FJ5WicwnCQAAAAAAAAAAAAAAAAAAAAAABrbw91Lw9UTAoYLLxbz4XbdvMvXOZZ0RiCSXMqsxjJJ8b8MyR6p/ywHkuZAhnJKS4Nxb+TXDxNIn3WdUe/Ho6vZ42hFckvQxnlrEYSBIAAAAAAAAAAAAAAAAAAAAAAA194O1Kb5K/yzJjlE8KFyvnzdyUE6mVlFLv1YGChx/6JHriQmRRX/ROVceDTqU+sn/lfm0/oi8TmPxUmnE58nZU1ZLsS9DFsyAAAAAAAAAAAAAAAAAAAAAAAAINu91P4X6ExyieFBYlDGa5AKUmu1PVDBnxeYiRm2QlrTzk12JfO/wBi8cM5neXXmTUAAAAAAAAAAAAAAAAAAAAAAAAINuf4U/hfoTHKJ4c7Gd2opO7V7WeSReaZxMs4rjMQyKrsVPSwHlrk5kxDNDKMI9G33t/LCvVE53V6cQ6pGbV6AAAAAAAAAAAAAAAAAAAAAAAAa28fc1PhfoTTyirhztPVvjl5aGlXGGdM75lJJ+fEqsixAZtpahLy+RA8SeF8XJpLXRZvzwl/RnM+MuqjojJs9AAAAAAAAAAAAAAAAAAAAAAAANbePup9xNPKtXChv2eefHszL7SrvDFvsef8zI4Tlgm87Lyf2AjS17dQYgajbV/6mTEyjEJHJ6RfC3z1/nYW5U3judTS/Ku5ehi3ZgAAAAAAAAAAAAAAAAAAAAAAAGnvZ/gy8P3ImnlE8KS5OEPJAYqy4kiKpUitZExEomYRS2hcIyl5LzJ6fGVerwh5Gcm1eNl8WfoT7qPe8HY7O+pHuXoYtYSBIAAAAAAAAAAAAAAAAAAAAAAA0d8+6a5tet/oTTyirhz9Vx4K3j97F8eamfJE667fkTER3yiZmeIRRnfhJ+GXqTnHCMT3pKcexLtf/FyszleIx3MqsOUvLL+eBCUL77l6ceOGdczHEZdjsT/Dh8Mf2oynmWscJyEgAAAAAAAAAAAAAAAAAAAAAADQ3u+olzklx5PkWojMqVziFLOklq3flhlf0LdKOvya1SSWib+ZMUx4omufCUD2ppX9k/mjWLMTxVDCdTMc0T8k1Cq5WvFRXa2/RFKqaY2y1orrqxmnH4pnHPLPwK4jC3VPGGDhF6v/AGkxMR3omJnudTsPuofCvQyq5lpTxCchYAAAAAAAAAAAAAAAAAAAAAAAaG+dllUprC84yUu/Jp+pe3VFM7s7tM1Rsp1ZrPFfjZZr9KXM0nyZR6tPamuCl2ZtX8zSiInaVK5mN4VktspRUvayjiX9s72X37Dti3cnHs4nHo86blqM+1qjPqj2fekHlG8dPzPXmuSeZNemnGat/RW3q4icUzj171vs9SSzWaeqxRefhocUxTxL0qZqneN1rSoRqRSh+Z2v2c27mUxFO69M1VbLyEbJJaLL5GDqZAAAAAAAAAAAAAAAAAAAAAAAAACKts8ZLNePH5kxMwiYy57eXRiVT8tZ2vpJZd0sOp02dT7Puceo0k3Y5UlToJWbynSXOzqK/kd9PalON4l5tfY8zO2Pmt9i6J2owpzcLwlivGLd3e987Z2yOO5rJm5NdOd3fZ0MU2ot1Y2nLf2bo3TjK7lJvwivGxjVqKqow6KdNTTOVvRoRgrRVvr3mEt8JAkAAAAAAAAAAAAAAAAAAAAAAAAAAAAAAAAAAAAAAAAAAAAAAH//2Q=="/>
          <p:cNvSpPr>
            <a:spLocks noChangeAspect="1" noChangeArrowheads="1"/>
          </p:cNvSpPr>
          <p:nvPr/>
        </p:nvSpPr>
        <p:spPr bwMode="auto">
          <a:xfrm>
            <a:off x="163513" y="-144463"/>
            <a:ext cx="250825" cy="250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 eaLnBrk="0" hangingPunct="0"/>
            <a:endParaRPr lang="vi-VN">
              <a:latin typeface="Tahoma" pitchFamily="34" charset="0"/>
            </a:endParaRPr>
          </a:p>
        </p:txBody>
      </p:sp>
      <p:pic>
        <p:nvPicPr>
          <p:cNvPr id="7180" name="Picture 30" descr="http://2.bp.blogspot.com/_TK938i2of7U/TGQB-2xYyvI/AAAAAAAACUI/9RR7SkH3wds/s1600/enxada.jpeg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1143000" y="3886200"/>
            <a:ext cx="1006475" cy="846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2" name="Picture 30" descr="http://2.bp.blogspot.com/_TK938i2of7U/TGQB-2xYyvI/AAAAAAAACUI/9RR7SkH3wds/s1600/enxada.jpeg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1127125" y="5706420"/>
            <a:ext cx="1006475" cy="846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3" name="Picture 30" descr="http://2.bp.blogspot.com/_TK938i2of7U/TGQB-2xYyvI/AAAAAAAACUI/9RR7SkH3wds/s1600/enxada.jpeg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2117725" y="5706420"/>
            <a:ext cx="1006475" cy="846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5" name="Picture 30" descr="http://2.bp.blogspot.com/_TK938i2of7U/TGQB-2xYyvI/AAAAAAAACUI/9RR7SkH3wds/s1600/enxada.jpeg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2117725" y="3886200"/>
            <a:ext cx="1006475" cy="846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4" descr="33f111005hanhdongkhoc.gif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5800" y="3709987"/>
            <a:ext cx="2806700" cy="314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14" descr="micro1"/>
          <p:cNvPicPr>
            <a:picLocks noChangeAspect="1" noChangeArrowheads="1"/>
          </p:cNvPicPr>
          <p:nvPr/>
        </p:nvPicPr>
        <p:blipFill>
          <a:blip r:embed="rId7" cstate="print"/>
          <a:stretch>
            <a:fillRect/>
          </a:stretch>
        </p:blipFill>
        <p:spPr bwMode="auto">
          <a:xfrm>
            <a:off x="5638800" y="3886200"/>
            <a:ext cx="993775" cy="99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14" descr="micro1"/>
          <p:cNvPicPr>
            <a:picLocks noChangeAspect="1" noChangeArrowheads="1"/>
          </p:cNvPicPr>
          <p:nvPr/>
        </p:nvPicPr>
        <p:blipFill>
          <a:blip r:embed="rId7" cstate="print"/>
          <a:stretch>
            <a:fillRect/>
          </a:stretch>
        </p:blipFill>
        <p:spPr bwMode="auto">
          <a:xfrm>
            <a:off x="5715000" y="5105400"/>
            <a:ext cx="993775" cy="99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14" descr="micro1"/>
          <p:cNvPicPr>
            <a:picLocks noChangeAspect="1" noChangeArrowheads="1"/>
          </p:cNvPicPr>
          <p:nvPr/>
        </p:nvPicPr>
        <p:blipFill>
          <a:blip r:embed="rId7" cstate="print"/>
          <a:stretch>
            <a:fillRect/>
          </a:stretch>
        </p:blipFill>
        <p:spPr bwMode="auto">
          <a:xfrm>
            <a:off x="6858000" y="5105400"/>
            <a:ext cx="993775" cy="99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14" descr="micro1"/>
          <p:cNvPicPr>
            <a:picLocks noChangeAspect="1" noChangeArrowheads="1"/>
          </p:cNvPicPr>
          <p:nvPr/>
        </p:nvPicPr>
        <p:blipFill>
          <a:blip r:embed="rId7" cstate="print"/>
          <a:stretch>
            <a:fillRect/>
          </a:stretch>
        </p:blipFill>
        <p:spPr bwMode="auto">
          <a:xfrm>
            <a:off x="6858000" y="3886200"/>
            <a:ext cx="993775" cy="99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5" descr="dan guitar(2) copy"/>
          <p:cNvPicPr>
            <a:picLocks noChangeAspect="1" noChangeArrowheads="1"/>
          </p:cNvPicPr>
          <p:nvPr/>
        </p:nvPicPr>
        <p:blipFill>
          <a:blip r:embed="rId8" cstate="print"/>
          <a:stretch>
            <a:fillRect/>
          </a:stretch>
        </p:blipFill>
        <p:spPr bwMode="auto">
          <a:xfrm>
            <a:off x="5562600" y="685800"/>
            <a:ext cx="1011238" cy="1011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5" descr="dan guitar(2) copy"/>
          <p:cNvPicPr>
            <a:picLocks noChangeAspect="1" noChangeArrowheads="1"/>
          </p:cNvPicPr>
          <p:nvPr/>
        </p:nvPicPr>
        <p:blipFill>
          <a:blip r:embed="rId8" cstate="print"/>
          <a:stretch>
            <a:fillRect/>
          </a:stretch>
        </p:blipFill>
        <p:spPr bwMode="auto">
          <a:xfrm>
            <a:off x="6172200" y="1828800"/>
            <a:ext cx="1011238" cy="1011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5" descr="dan guitar(2) copy"/>
          <p:cNvPicPr>
            <a:picLocks noChangeAspect="1" noChangeArrowheads="1"/>
          </p:cNvPicPr>
          <p:nvPr/>
        </p:nvPicPr>
        <p:blipFill>
          <a:blip r:embed="rId8" cstate="print"/>
          <a:stretch>
            <a:fillRect/>
          </a:stretch>
        </p:blipFill>
        <p:spPr bwMode="auto">
          <a:xfrm>
            <a:off x="6781800" y="685800"/>
            <a:ext cx="1011238" cy="1011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27" descr="33f111005hanhdongkhoc.gif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81600" y="3709987"/>
            <a:ext cx="2806700" cy="314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28" descr="33f111005hanhdongkhoc.gif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10200" y="0"/>
            <a:ext cx="2806700" cy="314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Picture 30" descr="http://2.bp.blogspot.com/_TK938i2of7U/TGQB-2xYyvI/AAAAAAAACUI/9RR7SkH3wds/s1600/enxada.jpeg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1676400" y="4792020"/>
            <a:ext cx="1006475" cy="846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Picture 2" descr="Kết quả hình ảnh cho cai o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85800" y="609600"/>
            <a:ext cx="6858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Picture 2" descr="Kết quả hình ảnh cho cai o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819400" y="1752600"/>
            <a:ext cx="6858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Picture 2" descr="Kết quả hình ảnh cho cai o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819400" y="609600"/>
            <a:ext cx="6858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" name="Picture 2" descr="Kết quả hình ảnh cho cai o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57200" y="1676400"/>
            <a:ext cx="6858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" name="Picture 2" descr="Kết quả hình ảnh cho cai o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828800" y="533400"/>
            <a:ext cx="6858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Picture 2" descr="Kết quả hình ảnh cho cai o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295400" y="1905000"/>
            <a:ext cx="6858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" name="Picture 2" descr="Kết quả hình ảnh cho cai o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057400" y="1905000"/>
            <a:ext cx="6858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7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7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/>
                                        <p:tgtEl>
                                          <p:spTgt spid="7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500"/>
                                        <p:tgtEl>
                                          <p:spTgt spid="7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3" dur="2000"/>
                                        <p:tgtEl>
                                          <p:spTgt spid="47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8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1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4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7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0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3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6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81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2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2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1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7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1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2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/>
                                        <p:tgtEl>
                                          <p:spTgt spid="7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2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/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2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97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71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35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6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83237E-6 L -0.04166 -0.19422 " pathEditMode="fixed" rAng="0" ptsTypes="AA">
                                      <p:cBhvr>
                                        <p:cTn id="160" dur="500" fill="hold"/>
                                        <p:tgtEl>
                                          <p:spTgt spid="472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" y="-9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70"/>
                  </p:tgtEl>
                </p:cond>
              </p:nextCondLst>
            </p:seq>
            <p:seq concurrent="1" nextAc="seek">
              <p:cTn id="161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2" fill="hold">
                      <p:stCondLst>
                        <p:cond delay="0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2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5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6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4" presetID="2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6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2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5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6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2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5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6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06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7" fill="hold">
                      <p:stCondLst>
                        <p:cond delay="0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2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0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1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9" presetID="2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0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1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2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0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1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2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0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1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9" presetID="2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0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1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2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  <p:bldLst>
      <p:bldP spid="31" grpId="0" animBg="1"/>
      <p:bldP spid="31" grpId="1" animBg="1"/>
      <p:bldP spid="30" grpId="0" animBg="1"/>
      <p:bldP spid="30" grpId="1" animBg="1"/>
      <p:bldP spid="7170" grpId="0" animBg="1"/>
      <p:bldP spid="7170" grpId="1" animBg="1"/>
      <p:bldP spid="8197" grpId="0" animBg="1"/>
      <p:bldP spid="8197" grpId="1" animBg="1"/>
      <p:bldP spid="47229" grpId="0" animBg="1"/>
      <p:bldP spid="47229" grpId="1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Oval 30"/>
          <p:cNvSpPr/>
          <p:nvPr/>
        </p:nvSpPr>
        <p:spPr>
          <a:xfrm>
            <a:off x="4572000" y="3429000"/>
            <a:ext cx="4114800" cy="34290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4648200" y="152400"/>
            <a:ext cx="4038600" cy="3048000"/>
          </a:xfrm>
          <a:prstGeom prst="ellipse">
            <a:avLst/>
          </a:prstGeom>
          <a:solidFill>
            <a:srgbClr val="CCE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7170" name="AutoShape 107"/>
          <p:cNvSpPr>
            <a:spLocks noChangeArrowheads="1"/>
          </p:cNvSpPr>
          <p:nvPr/>
        </p:nvSpPr>
        <p:spPr bwMode="auto">
          <a:xfrm>
            <a:off x="0" y="134938"/>
            <a:ext cx="4087813" cy="3141662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0" hangingPunct="0">
              <a:defRPr/>
            </a:pPr>
            <a:endParaRPr lang="vi-VN">
              <a:latin typeface="Tahoma" pitchFamily="34" charset="0"/>
            </a:endParaRPr>
          </a:p>
        </p:txBody>
      </p:sp>
      <p:sp>
        <p:nvSpPr>
          <p:cNvPr id="8197" name="AutoShape 117"/>
          <p:cNvSpPr>
            <a:spLocks noChangeArrowheads="1"/>
          </p:cNvSpPr>
          <p:nvPr/>
        </p:nvSpPr>
        <p:spPr bwMode="auto">
          <a:xfrm>
            <a:off x="152400" y="3581400"/>
            <a:ext cx="3962400" cy="3200400"/>
          </a:xfrm>
          <a:prstGeom prst="ellipse">
            <a:avLst/>
          </a:prstGeom>
          <a:solidFill>
            <a:srgbClr val="CCECFF"/>
          </a:solidFill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0" hangingPunct="0">
              <a:defRPr/>
            </a:pPr>
            <a:endParaRPr lang="vi-VN" dirty="0">
              <a:latin typeface="Tahoma" pitchFamily="34" charset="0"/>
            </a:endParaRPr>
          </a:p>
        </p:txBody>
      </p:sp>
      <p:sp>
        <p:nvSpPr>
          <p:cNvPr id="47229" name="Oval 125"/>
          <p:cNvSpPr>
            <a:spLocks noChangeArrowheads="1"/>
          </p:cNvSpPr>
          <p:nvPr/>
        </p:nvSpPr>
        <p:spPr bwMode="auto">
          <a:xfrm>
            <a:off x="3657600" y="2895600"/>
            <a:ext cx="1066800" cy="990600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6000" dirty="0" smtClean="0">
                <a:solidFill>
                  <a:schemeClr val="hlink"/>
                </a:solidFill>
                <a:latin typeface="Tahoma" pitchFamily="34" charset="0"/>
              </a:rPr>
              <a:t>7</a:t>
            </a:r>
            <a:endParaRPr lang="en-US" sz="6000" dirty="0">
              <a:solidFill>
                <a:srgbClr val="FFFF00"/>
              </a:solidFill>
              <a:latin typeface="Tahoma" pitchFamily="34" charset="0"/>
            </a:endParaRPr>
          </a:p>
        </p:txBody>
      </p:sp>
      <p:sp>
        <p:nvSpPr>
          <p:cNvPr id="10247" name="AutoShape 35" descr="data:image/jpeg;base64,/9j/4AAQSkZJRgABAQAAAQABAAD/2wCEAAkGBxISEBMUEhIWFRMRFxgUFRYUERQXFBQXFBIXFxUWFBgZHCggGBwlGxMVITEhJSkrLi4uFx8/ODM4NygtLisBCgoKDg0OGhAQGy8kHyQsMCwsLDQsLC8vLCwsLCwsLCwsLCwsLCwsLCwsLCwsLCwsLCwsLSwsLCwsNCwsLCwsLf/AABEIAOEA4QMBEQACEQEDEQH/xAAbAAEAAgMBAQAAAAAAAAAAAAAAAwUCBAYBB//EADwQAAIBAgMEBwYFAgYDAAAAAAABAgMREiExBAVBUQYiYXGBobETM3KRwdEjMoKy8EJSFWKSouHxFENT/8QAGgEBAAMBAQEAAAAAAAAAAAAAAAECAwQFBv/EADcRAQABAwMBBQYDBgcAAAAAAAABAgMRBCExEgVBUWFxEyKRobHRgcHwBhQVMjPhIyRCUnKS8f/aAAwDAQACEQMRAD8A+4gAAAAAAAAAAAAA8uAuB6AuAAAAAAAAAAAAAAAAAAAAAAAAAAAAAA+UdNOnO2UdrqUaEoxVOSivw4ybvHV37X5HpafTW67cTjNWfrlzV1101zNU4oiM+eYn842aG6unW8ZSSq1FbjajTvonllm+zLid9rsu3NGaqZifXZwa3tKm3/Sqz+G+c/Rby6f7RCk3JQb/ALrW/wBqXajO72dYouREzON/kz0es1Wopq6IiZiYj45+yXoL022ratp9nWUHDNXjBxd0mufOJ597SdFM1RE4jb4Tj7vdrqtRERFXvTiceUxmPlMeD6UcSAAAAAAAAAAAAAAAAAAAAAAAAAAAAHxTptStt9a9ruV+3PS59T2bNPsIl8v2nNXt5hB0bs60WlCd4yajKOJP8NtZNrkdGpuxVa2nHHl3uWm3Xbu9NdPGY4zGYidnk6FN0+spNrR4lh+WHu4kzHVXGYifWN/qws6m5apmLc1RnnE4j8fj4rXoGl/5kEuDTt33+zObtWumLM0vS7MtXJvRcnjj4fZ9ePln04AAAAAAAAAAAAAAAAAAAAAAAAAAAD5X0z6N1au1ybnTbfWyjKMsLTjb83LK65Ho6e/MW4p7on65iYctdFqi5NcxmZjH4xMTE+fCs3R0XqU5f0ybTWWuas+LVsr6J/I6beoiiN5z+o+zm1lMaicRTiPDM+e/rv5/bo5bLtlOjgg6WC1pK97px4a31vfsMq7tuu5Fe+f15MdPp6rdmqirGMYjHj4zv4Z+rV6EdGZw2lVHVisKTwYG8oyzSeLTrZcjDV3Jq44/X6jwetp7tM2+mYzO+Z+G/rtv4zv6/TjhXAAAAAAAAAAAAAAAAAAAAAAAAAAAwrVVFNydkhG6JnDg954q20TqqcoXSio4aWUVp+aF9bvXid1ExRRFMxn4uGueuvLFRqL/ANl/0Q+w66fD5yt0yz9rVatjnnyhT+qHVTziPn90RE8fZPuP2lOupylKWTi04011XZu2GKd+qnrwK3Kqa6cRC9GaJzh2sJppNO6eaZx4w62QAAAAAAAAAAAAAAAAAAAAAAAAAAUG+toxSwp9WDzztd9/ka0RjdjcnLRqNqLtrwuRtM4lacxGWDo/5pJ9/wBHkT1eSvR5ymo03JZq/hl5kTOJ2WiMxujns+F3TcWs1nl8tC0V+Ks0Z42WW49qw2pyfwvt1sRcjq96C17sdMrwybAAAAAAAAAAAAAAAAAAAAAAAABDtlbBTlLksu/gvnYmIzOETOIcrGN6md8ld98n/VzeTOiZxTs5opzXuljTVtdL5X7TKZltFMMkiqzc2Kjf/h/YnJh7vHZMPWvly5DMSjEwq66wrE21hSllytd+vkjSicz0wyuRiOqe51GwVsdOMnq1n3rK/kY1RicN6ZzDYISAAAAAAAAAAAAAAAAAAAAAAAKzpCm6DSdsTSvysm/oXtzirLO7GacKiFFrvebf2JqqyU04SWKrPEEtzYK6i8whNvGfUlndOSce633TIhMqqWas0uXhy8y0ThExlc7hp4aMVe9nJeeQuVdVWVbdPTThYlGgAAAAAAAAAAAAAAAAAAAAAAA0t6xvBfEvRkxyiY2VUiUI5IDKlTupP+23jd2CWUKV081kEIpy4cgMOIF7uj3f6n9CJWhukAAAAAAAAAAAAAAAAAAAAAAAA0951VGCctLrhfgy1MZnCtUxEZlWR3pSf5ZQv8GhMU54+rKL1E96CvtceLiu6LRf2Nfgn21Hihht1PPrrz+xWuiqiM1Qmm9ROcSkoV6cr9dXtdK7T8MsytO/CIu0zOIlpS3rQ/8ArHwdzeNNe/2yxq1unpnpmuM+r2nvKi2kqiv4kTprsc0pp1liriqHR7knem7f3fRGNUYnDppqiYzCxKrAAAAAAAAAAAAAAAAAAAAAAACv32/w1lfrLXxLUZzspXw+KdI9veNyozwuo5xqRSWWTjUg0+GmfFWsdPZPZVVOurru07RETTPnM52eDeqiK5qjv/Uqqlt01G2eStdVKi5Z62ufWRYiZzn5Qx9tTxNMN/d9apJP8+mvtanZ288ylyxGYzMc+EK/vNuiJ93u8Z8nQbFu6UoOpKfsowzlKVSdku9u5wam/bsR730hOhoua6702bee7mV7sPRSE6SeN9ezi3Bp4e5yur+h5/8AE6pmJh6tfZFuiqYqpjPHOd0MtyrZW5ZOMrK9s7upC3kmjenUe3jHf/aXm37FVivqxEU4xt/yh2PRqpeM+yS/aeVfpxMPoLM5pXJg1AAAAAAAAAAAAAAAAAAAAAAAGhvpL2WbssSLUTurXw+K1dgc54VHrVJSk0o9bOcrNy7nofWWr1NFvqmdojxfK3ouVXeimMzM8QsKXRm0o4k7ZXK/v0TE4Ur01ynGVtuSEFtc9kqUYwk446U4uTVSOueJ62Tf6WfPfxG/7Wabk+j7O92BpJ0FOr0ucTtVE7zE/wDv1be+qUam00dlWH2VCL2naLu0bR93GXY214SOTU3ZvXIieOZeh2NpY0WjrvxHvVT0UeO/Mx6Q3/8AHazjs9KPsntO1XknC8qVOkm37TO2Lqrsu/mZe0naO+fp4r/uNuKrl2c+zoxGJ5mrw78b/CGrt0azpVlKpKrBVoqlKSjicYxj7S2FJNY8Vvhfeeh2dOLs5n0+Dw+3qaK7Fv2dOJxmqI7ve25z3Yz6um6LPKpfW8fRldTzCunz0RlenM3AAAAAAAAAAAAAAAAAAAAAAAFdv2F6LXbH1LUTicqXIzTh8l26goQ2qd/6JNXemKeDLxuvA9fX3P8AJTTHlDzf2dtzd7btTPGZn4RLra23Qp0ViUpyo0Yzq2a6qwaybers7LVnk035t0+kPcr7MjVXsZx1VTEee/081Z0rrKnU3dtcerFSSlfJ4JqMrP8AS6nzML1UTVFcva7Fsz7HU6Pnbb1jMfXCv3li/wAL2rap+82+rFLXKnGd4Lu6svBowrz7Oqrvn6PR03T/ABG1pqf5bVM/9pjf6rnbN0V9n2vZq9Kk61KFCOz1IRtiSjBxuk3po/B8y826qa6a4jO2HnWtZZ1Glu2LtXTVNc1xM5xO/l4NnfW2OcIY4uGOrThCCaeGMW5Tcmsm7ReSyVlxbPZ0FuqJmqY7v7fm+O7Wu2umKLdWd957p34jy27++ZdP0dppRnJX6zTz004ZZ6nJemZqw67Me5C4MWoAAAAAAAAAAAAAAAAAAAAAAAr9+e5eds4/uJp5Vr4fHa9RVoV6WJRc5PA3e2VW8ouyulez0/qfI93WaWu7YiKfCPyeX2P2hb0Gvi9d3piZzHrmMx9lz7NThtMKlXDCvJSahTeLFgULJyaThFxUuF7cLnkz2bcnMZ5+Xk9yn9pNNRVRXTRObe0Z4mMzMz68rffOzbLtNGlRqVWo0XF3jZOWCGG2emUk8uaFWgrrpx4ObTftJGjvV3KY3qiec985zHjhvVN401GFKnSxwSUcKhiUVFJQyatbJam9OiiI9+cPMr7YuXK5qtRM1TvM8c+bKW3TfVlJKT0hFpu1ssWd7ZXuu3Qn2dPNMbeKlN25j/Enee6O77+bmKd6teEHK8INxi+DTd6k0k8llhWfGVz1MRaszVjed5/KPzeT1e1vU2onO/y5fSNyJezy5s+eucvrKP5ViUXAAAAAAAAAAAAAAAAAAAAAAAGnvVfhvjmtFfiTHKJfJto6HbSqk3TqUpRlJzSvKMo3bejVuPM+itdqWooimuJ4w8K/2bVXXNVMwmhunbUoqdOLcOLdOUZLk8727H5FZ1WlnMxVjPqxq0epp26cx6x+sN+hU2mK62yXa/scEl3KTstFpkZVVaaZ/qY+JFjV0zmKP1+DPHtTg1HZ5Qvr+Jn32hZP5iP3bO9eUVRrMYpt/D++GjLYNsldYcMZXxKOGCd9b53fzOinUaOjv+s/k5q9Hrrn+mfjH3WO5tzyhJSnZNaK97Lwdji1uupue7Rw9Lszs2qzmq7EdX5O83LC1Fdrb8zyapmZ3e3EYjEN4hIAAAAAAAAAAAAAAAAAAAAAAAr9+Tw0W7aOPrb6l7cZqwzuzinKonLLSzXPPxyJ2IzhEovi14aCcdxTE97KKtxKrNyhSvCUr/l7gIZyk9ZPu4AQoDoN2L8KHdf5u5WVobQAAAAAAAAAAAAAAAAAAAAAAABpb5hejJdsf3IvbnFWVLkZpwp5vMhZjJK3b5BD2nG+mduHEJbEKiUJLPPt/lwhrSl4gRYtSZjbKInfDpdh93D4V6FJ5WicwnCQAAAAAAAAAAAAAAAAAAAAAABrbw91Lw9UTAoYLLxbz4XbdvMvXOZZ0RiCSXMqsxjJJ8b8MyR6p/ywHkuZAhnJKS4Nxb+TXDxNIn3WdUe/Ho6vZ42hFckvQxnlrEYSBIAAAAAAAAAAAAAAAAAAAAAAA194O1Kb5K/yzJjlE8KFyvnzdyUE6mVlFLv1YGChx/6JHriQmRRX/ROVceDTqU+sn/lfm0/oi8TmPxUmnE58nZU1ZLsS9DFsyAAAAAAAAAAAAAAAAAAAAAAAAINu91P4X6ExyieFBYlDGa5AKUmu1PVDBnxeYiRm2QlrTzk12JfO/wBi8cM5neXXmTUAAAAAAAAAAAAAAAAAAAAAAAAINuf4U/hfoTHKJ4c7Gd2opO7V7WeSReaZxMs4rjMQyKrsVPSwHlrk5kxDNDKMI9G33t/LCvVE53V6cQ6pGbV6AAAAAAAAAAAAAAAAAAAAAAAAa28fc1PhfoTTyirhztPVvjl5aGlXGGdM75lJJ+fEqsixAZtpahLy+RA8SeF8XJpLXRZvzwl/RnM+MuqjojJs9AAAAAAAAAAAAAAAAAAAAAAAANbePup9xNPKtXChv2eefHszL7SrvDFvsef8zI4Tlgm87Lyf2AjS17dQYgajbV/6mTEyjEJHJ6RfC3z1/nYW5U3judTS/Ku5ehi3ZgAAAAAAAAAAAAAAAAAAAAAAAGnvZ/gy8P3ImnlE8KS5OEPJAYqy4kiKpUitZExEomYRS2hcIyl5LzJ6fGVerwh5Gcm1eNl8WfoT7qPe8HY7O+pHuXoYtYSBIAAAAAAAAAAAAAAAAAAAAAAA0d8+6a5tet/oTTyirhz9Vx4K3j97F8eamfJE667fkTER3yiZmeIRRnfhJ+GXqTnHCMT3pKcexLtf/FyszleIx3MqsOUvLL+eBCUL77l6ceOGdczHEZdjsT/Dh8Mf2oynmWscJyEgAAAAAAAAAAAAAAAAAAAAAADQ3u+olzklx5PkWojMqVziFLOklq3flhlf0LdKOvya1SSWib+ZMUx4omufCUD2ppX9k/mjWLMTxVDCdTMc0T8k1Cq5WvFRXa2/RFKqaY2y1orrqxmnH4pnHPLPwK4jC3VPGGDhF6v/AGkxMR3omJnudTsPuofCvQyq5lpTxCchYAAAAAAAAAAAAAAAAAAAAAAAaG+dllUprC84yUu/Jp+pe3VFM7s7tM1Rsp1ZrPFfjZZr9KXM0nyZR6tPamuCl2ZtX8zSiInaVK5mN4VktspRUvayjiX9s72X37Dti3cnHs4nHo86blqM+1qjPqj2fekHlG8dPzPXmuSeZNemnGat/RW3q4icUzj171vs9SSzWaeqxRefhocUxTxL0qZqneN1rSoRqRSh+Z2v2c27mUxFO69M1VbLyEbJJaLL5GDqZAAAAAAAAAAAAAAAAAAAAAAAAACKts8ZLNePH5kxMwiYy57eXRiVT8tZ2vpJZd0sOp02dT7Puceo0k3Y5UlToJWbynSXOzqK/kd9PalON4l5tfY8zO2Pmt9i6J2owpzcLwlivGLd3e987Z2yOO5rJm5NdOd3fZ0MU2ot1Y2nLf2bo3TjK7lJvwivGxjVqKqow6KdNTTOVvRoRgrRVvr3mEt8JAkAAAAAAAAAAAAAAAAAAAAAAAAAAAAAAAAAAAAAAAAAAAAAAH//2Q=="/>
          <p:cNvSpPr>
            <a:spLocks noChangeAspect="1" noChangeArrowheads="1"/>
          </p:cNvSpPr>
          <p:nvPr/>
        </p:nvSpPr>
        <p:spPr bwMode="auto">
          <a:xfrm>
            <a:off x="163513" y="-144463"/>
            <a:ext cx="250825" cy="250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 eaLnBrk="0" hangingPunct="0"/>
            <a:endParaRPr lang="vi-VN">
              <a:latin typeface="Tahoma" pitchFamily="34" charset="0"/>
            </a:endParaRPr>
          </a:p>
        </p:txBody>
      </p:sp>
      <p:pic>
        <p:nvPicPr>
          <p:cNvPr id="7175" name="Picture 28" descr="http://melinhhypermarket.com.vn/Site/Upload/Product/223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7225" y="609600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6" name="Picture 28" descr="http://melinhhypermarket.com.vn/Site/Upload/Product/223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76400" y="609600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7" name="Picture 29" descr="http://melinhhypermarket.com.vn/Site/Upload/Product/223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5800" y="1447800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8" name="Picture 28" descr="http://melinhhypermarket.com.vn/Site/Upload/Product/223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67000" y="609600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9" name="Picture 31" descr="http://melinhhypermarket.com.vn/Site/Upload/Product/223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67000" y="1447800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0" name="Picture 30" descr="http://2.bp.blogspot.com/_TK938i2of7U/TGQB-2xYyvI/AAAAAAAACUI/9RR7SkH3wds/s1600/enxada.jpeg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1210395" y="3886200"/>
            <a:ext cx="871685" cy="846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2" name="Picture 30" descr="http://2.bp.blogspot.com/_TK938i2of7U/TGQB-2xYyvI/AAAAAAAACUI/9RR7SkH3wds/s1600/enxada.jpeg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1194520" y="5706420"/>
            <a:ext cx="871685" cy="846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3" name="Picture 30" descr="http://2.bp.blogspot.com/_TK938i2of7U/TGQB-2xYyvI/AAAAAAAACUI/9RR7SkH3wds/s1600/enxada.jpeg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2185120" y="5706420"/>
            <a:ext cx="871685" cy="846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5" name="Picture 30" descr="http://2.bp.blogspot.com/_TK938i2of7U/TGQB-2xYyvI/AAAAAAAACUI/9RR7SkH3wds/s1600/enxada.jpeg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2185120" y="3886200"/>
            <a:ext cx="871685" cy="846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14" descr="micro1"/>
          <p:cNvPicPr>
            <a:picLocks noChangeAspect="1" noChangeArrowheads="1"/>
          </p:cNvPicPr>
          <p:nvPr/>
        </p:nvPicPr>
        <p:blipFill>
          <a:blip r:embed="rId7" cstate="print"/>
          <a:stretch>
            <a:fillRect/>
          </a:stretch>
        </p:blipFill>
        <p:spPr bwMode="auto">
          <a:xfrm>
            <a:off x="5638800" y="3886200"/>
            <a:ext cx="993775" cy="99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14" descr="micro1"/>
          <p:cNvPicPr>
            <a:picLocks noChangeAspect="1" noChangeArrowheads="1"/>
          </p:cNvPicPr>
          <p:nvPr/>
        </p:nvPicPr>
        <p:blipFill>
          <a:blip r:embed="rId7" cstate="print"/>
          <a:stretch>
            <a:fillRect/>
          </a:stretch>
        </p:blipFill>
        <p:spPr bwMode="auto">
          <a:xfrm>
            <a:off x="5715000" y="5105400"/>
            <a:ext cx="993775" cy="99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14" descr="micro1"/>
          <p:cNvPicPr>
            <a:picLocks noChangeAspect="1" noChangeArrowheads="1"/>
          </p:cNvPicPr>
          <p:nvPr/>
        </p:nvPicPr>
        <p:blipFill>
          <a:blip r:embed="rId7" cstate="print"/>
          <a:stretch>
            <a:fillRect/>
          </a:stretch>
        </p:blipFill>
        <p:spPr bwMode="auto">
          <a:xfrm>
            <a:off x="6858000" y="5105400"/>
            <a:ext cx="993775" cy="99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14" descr="micro1"/>
          <p:cNvPicPr>
            <a:picLocks noChangeAspect="1" noChangeArrowheads="1"/>
          </p:cNvPicPr>
          <p:nvPr/>
        </p:nvPicPr>
        <p:blipFill>
          <a:blip r:embed="rId7" cstate="print"/>
          <a:stretch>
            <a:fillRect/>
          </a:stretch>
        </p:blipFill>
        <p:spPr bwMode="auto">
          <a:xfrm>
            <a:off x="6858000" y="3886200"/>
            <a:ext cx="993775" cy="99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5" descr="dan guitar(2) copy"/>
          <p:cNvPicPr>
            <a:picLocks noChangeAspect="1" noChangeArrowheads="1"/>
          </p:cNvPicPr>
          <p:nvPr/>
        </p:nvPicPr>
        <p:blipFill>
          <a:blip r:embed="rId8" cstate="print"/>
          <a:stretch>
            <a:fillRect/>
          </a:stretch>
        </p:blipFill>
        <p:spPr bwMode="auto">
          <a:xfrm>
            <a:off x="5562600" y="685800"/>
            <a:ext cx="1011238" cy="1011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5" descr="dan guitar(2) copy"/>
          <p:cNvPicPr>
            <a:picLocks noChangeAspect="1" noChangeArrowheads="1"/>
          </p:cNvPicPr>
          <p:nvPr/>
        </p:nvPicPr>
        <p:blipFill>
          <a:blip r:embed="rId8" cstate="print"/>
          <a:stretch>
            <a:fillRect/>
          </a:stretch>
        </p:blipFill>
        <p:spPr bwMode="auto">
          <a:xfrm>
            <a:off x="6172200" y="1828800"/>
            <a:ext cx="1011238" cy="1011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5" descr="dan guitar(2) copy"/>
          <p:cNvPicPr>
            <a:picLocks noChangeAspect="1" noChangeArrowheads="1"/>
          </p:cNvPicPr>
          <p:nvPr/>
        </p:nvPicPr>
        <p:blipFill>
          <a:blip r:embed="rId8" cstate="print"/>
          <a:stretch>
            <a:fillRect/>
          </a:stretch>
        </p:blipFill>
        <p:spPr bwMode="auto">
          <a:xfrm>
            <a:off x="6781800" y="685800"/>
            <a:ext cx="1011238" cy="1011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27" descr="33f111005hanhdongkhoc.gif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486400" y="3429000"/>
            <a:ext cx="2806700" cy="314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28" descr="33f111005hanhdongkhoc.gif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410200" y="0"/>
            <a:ext cx="2806700" cy="314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31" descr="http://melinhhypermarket.com.vn/Site/Upload/Product/223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76400" y="1447800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Picture 30" descr="http://2.bp.blogspot.com/_TK938i2of7U/TGQB-2xYyvI/AAAAAAAACUI/9RR7SkH3wds/s1600/enxada.jpeg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1743795" y="4792020"/>
            <a:ext cx="871685" cy="846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Picture 31" descr="http://melinhhypermarket.com.vn/Site/Upload/Product/223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90600" y="2286000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7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0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3" dur="500"/>
                                        <p:tgtEl>
                                          <p:spTgt spid="7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6" dur="500"/>
                                        <p:tgtEl>
                                          <p:spTgt spid="7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9" dur="500"/>
                                        <p:tgtEl>
                                          <p:spTgt spid="7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2" dur="500"/>
                                        <p:tgtEl>
                                          <p:spTgt spid="7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1" dur="2000"/>
                                        <p:tgtEl>
                                          <p:spTgt spid="47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81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2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2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1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7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1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2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/>
                                        <p:tgtEl>
                                          <p:spTgt spid="7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2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/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2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97"/>
                  </p:tgtEl>
                </p:cond>
              </p:nextCondLst>
            </p:seq>
            <p:seq concurrent="1" nextAc="seek">
              <p:cTn id="150" restart="whenNotActive" fill="hold" evtFilter="cancelBubble" nodeType="interactiveSeq">
                <p:stCondLst>
                  <p:cond evt="onClick" delay="0">
                    <p:tgtEl>
                      <p:spTgt spid="71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35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4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5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6" dur="10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7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8" dur="10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9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0" dur="10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1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2" dur="10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3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4" dur="10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5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83237E-6 L -0.19166 -0.07214 " pathEditMode="fixed" rAng="0" ptsTypes="AA">
                                      <p:cBhvr>
                                        <p:cTn id="170" dur="500" fill="hold"/>
                                        <p:tgtEl>
                                          <p:spTgt spid="472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6" y="-3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70"/>
                  </p:tgtEl>
                </p:cond>
              </p:nextCondLst>
            </p:seq>
            <p:seq concurrent="1" nextAc="seek">
              <p:cTn id="171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2" fill="hold">
                      <p:stCondLst>
                        <p:cond delay="0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2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6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4" presetID="2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5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6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2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5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6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2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5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6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16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7" fill="hold">
                      <p:stCondLst>
                        <p:cond delay="0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2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0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1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9" presetID="2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0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1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2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0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1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9" presetID="2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0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1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2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9" presetID="2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0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1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5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6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7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  <p:bldLst>
      <p:bldP spid="31" grpId="0" animBg="1"/>
      <p:bldP spid="31" grpId="1" animBg="1"/>
      <p:bldP spid="30" grpId="0" animBg="1"/>
      <p:bldP spid="30" grpId="1" animBg="1"/>
      <p:bldP spid="7170" grpId="0" animBg="1"/>
      <p:bldP spid="7170" grpId="1" animBg="1"/>
      <p:bldP spid="8197" grpId="0" animBg="1"/>
      <p:bldP spid="8197" grpId="1" animBg="1"/>
      <p:bldP spid="47229" grpId="0" animBg="1"/>
      <p:bldP spid="47229" grpId="1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304800" y="304800"/>
            <a:ext cx="3886200" cy="2971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" name="Oval 5"/>
          <p:cNvSpPr/>
          <p:nvPr/>
        </p:nvSpPr>
        <p:spPr>
          <a:xfrm>
            <a:off x="533400" y="3429000"/>
            <a:ext cx="3886200" cy="2971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" name="Oval 6"/>
          <p:cNvSpPr/>
          <p:nvPr/>
        </p:nvSpPr>
        <p:spPr>
          <a:xfrm>
            <a:off x="5029200" y="3429000"/>
            <a:ext cx="3886200" cy="2971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" name="Oval 7"/>
          <p:cNvSpPr/>
          <p:nvPr/>
        </p:nvSpPr>
        <p:spPr>
          <a:xfrm>
            <a:off x="5029200" y="0"/>
            <a:ext cx="3886200" cy="2971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9" name="Picture 8" descr="Picture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95400" y="3810000"/>
            <a:ext cx="914400" cy="888274"/>
          </a:xfrm>
          <a:prstGeom prst="rect">
            <a:avLst/>
          </a:prstGeom>
        </p:spPr>
      </p:pic>
      <p:pic>
        <p:nvPicPr>
          <p:cNvPr id="10" name="Picture 9" descr="Picture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620000" y="4495800"/>
            <a:ext cx="774192" cy="774192"/>
          </a:xfrm>
          <a:prstGeom prst="rect">
            <a:avLst/>
          </a:prstGeom>
        </p:spPr>
      </p:pic>
      <p:pic>
        <p:nvPicPr>
          <p:cNvPr id="11" name="Picture 10" descr="Picture3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867400" y="457200"/>
            <a:ext cx="914400" cy="914400"/>
          </a:xfrm>
          <a:prstGeom prst="rect">
            <a:avLst/>
          </a:prstGeom>
        </p:spPr>
      </p:pic>
      <p:pic>
        <p:nvPicPr>
          <p:cNvPr id="12" name="Picture 11" descr="Picture4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990600" y="762000"/>
            <a:ext cx="762000" cy="762000"/>
          </a:xfrm>
          <a:prstGeom prst="rect">
            <a:avLst/>
          </a:prstGeom>
        </p:spPr>
      </p:pic>
      <p:pic>
        <p:nvPicPr>
          <p:cNvPr id="13" name="Picture 12" descr="Picture4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133600" y="762000"/>
            <a:ext cx="762000" cy="762000"/>
          </a:xfrm>
          <a:prstGeom prst="rect">
            <a:avLst/>
          </a:prstGeom>
        </p:spPr>
      </p:pic>
      <p:pic>
        <p:nvPicPr>
          <p:cNvPr id="14" name="Picture 13" descr="Picture4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048000" y="1447800"/>
            <a:ext cx="762000" cy="762000"/>
          </a:xfrm>
          <a:prstGeom prst="rect">
            <a:avLst/>
          </a:prstGeom>
        </p:spPr>
      </p:pic>
      <p:pic>
        <p:nvPicPr>
          <p:cNvPr id="15" name="Picture 14" descr="Picture4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209800" y="2362200"/>
            <a:ext cx="762000" cy="762000"/>
          </a:xfrm>
          <a:prstGeom prst="rect">
            <a:avLst/>
          </a:prstGeom>
        </p:spPr>
      </p:pic>
      <p:pic>
        <p:nvPicPr>
          <p:cNvPr id="16" name="Picture 15" descr="Picture4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752600" y="1524000"/>
            <a:ext cx="762000" cy="762000"/>
          </a:xfrm>
          <a:prstGeom prst="rect">
            <a:avLst/>
          </a:prstGeom>
        </p:spPr>
      </p:pic>
      <p:pic>
        <p:nvPicPr>
          <p:cNvPr id="17" name="Picture 16" descr="Picture4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295400" y="2362200"/>
            <a:ext cx="762000" cy="762000"/>
          </a:xfrm>
          <a:prstGeom prst="rect">
            <a:avLst/>
          </a:prstGeom>
        </p:spPr>
      </p:pic>
      <p:pic>
        <p:nvPicPr>
          <p:cNvPr id="18" name="Picture 17" descr="Picture4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33400" y="1524000"/>
            <a:ext cx="762000" cy="762000"/>
          </a:xfrm>
          <a:prstGeom prst="rect">
            <a:avLst/>
          </a:prstGeom>
        </p:spPr>
      </p:pic>
      <p:pic>
        <p:nvPicPr>
          <p:cNvPr id="19" name="Picture 18" descr="Picture3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248400" y="1676400"/>
            <a:ext cx="914400" cy="914400"/>
          </a:xfrm>
          <a:prstGeom prst="rect">
            <a:avLst/>
          </a:prstGeom>
        </p:spPr>
      </p:pic>
      <p:pic>
        <p:nvPicPr>
          <p:cNvPr id="20" name="Picture 19" descr="Picture3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086600" y="533400"/>
            <a:ext cx="914400" cy="914400"/>
          </a:xfrm>
          <a:prstGeom prst="rect">
            <a:avLst/>
          </a:prstGeom>
        </p:spPr>
      </p:pic>
      <p:pic>
        <p:nvPicPr>
          <p:cNvPr id="21" name="Picture 20" descr="Picture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90600" y="4876800"/>
            <a:ext cx="914400" cy="888274"/>
          </a:xfrm>
          <a:prstGeom prst="rect">
            <a:avLst/>
          </a:prstGeom>
        </p:spPr>
      </p:pic>
      <p:pic>
        <p:nvPicPr>
          <p:cNvPr id="22" name="Picture 21" descr="Picture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09800" y="5181600"/>
            <a:ext cx="914400" cy="888274"/>
          </a:xfrm>
          <a:prstGeom prst="rect">
            <a:avLst/>
          </a:prstGeom>
        </p:spPr>
      </p:pic>
      <p:pic>
        <p:nvPicPr>
          <p:cNvPr id="23" name="Picture 22" descr="Picture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52800" y="4648200"/>
            <a:ext cx="914400" cy="888274"/>
          </a:xfrm>
          <a:prstGeom prst="rect">
            <a:avLst/>
          </a:prstGeom>
        </p:spPr>
      </p:pic>
      <p:pic>
        <p:nvPicPr>
          <p:cNvPr id="24" name="Picture 23" descr="Picture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362200" y="3810000"/>
            <a:ext cx="914400" cy="888274"/>
          </a:xfrm>
          <a:prstGeom prst="rect">
            <a:avLst/>
          </a:prstGeom>
        </p:spPr>
      </p:pic>
      <p:pic>
        <p:nvPicPr>
          <p:cNvPr id="25" name="Picture 24" descr="Picture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781800" y="5334000"/>
            <a:ext cx="774192" cy="774192"/>
          </a:xfrm>
          <a:prstGeom prst="rect">
            <a:avLst/>
          </a:prstGeom>
        </p:spPr>
      </p:pic>
      <p:pic>
        <p:nvPicPr>
          <p:cNvPr id="26" name="Picture 25" descr="Picture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400800" y="3886200"/>
            <a:ext cx="774192" cy="774192"/>
          </a:xfrm>
          <a:prstGeom prst="rect">
            <a:avLst/>
          </a:prstGeom>
        </p:spPr>
      </p:pic>
      <p:pic>
        <p:nvPicPr>
          <p:cNvPr id="27" name="Picture 26" descr="Picture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486400" y="4495800"/>
            <a:ext cx="774192" cy="774192"/>
          </a:xfrm>
          <a:prstGeom prst="rect">
            <a:avLst/>
          </a:prstGeom>
        </p:spPr>
      </p:pic>
      <p:sp>
        <p:nvSpPr>
          <p:cNvPr id="28" name="Oval 27"/>
          <p:cNvSpPr/>
          <p:nvPr/>
        </p:nvSpPr>
        <p:spPr>
          <a:xfrm>
            <a:off x="4191000" y="2590800"/>
            <a:ext cx="1143000" cy="990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 smtClean="0"/>
              <a:t>7</a:t>
            </a:r>
            <a:endParaRPr lang="vi-VN" sz="8000" b="1" dirty="0"/>
          </a:p>
        </p:txBody>
      </p:sp>
      <p:pic>
        <p:nvPicPr>
          <p:cNvPr id="35" name="Picture 34" descr="Picture5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715000" y="304800"/>
            <a:ext cx="2378676" cy="2667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3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6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4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0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35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0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7" grpId="0" animBg="1"/>
      <p:bldP spid="8" grpId="0" animBg="1"/>
      <p:bldP spid="8" grpId="1" animBg="1"/>
      <p:bldP spid="28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Oval 30"/>
          <p:cNvSpPr/>
          <p:nvPr/>
        </p:nvSpPr>
        <p:spPr>
          <a:xfrm>
            <a:off x="4572000" y="3429000"/>
            <a:ext cx="4114800" cy="34290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4648200" y="152400"/>
            <a:ext cx="4038600" cy="3048000"/>
          </a:xfrm>
          <a:prstGeom prst="ellipse">
            <a:avLst/>
          </a:prstGeom>
          <a:solidFill>
            <a:srgbClr val="CCE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7170" name="AutoShape 107"/>
          <p:cNvSpPr>
            <a:spLocks noChangeArrowheads="1"/>
          </p:cNvSpPr>
          <p:nvPr/>
        </p:nvSpPr>
        <p:spPr bwMode="auto">
          <a:xfrm>
            <a:off x="0" y="134938"/>
            <a:ext cx="4087813" cy="3141662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0" hangingPunct="0">
              <a:defRPr/>
            </a:pPr>
            <a:endParaRPr lang="vi-VN">
              <a:latin typeface="Tahoma" pitchFamily="34" charset="0"/>
            </a:endParaRPr>
          </a:p>
        </p:txBody>
      </p:sp>
      <p:sp>
        <p:nvSpPr>
          <p:cNvPr id="8197" name="AutoShape 117"/>
          <p:cNvSpPr>
            <a:spLocks noChangeArrowheads="1"/>
          </p:cNvSpPr>
          <p:nvPr/>
        </p:nvSpPr>
        <p:spPr bwMode="auto">
          <a:xfrm>
            <a:off x="152400" y="3581400"/>
            <a:ext cx="3962400" cy="3200400"/>
          </a:xfrm>
          <a:prstGeom prst="ellipse">
            <a:avLst/>
          </a:prstGeom>
          <a:solidFill>
            <a:srgbClr val="CCECFF"/>
          </a:solidFill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0" hangingPunct="0">
              <a:defRPr/>
            </a:pPr>
            <a:endParaRPr lang="vi-VN">
              <a:latin typeface="Tahoma" pitchFamily="34" charset="0"/>
            </a:endParaRPr>
          </a:p>
        </p:txBody>
      </p:sp>
      <p:sp>
        <p:nvSpPr>
          <p:cNvPr id="47229" name="Oval 125"/>
          <p:cNvSpPr>
            <a:spLocks noChangeArrowheads="1"/>
          </p:cNvSpPr>
          <p:nvPr/>
        </p:nvSpPr>
        <p:spPr bwMode="auto">
          <a:xfrm>
            <a:off x="3657600" y="2895600"/>
            <a:ext cx="1066800" cy="990600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6000" dirty="0" smtClean="0">
                <a:solidFill>
                  <a:schemeClr val="hlink"/>
                </a:solidFill>
                <a:latin typeface="Tahoma" pitchFamily="34" charset="0"/>
              </a:rPr>
              <a:t>7</a:t>
            </a:r>
            <a:endParaRPr lang="en-US" sz="6000" dirty="0">
              <a:solidFill>
                <a:srgbClr val="FFFF00"/>
              </a:solidFill>
              <a:latin typeface="Tahoma" pitchFamily="34" charset="0"/>
            </a:endParaRPr>
          </a:p>
        </p:txBody>
      </p:sp>
      <p:sp>
        <p:nvSpPr>
          <p:cNvPr id="10247" name="AutoShape 35" descr="data:image/jpeg;base64,/9j/4AAQSkZJRgABAQAAAQABAAD/2wCEAAkGBxISEBMUEhIWFRMRFxgUFRYUERQXFBQXFBIXFxUWFBgZHCggGBwlGxMVITEhJSkrLi4uFx8/ODM4NygtLisBCgoKDg0OGhAQGy8kHyQsMCwsLDQsLC8vLCwsLCwsLCwsLCwsLCwsLCwsLCwsLCwsLCwsLSwsLCwsNCwsLCwsLf/AABEIAOEA4QMBEQACEQEDEQH/xAAbAAEAAgMBAQAAAAAAAAAAAAAAAwUCBAYBB//EADwQAAIBAgMEBwYFAgYDAAAAAAABAgMREiExBAVBUQYiYXGBobETM3KRwdEjMoKy8EJSFWKSouHxFENT/8QAGgEBAAMBAQEAAAAAAAAAAAAAAAECAwQFBv/EADcRAQABAwMBBQYDBgcAAAAAAAABAgMRBCExEgVBUWFxEyKRobHRgcHwBhQVMjPhIyRCUnKS8f/aAAwDAQACEQMRAD8A+4gAAAAAAAAAAAAA8uAuB6AuAAAAAAAAAAAAAAAAAAAAAAAAAAAAAA+UdNOnO2UdrqUaEoxVOSivw4ybvHV37X5HpafTW67cTjNWfrlzV1101zNU4oiM+eYn842aG6unW8ZSSq1FbjajTvonllm+zLid9rsu3NGaqZifXZwa3tKm3/Sqz+G+c/Rby6f7RCk3JQb/ALrW/wBqXajO72dYouREzON/kz0es1Wopq6IiZiYj45+yXoL022ratp9nWUHDNXjBxd0mufOJ597SdFM1RE4jb4Tj7vdrqtRERFXvTiceUxmPlMeD6UcSAAAAAAAAAAAAAAAAAAAAAAAAAAAAHxTptStt9a9ruV+3PS59T2bNPsIl8v2nNXt5hB0bs60WlCd4yajKOJP8NtZNrkdGpuxVa2nHHl3uWm3Xbu9NdPGY4zGYidnk6FN0+spNrR4lh+WHu4kzHVXGYifWN/qws6m5apmLc1RnnE4j8fj4rXoGl/5kEuDTt33+zObtWumLM0vS7MtXJvRcnjj4fZ9ePln04AAAAAAAAAAAAAAAAAAAAAAAAAAAD5X0z6N1au1ybnTbfWyjKMsLTjb83LK65Ho6e/MW4p7on65iYctdFqi5NcxmZjH4xMTE+fCs3R0XqU5f0ybTWWuas+LVsr6J/I6beoiiN5z+o+zm1lMaicRTiPDM+e/rv5/bo5bLtlOjgg6WC1pK97px4a31vfsMq7tuu5Fe+f15MdPp6rdmqirGMYjHj4zv4Z+rV6EdGZw2lVHVisKTwYG8oyzSeLTrZcjDV3Jq44/X6jwetp7tM2+mYzO+Z+G/rtv4zv6/TjhXAAAAAAAAAAAAAAAAAAAAAAAAAAAwrVVFNydkhG6JnDg954q20TqqcoXSio4aWUVp+aF9bvXid1ExRRFMxn4uGueuvLFRqL/ANl/0Q+w66fD5yt0yz9rVatjnnyhT+qHVTziPn90RE8fZPuP2lOupylKWTi04011XZu2GKd+qnrwK3Kqa6cRC9GaJzh2sJppNO6eaZx4w62QAAAAAAAAAAAAAAAAAAAAAAAAAAUG+toxSwp9WDzztd9/ka0RjdjcnLRqNqLtrwuRtM4lacxGWDo/5pJ9/wBHkT1eSvR5ymo03JZq/hl5kTOJ2WiMxujns+F3TcWs1nl8tC0V+Ks0Z42WW49qw2pyfwvt1sRcjq96C17sdMrwybAAAAAAAAAAAAAAAAAAAAAAAABDtlbBTlLksu/gvnYmIzOETOIcrGN6md8ld98n/VzeTOiZxTs5opzXuljTVtdL5X7TKZltFMMkiqzc2Kjf/h/YnJh7vHZMPWvly5DMSjEwq66wrE21hSllytd+vkjSicz0wyuRiOqe51GwVsdOMnq1n3rK/kY1RicN6ZzDYISAAAAAAAAAAAAAAAAAAAAAAAKzpCm6DSdsTSvysm/oXtzirLO7GacKiFFrvebf2JqqyU04SWKrPEEtzYK6i8whNvGfUlndOSce633TIhMqqWas0uXhy8y0ThExlc7hp4aMVe9nJeeQuVdVWVbdPTThYlGgAAAAAAAAAAAAAAAAAAAAAAA0t6xvBfEvRkxyiY2VUiUI5IDKlTupP+23jd2CWUKV081kEIpy4cgMOIF7uj3f6n9CJWhukAAAAAAAAAAAAAAAAAAAAAAAA0951VGCctLrhfgy1MZnCtUxEZlWR3pSf5ZQv8GhMU54+rKL1E96CvtceLiu6LRf2Nfgn21Hihht1PPrrz+xWuiqiM1Qmm9ROcSkoV6cr9dXtdK7T8MsytO/CIu0zOIlpS3rQ/8ArHwdzeNNe/2yxq1unpnpmuM+r2nvKi2kqiv4kTprsc0pp1liriqHR7knem7f3fRGNUYnDppqiYzCxKrAAAAAAAAAAAAAAAAAAAAAAACv32/w1lfrLXxLUZzspXw+KdI9veNyozwuo5xqRSWWTjUg0+GmfFWsdPZPZVVOurru07RETTPnM52eDeqiK5qjv/Uqqlt01G2eStdVKi5Z62ufWRYiZzn5Qx9tTxNMN/d9apJP8+mvtanZ288ylyxGYzMc+EK/vNuiJ93u8Z8nQbFu6UoOpKfsowzlKVSdku9u5wam/bsR730hOhoua6702bee7mV7sPRSE6SeN9ezi3Bp4e5yur+h5/8AE6pmJh6tfZFuiqYqpjPHOd0MtyrZW5ZOMrK9s7upC3kmjenUe3jHf/aXm37FVivqxEU4xt/yh2PRqpeM+yS/aeVfpxMPoLM5pXJg1AAAAAAAAAAAAAAAAAAAAAAAGhvpL2WbssSLUTurXw+K1dgc54VHrVJSk0o9bOcrNy7nofWWr1NFvqmdojxfK3ouVXeimMzM8QsKXRm0o4k7ZXK/v0TE4Ur01ynGVtuSEFtc9kqUYwk446U4uTVSOueJ62Tf6WfPfxG/7Wabk+j7O92BpJ0FOr0ucTtVE7zE/wDv1be+qUam00dlWH2VCL2naLu0bR93GXY214SOTU3ZvXIieOZeh2NpY0WjrvxHvVT0UeO/Mx6Q3/8AHazjs9KPsntO1XknC8qVOkm37TO2Lqrsu/mZe0naO+fp4r/uNuKrl2c+zoxGJ5mrw78b/CGrt0azpVlKpKrBVoqlKSjicYxj7S2FJNY8Vvhfeeh2dOLs5n0+Dw+3qaK7Fv2dOJxmqI7ve25z3Yz6um6LPKpfW8fRldTzCunz0RlenM3AAAAAAAAAAAAAAAAAAAAAAAFdv2F6LXbH1LUTicqXIzTh8l26goQ2qd/6JNXemKeDLxuvA9fX3P8AJTTHlDzf2dtzd7btTPGZn4RLra23Qp0ViUpyo0Yzq2a6qwaybers7LVnk035t0+kPcr7MjVXsZx1VTEee/081Z0rrKnU3dtcerFSSlfJ4JqMrP8AS6nzML1UTVFcva7Fsz7HU6Pnbb1jMfXCv3li/wAL2rap+82+rFLXKnGd4Lu6svBowrz7Oqrvn6PR03T/ABG1pqf5bVM/9pjf6rnbN0V9n2vZq9Kk61KFCOz1IRtiSjBxuk3po/B8y826qa6a4jO2HnWtZZ1Glu2LtXTVNc1xM5xO/l4NnfW2OcIY4uGOrThCCaeGMW5Tcmsm7ReSyVlxbPZ0FuqJmqY7v7fm+O7Wu2umKLdWd957p34jy27++ZdP0dppRnJX6zTz004ZZ6nJemZqw67Me5C4MWoAAAAAAAAAAAAAAAAAAAAAAAr9+e5eds4/uJp5Vr4fHa9RVoV6WJRc5PA3e2VW8ouyulez0/qfI93WaWu7YiKfCPyeX2P2hb0Gvi9d3piZzHrmMx9lz7NThtMKlXDCvJSahTeLFgULJyaThFxUuF7cLnkz2bcnMZ5+Xk9yn9pNNRVRXTRObe0Z4mMzMz68rffOzbLtNGlRqVWo0XF3jZOWCGG2emUk8uaFWgrrpx4ObTftJGjvV3KY3qiec985zHjhvVN401GFKnSxwSUcKhiUVFJQyatbJam9OiiI9+cPMr7YuXK5qtRM1TvM8c+bKW3TfVlJKT0hFpu1ssWd7ZXuu3Qn2dPNMbeKlN25j/Enee6O77+bmKd6teEHK8INxi+DTd6k0k8llhWfGVz1MRaszVjed5/KPzeT1e1vU2onO/y5fSNyJezy5s+eucvrKP5ViUXAAAAAAAAAAAAAAAAAAAAAAAGnvVfhvjmtFfiTHKJfJto6HbSqk3TqUpRlJzSvKMo3bejVuPM+itdqWooimuJ4w8K/2bVXXNVMwmhunbUoqdOLcOLdOUZLk8727H5FZ1WlnMxVjPqxq0epp26cx6x+sN+hU2mK62yXa/scEl3KTstFpkZVVaaZ/qY+JFjV0zmKP1+DPHtTg1HZ5Qvr+Jn32hZP5iP3bO9eUVRrMYpt/D++GjLYNsldYcMZXxKOGCd9b53fzOinUaOjv+s/k5q9Hrrn+mfjH3WO5tzyhJSnZNaK97Lwdji1uupue7Rw9Lszs2qzmq7EdX5O83LC1Fdrb8zyapmZ3e3EYjEN4hIAAAAAAAAAAAAAAAAAAAAAAAr9+Tw0W7aOPrb6l7cZqwzuzinKonLLSzXPPxyJ2IzhEovi14aCcdxTE97KKtxKrNyhSvCUr/l7gIZyk9ZPu4AQoDoN2L8KHdf5u5WVobQAAAAAAAAAAAAAAAAAAAAAAABpb5hejJdsf3IvbnFWVLkZpwp5vMhZjJK3b5BD2nG+mduHEJbEKiUJLPPt/lwhrSl4gRYtSZjbKInfDpdh93D4V6FJ5WicwnCQAAAAAAAAAAAAAAAAAAAAAABrbw91Lw9UTAoYLLxbz4XbdvMvXOZZ0RiCSXMqsxjJJ8b8MyR6p/ywHkuZAhnJKS4Nxb+TXDxNIn3WdUe/Ho6vZ42hFckvQxnlrEYSBIAAAAAAAAAAAAAAAAAAAAAAA194O1Kb5K/yzJjlE8KFyvnzdyUE6mVlFLv1YGChx/6JHriQmRRX/ROVceDTqU+sn/lfm0/oi8TmPxUmnE58nZU1ZLsS9DFsyAAAAAAAAAAAAAAAAAAAAAAAAINu91P4X6ExyieFBYlDGa5AKUmu1PVDBnxeYiRm2QlrTzk12JfO/wBi8cM5neXXmTUAAAAAAAAAAAAAAAAAAAAAAAAINuf4U/hfoTHKJ4c7Gd2opO7V7WeSReaZxMs4rjMQyKrsVPSwHlrk5kxDNDKMI9G33t/LCvVE53V6cQ6pGbV6AAAAAAAAAAAAAAAAAAAAAAAAa28fc1PhfoTTyirhztPVvjl5aGlXGGdM75lJJ+fEqsixAZtpahLy+RA8SeF8XJpLXRZvzwl/RnM+MuqjojJs9AAAAAAAAAAAAAAAAAAAAAAAANbePup9xNPKtXChv2eefHszL7SrvDFvsef8zI4Tlgm87Lyf2AjS17dQYgajbV/6mTEyjEJHJ6RfC3z1/nYW5U3judTS/Ku5ehi3ZgAAAAAAAAAAAAAAAAAAAAAAAGnvZ/gy8P3ImnlE8KS5OEPJAYqy4kiKpUitZExEomYRS2hcIyl5LzJ6fGVerwh5Gcm1eNl8WfoT7qPe8HY7O+pHuXoYtYSBIAAAAAAAAAAAAAAAAAAAAAAA0d8+6a5tet/oTTyirhz9Vx4K3j97F8eamfJE667fkTER3yiZmeIRRnfhJ+GXqTnHCMT3pKcexLtf/FyszleIx3MqsOUvLL+eBCUL77l6ceOGdczHEZdjsT/Dh8Mf2oynmWscJyEgAAAAAAAAAAAAAAAAAAAAAADQ3u+olzklx5PkWojMqVziFLOklq3flhlf0LdKOvya1SSWib+ZMUx4omufCUD2ppX9k/mjWLMTxVDCdTMc0T8k1Cq5WvFRXa2/RFKqaY2y1orrqxmnH4pnHPLPwK4jC3VPGGDhF6v/AGkxMR3omJnudTsPuofCvQyq5lpTxCchYAAAAAAAAAAAAAAAAAAAAAAAaG+dllUprC84yUu/Jp+pe3VFM7s7tM1Rsp1ZrPFfjZZr9KXM0nyZR6tPamuCl2ZtX8zSiInaVK5mN4VktspRUvayjiX9s72X37Dti3cnHs4nHo86blqM+1qjPqj2fekHlG8dPzPXmuSeZNemnGat/RW3q4icUzj171vs9SSzWaeqxRefhocUxTxL0qZqneN1rSoRqRSh+Z2v2c27mUxFO69M1VbLyEbJJaLL5GDqZAAAAAAAAAAAAAAAAAAAAAAAAACKts8ZLNePH5kxMwiYy57eXRiVT8tZ2vpJZd0sOp02dT7Puceo0k3Y5UlToJWbynSXOzqK/kd9PalON4l5tfY8zO2Pmt9i6J2owpzcLwlivGLd3e987Z2yOO5rJm5NdOd3fZ0MU2ot1Y2nLf2bo3TjK7lJvwivGxjVqKqow6KdNTTOVvRoRgrRVvr3mEt8JAkAAAAAAAAAAAAAAAAAAAAAAAAAAAAAAAAAAAAAAAAAAAAAAH//2Q=="/>
          <p:cNvSpPr>
            <a:spLocks noChangeAspect="1" noChangeArrowheads="1"/>
          </p:cNvSpPr>
          <p:nvPr/>
        </p:nvSpPr>
        <p:spPr bwMode="auto">
          <a:xfrm>
            <a:off x="163513" y="-144463"/>
            <a:ext cx="250825" cy="250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 eaLnBrk="0" hangingPunct="0"/>
            <a:endParaRPr lang="vi-VN">
              <a:latin typeface="Tahoma" pitchFamily="34" charset="0"/>
            </a:endParaRPr>
          </a:p>
        </p:txBody>
      </p:sp>
      <p:pic>
        <p:nvPicPr>
          <p:cNvPr id="7180" name="Picture 30" descr="http://2.bp.blogspot.com/_TK938i2of7U/TGQB-2xYyvI/AAAAAAAACUI/9RR7SkH3wds/s1600/enxada.jpeg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1143000" y="3886200"/>
            <a:ext cx="1006475" cy="846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2" name="Picture 30" descr="http://2.bp.blogspot.com/_TK938i2of7U/TGQB-2xYyvI/AAAAAAAACUI/9RR7SkH3wds/s1600/enxada.jpeg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1127125" y="5706420"/>
            <a:ext cx="1006475" cy="846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3" name="Picture 30" descr="http://2.bp.blogspot.com/_TK938i2of7U/TGQB-2xYyvI/AAAAAAAACUI/9RR7SkH3wds/s1600/enxada.jpeg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2117725" y="5706420"/>
            <a:ext cx="1006475" cy="846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5" name="Picture 30" descr="http://2.bp.blogspot.com/_TK938i2of7U/TGQB-2xYyvI/AAAAAAAACUI/9RR7SkH3wds/s1600/enxada.jpeg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2117725" y="3886200"/>
            <a:ext cx="1006475" cy="846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4" descr="33f111005hanhdongkhoc.gif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5800" y="3709987"/>
            <a:ext cx="2806700" cy="314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14" descr="micro1"/>
          <p:cNvPicPr>
            <a:picLocks noChangeAspect="1" noChangeArrowheads="1"/>
          </p:cNvPicPr>
          <p:nvPr/>
        </p:nvPicPr>
        <p:blipFill>
          <a:blip r:embed="rId7" cstate="print"/>
          <a:stretch>
            <a:fillRect/>
          </a:stretch>
        </p:blipFill>
        <p:spPr bwMode="auto">
          <a:xfrm>
            <a:off x="5638800" y="3886200"/>
            <a:ext cx="993775" cy="99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14" descr="micro1"/>
          <p:cNvPicPr>
            <a:picLocks noChangeAspect="1" noChangeArrowheads="1"/>
          </p:cNvPicPr>
          <p:nvPr/>
        </p:nvPicPr>
        <p:blipFill>
          <a:blip r:embed="rId7" cstate="print"/>
          <a:stretch>
            <a:fillRect/>
          </a:stretch>
        </p:blipFill>
        <p:spPr bwMode="auto">
          <a:xfrm>
            <a:off x="5715000" y="5105400"/>
            <a:ext cx="993775" cy="99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14" descr="micro1"/>
          <p:cNvPicPr>
            <a:picLocks noChangeAspect="1" noChangeArrowheads="1"/>
          </p:cNvPicPr>
          <p:nvPr/>
        </p:nvPicPr>
        <p:blipFill>
          <a:blip r:embed="rId7" cstate="print"/>
          <a:stretch>
            <a:fillRect/>
          </a:stretch>
        </p:blipFill>
        <p:spPr bwMode="auto">
          <a:xfrm>
            <a:off x="6858000" y="5105400"/>
            <a:ext cx="993775" cy="99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14" descr="micro1"/>
          <p:cNvPicPr>
            <a:picLocks noChangeAspect="1" noChangeArrowheads="1"/>
          </p:cNvPicPr>
          <p:nvPr/>
        </p:nvPicPr>
        <p:blipFill>
          <a:blip r:embed="rId7" cstate="print"/>
          <a:stretch>
            <a:fillRect/>
          </a:stretch>
        </p:blipFill>
        <p:spPr bwMode="auto">
          <a:xfrm>
            <a:off x="6858000" y="3886200"/>
            <a:ext cx="993775" cy="99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5" descr="dan guitar(2) copy"/>
          <p:cNvPicPr>
            <a:picLocks noChangeAspect="1" noChangeArrowheads="1"/>
          </p:cNvPicPr>
          <p:nvPr/>
        </p:nvPicPr>
        <p:blipFill>
          <a:blip r:embed="rId8" cstate="print"/>
          <a:stretch>
            <a:fillRect/>
          </a:stretch>
        </p:blipFill>
        <p:spPr bwMode="auto">
          <a:xfrm>
            <a:off x="5562600" y="685800"/>
            <a:ext cx="1011238" cy="1011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5" descr="dan guitar(2) copy"/>
          <p:cNvPicPr>
            <a:picLocks noChangeAspect="1" noChangeArrowheads="1"/>
          </p:cNvPicPr>
          <p:nvPr/>
        </p:nvPicPr>
        <p:blipFill>
          <a:blip r:embed="rId8" cstate="print"/>
          <a:stretch>
            <a:fillRect/>
          </a:stretch>
        </p:blipFill>
        <p:spPr bwMode="auto">
          <a:xfrm>
            <a:off x="6172200" y="1828800"/>
            <a:ext cx="1011238" cy="1011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5" descr="dan guitar(2) copy"/>
          <p:cNvPicPr>
            <a:picLocks noChangeAspect="1" noChangeArrowheads="1"/>
          </p:cNvPicPr>
          <p:nvPr/>
        </p:nvPicPr>
        <p:blipFill>
          <a:blip r:embed="rId8" cstate="print"/>
          <a:stretch>
            <a:fillRect/>
          </a:stretch>
        </p:blipFill>
        <p:spPr bwMode="auto">
          <a:xfrm>
            <a:off x="6781800" y="685800"/>
            <a:ext cx="1011238" cy="1011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27" descr="33f111005hanhdongkhoc.gif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81600" y="3709987"/>
            <a:ext cx="2806700" cy="314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28" descr="33f111005hanhdongkhoc.gif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10200" y="0"/>
            <a:ext cx="2806700" cy="314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Picture 30" descr="http://2.bp.blogspot.com/_TK938i2of7U/TGQB-2xYyvI/AAAAAAAACUI/9RR7SkH3wds/s1600/enxada.jpeg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1676400" y="4792020"/>
            <a:ext cx="1006475" cy="846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Picture 31" descr="http://babi.vn/images/detailed/13/IMG_8944.gif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57200" y="685800"/>
            <a:ext cx="60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Picture 33" descr="http://babi.vn/images/detailed/13/IMG_8944.gif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219200" y="609600"/>
            <a:ext cx="60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Picture 34" descr="http://babi.vn/images/detailed/13/IMG_8944.gif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33400" y="1752600"/>
            <a:ext cx="60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" name="Picture 35" descr="http://babi.vn/images/detailed/13/IMG_8944.gif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219200" y="1828800"/>
            <a:ext cx="60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" name="Picture 36" descr="http://babi.vn/images/detailed/13/IMG_8944.gif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981200" y="685800"/>
            <a:ext cx="60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" name="Picture 37" descr="http://babi.vn/images/detailed/13/IMG_8944.gif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895600" y="1828800"/>
            <a:ext cx="60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" name="Picture 38" descr="http://babi.vn/images/detailed/13/IMG_8944.gif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895600" y="762000"/>
            <a:ext cx="60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7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7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/>
                                        <p:tgtEl>
                                          <p:spTgt spid="7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500"/>
                                        <p:tgtEl>
                                          <p:spTgt spid="7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3" dur="2000"/>
                                        <p:tgtEl>
                                          <p:spTgt spid="47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8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5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3" restart="whenNotActive" fill="hold" evtFilter="cancelBubble" nodeType="interactiveSeq">
                <p:stCondLst>
                  <p:cond evt="onClick" delay="0">
                    <p:tgtEl>
                      <p:spTgt spid="81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" fill="hold">
                      <p:stCondLst>
                        <p:cond delay="0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6" presetID="2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2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1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/>
                                        <p:tgtEl>
                                          <p:spTgt spid="7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1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2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/>
                                        <p:tgtEl>
                                          <p:spTgt spid="7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2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8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/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2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7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8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97"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71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>
                      <p:stCondLst>
                        <p:cond delay="0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35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2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83237E-6 L -0.24166 -0.10543 " pathEditMode="fixed" rAng="0" ptsTypes="AA">
                                      <p:cBhvr>
                                        <p:cTn id="186" dur="500" fill="hold"/>
                                        <p:tgtEl>
                                          <p:spTgt spid="472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1" y="-5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70"/>
                  </p:tgtEl>
                </p:cond>
              </p:nextCondLst>
            </p:seq>
            <p:seq concurrent="1" nextAc="seek">
              <p:cTn id="187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8" fill="hold">
                      <p:stCondLst>
                        <p:cond delay="0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2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1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2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0" presetID="2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1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2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2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1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2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2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1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2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3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3" fill="hold">
                      <p:stCondLst>
                        <p:cond delay="0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2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6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7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5" presetID="2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6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7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9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2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presetID="2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6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7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9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1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5" presetID="2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6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7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9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2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3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5" presetID="2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6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7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8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9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1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2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3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  <p:bldLst>
      <p:bldP spid="31" grpId="0" animBg="1"/>
      <p:bldP spid="31" grpId="1" animBg="1"/>
      <p:bldP spid="30" grpId="0" animBg="1"/>
      <p:bldP spid="30" grpId="1" animBg="1"/>
      <p:bldP spid="7170" grpId="0" animBg="1"/>
      <p:bldP spid="7170" grpId="1" animBg="1"/>
      <p:bldP spid="8197" grpId="0" animBg="1"/>
      <p:bldP spid="8197" grpId="1" animBg="1"/>
      <p:bldP spid="47229" grpId="0" animBg="1"/>
      <p:bldP spid="47229" grpId="1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Oval 30"/>
          <p:cNvSpPr/>
          <p:nvPr/>
        </p:nvSpPr>
        <p:spPr>
          <a:xfrm>
            <a:off x="4572000" y="3429000"/>
            <a:ext cx="4114800" cy="34290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4648200" y="152400"/>
            <a:ext cx="4038600" cy="3048000"/>
          </a:xfrm>
          <a:prstGeom prst="ellipse">
            <a:avLst/>
          </a:prstGeom>
          <a:solidFill>
            <a:srgbClr val="CCE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7170" name="AutoShape 107"/>
          <p:cNvSpPr>
            <a:spLocks noChangeArrowheads="1"/>
          </p:cNvSpPr>
          <p:nvPr/>
        </p:nvSpPr>
        <p:spPr bwMode="auto">
          <a:xfrm>
            <a:off x="0" y="134938"/>
            <a:ext cx="4087813" cy="3141662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0" hangingPunct="0">
              <a:defRPr/>
            </a:pPr>
            <a:endParaRPr lang="vi-VN">
              <a:latin typeface="Tahoma" pitchFamily="34" charset="0"/>
            </a:endParaRPr>
          </a:p>
        </p:txBody>
      </p:sp>
      <p:sp>
        <p:nvSpPr>
          <p:cNvPr id="8197" name="AutoShape 117"/>
          <p:cNvSpPr>
            <a:spLocks noChangeArrowheads="1"/>
          </p:cNvSpPr>
          <p:nvPr/>
        </p:nvSpPr>
        <p:spPr bwMode="auto">
          <a:xfrm>
            <a:off x="152400" y="3581400"/>
            <a:ext cx="3962400" cy="3200400"/>
          </a:xfrm>
          <a:prstGeom prst="ellipse">
            <a:avLst/>
          </a:prstGeom>
          <a:solidFill>
            <a:srgbClr val="CCECFF"/>
          </a:solidFill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0" hangingPunct="0">
              <a:defRPr/>
            </a:pPr>
            <a:endParaRPr lang="vi-VN">
              <a:latin typeface="Tahoma" pitchFamily="34" charset="0"/>
            </a:endParaRPr>
          </a:p>
        </p:txBody>
      </p:sp>
      <p:sp>
        <p:nvSpPr>
          <p:cNvPr id="47229" name="Oval 125"/>
          <p:cNvSpPr>
            <a:spLocks noChangeArrowheads="1"/>
          </p:cNvSpPr>
          <p:nvPr/>
        </p:nvSpPr>
        <p:spPr bwMode="auto">
          <a:xfrm>
            <a:off x="3657600" y="2895600"/>
            <a:ext cx="1066800" cy="990600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6000" dirty="0" smtClean="0">
                <a:solidFill>
                  <a:schemeClr val="hlink"/>
                </a:solidFill>
                <a:latin typeface="Tahoma" pitchFamily="34" charset="0"/>
              </a:rPr>
              <a:t>7</a:t>
            </a:r>
            <a:endParaRPr lang="en-US" sz="6000" dirty="0">
              <a:solidFill>
                <a:srgbClr val="FFFF00"/>
              </a:solidFill>
              <a:latin typeface="Tahoma" pitchFamily="34" charset="0"/>
            </a:endParaRPr>
          </a:p>
        </p:txBody>
      </p:sp>
      <p:sp>
        <p:nvSpPr>
          <p:cNvPr id="10247" name="AutoShape 35" descr="data:image/jpeg;base64,/9j/4AAQSkZJRgABAQAAAQABAAD/2wCEAAkGBxISEBMUEhIWFRMRFxgUFRYUERQXFBQXFBIXFxUWFBgZHCggGBwlGxMVITEhJSkrLi4uFx8/ODM4NygtLisBCgoKDg0OGhAQGy8kHyQsMCwsLDQsLC8vLCwsLCwsLCwsLCwsLCwsLCwsLCwsLCwsLCwsLSwsLCwsNCwsLCwsLf/AABEIAOEA4QMBEQACEQEDEQH/xAAbAAEAAgMBAQAAAAAAAAAAAAAAAwUCBAYBB//EADwQAAIBAgMEBwYFAgYDAAAAAAABAgMREiExBAVBUQYiYXGBobETM3KRwdEjMoKy8EJSFWKSouHxFENT/8QAGgEBAAMBAQEAAAAAAAAAAAAAAAECAwQFBv/EADcRAQABAwMBBQYDBgcAAAAAAAABAgMRBCExEgVBUWFxEyKRobHRgcHwBhQVMjPhIyRCUnKS8f/aAAwDAQACEQMRAD8A+4gAAAAAAAAAAAAA8uAuB6AuAAAAAAAAAAAAAAAAAAAAAAAAAAAAAA+UdNOnO2UdrqUaEoxVOSivw4ybvHV37X5HpafTW67cTjNWfrlzV1101zNU4oiM+eYn842aG6unW8ZSSq1FbjajTvonllm+zLid9rsu3NGaqZifXZwa3tKm3/Sqz+G+c/Rby6f7RCk3JQb/ALrW/wBqXajO72dYouREzON/kz0es1Wopq6IiZiYj45+yXoL022ratp9nWUHDNXjBxd0mufOJ597SdFM1RE4jb4Tj7vdrqtRERFXvTiceUxmPlMeD6UcSAAAAAAAAAAAAAAAAAAAAAAAAAAAAHxTptStt9a9ruV+3PS59T2bNPsIl8v2nNXt5hB0bs60WlCd4yajKOJP8NtZNrkdGpuxVa2nHHl3uWm3Xbu9NdPGY4zGYidnk6FN0+spNrR4lh+WHu4kzHVXGYifWN/qws6m5apmLc1RnnE4j8fj4rXoGl/5kEuDTt33+zObtWumLM0vS7MtXJvRcnjj4fZ9ePln04AAAAAAAAAAAAAAAAAAAAAAAAAAAD5X0z6N1au1ybnTbfWyjKMsLTjb83LK65Ho6e/MW4p7on65iYctdFqi5NcxmZjH4xMTE+fCs3R0XqU5f0ybTWWuas+LVsr6J/I6beoiiN5z+o+zm1lMaicRTiPDM+e/rv5/bo5bLtlOjgg6WC1pK97px4a31vfsMq7tuu5Fe+f15MdPp6rdmqirGMYjHj4zv4Z+rV6EdGZw2lVHVisKTwYG8oyzSeLTrZcjDV3Jq44/X6jwetp7tM2+mYzO+Z+G/rtv4zv6/TjhXAAAAAAAAAAAAAAAAAAAAAAAAAAAwrVVFNydkhG6JnDg954q20TqqcoXSio4aWUVp+aF9bvXid1ExRRFMxn4uGueuvLFRqL/ANl/0Q+w66fD5yt0yz9rVatjnnyhT+qHVTziPn90RE8fZPuP2lOupylKWTi04011XZu2GKd+qnrwK3Kqa6cRC9GaJzh2sJppNO6eaZx4w62QAAAAAAAAAAAAAAAAAAAAAAAAAAUG+toxSwp9WDzztd9/ka0RjdjcnLRqNqLtrwuRtM4lacxGWDo/5pJ9/wBHkT1eSvR5ymo03JZq/hl5kTOJ2WiMxujns+F3TcWs1nl8tC0V+Ks0Z42WW49qw2pyfwvt1sRcjq96C17sdMrwybAAAAAAAAAAAAAAAAAAAAAAAABDtlbBTlLksu/gvnYmIzOETOIcrGN6md8ld98n/VzeTOiZxTs5opzXuljTVtdL5X7TKZltFMMkiqzc2Kjf/h/YnJh7vHZMPWvly5DMSjEwq66wrE21hSllytd+vkjSicz0wyuRiOqe51GwVsdOMnq1n3rK/kY1RicN6ZzDYISAAAAAAAAAAAAAAAAAAAAAAAKzpCm6DSdsTSvysm/oXtzirLO7GacKiFFrvebf2JqqyU04SWKrPEEtzYK6i8whNvGfUlndOSce633TIhMqqWas0uXhy8y0ThExlc7hp4aMVe9nJeeQuVdVWVbdPTThYlGgAAAAAAAAAAAAAAAAAAAAAAA0t6xvBfEvRkxyiY2VUiUI5IDKlTupP+23jd2CWUKV081kEIpy4cgMOIF7uj3f6n9CJWhukAAAAAAAAAAAAAAAAAAAAAAAA0951VGCctLrhfgy1MZnCtUxEZlWR3pSf5ZQv8GhMU54+rKL1E96CvtceLiu6LRf2Nfgn21Hihht1PPrrz+xWuiqiM1Qmm9ROcSkoV6cr9dXtdK7T8MsytO/CIu0zOIlpS3rQ/8ArHwdzeNNe/2yxq1unpnpmuM+r2nvKi2kqiv4kTprsc0pp1liriqHR7knem7f3fRGNUYnDppqiYzCxKrAAAAAAAAAAAAAAAAAAAAAAACv32/w1lfrLXxLUZzspXw+KdI9veNyozwuo5xqRSWWTjUg0+GmfFWsdPZPZVVOurru07RETTPnM52eDeqiK5qjv/Uqqlt01G2eStdVKi5Z62ufWRYiZzn5Qx9tTxNMN/d9apJP8+mvtanZ288ylyxGYzMc+EK/vNuiJ93u8Z8nQbFu6UoOpKfsowzlKVSdku9u5wam/bsR730hOhoua6702bee7mV7sPRSE6SeN9ezi3Bp4e5yur+h5/8AE6pmJh6tfZFuiqYqpjPHOd0MtyrZW5ZOMrK9s7upC3kmjenUe3jHf/aXm37FVivqxEU4xt/yh2PRqpeM+yS/aeVfpxMPoLM5pXJg1AAAAAAAAAAAAAAAAAAAAAAAGhvpL2WbssSLUTurXw+K1dgc54VHrVJSk0o9bOcrNy7nofWWr1NFvqmdojxfK3ouVXeimMzM8QsKXRm0o4k7ZXK/v0TE4Ur01ynGVtuSEFtc9kqUYwk446U4uTVSOueJ62Tf6WfPfxG/7Wabk+j7O92BpJ0FOr0ucTtVE7zE/wDv1be+qUam00dlWH2VCL2naLu0bR93GXY214SOTU3ZvXIieOZeh2NpY0WjrvxHvVT0UeO/Mx6Q3/8AHazjs9KPsntO1XknC8qVOkm37TO2Lqrsu/mZe0naO+fp4r/uNuKrl2c+zoxGJ5mrw78b/CGrt0azpVlKpKrBVoqlKSjicYxj7S2FJNY8Vvhfeeh2dOLs5n0+Dw+3qaK7Fv2dOJxmqI7ve25z3Yz6um6LPKpfW8fRldTzCunz0RlenM3AAAAAAAAAAAAAAAAAAAAAAAFdv2F6LXbH1LUTicqXIzTh8l26goQ2qd/6JNXemKeDLxuvA9fX3P8AJTTHlDzf2dtzd7btTPGZn4RLra23Qp0ViUpyo0Yzq2a6qwaybers7LVnk035t0+kPcr7MjVXsZx1VTEee/081Z0rrKnU3dtcerFSSlfJ4JqMrP8AS6nzML1UTVFcva7Fsz7HU6Pnbb1jMfXCv3li/wAL2rap+82+rFLXKnGd4Lu6svBowrz7Oqrvn6PR03T/ABG1pqf5bVM/9pjf6rnbN0V9n2vZq9Kk61KFCOz1IRtiSjBxuk3po/B8y826qa6a4jO2HnWtZZ1Glu2LtXTVNc1xM5xO/l4NnfW2OcIY4uGOrThCCaeGMW5Tcmsm7ReSyVlxbPZ0FuqJmqY7v7fm+O7Wu2umKLdWd957p34jy27++ZdP0dppRnJX6zTz004ZZ6nJemZqw67Me5C4MWoAAAAAAAAAAAAAAAAAAAAAAAr9+e5eds4/uJp5Vr4fHa9RVoV6WJRc5PA3e2VW8ouyulez0/qfI93WaWu7YiKfCPyeX2P2hb0Gvi9d3piZzHrmMx9lz7NThtMKlXDCvJSahTeLFgULJyaThFxUuF7cLnkz2bcnMZ5+Xk9yn9pNNRVRXTRObe0Z4mMzMz68rffOzbLtNGlRqVWo0XF3jZOWCGG2emUk8uaFWgrrpx4ObTftJGjvV3KY3qiec985zHjhvVN401GFKnSxwSUcKhiUVFJQyatbJam9OiiI9+cPMr7YuXK5qtRM1TvM8c+bKW3TfVlJKT0hFpu1ssWd7ZXuu3Qn2dPNMbeKlN25j/Enee6O77+bmKd6teEHK8INxi+DTd6k0k8llhWfGVz1MRaszVjed5/KPzeT1e1vU2onO/y5fSNyJezy5s+eucvrKP5ViUXAAAAAAAAAAAAAAAAAAAAAAAGnvVfhvjmtFfiTHKJfJto6HbSqk3TqUpRlJzSvKMo3bejVuPM+itdqWooimuJ4w8K/2bVXXNVMwmhunbUoqdOLcOLdOUZLk8727H5FZ1WlnMxVjPqxq0epp26cx6x+sN+hU2mK62yXa/scEl3KTstFpkZVVaaZ/qY+JFjV0zmKP1+DPHtTg1HZ5Qvr+Jn32hZP5iP3bO9eUVRrMYpt/D++GjLYNsldYcMZXxKOGCd9b53fzOinUaOjv+s/k5q9Hrrn+mfjH3WO5tzyhJSnZNaK97Lwdji1uupue7Rw9Lszs2qzmq7EdX5O83LC1Fdrb8zyapmZ3e3EYjEN4hIAAAAAAAAAAAAAAAAAAAAAAAr9+Tw0W7aOPrb6l7cZqwzuzinKonLLSzXPPxyJ2IzhEovi14aCcdxTE97KKtxKrNyhSvCUr/l7gIZyk9ZPu4AQoDoN2L8KHdf5u5WVobQAAAAAAAAAAAAAAAAAAAAAAABpb5hejJdsf3IvbnFWVLkZpwp5vMhZjJK3b5BD2nG+mduHEJbEKiUJLPPt/lwhrSl4gRYtSZjbKInfDpdh93D4V6FJ5WicwnCQAAAAAAAAAAAAAAAAAAAAAABrbw91Lw9UTAoYLLxbz4XbdvMvXOZZ0RiCSXMqsxjJJ8b8MyR6p/ywHkuZAhnJKS4Nxb+TXDxNIn3WdUe/Ho6vZ42hFckvQxnlrEYSBIAAAAAAAAAAAAAAAAAAAAAAA194O1Kb5K/yzJjlE8KFyvnzdyUE6mVlFLv1YGChx/6JHriQmRRX/ROVceDTqU+sn/lfm0/oi8TmPxUmnE58nZU1ZLsS9DFsyAAAAAAAAAAAAAAAAAAAAAAAAINu91P4X6ExyieFBYlDGa5AKUmu1PVDBnxeYiRm2QlrTzk12JfO/wBi8cM5neXXmTUAAAAAAAAAAAAAAAAAAAAAAAAINuf4U/hfoTHKJ4c7Gd2opO7V7WeSReaZxMs4rjMQyKrsVPSwHlrk5kxDNDKMI9G33t/LCvVE53V6cQ6pGbV6AAAAAAAAAAAAAAAAAAAAAAAAa28fc1PhfoTTyirhztPVvjl5aGlXGGdM75lJJ+fEqsixAZtpahLy+RA8SeF8XJpLXRZvzwl/RnM+MuqjojJs9AAAAAAAAAAAAAAAAAAAAAAAANbePup9xNPKtXChv2eefHszL7SrvDFvsef8zI4Tlgm87Lyf2AjS17dQYgajbV/6mTEyjEJHJ6RfC3z1/nYW5U3judTS/Ku5ehi3ZgAAAAAAAAAAAAAAAAAAAAAAAGnvZ/gy8P3ImnlE8KS5OEPJAYqy4kiKpUitZExEomYRS2hcIyl5LzJ6fGVerwh5Gcm1eNl8WfoT7qPe8HY7O+pHuXoYtYSBIAAAAAAAAAAAAAAAAAAAAAAA0d8+6a5tet/oTTyirhz9Vx4K3j97F8eamfJE667fkTER3yiZmeIRRnfhJ+GXqTnHCMT3pKcexLtf/FyszleIx3MqsOUvLL+eBCUL77l6ceOGdczHEZdjsT/Dh8Mf2oynmWscJyEgAAAAAAAAAAAAAAAAAAAAAADQ3u+olzklx5PkWojMqVziFLOklq3flhlf0LdKOvya1SSWib+ZMUx4omufCUD2ppX9k/mjWLMTxVDCdTMc0T8k1Cq5WvFRXa2/RFKqaY2y1orrqxmnH4pnHPLPwK4jC3VPGGDhF6v/AGkxMR3omJnudTsPuofCvQyq5lpTxCchYAAAAAAAAAAAAAAAAAAAAAAAaG+dllUprC84yUu/Jp+pe3VFM7s7tM1Rsp1ZrPFfjZZr9KXM0nyZR6tPamuCl2ZtX8zSiInaVK5mN4VktspRUvayjiX9s72X37Dti3cnHs4nHo86blqM+1qjPqj2fekHlG8dPzPXmuSeZNemnGat/RW3q4icUzj171vs9SSzWaeqxRefhocUxTxL0qZqneN1rSoRqRSh+Z2v2c27mUxFO69M1VbLyEbJJaLL5GDqZAAAAAAAAAAAAAAAAAAAAAAAAACKts8ZLNePH5kxMwiYy57eXRiVT8tZ2vpJZd0sOp02dT7Puceo0k3Y5UlToJWbynSXOzqK/kd9PalON4l5tfY8zO2Pmt9i6J2owpzcLwlivGLd3e987Z2yOO5rJm5NdOd3fZ0MU2ot1Y2nLf2bo3TjK7lJvwivGxjVqKqow6KdNTTOVvRoRgrRVvr3mEt8JAkAAAAAAAAAAAAAAAAAAAAAAAAAAAAAAAAAAAAAAAAAAAAAAH//2Q=="/>
          <p:cNvSpPr>
            <a:spLocks noChangeAspect="1" noChangeArrowheads="1"/>
          </p:cNvSpPr>
          <p:nvPr/>
        </p:nvSpPr>
        <p:spPr bwMode="auto">
          <a:xfrm>
            <a:off x="163513" y="-144463"/>
            <a:ext cx="250825" cy="250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 eaLnBrk="0" hangingPunct="0"/>
            <a:endParaRPr lang="vi-VN">
              <a:latin typeface="Tahoma" pitchFamily="34" charset="0"/>
            </a:endParaRPr>
          </a:p>
        </p:txBody>
      </p:sp>
      <p:pic>
        <p:nvPicPr>
          <p:cNvPr id="7177" name="Picture 29" descr="http://melinhhypermarket.com.vn/Site/Upload/Product/223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1981200" y="1524000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0" name="Picture 30" descr="http://2.bp.blogspot.com/_TK938i2of7U/TGQB-2xYyvI/AAAAAAAACUI/9RR7SkH3wds/s1600/enxada.jpeg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1143000" y="3886200"/>
            <a:ext cx="1006475" cy="846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2" name="Picture 30" descr="http://2.bp.blogspot.com/_TK938i2of7U/TGQB-2xYyvI/AAAAAAAACUI/9RR7SkH3wds/s1600/enxada.jpeg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1127125" y="5706420"/>
            <a:ext cx="1006475" cy="846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3" name="Picture 30" descr="http://2.bp.blogspot.com/_TK938i2of7U/TGQB-2xYyvI/AAAAAAAACUI/9RR7SkH3wds/s1600/enxada.jpeg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2117725" y="5706420"/>
            <a:ext cx="1006475" cy="846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5" name="Picture 30" descr="http://2.bp.blogspot.com/_TK938i2of7U/TGQB-2xYyvI/AAAAAAAACUI/9RR7SkH3wds/s1600/enxada.jpeg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2117725" y="3886200"/>
            <a:ext cx="1006475" cy="846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4" descr="33f111005hanhdongkhoc.gif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5800" y="3709987"/>
            <a:ext cx="2806700" cy="314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14" descr="micro1"/>
          <p:cNvPicPr>
            <a:picLocks noChangeAspect="1" noChangeArrowheads="1"/>
          </p:cNvPicPr>
          <p:nvPr/>
        </p:nvPicPr>
        <p:blipFill>
          <a:blip r:embed="rId8" cstate="print"/>
          <a:stretch>
            <a:fillRect/>
          </a:stretch>
        </p:blipFill>
        <p:spPr bwMode="auto">
          <a:xfrm>
            <a:off x="5638800" y="3886200"/>
            <a:ext cx="993775" cy="99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14" descr="micro1"/>
          <p:cNvPicPr>
            <a:picLocks noChangeAspect="1" noChangeArrowheads="1"/>
          </p:cNvPicPr>
          <p:nvPr/>
        </p:nvPicPr>
        <p:blipFill>
          <a:blip r:embed="rId8" cstate="print"/>
          <a:stretch>
            <a:fillRect/>
          </a:stretch>
        </p:blipFill>
        <p:spPr bwMode="auto">
          <a:xfrm>
            <a:off x="5715000" y="5105400"/>
            <a:ext cx="993775" cy="99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14" descr="micro1"/>
          <p:cNvPicPr>
            <a:picLocks noChangeAspect="1" noChangeArrowheads="1"/>
          </p:cNvPicPr>
          <p:nvPr/>
        </p:nvPicPr>
        <p:blipFill>
          <a:blip r:embed="rId8" cstate="print"/>
          <a:stretch>
            <a:fillRect/>
          </a:stretch>
        </p:blipFill>
        <p:spPr bwMode="auto">
          <a:xfrm>
            <a:off x="6858000" y="5105400"/>
            <a:ext cx="993775" cy="99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14" descr="micro1"/>
          <p:cNvPicPr>
            <a:picLocks noChangeAspect="1" noChangeArrowheads="1"/>
          </p:cNvPicPr>
          <p:nvPr/>
        </p:nvPicPr>
        <p:blipFill>
          <a:blip r:embed="rId8" cstate="print"/>
          <a:stretch>
            <a:fillRect/>
          </a:stretch>
        </p:blipFill>
        <p:spPr bwMode="auto">
          <a:xfrm>
            <a:off x="6858000" y="3886200"/>
            <a:ext cx="993775" cy="99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5" descr="dan guitar(2) copy"/>
          <p:cNvPicPr>
            <a:picLocks noChangeAspect="1" noChangeArrowheads="1"/>
          </p:cNvPicPr>
          <p:nvPr/>
        </p:nvPicPr>
        <p:blipFill>
          <a:blip r:embed="rId9" cstate="print"/>
          <a:stretch>
            <a:fillRect/>
          </a:stretch>
        </p:blipFill>
        <p:spPr bwMode="auto">
          <a:xfrm>
            <a:off x="5562600" y="685800"/>
            <a:ext cx="1011238" cy="1011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5" descr="dan guitar(2) copy"/>
          <p:cNvPicPr>
            <a:picLocks noChangeAspect="1" noChangeArrowheads="1"/>
          </p:cNvPicPr>
          <p:nvPr/>
        </p:nvPicPr>
        <p:blipFill>
          <a:blip r:embed="rId9" cstate="print"/>
          <a:stretch>
            <a:fillRect/>
          </a:stretch>
        </p:blipFill>
        <p:spPr bwMode="auto">
          <a:xfrm>
            <a:off x="6172200" y="1828800"/>
            <a:ext cx="1011238" cy="1011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5" descr="dan guitar(2) copy"/>
          <p:cNvPicPr>
            <a:picLocks noChangeAspect="1" noChangeArrowheads="1"/>
          </p:cNvPicPr>
          <p:nvPr/>
        </p:nvPicPr>
        <p:blipFill>
          <a:blip r:embed="rId9" cstate="print"/>
          <a:stretch>
            <a:fillRect/>
          </a:stretch>
        </p:blipFill>
        <p:spPr bwMode="auto">
          <a:xfrm>
            <a:off x="6781800" y="685800"/>
            <a:ext cx="1011238" cy="1011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27" descr="33f111005hanhdongkhoc.gif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181600" y="3709987"/>
            <a:ext cx="2806700" cy="314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28" descr="33f111005hanhdongkhoc.gif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410200" y="0"/>
            <a:ext cx="2806700" cy="314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Picture 30" descr="http://2.bp.blogspot.com/_TK938i2of7U/TGQB-2xYyvI/AAAAAAAACUI/9RR7SkH3wds/s1600/enxada.jpeg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1676400" y="4792020"/>
            <a:ext cx="1006475" cy="846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" name="Picture 20" descr="C:\Documents and Settings\Windows XP\My Documents\Downloads\ONG 4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57200" y="762000"/>
            <a:ext cx="609600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" name="Picture 20" descr="C:\Documents and Settings\Windows XP\My Documents\Downloads\ONG 4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09600" y="1905000"/>
            <a:ext cx="762000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" name="Picture 20" descr="C:\Documents and Settings\Windows XP\My Documents\Downloads\ONG 4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295400" y="609600"/>
            <a:ext cx="609600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" name="Picture 20" descr="C:\Documents and Settings\Windows XP\My Documents\Downloads\ONG 4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447800" y="1752600"/>
            <a:ext cx="685800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" name="Picture 20" descr="C:\Documents and Settings\Windows XP\My Documents\Downloads\ONG 4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286000" y="1676400"/>
            <a:ext cx="609600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" name="Picture 20" descr="C:\Documents and Settings\Windows XP\My Documents\Downloads\ONG 4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133600" y="381000"/>
            <a:ext cx="685800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" name="Picture 20" descr="C:\Documents and Settings\Windows XP\My Documents\Downloads\ONG 4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895600" y="838200"/>
            <a:ext cx="685800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7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/>
                                        <p:tgtEl>
                                          <p:spTgt spid="7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500"/>
                                        <p:tgtEl>
                                          <p:spTgt spid="7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7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6" dur="2000"/>
                                        <p:tgtEl>
                                          <p:spTgt spid="47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1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4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7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0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3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6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9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81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3" presetID="2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2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1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/>
                                        <p:tgtEl>
                                          <p:spTgt spid="7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1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2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/>
                                        <p:tgtEl>
                                          <p:spTgt spid="7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2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/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2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5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97"/>
                  </p:tgtEl>
                </p:cond>
              </p:nextCondLst>
            </p:seq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71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>
                      <p:stCondLst>
                        <p:cond delay="0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35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9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0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1" dur="10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83237E-6 L -0.11666 -0.13873 " pathEditMode="fixed" rAng="0" ptsTypes="AA">
                                      <p:cBhvr>
                                        <p:cTn id="165" dur="500" fill="hold"/>
                                        <p:tgtEl>
                                          <p:spTgt spid="472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" y="-6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70"/>
                  </p:tgtEl>
                </p:cond>
              </p:nextCondLst>
            </p:seq>
            <p:seq concurrent="1" nextAc="seek">
              <p:cTn id="16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7" fill="hold">
                      <p:stCondLst>
                        <p:cond delay="0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2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0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1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9" presetID="2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1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2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0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1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2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0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1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11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2" fill="hold">
                      <p:stCondLst>
                        <p:cond delay="0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2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5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6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4" presetID="2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5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6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4" presetID="2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5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6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2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5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6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9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2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4" presetID="2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5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6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9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1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  <p:bldLst>
      <p:bldP spid="31" grpId="0" animBg="1"/>
      <p:bldP spid="31" grpId="1" animBg="1"/>
      <p:bldP spid="30" grpId="0" animBg="1"/>
      <p:bldP spid="30" grpId="1" animBg="1"/>
      <p:bldP spid="7170" grpId="0" animBg="1"/>
      <p:bldP spid="7170" grpId="1" animBg="1"/>
      <p:bldP spid="8197" grpId="0" animBg="1"/>
      <p:bldP spid="8197" grpId="1" animBg="1"/>
      <p:bldP spid="47229" grpId="0" animBg="1"/>
      <p:bldP spid="47229" grpId="1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AutoShape 117"/>
          <p:cNvSpPr>
            <a:spLocks noChangeArrowheads="1"/>
          </p:cNvSpPr>
          <p:nvPr/>
        </p:nvSpPr>
        <p:spPr bwMode="auto">
          <a:xfrm>
            <a:off x="0" y="0"/>
            <a:ext cx="4876800" cy="3733800"/>
          </a:xfrm>
          <a:prstGeom prst="star32">
            <a:avLst>
              <a:gd name="adj" fmla="val 47542"/>
            </a:avLst>
          </a:prstGeom>
          <a:solidFill>
            <a:schemeClr val="accent3">
              <a:lumMod val="60000"/>
              <a:lumOff val="40000"/>
            </a:schemeClr>
          </a:solidFill>
          <a:ln w="76200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 eaLnBrk="0" hangingPunct="0">
              <a:defRPr/>
            </a:pPr>
            <a:endParaRPr lang="vi-VN">
              <a:latin typeface="Tahoma" pitchFamily="34" charset="0"/>
            </a:endParaRPr>
          </a:p>
        </p:txBody>
      </p:sp>
      <p:sp>
        <p:nvSpPr>
          <p:cNvPr id="8195" name="AutoShape 118"/>
          <p:cNvSpPr>
            <a:spLocks noChangeArrowheads="1"/>
          </p:cNvSpPr>
          <p:nvPr/>
        </p:nvSpPr>
        <p:spPr bwMode="auto">
          <a:xfrm>
            <a:off x="3505200" y="3124200"/>
            <a:ext cx="5334000" cy="3733800"/>
          </a:xfrm>
          <a:prstGeom prst="star32">
            <a:avLst>
              <a:gd name="adj" fmla="val 47542"/>
            </a:avLst>
          </a:prstGeom>
          <a:solidFill>
            <a:srgbClr val="FF99FF"/>
          </a:solidFill>
          <a:ln w="76200">
            <a:solidFill>
              <a:srgbClr val="FF0066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 eaLnBrk="0" hangingPunct="0"/>
            <a:endParaRPr lang="vi-VN">
              <a:latin typeface="Tahoma" pitchFamily="34" charset="0"/>
            </a:endParaRPr>
          </a:p>
        </p:txBody>
      </p:sp>
      <p:grpSp>
        <p:nvGrpSpPr>
          <p:cNvPr id="2" name="Group 163"/>
          <p:cNvGrpSpPr>
            <a:grpSpLocks/>
          </p:cNvGrpSpPr>
          <p:nvPr/>
        </p:nvGrpSpPr>
        <p:grpSpPr bwMode="auto">
          <a:xfrm>
            <a:off x="6247345" y="534988"/>
            <a:ext cx="989542" cy="1323494"/>
            <a:chOff x="4646" y="492"/>
            <a:chExt cx="374" cy="487"/>
          </a:xfrm>
        </p:grpSpPr>
        <p:sp>
          <p:nvSpPr>
            <p:cNvPr id="3" name="AutoShape 134"/>
            <p:cNvSpPr>
              <a:spLocks noChangeArrowheads="1"/>
            </p:cNvSpPr>
            <p:nvPr/>
          </p:nvSpPr>
          <p:spPr bwMode="auto">
            <a:xfrm>
              <a:off x="4646" y="528"/>
              <a:ext cx="374" cy="384"/>
            </a:xfrm>
            <a:prstGeom prst="wedgeRoundRectCallout">
              <a:avLst>
                <a:gd name="adj1" fmla="val -35588"/>
                <a:gd name="adj2" fmla="val 54690"/>
                <a:gd name="adj3" fmla="val 16667"/>
              </a:avLst>
            </a:prstGeom>
            <a:solidFill>
              <a:srgbClr val="FF0000"/>
            </a:solidFill>
            <a:ln w="57150">
              <a:solidFill>
                <a:schemeClr val="accent1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vi-VN">
                <a:latin typeface="Tahoma" pitchFamily="34" charset="0"/>
              </a:endParaRPr>
            </a:p>
          </p:txBody>
        </p:sp>
        <p:sp>
          <p:nvSpPr>
            <p:cNvPr id="9233" name="Text Box 135"/>
            <p:cNvSpPr txBox="1">
              <a:spLocks noChangeArrowheads="1"/>
            </p:cNvSpPr>
            <p:nvPr/>
          </p:nvSpPr>
          <p:spPr bwMode="auto">
            <a:xfrm>
              <a:off x="4693" y="492"/>
              <a:ext cx="285" cy="4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8000" b="1" dirty="0" smtClean="0">
                  <a:solidFill>
                    <a:srgbClr val="FFFF00"/>
                  </a:solidFill>
                  <a:latin typeface=".VnAvant" pitchFamily="34" charset="0"/>
                </a:rPr>
                <a:t>7</a:t>
              </a:r>
              <a:endParaRPr lang="en-US" sz="3600" b="1" dirty="0">
                <a:solidFill>
                  <a:srgbClr val="FFFF00"/>
                </a:solidFill>
                <a:latin typeface=".VnAvant" pitchFamily="34" charset="0"/>
              </a:endParaRPr>
            </a:p>
          </p:txBody>
        </p:sp>
      </p:grpSp>
      <p:sp>
        <p:nvSpPr>
          <p:cNvPr id="9221" name="AutoShape 42" descr="data:image/jpeg;base64,/9j/4AAQSkZJRgABAQAAAQABAAD/2wCEAAkGBxQSEhUUExQUFRUXGBcYGBcYGBcXHBcXHBcXFxcYFxgYHCggGBolHBcUITEhJSksLi4uFx8zODMsNygtLiwBCgoKDg0OGhAQGiwkHBwsLCwsLCwsLCwsLCwsLCwsLCwsLCwsLCwsLCwsLCwsLCwsLCwsLCwsLCwsLCwsLCwsLP/AABEIARsAsgMBIgACEQEDEQH/xAAcAAABBQEBAQAAAAAAAAAAAAAAAQIDBAcFBgj/xABBEAABAwIBCQUFBQYGAwAAAAABAAIDBBEhBQYHEjFBUWFxE4GRobEiQmKywTJScoLRFCMkkqLxQ1Njc8LwFRYz/8QAGgEAAwEBAQEAAAAAAAAAAAAAAAECAwQFBv/EACgRAQEAAgICAgECBwEAAAAAAAABAhEDMQQhEkFRMmETFCJxgZHxBf/aAAwDAQACEQMRAD8A3FCEIAQheZzpz2pqEEOdryf5bSL/AJj7qA9MuNljOmkpb9tOwOHug6zv5RiFiecmkqrqSWtf2Mf3WXGHxO2leIlqCTiblaTD8qmLbsqaYYW3EEL5DxeQweAufReWr9LlY++p2UY4Bt/NxWb9rdIXp/GK1HrKjP6vkONTIPwkN+UKhLnDVOxdPO7rI/8AVcmnaTgBddrJuQJZTYC1+KV5MMe2vHw5Z/piD/zE3+bJ/O79VK3OCobsnmHSR4+q68OZjyMTaysf+jEgDW/7wWf8zg3/AJPP9nMp89q5hwqpe92t81126PStXM+0Y5B8Tdve2yoVWY72i7XXC5FXm1O1ocGEjiMf7Jzm47dIy8XOTevTTcmaYWHCenLecbr/ANLreq9lkjPWiqbak7Q4+6/2D57V8yyFzTZwQ2Y8Vp8ZenNcNProFKvmfIGfFXR27OUlv3He03w3dy1PNfStTz2ZUAQP+9tYT12t7/FRcbEXGxoqEyKUOAc0hzTiCDcEcQRtT1JBCEIAQhCAEIWeaVc8f2Zn7NE60r23eR7jDu5E49ycmwpaRdI3Za1PSOGtsfIN3FrOfNYvV1bnkueSSTckm/qmVM5cccVVe5aySNJNCSQlNJRrKGR90CpWEnALrZJyU+U2a0m20jcqNDH7N1t+jvIepRNeLa8ntXPC+Hooy3osbPlN9PO5BzZYGgm2y/6rpV1UyOzYxZzd/BeploQ4G7ARvLfA+a41Xmpr4xPN7X1XLzOXj5LPXuvovH8jh3/X6n4+v8uAyudrYuNicRy3rqPfHIS5jy0g3scLrPsu5xdi90YF3NJB6rjDO+XcAPFZcXBzWe5/ttz+b4uOXrL3PxG3TxCQWN23G0bLqo5zoWbQ9gNiN4us7yLpDcw2eMOWPkvW0mXxI0OAD2n+9lryS4TeU0x4Pjy+sLLPx9nZRyRTVLHFoDX8OfBZ5lvIz6d2INjiFoVRUxkXYC14KsmgbVwuL8bXHMb7o4fIsuofleHjcPlfX9+/+MfE98LJQ5S5YoDFI5vA+PAqkCvUxy3Nvn8pccrL3Hss0M+amhcA12vFvide3d908wt5zVzqp6+PWhd7QtrxnBzCeI3jmF8riRdHI2V5aaVssLyx7TtG8cCN4PBO4yosfWaF5fMTPGPKMNxZszLCSPh8TeLSvULJAQhCAq5UrmwQyTP+zG1zjzsL2HM7F8vZfyo+omfK8+08lx5cAOmxbfpmrzHQag/xXtb3C7j6BfP0rlphF4o74KC6lc9Q8VRmO4qKQ2ClcVBMEqVdag/+Q719BZg1YkybARiWtLCPiaSP0PevnzJf2dXjs6rQdGGdIppTTzG0Uhwcfcfa2PI2t4JM76rUsnQnWJALCNo2gldd0QN7AA2IB6hROcAL+ajp5SAS7fsSxwPPmtr5Qy3C9lRM2QEPEjtYHbe5VJfS2duZVNlAgyN1JbYSN2nrxXh5dCZ1vZqcObRf1T0UzlZDdaLo8ybO+GSQNJjJFuovew/7sXrMl6FYmOBllc+27YPJaVk7JTIIhFEA1oHDks+XjmeNxro8bybw8kzn0yV7C04gjqLL0Gal7Sd2C9jJkrWwe1rhxsqDchNAeWkx28Ni87Dw8sMvlK93l/8AV4+bjuFmtsWz6AMxI4ehNl5AFehzynHbPANw02BB247V5xpXocGNxwkvbxvKzxz5sssek21SNKhaU5q3YO5m5l2WjnZPEbOaRcXwe33mu4gj9V9PZByvHVwRzxH2Xi9t4OwtPMG4XySw4rV9B+cXZzupHn2JbvjudkgGIHVo/pU5TZWNvQhCzQyrTxIezpm85D5NH1WKT8VtenFtxByDz5tWNzMFvRbY9NMelU7E2ykazFMkFkzqKRqilarDmC1wmubdLRaFDJhbguxG4SDbZ/quEPZcrsb74gpIsaNmnn9JSgQVIL4hg0+80cOYWn0GVoKpodFK02sdouOoXz5T5Qw1XgOHNSsma060MjmHkbf3RtFx2+jezIu7aVXjYS4bdt+9YpR5+VsP+KHgfeH1C68GlecfajjPROZIuDW31RvwGy/NXGOwxWLT6UpDiImjv3rl5Q0m1TwQHNb0H6pWw5jW45QytDC0uke0AcSFkmfekjtGuigwbiC7jxss5ynnBJMbve5x5n0XHklLtqlciSpqC8oaVHGFKAnFyHt2p98U1gTrJqO2LoZFrzBNFK02Mb2vHcR9Fz3FPamb7Apqlr2NeDg5ocOhFx6oWSZEzvlZTwN26sUbb24MAQs/jWenS0w4vgHwv9QserorG3BbFpgHtwH4XDxIWX11NrC+8ei1wm8WuE3Hny3YkKtyQ71A+Oyo7NK7RtSObhdTtaEwttsSJA8KINc03CuYHkgNslYLijZUjfgUpdzSStB2ix3FVxCdxU2IuKRzlG55RJTvtyULmO3hTovjQ+TmVG5yd2TkNhKBpEnNZdTNYAnNYmeiNanAJbIBVHouxOamlLyRozilYcUhC62amTzUVcEVvtyMB6awv5XQTb8h5lg00BcbExR3HPUF0LQ2tsABsGCFlus9sx0wv9qIbiw/Ms0glv1HmtF0xH97EP8ATPzFZhexut+Ppvx9LFRSXxHguY+Pl1C7VNMHcinVFIHdVpprrbzjo+V1HqLrSUpG3EcQq3Y2x81Ok/FRey25Ma0f3V97FC6Mb0DSu5my6e6IcO8J0kdsEwNI3pFpBKDuvZRG/NWXsJUMrCFNJCWJAEoBSWSSAmpbJxCRGhqdZKCm6ycAQSkQWoBWrStCWTO0rxIRcRMc78xGqPU+Cz2Bi3LQVk/VgnmPvPDB0aLn5gleivTUUIQsmbKdLwvPH/t/8nLM33JWl6WMaln+2PVyzmeKxuNi6MP0ujDo1rbFXIpiLb/ooGKUYLRrE2tfkVVnhaeR8ircZBwKa+Dgg3KdDY4KN0Z4LpPpCFTkicEWFYoSjHEKMkK3KHWxCqyYblJVCSonuv3KRyhe1KoqNzkwFPcFHqqU0l0oCRKAkRCgFO1UlkEASnNakBT27UBPCLr6Y0bUHY5OgbvcC89XG48reC+cclUxfJGwbXOa0dSQPqvq+kgEbGMGxrQ3wFlOfWk5JkIQs0Ml0qu/im/gb6leIfFdey0pu/jR+Bq8kCunj6dHH0pahBU8TxgrD47qDUsfqtGqxG3kjUREUGUHqg0b4zxVWaIq4SoJUG5soIVSbaunMxc+dilNU5VXtzVmVihkislamq5akBTgN6Yp7QS6S6UptlKTklk5CARSN2phT2IJ7PRdk7tsowC1wx3aH8mI/q1V9IrGdA9DeWeY+61rR1cSfRq2ZZ532jK+whCFKWN6VxesPJjPReUpJLt5r1mkvGuePgZ6LxMQLXLpw6dHH06OrdIQnsN0mtitGxjWW32TXi+KWYi/BVu0skDu07kwFMNVxCa+QO2ICKcqlKcCFbc26qT+iRVVlCrkXUz3Ku92KVTSPwULk9xTT1UooCSyUJEkgpLJNZAU0HXUsIUTVPGNic9lH0HoXyf2eT9cjGWRzvyizB6E9696uXmxQ9hSQRfdjaD1tc+ZK6iyvbKhCEJBi2kyS1e4/C0eS8zNHcXXotJ4vWydG+gXnqN9xY7R6Lpw6dGHQpX2wKsloUU8G8JYn+StrEdQqbzbFW5FVkQapK5VXngrEuKpvSKo3zOG9QvqXJX3UYISTTXTFMc9KXKJylGyuekukKQpFsXSuGCRLZBEJStQQkBSBwXezOyd+0VcEW3WkZf8IN3eQK4UY3laXoRydr1xkOyKNxHU2aPUo36K9N7QhCxZBCEIDE9I+NZKeBHyheUZy2r1ufQvWT/it5BeUDbGy6sOnTj0vQTXwOB9U4txVRrbqcXOCppKldGHDgVRrISBfzVgktxR+2A4HYg3FlCpyrt1NK132TYrl1NM5pxF0qVjnSBQyFWZFWcFNRTbhMKc5RkKUUIsEtkFIjbIRdAagGjFPDUX4JWhAOYLrdNBOT9WCeY++9rB0YCT5u8liELV9MaNqDscnU4tYubrn8x1vSynLpGT06EIWaAhCEBiWeD7104+L6BcSogviNq6eeZtWzH4z6qpGurHp1YdKMbfFWoyLIfDbFNAIVrkS9lcKtJSgjgrjJLjFRvBukblTUpA9kqs6SRvNdWQbVSmIRoORUuJ2tVKRvVdaUb1TmYpsTYoOCjVl7CoHBTpnYjRqpwalspIwoAT7pAgiaqe0JLpWo2F3JdMZJWRja9zWjqSB9V9Y0sIYxrBsa0NHQCw9F86aKqHtsowAi+oXSHo0fqQvpBRnWeQQhChIQhCAwnO0a1VUW3SP9Vz6OS4tvXRzgf/ABtQOMj/AJiuY5ha64XVj06sOlxqiKka+4UcjcFTQA32Jhdiqzn9yUV1toRsCZUJhirz52nYQqU10BTnO9VJTfEqzMdoVRx8lKaiLgonjelvtUbkkmlqQpQ5ISkkgCEhSEpEUpzUxqkZwU0q1rQJk+8tRP8AdY2MdXO1neTG+K2heD0L5P7LJweRYyve/qAdUfKV7xZ5dsr2EIQkQQhCAwPOgfxUx/1Hn+opkRD2qXOIXmkP+o/5iqMDiF149OvDpLbVNinkqyCHBJ2aa3LkYqVQF1KhpG0LmznilSc6RQmocMblWZWqjKkVI+rJOKgfPySlyhIxKVTaTWSayaQkup2jZUhS2SEJEQlCUJCEAoUsbcbDE8FGMF6HMXJ5nrqePjI0no32j5BIPpDNmgFPSQQj3ImNPXVGt53XTQhZMQhCEAIQhAYTlJv76Zp3SPH9RXPLLFejz3pOxr5OElnjv2+YK5MkWsOa68enXh7iONuCe+4UUeBsVbY+6a1Yzi1nYqpU0gdiwrozUgK509GR9koDi1ERF7hUJF3ahzwLEXXKnYDuISJzZFGVZmjVZynSNIz4IsnOdySXSqaRIlARZLREsg8k7USgJAMYtL0H5P1610pGEUZP5nENHlrrNwty0FUGrSSzf5klh0YLepKWXScummIQhZMghCEAIQhAeO0lZFM0AmYLvhuTbez3vCwPis6p3XF1urhfA7Fk2duQDRy6zB+4ebt+E72H6Lbjy+m3Fl9OJIwXUZbbZipTiFWlk1Vs6EglKje5RCp4pXjHagK8pVCYq3MVQnIQFKZg5KlJGrcx3KtMN6lNVSE1SOSWSRTEWTtVKSkRiCUqZZIk1PE57msYNZziGtHEk2A8bL6mzUyOKOkhpx7jfaPF59p573ErJ9CmaRkl/bpW+xGSIQfektZz+YaCQOfRbcs8r9M8r9BCEKEBCEIAQhCAFXr6Nk0bo5GhzXCxH1HA81YQgMkzjzekpHfeiP2X/wDF3A+q87UreZ4WvaWvAc0ixBxBWfZzZkObd9P7bdup7zen3h59VvhyfVdGHLv1WcyBVHzkb10KiMtvfC11zahatjHVhN7qq+pCbKqUrUtltNJKCoJHqFyS6W07BSFJdIQpTSkppKW6btSSLL0+YGZkmUprYtgYR2r+W3Ub8RHgDfr0cxdHE1cWyS3ip8CXEe0/kwH5tnVb7knJkVNE2GFgYxowA8yeJPFRllpFyS0NGyGNkUbQxjAGtaMAANinQhZswhCEAIQhACEIQAhCEAIQhAcbLmbUFUPbbZ3322B7+Pes4y/o3nZcw2lHLB38p+hWwIVTOxeOdj5gyjRPiJEjHNPBzSD4Fc1y+q6mlZILPY144OAPqvN5SzIoH3Jpo7/DrN+UhafxWn8X9nzg8KEtWn5x5r0sRIZFYfjkPq5cKmyNCTYs3/ed+qfylHyleOuljicTZoJK3PNrMage0OdThx5ukPkXWXucnZCpoAOygiZbeGi/jtU3NNzfP2b+jytqiD2To2H3njVHdfE9wWq5q6L6als+X9/IOIswHk3f1PgveoUXO1FytIBbAJUIUpCEIQAhCEAIQhACEIQH/9k="/>
          <p:cNvSpPr>
            <a:spLocks noChangeAspect="1" noChangeArrowheads="1"/>
          </p:cNvSpPr>
          <p:nvPr/>
        </p:nvSpPr>
        <p:spPr bwMode="auto">
          <a:xfrm>
            <a:off x="163513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 eaLnBrk="0" hangingPunct="0"/>
            <a:endParaRPr lang="vi-VN">
              <a:latin typeface="Tahoma" pitchFamily="34" charset="0"/>
            </a:endParaRPr>
          </a:p>
        </p:txBody>
      </p:sp>
      <p:sp>
        <p:nvSpPr>
          <p:cNvPr id="9222" name="AutoShape 44" descr="data:image/jpeg;base64,/9j/4AAQSkZJRgABAQAAAQABAAD/2wCEAAkGBxQSEhUUExQUFRUXGBcYGBcYGBcXHBcXHBcXFxcYFxgYHCggGBolHBcUITEhJSksLi4uFx8zODMsNygtLiwBCgoKDg0OGhAQGiwkHBwsLCwsLCwsLCwsLCwsLCwsLCwsLCwsLCwsLCwsLCwsLCwsLCwsLCwsLCwsLCwsLCwsLP/AABEIARsAsgMBIgACEQEDEQH/xAAcAAABBQEBAQAAAAAAAAAAAAAAAQIDBAcFBgj/xABBEAABAwIBCQUFBQYGAwAAAAABAAIDBBEhBQYHEjFBUWFxE4GRobEiQmKywTJScoLRFCMkkqLxQ1Njc8LwFRYz/8QAGgEAAwEBAQEAAAAAAAAAAAAAAAECAwQFBv/EACgRAQEAAgICAgECBwEAAAAAAAABAhEDMQQhEkFRMmETFCJxgZHxBf/aAAwDAQACEQMRAD8A3FCEIAQheZzpz2pqEEOdryf5bSL/AJj7qA9MuNljOmkpb9tOwOHug6zv5RiFiecmkqrqSWtf2Mf3WXGHxO2leIlqCTiblaTD8qmLbsqaYYW3EEL5DxeQweAufReWr9LlY++p2UY4Bt/NxWb9rdIXp/GK1HrKjP6vkONTIPwkN+UKhLnDVOxdPO7rI/8AVcmnaTgBddrJuQJZTYC1+KV5MMe2vHw5Z/piD/zE3+bJ/O79VK3OCobsnmHSR4+q68OZjyMTaysf+jEgDW/7wWf8zg3/AJPP9nMp89q5hwqpe92t81126PStXM+0Y5B8Tdve2yoVWY72i7XXC5FXm1O1ocGEjiMf7Jzm47dIy8XOTevTTcmaYWHCenLecbr/ANLreq9lkjPWiqbak7Q4+6/2D57V8yyFzTZwQ2Y8Vp8ZenNcNProFKvmfIGfFXR27OUlv3He03w3dy1PNfStTz2ZUAQP+9tYT12t7/FRcbEXGxoqEyKUOAc0hzTiCDcEcQRtT1JBCEIAQhCAEIWeaVc8f2Zn7NE60r23eR7jDu5E49ycmwpaRdI3Za1PSOGtsfIN3FrOfNYvV1bnkueSSTckm/qmVM5cccVVe5aySNJNCSQlNJRrKGR90CpWEnALrZJyU+U2a0m20jcqNDH7N1t+jvIepRNeLa8ntXPC+Hooy3osbPlN9PO5BzZYGgm2y/6rpV1UyOzYxZzd/BeploQ4G7ARvLfA+a41Xmpr4xPN7X1XLzOXj5LPXuvovH8jh3/X6n4+v8uAyudrYuNicRy3rqPfHIS5jy0g3scLrPsu5xdi90YF3NJB6rjDO+XcAPFZcXBzWe5/ttz+b4uOXrL3PxG3TxCQWN23G0bLqo5zoWbQ9gNiN4us7yLpDcw2eMOWPkvW0mXxI0OAD2n+9lryS4TeU0x4Pjy+sLLPx9nZRyRTVLHFoDX8OfBZ5lvIz6d2INjiFoVRUxkXYC14KsmgbVwuL8bXHMb7o4fIsuofleHjcPlfX9+/+MfE98LJQ5S5YoDFI5vA+PAqkCvUxy3Nvn8pccrL3Hss0M+amhcA12vFvide3d908wt5zVzqp6+PWhd7QtrxnBzCeI3jmF8riRdHI2V5aaVssLyx7TtG8cCN4PBO4yosfWaF5fMTPGPKMNxZszLCSPh8TeLSvULJAQhCAq5UrmwQyTP+zG1zjzsL2HM7F8vZfyo+omfK8+08lx5cAOmxbfpmrzHQag/xXtb3C7j6BfP0rlphF4o74KC6lc9Q8VRmO4qKQ2ClcVBMEqVdag/+Q719BZg1YkybARiWtLCPiaSP0PevnzJf2dXjs6rQdGGdIppTTzG0Uhwcfcfa2PI2t4JM76rUsnQnWJALCNo2gldd0QN7AA2IB6hROcAL+ajp5SAS7fsSxwPPmtr5Qy3C9lRM2QEPEjtYHbe5VJfS2duZVNlAgyN1JbYSN2nrxXh5dCZ1vZqcObRf1T0UzlZDdaLo8ybO+GSQNJjJFuovew/7sXrMl6FYmOBllc+27YPJaVk7JTIIhFEA1oHDks+XjmeNxro8bybw8kzn0yV7C04gjqLL0Gal7Sd2C9jJkrWwe1rhxsqDchNAeWkx28Ni87Dw8sMvlK93l/8AV4+bjuFmtsWz6AMxI4ehNl5AFehzynHbPANw02BB247V5xpXocGNxwkvbxvKzxz5sssek21SNKhaU5q3YO5m5l2WjnZPEbOaRcXwe33mu4gj9V9PZByvHVwRzxH2Xi9t4OwtPMG4XySw4rV9B+cXZzupHn2JbvjudkgGIHVo/pU5TZWNvQhCzQyrTxIezpm85D5NH1WKT8VtenFtxByDz5tWNzMFvRbY9NMelU7E2ykazFMkFkzqKRqilarDmC1wmubdLRaFDJhbguxG4SDbZ/quEPZcrsb74gpIsaNmnn9JSgQVIL4hg0+80cOYWn0GVoKpodFK02sdouOoXz5T5Qw1XgOHNSsma060MjmHkbf3RtFx2+jezIu7aVXjYS4bdt+9YpR5+VsP+KHgfeH1C68GlecfajjPROZIuDW31RvwGy/NXGOwxWLT6UpDiImjv3rl5Q0m1TwQHNb0H6pWw5jW45QytDC0uke0AcSFkmfekjtGuigwbiC7jxss5ynnBJMbve5x5n0XHklLtqlciSpqC8oaVHGFKAnFyHt2p98U1gTrJqO2LoZFrzBNFK02Mb2vHcR9Fz3FPamb7Apqlr2NeDg5ocOhFx6oWSZEzvlZTwN26sUbb24MAQs/jWenS0w4vgHwv9QserorG3BbFpgHtwH4XDxIWX11NrC+8ei1wm8WuE3Hny3YkKtyQ71A+Oyo7NK7RtSObhdTtaEwttsSJA8KINc03CuYHkgNslYLijZUjfgUpdzSStB2ix3FVxCdxU2IuKRzlG55RJTvtyULmO3hTovjQ+TmVG5yd2TkNhKBpEnNZdTNYAnNYmeiNanAJbIBVHouxOamlLyRozilYcUhC62amTzUVcEVvtyMB6awv5XQTb8h5lg00BcbExR3HPUF0LQ2tsABsGCFlus9sx0wv9qIbiw/Ms0glv1HmtF0xH97EP8ATPzFZhexut+Ppvx9LFRSXxHguY+Pl1C7VNMHcinVFIHdVpprrbzjo+V1HqLrSUpG3EcQq3Y2x81Ok/FRey25Ma0f3V97FC6Mb0DSu5my6e6IcO8J0kdsEwNI3pFpBKDuvZRG/NWXsJUMrCFNJCWJAEoBSWSSAmpbJxCRGhqdZKCm6ycAQSkQWoBWrStCWTO0rxIRcRMc78xGqPU+Cz2Bi3LQVk/VgnmPvPDB0aLn5gleivTUUIQsmbKdLwvPH/t/8nLM33JWl6WMaln+2PVyzmeKxuNi6MP0ujDo1rbFXIpiLb/ooGKUYLRrE2tfkVVnhaeR8ircZBwKa+Dgg3KdDY4KN0Z4LpPpCFTkicEWFYoSjHEKMkK3KHWxCqyYblJVCSonuv3KRyhe1KoqNzkwFPcFHqqU0l0oCRKAkRCgFO1UlkEASnNakBT27UBPCLr6Y0bUHY5OgbvcC89XG48reC+cclUxfJGwbXOa0dSQPqvq+kgEbGMGxrQ3wFlOfWk5JkIQs0Ml0qu/im/gb6leIfFdey0pu/jR+Bq8kCunj6dHH0pahBU8TxgrD47qDUsfqtGqxG3kjUREUGUHqg0b4zxVWaIq4SoJUG5soIVSbaunMxc+dilNU5VXtzVmVihkislamq5akBTgN6Yp7QS6S6UptlKTklk5CARSN2phT2IJ7PRdk7tsowC1wx3aH8mI/q1V9IrGdA9DeWeY+61rR1cSfRq2ZZ532jK+whCFKWN6VxesPJjPReUpJLt5r1mkvGuePgZ6LxMQLXLpw6dHH06OrdIQnsN0mtitGxjWW32TXi+KWYi/BVu0skDu07kwFMNVxCa+QO2ICKcqlKcCFbc26qT+iRVVlCrkXUz3Ku92KVTSPwULk9xTT1UooCSyUJEkgpLJNZAU0HXUsIUTVPGNic9lH0HoXyf2eT9cjGWRzvyizB6E9696uXmxQ9hSQRfdjaD1tc+ZK6iyvbKhCEJBi2kyS1e4/C0eS8zNHcXXotJ4vWydG+gXnqN9xY7R6Lpw6dGHQpX2wKsloUU8G8JYn+StrEdQqbzbFW5FVkQapK5VXngrEuKpvSKo3zOG9QvqXJX3UYISTTXTFMc9KXKJylGyuekukKQpFsXSuGCRLZBEJStQQkBSBwXezOyd+0VcEW3WkZf8IN3eQK4UY3laXoRydr1xkOyKNxHU2aPUo36K9N7QhCxZBCEIDE9I+NZKeBHyheUZy2r1ufQvWT/it5BeUDbGy6sOnTj0vQTXwOB9U4txVRrbqcXOCppKldGHDgVRrISBfzVgktxR+2A4HYg3FlCpyrt1NK132TYrl1NM5pxF0qVjnSBQyFWZFWcFNRTbhMKc5RkKUUIsEtkFIjbIRdAagGjFPDUX4JWhAOYLrdNBOT9WCeY++9rB0YCT5u8liELV9MaNqDscnU4tYubrn8x1vSynLpGT06EIWaAhCEBiWeD7104+L6BcSogviNq6eeZtWzH4z6qpGurHp1YdKMbfFWoyLIfDbFNAIVrkS9lcKtJSgjgrjJLjFRvBukblTUpA9kqs6SRvNdWQbVSmIRoORUuJ2tVKRvVdaUb1TmYpsTYoOCjVl7CoHBTpnYjRqpwalspIwoAT7pAgiaqe0JLpWo2F3JdMZJWRja9zWjqSB9V9Y0sIYxrBsa0NHQCw9F86aKqHtsowAi+oXSHo0fqQvpBRnWeQQhChIQhCAwnO0a1VUW3SP9Vz6OS4tvXRzgf/ABtQOMj/AJiuY5ha64XVj06sOlxqiKka+4UcjcFTQA32Jhdiqzn9yUV1toRsCZUJhirz52nYQqU10BTnO9VJTfEqzMdoVRx8lKaiLgonjelvtUbkkmlqQpQ5ISkkgCEhSEpEUpzUxqkZwU0q1rQJk+8tRP8AdY2MdXO1neTG+K2heD0L5P7LJweRYyve/qAdUfKV7xZ5dsr2EIQkQQhCAwPOgfxUx/1Hn+opkRD2qXOIXmkP+o/5iqMDiF149OvDpLbVNinkqyCHBJ2aa3LkYqVQF1KhpG0LmznilSc6RQmocMblWZWqjKkVI+rJOKgfPySlyhIxKVTaTWSayaQkup2jZUhS2SEJEQlCUJCEAoUsbcbDE8FGMF6HMXJ5nrqePjI0no32j5BIPpDNmgFPSQQj3ImNPXVGt53XTQhZMQhCEAIQhAYTlJv76Zp3SPH9RXPLLFejz3pOxr5OElnjv2+YK5MkWsOa68enXh7iONuCe+4UUeBsVbY+6a1Yzi1nYqpU0gdiwrozUgK509GR9koDi1ERF7hUJF3ahzwLEXXKnYDuISJzZFGVZmjVZynSNIz4IsnOdySXSqaRIlARZLREsg8k7USgJAMYtL0H5P1610pGEUZP5nENHlrrNwty0FUGrSSzf5klh0YLepKWXScummIQhZMghCEAIQhAeO0lZFM0AmYLvhuTbez3vCwPis6p3XF1urhfA7Fk2duQDRy6zB+4ebt+E72H6Lbjy+m3Fl9OJIwXUZbbZipTiFWlk1Vs6EglKje5RCp4pXjHagK8pVCYq3MVQnIQFKZg5KlJGrcx3KtMN6lNVSE1SOSWSRTEWTtVKSkRiCUqZZIk1PE57msYNZziGtHEk2A8bL6mzUyOKOkhpx7jfaPF59p573ErJ9CmaRkl/bpW+xGSIQfektZz+YaCQOfRbcs8r9M8r9BCEKEBCEIAQhCAFXr6Nk0bo5GhzXCxH1HA81YQgMkzjzekpHfeiP2X/wDF3A+q87UreZ4WvaWvAc0ixBxBWfZzZkObd9P7bdup7zen3h59VvhyfVdGHLv1WcyBVHzkb10KiMtvfC11zahatjHVhN7qq+pCbKqUrUtltNJKCoJHqFyS6W07BSFJdIQpTSkppKW6btSSLL0+YGZkmUprYtgYR2r+W3Ub8RHgDfr0cxdHE1cWyS3ip8CXEe0/kwH5tnVb7knJkVNE2GFgYxowA8yeJPFRllpFyS0NGyGNkUbQxjAGtaMAANinQhZswhCEAIQhACEIQAhCEAIQhAcbLmbUFUPbbZ3322B7+Pes4y/o3nZcw2lHLB38p+hWwIVTOxeOdj5gyjRPiJEjHNPBzSD4Fc1y+q6mlZILPY144OAPqvN5SzIoH3Jpo7/DrN+UhafxWn8X9nzg8KEtWn5x5r0sRIZFYfjkPq5cKmyNCTYs3/ed+qfylHyleOuljicTZoJK3PNrMage0OdThx5ukPkXWXucnZCpoAOygiZbeGi/jtU3NNzfP2b+jytqiD2To2H3njVHdfE9wWq5q6L6als+X9/IOIswHk3f1PgveoUXO1FytIBbAJUIUpCEIQAhCEAIQhACEIQH/9k="/>
          <p:cNvSpPr>
            <a:spLocks noChangeAspect="1" noChangeArrowheads="1"/>
          </p:cNvSpPr>
          <p:nvPr/>
        </p:nvSpPr>
        <p:spPr bwMode="auto">
          <a:xfrm>
            <a:off x="163513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 eaLnBrk="0" hangingPunct="0"/>
            <a:endParaRPr lang="vi-VN">
              <a:latin typeface="Tahoma" pitchFamily="34" charset="0"/>
            </a:endParaRPr>
          </a:p>
        </p:txBody>
      </p:sp>
      <p:pic>
        <p:nvPicPr>
          <p:cNvPr id="8206" name="Picture 47" descr="http://l.f17.img.vnecdn.net/2013/08/12/tape-measure-1376278722_500x0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734371" y="838200"/>
            <a:ext cx="1579258" cy="105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32" name="Picture 47" descr="http://l.f17.img.vnecdn.net/2013/08/12/tape-measure-1376278722_500x0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2639371" y="838200"/>
            <a:ext cx="1579258" cy="105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9" name="Picture 47" descr="http://l.f17.img.vnecdn.net/2013/08/12/tape-measure-1376278722_500x0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1496371" y="1981200"/>
            <a:ext cx="1579258" cy="105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6" descr="33f111005hanhdongkhoc.gif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8200" y="304800"/>
            <a:ext cx="2857500" cy="320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45" descr="C:\Users\Admin\Downloads\cuộn chỉ.jpg"/>
          <p:cNvPicPr>
            <a:picLocks noChangeAspect="1" noChangeArrowheads="1"/>
          </p:cNvPicPr>
          <p:nvPr/>
        </p:nvPicPr>
        <p:blipFill>
          <a:blip r:embed="rId6" cstate="print"/>
          <a:srcRect l="25044" r="33217"/>
          <a:stretch>
            <a:fillRect/>
          </a:stretch>
        </p:blipFill>
        <p:spPr bwMode="auto">
          <a:xfrm>
            <a:off x="6553200" y="3657600"/>
            <a:ext cx="4572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45" descr="C:\Users\Admin\Downloads\cuộn chỉ.jpg"/>
          <p:cNvPicPr>
            <a:picLocks noChangeAspect="1" noChangeArrowheads="1"/>
          </p:cNvPicPr>
          <p:nvPr/>
        </p:nvPicPr>
        <p:blipFill>
          <a:blip r:embed="rId6" cstate="print"/>
          <a:srcRect l="25044" r="33217"/>
          <a:stretch>
            <a:fillRect/>
          </a:stretch>
        </p:blipFill>
        <p:spPr bwMode="auto">
          <a:xfrm>
            <a:off x="7239000" y="4191000"/>
            <a:ext cx="4572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45" descr="C:\Users\Admin\Downloads\cuộn chỉ.jpg"/>
          <p:cNvPicPr>
            <a:picLocks noChangeAspect="1" noChangeArrowheads="1"/>
          </p:cNvPicPr>
          <p:nvPr/>
        </p:nvPicPr>
        <p:blipFill>
          <a:blip r:embed="rId6" cstate="print"/>
          <a:srcRect l="25044" r="33217"/>
          <a:stretch>
            <a:fillRect/>
          </a:stretch>
        </p:blipFill>
        <p:spPr bwMode="auto">
          <a:xfrm>
            <a:off x="4876800" y="3505200"/>
            <a:ext cx="4572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45" descr="C:\Users\Admin\Downloads\cuộn chỉ.jpg"/>
          <p:cNvPicPr>
            <a:picLocks noChangeAspect="1" noChangeArrowheads="1"/>
          </p:cNvPicPr>
          <p:nvPr/>
        </p:nvPicPr>
        <p:blipFill>
          <a:blip r:embed="rId6" cstate="print"/>
          <a:srcRect l="25044" r="33217"/>
          <a:stretch>
            <a:fillRect/>
          </a:stretch>
        </p:blipFill>
        <p:spPr bwMode="auto">
          <a:xfrm>
            <a:off x="6629400" y="5181600"/>
            <a:ext cx="4572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45" descr="C:\Users\Admin\Downloads\cuộn chỉ.jpg"/>
          <p:cNvPicPr>
            <a:picLocks noChangeAspect="1" noChangeArrowheads="1"/>
          </p:cNvPicPr>
          <p:nvPr/>
        </p:nvPicPr>
        <p:blipFill>
          <a:blip r:embed="rId6" cstate="print"/>
          <a:srcRect l="25044" r="33217"/>
          <a:stretch>
            <a:fillRect/>
          </a:stretch>
        </p:blipFill>
        <p:spPr bwMode="auto">
          <a:xfrm>
            <a:off x="7772400" y="4419600"/>
            <a:ext cx="4572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45" descr="C:\Users\Admin\Downloads\cuộn chỉ.jpg"/>
          <p:cNvPicPr>
            <a:picLocks noChangeAspect="1" noChangeArrowheads="1"/>
          </p:cNvPicPr>
          <p:nvPr/>
        </p:nvPicPr>
        <p:blipFill>
          <a:blip r:embed="rId6" cstate="print"/>
          <a:srcRect l="25044" r="33217"/>
          <a:stretch>
            <a:fillRect/>
          </a:stretch>
        </p:blipFill>
        <p:spPr bwMode="auto">
          <a:xfrm>
            <a:off x="5791200" y="5257800"/>
            <a:ext cx="4572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45" descr="C:\Users\Admin\Downloads\cuộn chỉ.jpg"/>
          <p:cNvPicPr>
            <a:picLocks noChangeAspect="1" noChangeArrowheads="1"/>
          </p:cNvPicPr>
          <p:nvPr/>
        </p:nvPicPr>
        <p:blipFill>
          <a:blip r:embed="rId6" cstate="print"/>
          <a:srcRect l="25044" r="33217"/>
          <a:stretch>
            <a:fillRect/>
          </a:stretch>
        </p:blipFill>
        <p:spPr bwMode="auto">
          <a:xfrm>
            <a:off x="4876800" y="4953000"/>
            <a:ext cx="4572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45" descr="C:\Users\Admin\Downloads\cuộn chỉ.jpg"/>
          <p:cNvPicPr>
            <a:picLocks noChangeAspect="1" noChangeArrowheads="1"/>
          </p:cNvPicPr>
          <p:nvPr/>
        </p:nvPicPr>
        <p:blipFill>
          <a:blip r:embed="rId6" cstate="print"/>
          <a:srcRect l="25044" r="33217"/>
          <a:stretch>
            <a:fillRect/>
          </a:stretch>
        </p:blipFill>
        <p:spPr bwMode="auto">
          <a:xfrm>
            <a:off x="4038600" y="4343400"/>
            <a:ext cx="4572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9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8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8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81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3" presetID="2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2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2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92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2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2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2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82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2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2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2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/>
                                        <p:tgtEl>
                                          <p:spTgt spid="82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2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20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94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81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35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9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0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73988E-6 L -0.075 0.41387 " pathEditMode="relative" rAng="0" ptsTypes="AA">
                                      <p:cBhvr>
                                        <p:cTn id="12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" y="2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95"/>
                  </p:tgtEl>
                </p:cond>
              </p:nextCondLst>
            </p:seq>
          </p:childTnLst>
        </p:cTn>
      </p:par>
    </p:tnLst>
    <p:bldLst>
      <p:bldP spid="8194" grpId="0" animBg="1"/>
      <p:bldP spid="8194" grpId="1" animBg="1"/>
      <p:bldP spid="8195" grpId="0" animBg="1"/>
      <p:bldP spid="8195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5"/>
          <p:cNvGrpSpPr>
            <a:grpSpLocks/>
          </p:cNvGrpSpPr>
          <p:nvPr/>
        </p:nvGrpSpPr>
        <p:grpSpPr bwMode="auto">
          <a:xfrm>
            <a:off x="4343400" y="3124200"/>
            <a:ext cx="1676400" cy="2055467"/>
            <a:chOff x="3600" y="2666"/>
            <a:chExt cx="1728" cy="1489"/>
          </a:xfrm>
        </p:grpSpPr>
        <p:pic>
          <p:nvPicPr>
            <p:cNvPr id="6165" name="Picture 26" descr="banh ngot 2">
              <a:hlinkClick r:id="" action="ppaction://noaction"/>
            </p:cNvPr>
            <p:cNvPicPr preferRelativeResize="0">
              <a:picLocks noChangeAspect="1" noChangeArrowheads="1"/>
            </p:cNvPicPr>
            <p:nvPr/>
          </p:nvPicPr>
          <p:blipFill>
            <a:blip r:embed="rId5" cstate="print"/>
            <a:stretch>
              <a:fillRect/>
            </a:stretch>
          </p:blipFill>
          <p:spPr bwMode="auto">
            <a:xfrm>
              <a:off x="3679" y="2666"/>
              <a:ext cx="1589" cy="1489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</p:pic>
        <p:sp>
          <p:nvSpPr>
            <p:cNvPr id="6166" name="Oval 34"/>
            <p:cNvSpPr>
              <a:spLocks noChangeArrowheads="1"/>
            </p:cNvSpPr>
            <p:nvPr/>
          </p:nvSpPr>
          <p:spPr bwMode="auto">
            <a:xfrm>
              <a:off x="3600" y="2832"/>
              <a:ext cx="1728" cy="1104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" name="Group 35"/>
          <p:cNvGrpSpPr>
            <a:grpSpLocks/>
          </p:cNvGrpSpPr>
          <p:nvPr/>
        </p:nvGrpSpPr>
        <p:grpSpPr bwMode="auto">
          <a:xfrm>
            <a:off x="7315200" y="3505476"/>
            <a:ext cx="1676400" cy="1980924"/>
            <a:chOff x="3600" y="2666"/>
            <a:chExt cx="1728" cy="1435"/>
          </a:xfrm>
        </p:grpSpPr>
        <p:pic>
          <p:nvPicPr>
            <p:cNvPr id="6161" name="Picture 26" descr="banh ngot 2">
              <a:hlinkClick r:id="" action="ppaction://noaction"/>
            </p:cNvPr>
            <p:cNvPicPr preferRelativeResize="0">
              <a:picLocks noChangeAspect="1" noChangeArrowheads="1"/>
            </p:cNvPicPr>
            <p:nvPr/>
          </p:nvPicPr>
          <p:blipFill>
            <a:blip r:embed="rId5" cstate="print"/>
            <a:stretch>
              <a:fillRect/>
            </a:stretch>
          </p:blipFill>
          <p:spPr bwMode="auto">
            <a:xfrm>
              <a:off x="3718" y="2666"/>
              <a:ext cx="1532" cy="1435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</p:pic>
        <p:sp>
          <p:nvSpPr>
            <p:cNvPr id="6162" name="Oval 34"/>
            <p:cNvSpPr>
              <a:spLocks noChangeArrowheads="1"/>
            </p:cNvSpPr>
            <p:nvPr/>
          </p:nvSpPr>
          <p:spPr bwMode="auto">
            <a:xfrm>
              <a:off x="3600" y="2832"/>
              <a:ext cx="1728" cy="1104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" name="Group 35"/>
          <p:cNvGrpSpPr>
            <a:grpSpLocks/>
          </p:cNvGrpSpPr>
          <p:nvPr/>
        </p:nvGrpSpPr>
        <p:grpSpPr bwMode="auto">
          <a:xfrm>
            <a:off x="5867400" y="228600"/>
            <a:ext cx="1676401" cy="1880152"/>
            <a:chOff x="3600" y="2722"/>
            <a:chExt cx="1728" cy="1362"/>
          </a:xfrm>
        </p:grpSpPr>
        <p:pic>
          <p:nvPicPr>
            <p:cNvPr id="6157" name="Picture 26" descr="banh ngot 2">
              <a:hlinkClick r:id="" action="ppaction://noaction"/>
            </p:cNvPr>
            <p:cNvPicPr preferRelativeResize="0">
              <a:picLocks noChangeAspect="1" noChangeArrowheads="1"/>
            </p:cNvPicPr>
            <p:nvPr/>
          </p:nvPicPr>
          <p:blipFill>
            <a:blip r:embed="rId5" cstate="print"/>
            <a:stretch>
              <a:fillRect/>
            </a:stretch>
          </p:blipFill>
          <p:spPr bwMode="auto">
            <a:xfrm>
              <a:off x="3757" y="2722"/>
              <a:ext cx="1453" cy="1362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</p:pic>
        <p:sp>
          <p:nvSpPr>
            <p:cNvPr id="6158" name="Oval 34"/>
            <p:cNvSpPr>
              <a:spLocks noChangeArrowheads="1"/>
            </p:cNvSpPr>
            <p:nvPr/>
          </p:nvSpPr>
          <p:spPr bwMode="auto">
            <a:xfrm>
              <a:off x="3600" y="2832"/>
              <a:ext cx="1728" cy="1104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5" name="Rectangle 214"/>
          <p:cNvSpPr txBox="1">
            <a:spLocks noChangeArrowheads="1"/>
          </p:cNvSpPr>
          <p:nvPr/>
        </p:nvSpPr>
        <p:spPr>
          <a:xfrm>
            <a:off x="685800" y="304800"/>
            <a:ext cx="1143000" cy="12954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>
            <a:normAutofit fontScale="90000" lnSpcReduction="2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10600" b="1" dirty="0">
                <a:solidFill>
                  <a:srgbClr val="00FF00"/>
                </a:solidFill>
                <a:ea typeface="+mj-ea"/>
                <a:cs typeface="+mj-cs"/>
              </a:rPr>
              <a:t>5</a:t>
            </a:r>
          </a:p>
        </p:txBody>
      </p:sp>
      <p:sp>
        <p:nvSpPr>
          <p:cNvPr id="26" name="Rectangle 214"/>
          <p:cNvSpPr>
            <a:spLocks noChangeArrowheads="1"/>
          </p:cNvSpPr>
          <p:nvPr/>
        </p:nvSpPr>
        <p:spPr bwMode="auto">
          <a:xfrm>
            <a:off x="685800" y="2514600"/>
            <a:ext cx="1143000" cy="1143000"/>
          </a:xfrm>
          <a:prstGeom prst="rect">
            <a:avLst/>
          </a:prstGeom>
          <a:solidFill>
            <a:srgbClr val="41BF68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10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6</a:t>
            </a:r>
          </a:p>
        </p:txBody>
      </p:sp>
      <p:pic>
        <p:nvPicPr>
          <p:cNvPr id="27" name="Picture 26" descr="em02.gif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" y="228600"/>
            <a:ext cx="1524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Rectangle 214"/>
          <p:cNvSpPr>
            <a:spLocks noChangeArrowheads="1"/>
          </p:cNvSpPr>
          <p:nvPr/>
        </p:nvSpPr>
        <p:spPr bwMode="auto">
          <a:xfrm>
            <a:off x="762000" y="4724400"/>
            <a:ext cx="1143000" cy="11430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10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4</a:t>
            </a:r>
          </a:p>
        </p:txBody>
      </p:sp>
      <p:pic>
        <p:nvPicPr>
          <p:cNvPr id="29" name="Picture 28" descr="em02.gif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3400" y="4495800"/>
            <a:ext cx="1524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29" descr="3.gif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81000" y="2209800"/>
            <a:ext cx="1905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35"/>
          <p:cNvGrpSpPr>
            <a:grpSpLocks/>
          </p:cNvGrpSpPr>
          <p:nvPr/>
        </p:nvGrpSpPr>
        <p:grpSpPr bwMode="auto">
          <a:xfrm>
            <a:off x="7239000" y="1752600"/>
            <a:ext cx="1676400" cy="1980924"/>
            <a:chOff x="3600" y="2666"/>
            <a:chExt cx="1728" cy="1435"/>
          </a:xfrm>
        </p:grpSpPr>
        <p:pic>
          <p:nvPicPr>
            <p:cNvPr id="6159" name="Picture 26" descr="banh ngot 2">
              <a:hlinkClick r:id="" action="ppaction://noaction"/>
            </p:cNvPr>
            <p:cNvPicPr preferRelativeResize="0">
              <a:picLocks noChangeAspect="1" noChangeArrowheads="1"/>
            </p:cNvPicPr>
            <p:nvPr/>
          </p:nvPicPr>
          <p:blipFill>
            <a:blip r:embed="rId5" cstate="print"/>
            <a:stretch>
              <a:fillRect/>
            </a:stretch>
          </p:blipFill>
          <p:spPr bwMode="auto">
            <a:xfrm>
              <a:off x="3679" y="2666"/>
              <a:ext cx="1532" cy="1435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</p:pic>
        <p:sp>
          <p:nvSpPr>
            <p:cNvPr id="6160" name="Oval 34"/>
            <p:cNvSpPr>
              <a:spLocks noChangeArrowheads="1"/>
            </p:cNvSpPr>
            <p:nvPr/>
          </p:nvSpPr>
          <p:spPr bwMode="auto">
            <a:xfrm>
              <a:off x="3600" y="2832"/>
              <a:ext cx="1728" cy="1104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3" name="Group 35"/>
          <p:cNvGrpSpPr>
            <a:grpSpLocks/>
          </p:cNvGrpSpPr>
          <p:nvPr/>
        </p:nvGrpSpPr>
        <p:grpSpPr bwMode="auto">
          <a:xfrm>
            <a:off x="5562600" y="4877076"/>
            <a:ext cx="1676400" cy="1980924"/>
            <a:chOff x="3600" y="2666"/>
            <a:chExt cx="1728" cy="1435"/>
          </a:xfrm>
        </p:grpSpPr>
        <p:pic>
          <p:nvPicPr>
            <p:cNvPr id="24" name="Picture 26" descr="banh ngot 2">
              <a:hlinkClick r:id="" action="ppaction://noaction"/>
            </p:cNvPr>
            <p:cNvPicPr preferRelativeResize="0">
              <a:picLocks noChangeAspect="1" noChangeArrowheads="1"/>
            </p:cNvPicPr>
            <p:nvPr/>
          </p:nvPicPr>
          <p:blipFill>
            <a:blip r:embed="rId5" cstate="print"/>
            <a:stretch>
              <a:fillRect/>
            </a:stretch>
          </p:blipFill>
          <p:spPr bwMode="auto">
            <a:xfrm>
              <a:off x="3718" y="2666"/>
              <a:ext cx="1532" cy="1435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</p:pic>
        <p:sp>
          <p:nvSpPr>
            <p:cNvPr id="31" name="Oval 34"/>
            <p:cNvSpPr>
              <a:spLocks noChangeArrowheads="1"/>
            </p:cNvSpPr>
            <p:nvPr/>
          </p:nvSpPr>
          <p:spPr bwMode="auto">
            <a:xfrm>
              <a:off x="3600" y="2832"/>
              <a:ext cx="1728" cy="1104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2" name="Group 35"/>
          <p:cNvGrpSpPr>
            <a:grpSpLocks/>
          </p:cNvGrpSpPr>
          <p:nvPr/>
        </p:nvGrpSpPr>
        <p:grpSpPr bwMode="auto">
          <a:xfrm>
            <a:off x="4114800" y="1219200"/>
            <a:ext cx="1676400" cy="2055467"/>
            <a:chOff x="3600" y="2666"/>
            <a:chExt cx="1728" cy="1489"/>
          </a:xfrm>
        </p:grpSpPr>
        <p:pic>
          <p:nvPicPr>
            <p:cNvPr id="33" name="Picture 26" descr="banh ngot 2">
              <a:hlinkClick r:id="" action="ppaction://noaction"/>
            </p:cNvPr>
            <p:cNvPicPr preferRelativeResize="0">
              <a:picLocks noChangeAspect="1" noChangeArrowheads="1"/>
            </p:cNvPicPr>
            <p:nvPr/>
          </p:nvPicPr>
          <p:blipFill>
            <a:blip r:embed="rId5" cstate="print"/>
            <a:stretch>
              <a:fillRect/>
            </a:stretch>
          </p:blipFill>
          <p:spPr bwMode="auto">
            <a:xfrm>
              <a:off x="3679" y="2666"/>
              <a:ext cx="1589" cy="1489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</p:pic>
        <p:sp>
          <p:nvSpPr>
            <p:cNvPr id="34" name="Oval 34"/>
            <p:cNvSpPr>
              <a:spLocks noChangeArrowheads="1"/>
            </p:cNvSpPr>
            <p:nvPr/>
          </p:nvSpPr>
          <p:spPr bwMode="auto">
            <a:xfrm>
              <a:off x="3600" y="2832"/>
              <a:ext cx="1728" cy="1104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25 0 " pathEditMode="relative" ptsTypes="AA">
                                      <p:cBhvr>
                                        <p:cTn id="5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25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2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25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25" grpId="0" animBg="1"/>
      <p:bldP spid="25" grpId="1" animBg="1"/>
      <p:bldP spid="25" grpId="2" animBg="1"/>
      <p:bldP spid="26" grpId="0" animBg="1"/>
      <p:bldP spid="26" grpId="1" animBg="1"/>
      <p:bldP spid="28" grpId="0" animBg="1"/>
      <p:bldP spid="28" grpId="1" animBg="1"/>
      <p:bldP spid="28" grpId="2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val 15"/>
          <p:cNvSpPr/>
          <p:nvPr/>
        </p:nvSpPr>
        <p:spPr>
          <a:xfrm>
            <a:off x="304800" y="2057400"/>
            <a:ext cx="7772400" cy="4267200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46294" name="Rectangle 214"/>
          <p:cNvSpPr>
            <a:spLocks noGrp="1" noChangeArrowheads="1"/>
          </p:cNvSpPr>
          <p:nvPr>
            <p:ph type="title"/>
          </p:nvPr>
        </p:nvSpPr>
        <p:spPr>
          <a:xfrm>
            <a:off x="2057400" y="381000"/>
            <a:ext cx="1143000" cy="1143000"/>
          </a:xfrm>
          <a:solidFill>
            <a:srgbClr val="FFFF00"/>
          </a:solidFill>
          <a:ln>
            <a:solidFill>
              <a:schemeClr val="tx1"/>
            </a:solidFill>
          </a:ln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10600" b="1" dirty="0">
                <a:solidFill>
                  <a:srgbClr val="00FF00"/>
                </a:solidFill>
                <a:latin typeface=".VnAvant" pitchFamily="34" charset="0"/>
              </a:rPr>
              <a:t>4</a:t>
            </a:r>
            <a:endParaRPr lang="en-US" sz="10600" b="1" dirty="0" smtClean="0">
              <a:solidFill>
                <a:srgbClr val="00FF00"/>
              </a:solidFill>
              <a:latin typeface=".VnAvant" pitchFamily="34" charset="0"/>
            </a:endParaRPr>
          </a:p>
        </p:txBody>
      </p:sp>
      <p:sp>
        <p:nvSpPr>
          <p:cNvPr id="2" name="Rectangle 214"/>
          <p:cNvSpPr>
            <a:spLocks noChangeArrowheads="1"/>
          </p:cNvSpPr>
          <p:nvPr/>
        </p:nvSpPr>
        <p:spPr bwMode="auto">
          <a:xfrm>
            <a:off x="4114800" y="381000"/>
            <a:ext cx="1143000" cy="11430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10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5</a:t>
            </a:r>
          </a:p>
        </p:txBody>
      </p:sp>
      <p:sp>
        <p:nvSpPr>
          <p:cNvPr id="3" name="Rectangle 214"/>
          <p:cNvSpPr>
            <a:spLocks noChangeArrowheads="1"/>
          </p:cNvSpPr>
          <p:nvPr/>
        </p:nvSpPr>
        <p:spPr bwMode="auto">
          <a:xfrm>
            <a:off x="5791200" y="381000"/>
            <a:ext cx="1143000" cy="1143000"/>
          </a:xfrm>
          <a:prstGeom prst="rect">
            <a:avLst/>
          </a:prstGeom>
          <a:solidFill>
            <a:srgbClr val="41BF68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10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6</a:t>
            </a:r>
          </a:p>
        </p:txBody>
      </p:sp>
      <p:pic>
        <p:nvPicPr>
          <p:cNvPr id="18" name="Picture 17" descr="em02.gif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62400" y="228600"/>
            <a:ext cx="1371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Content Placeholder 11" descr="em02.gif"/>
          <p:cNvPicPr>
            <a:picLocks noGrp="1" noChangeAspect="1"/>
          </p:cNvPicPr>
          <p:nvPr>
            <p:ph idx="1"/>
          </p:nvPr>
        </p:nvPicPr>
        <p:blipFill>
          <a:blip r:embed="rId6" cstate="print"/>
          <a:stretch>
            <a:fillRect/>
          </a:stretch>
        </p:blipFill>
        <p:spPr>
          <a:xfrm>
            <a:off x="2057400" y="381000"/>
            <a:ext cx="1219200" cy="1219200"/>
          </a:xfrm>
          <a:prstGeom prst="ellipse">
            <a:avLst/>
          </a:prstGeom>
          <a:solidFill>
            <a:srgbClr val="FF99FF"/>
          </a:solidFill>
          <a:ln w="76200">
            <a:solidFill>
              <a:schemeClr val="folHlink"/>
            </a:solidFill>
            <a:round/>
          </a:ln>
        </p:spPr>
      </p:pic>
      <p:pic>
        <p:nvPicPr>
          <p:cNvPr id="20" name="Picture 19" descr="3.gif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239000" y="152400"/>
            <a:ext cx="14478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45" descr="http://aloola.vn/1_html/img/product/thum/1310649792_865.jpg"/>
          <p:cNvPicPr>
            <a:picLocks noChangeAspect="1" noChangeArrowheads="1"/>
          </p:cNvPicPr>
          <p:nvPr/>
        </p:nvPicPr>
        <p:blipFill>
          <a:blip r:embed="rId8" cstate="print"/>
          <a:stretch>
            <a:fillRect/>
          </a:stretch>
        </p:blipFill>
        <p:spPr bwMode="auto">
          <a:xfrm>
            <a:off x="1981200" y="2514600"/>
            <a:ext cx="1409207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45" descr="http://aloola.vn/1_html/img/product/thum/1310649792_865.jpg"/>
          <p:cNvPicPr>
            <a:picLocks noChangeAspect="1" noChangeArrowheads="1"/>
          </p:cNvPicPr>
          <p:nvPr/>
        </p:nvPicPr>
        <p:blipFill>
          <a:blip r:embed="rId8" cstate="print"/>
          <a:stretch>
            <a:fillRect/>
          </a:stretch>
        </p:blipFill>
        <p:spPr bwMode="auto">
          <a:xfrm>
            <a:off x="1371600" y="4114800"/>
            <a:ext cx="13716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45" descr="http://aloola.vn/1_html/img/product/thum/1310649792_865.jpg"/>
          <p:cNvPicPr>
            <a:picLocks noChangeAspect="1" noChangeArrowheads="1"/>
          </p:cNvPicPr>
          <p:nvPr/>
        </p:nvPicPr>
        <p:blipFill>
          <a:blip r:embed="rId8" cstate="print"/>
          <a:stretch>
            <a:fillRect/>
          </a:stretch>
        </p:blipFill>
        <p:spPr bwMode="auto">
          <a:xfrm>
            <a:off x="3124200" y="4419600"/>
            <a:ext cx="14478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45" descr="http://aloola.vn/1_html/img/product/thum/1310649792_865.jpg"/>
          <p:cNvPicPr>
            <a:picLocks noChangeAspect="1" noChangeArrowheads="1"/>
          </p:cNvPicPr>
          <p:nvPr/>
        </p:nvPicPr>
        <p:blipFill>
          <a:blip r:embed="rId8" cstate="print"/>
          <a:stretch>
            <a:fillRect/>
          </a:stretch>
        </p:blipFill>
        <p:spPr bwMode="auto">
          <a:xfrm>
            <a:off x="3581400" y="2362200"/>
            <a:ext cx="17526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45" descr="http://aloola.vn/1_html/img/product/thum/1310649792_865.jpg"/>
          <p:cNvPicPr>
            <a:picLocks noChangeAspect="1" noChangeArrowheads="1"/>
          </p:cNvPicPr>
          <p:nvPr/>
        </p:nvPicPr>
        <p:blipFill>
          <a:blip r:embed="rId8" cstate="print"/>
          <a:stretch>
            <a:fillRect/>
          </a:stretch>
        </p:blipFill>
        <p:spPr bwMode="auto">
          <a:xfrm>
            <a:off x="4724400" y="4191000"/>
            <a:ext cx="16002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45" descr="http://aloola.vn/1_html/img/product/thum/1310649792_865.jpg"/>
          <p:cNvPicPr>
            <a:picLocks noChangeAspect="1" noChangeArrowheads="1"/>
          </p:cNvPicPr>
          <p:nvPr/>
        </p:nvPicPr>
        <p:blipFill>
          <a:blip r:embed="rId8" cstate="print"/>
          <a:stretch>
            <a:fillRect/>
          </a:stretch>
        </p:blipFill>
        <p:spPr bwMode="auto">
          <a:xfrm>
            <a:off x="5867400" y="3048000"/>
            <a:ext cx="1524000" cy="138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6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6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462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462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294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4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65587E-6 L 0.13334 0.37743 " pathEditMode="relative" rAng="0" ptsTypes="AA">
                                      <p:cBhvr>
                                        <p:cTn id="7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" y="189"/>
                                    </p:animMotion>
                                  </p:childTnLst>
                                </p:cTn>
                              </p:par>
                              <p:par>
                                <p:cTn id="7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16" grpId="0" animBg="1"/>
      <p:bldP spid="46294" grpId="0" animBg="1"/>
      <p:bldP spid="46294" grpId="1" animBg="1"/>
      <p:bldP spid="46294" grpId="2" animBg="1"/>
      <p:bldP spid="2" grpId="0" animBg="1"/>
      <p:bldP spid="2" grpId="1" animBg="1"/>
      <p:bldP spid="2" grpId="2" animBg="1"/>
      <p:bldP spid="3" grpId="0" animBg="1"/>
      <p:bldP spid="3" grpId="1" animBg="1"/>
      <p:bldP spid="3" grpId="2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94" name="Rectangle 214"/>
          <p:cNvSpPr>
            <a:spLocks noGrp="1" noChangeArrowheads="1"/>
          </p:cNvSpPr>
          <p:nvPr>
            <p:ph type="title"/>
          </p:nvPr>
        </p:nvSpPr>
        <p:spPr>
          <a:xfrm>
            <a:off x="2057400" y="381000"/>
            <a:ext cx="1143000" cy="1143000"/>
          </a:xfrm>
          <a:solidFill>
            <a:srgbClr val="FFFF00"/>
          </a:solidFill>
          <a:ln>
            <a:solidFill>
              <a:schemeClr val="tx1"/>
            </a:solidFill>
          </a:ln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10600" b="1" dirty="0">
                <a:solidFill>
                  <a:srgbClr val="00FF00"/>
                </a:solidFill>
                <a:latin typeface=".VnAvant" pitchFamily="34" charset="0"/>
              </a:rPr>
              <a:t>4</a:t>
            </a:r>
            <a:endParaRPr lang="en-US" sz="10600" b="1" dirty="0" smtClean="0">
              <a:solidFill>
                <a:srgbClr val="00FF00"/>
              </a:solidFill>
              <a:latin typeface=".VnAvant" pitchFamily="34" charset="0"/>
            </a:endParaRPr>
          </a:p>
        </p:txBody>
      </p:sp>
      <p:sp>
        <p:nvSpPr>
          <p:cNvPr id="2" name="Rectangle 214"/>
          <p:cNvSpPr>
            <a:spLocks noChangeArrowheads="1"/>
          </p:cNvSpPr>
          <p:nvPr/>
        </p:nvSpPr>
        <p:spPr bwMode="auto">
          <a:xfrm>
            <a:off x="4114800" y="381000"/>
            <a:ext cx="1143000" cy="11430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10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5</a:t>
            </a:r>
          </a:p>
        </p:txBody>
      </p:sp>
      <p:sp>
        <p:nvSpPr>
          <p:cNvPr id="3" name="Rectangle 214"/>
          <p:cNvSpPr>
            <a:spLocks noChangeArrowheads="1"/>
          </p:cNvSpPr>
          <p:nvPr/>
        </p:nvSpPr>
        <p:spPr bwMode="auto">
          <a:xfrm>
            <a:off x="5791200" y="381000"/>
            <a:ext cx="1143000" cy="1143000"/>
          </a:xfrm>
          <a:prstGeom prst="rect">
            <a:avLst/>
          </a:prstGeom>
          <a:solidFill>
            <a:srgbClr val="41BF68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10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6</a:t>
            </a:r>
          </a:p>
        </p:txBody>
      </p:sp>
      <p:pic>
        <p:nvPicPr>
          <p:cNvPr id="18" name="Picture 17" descr="em02.gif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62400" y="228600"/>
            <a:ext cx="1371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Content Placeholder 11" descr="em02.gif"/>
          <p:cNvPicPr>
            <a:picLocks noGrp="1" noChangeAspect="1"/>
          </p:cNvPicPr>
          <p:nvPr>
            <p:ph idx="1"/>
          </p:nvPr>
        </p:nvPicPr>
        <p:blipFill>
          <a:blip r:embed="rId5" cstate="print"/>
          <a:stretch>
            <a:fillRect/>
          </a:stretch>
        </p:blipFill>
        <p:spPr>
          <a:xfrm>
            <a:off x="2057400" y="381000"/>
            <a:ext cx="1219200" cy="1219200"/>
          </a:xfrm>
          <a:prstGeom prst="ellipse">
            <a:avLst/>
          </a:prstGeom>
          <a:solidFill>
            <a:srgbClr val="FF99FF"/>
          </a:solidFill>
          <a:ln w="76200">
            <a:solidFill>
              <a:schemeClr val="folHlink"/>
            </a:solidFill>
            <a:round/>
          </a:ln>
        </p:spPr>
      </p:pic>
      <p:pic>
        <p:nvPicPr>
          <p:cNvPr id="20" name="Picture 19" descr="3.gif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239000" y="152400"/>
            <a:ext cx="14478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Oval 194"/>
          <p:cNvSpPr>
            <a:spLocks noChangeArrowheads="1"/>
          </p:cNvSpPr>
          <p:nvPr/>
        </p:nvSpPr>
        <p:spPr bwMode="auto">
          <a:xfrm>
            <a:off x="457200" y="2209800"/>
            <a:ext cx="8229600" cy="4267200"/>
          </a:xfrm>
          <a:prstGeom prst="ellipse">
            <a:avLst/>
          </a:prstGeom>
          <a:solidFill>
            <a:srgbClr val="FF99FF"/>
          </a:solidFill>
          <a:ln w="762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pPr algn="l" eaLnBrk="0" hangingPunct="0"/>
            <a:endParaRPr lang="vi-VN">
              <a:latin typeface="Tahoma" pitchFamily="34" charset="0"/>
            </a:endParaRPr>
          </a:p>
        </p:txBody>
      </p:sp>
      <p:pic>
        <p:nvPicPr>
          <p:cNvPr id="21" name="Picture 20" descr="C:\Users\Mrs Hien\Desktop\images (6)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514600"/>
            <a:ext cx="1447800" cy="1600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3" descr="C:\Users\Mrs Hien\Desktop\images (6)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4267200"/>
            <a:ext cx="1524000" cy="200026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4" descr="C:\Users\Mrs Hien\Desktop\images (6)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2590800"/>
            <a:ext cx="1447800" cy="154306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5" descr="C:\Users\Mrs Hien\Desktop\images (6)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352800"/>
            <a:ext cx="1371600" cy="200026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6" descr="C:\Users\Mrs Hien\Desktop\images (6)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4572000"/>
            <a:ext cx="1371600" cy="169546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7" descr="C:\Users\Mrs Hien\Desktop\images (6)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3429000"/>
            <a:ext cx="1219200" cy="1828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6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6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62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462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294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0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65587E-6 L 0.13334 0.37743 " pathEditMode="relative" rAng="0" ptsTypes="AA">
                                      <p:cBhvr>
                                        <p:cTn id="8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" y="189"/>
                                    </p:animMotion>
                                  </p:childTnLst>
                                </p:cTn>
                              </p:par>
                              <p:par>
                                <p:cTn id="8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46294" grpId="0" animBg="1"/>
      <p:bldP spid="46294" grpId="1" animBg="1"/>
      <p:bldP spid="46294" grpId="2" animBg="1"/>
      <p:bldP spid="2" grpId="0" animBg="1"/>
      <p:bldP spid="2" grpId="1" animBg="1"/>
      <p:bldP spid="2" grpId="2" animBg="1"/>
      <p:bldP spid="3" grpId="0" animBg="1"/>
      <p:bldP spid="3" grpId="1" animBg="1"/>
      <p:bldP spid="3" grpId="2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Oval 184"/>
          <p:cNvSpPr>
            <a:spLocks noChangeArrowheads="1"/>
          </p:cNvSpPr>
          <p:nvPr/>
        </p:nvSpPr>
        <p:spPr bwMode="auto">
          <a:xfrm>
            <a:off x="0" y="0"/>
            <a:ext cx="4876800" cy="4191000"/>
          </a:xfrm>
          <a:prstGeom prst="ellipse">
            <a:avLst/>
          </a:prstGeom>
          <a:solidFill>
            <a:srgbClr val="CCECFF"/>
          </a:solidFill>
          <a:ln w="762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pPr algn="l" eaLnBrk="0" hangingPunct="0"/>
            <a:endParaRPr lang="vi-VN">
              <a:latin typeface="Tahoma" pitchFamily="34" charset="0"/>
            </a:endParaRPr>
          </a:p>
        </p:txBody>
      </p:sp>
      <p:sp>
        <p:nvSpPr>
          <p:cNvPr id="6147" name="Oval 194"/>
          <p:cNvSpPr>
            <a:spLocks noChangeArrowheads="1"/>
          </p:cNvSpPr>
          <p:nvPr/>
        </p:nvSpPr>
        <p:spPr bwMode="auto">
          <a:xfrm>
            <a:off x="3962400" y="2590800"/>
            <a:ext cx="5181600" cy="4267200"/>
          </a:xfrm>
          <a:prstGeom prst="ellipse">
            <a:avLst/>
          </a:prstGeom>
          <a:solidFill>
            <a:srgbClr val="FF99FF"/>
          </a:solidFill>
          <a:ln w="762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pPr algn="l" eaLnBrk="0" hangingPunct="0"/>
            <a:endParaRPr lang="vi-VN">
              <a:latin typeface="Tahoma" pitchFamily="34" charset="0"/>
            </a:endParaRPr>
          </a:p>
        </p:txBody>
      </p:sp>
      <p:sp>
        <p:nvSpPr>
          <p:cNvPr id="7172" name="Rectangle 211"/>
          <p:cNvSpPr>
            <a:spLocks noChangeArrowheads="1"/>
          </p:cNvSpPr>
          <p:nvPr/>
        </p:nvSpPr>
        <p:spPr bwMode="auto">
          <a:xfrm>
            <a:off x="1143000" y="4572000"/>
            <a:ext cx="1371600" cy="1295400"/>
          </a:xfrm>
          <a:prstGeom prst="rect">
            <a:avLst/>
          </a:prstGeom>
          <a:solidFill>
            <a:srgbClr val="00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9600" dirty="0">
                <a:solidFill>
                  <a:srgbClr val="FFFF00"/>
                </a:solidFill>
                <a:latin typeface="Tahoma" pitchFamily="34" charset="0"/>
              </a:rPr>
              <a:t>6</a:t>
            </a:r>
          </a:p>
        </p:txBody>
      </p:sp>
      <p:sp>
        <p:nvSpPr>
          <p:cNvPr id="7174" name="Rectangle 214"/>
          <p:cNvSpPr>
            <a:spLocks noChangeArrowheads="1"/>
          </p:cNvSpPr>
          <p:nvPr/>
        </p:nvSpPr>
        <p:spPr bwMode="auto">
          <a:xfrm>
            <a:off x="6477000" y="1066800"/>
            <a:ext cx="1219200" cy="12192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9600" dirty="0">
                <a:solidFill>
                  <a:schemeClr val="hlink"/>
                </a:solidFill>
                <a:latin typeface="Tahoma" pitchFamily="34" charset="0"/>
              </a:rPr>
              <a:t>6</a:t>
            </a:r>
          </a:p>
        </p:txBody>
      </p:sp>
      <p:pic>
        <p:nvPicPr>
          <p:cNvPr id="43024" name="Picture 35" descr="http://noidung.tienganh123.com/file/baihoc/vocabulary/home/bai4/dining_4.gif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1999456" y="1466850"/>
            <a:ext cx="1223963" cy="122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1" name="Picture 37" descr="http://noidung.tienganh123.com/file/baihoc/vocabulary/home/bai4/dining_4.gif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1924050" y="2667000"/>
            <a:ext cx="120015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2" name="Picture 39" descr="http://noidung.tienganh123.com/file/baihoc/vocabulary/home/bai4/dining_4.gif"/>
          <p:cNvPicPr>
            <a:picLocks noChangeAspect="1" noChangeArrowheads="1"/>
          </p:cNvPicPr>
          <p:nvPr/>
        </p:nvPicPr>
        <p:blipFill>
          <a:blip r:embed="rId7" cstate="print"/>
          <a:stretch>
            <a:fillRect/>
          </a:stretch>
        </p:blipFill>
        <p:spPr bwMode="auto">
          <a:xfrm>
            <a:off x="1428750" y="381000"/>
            <a:ext cx="1085850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0" name="Picture 41" descr="http://noidung.tienganh123.com/file/baihoc/vocabulary/home/bai4/dining_4.gif"/>
          <p:cNvPicPr>
            <a:picLocks noChangeAspect="1" noChangeArrowheads="1"/>
          </p:cNvPicPr>
          <p:nvPr/>
        </p:nvPicPr>
        <p:blipFill>
          <a:blip r:embed="rId8" cstate="print"/>
          <a:stretch>
            <a:fillRect/>
          </a:stretch>
        </p:blipFill>
        <p:spPr bwMode="auto">
          <a:xfrm>
            <a:off x="3200400" y="1543050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5" name="Picture 45" descr="http://aloola.vn/1_html/img/product/thum/1310649792_865.jpg"/>
          <p:cNvPicPr>
            <a:picLocks noChangeAspect="1" noChangeArrowheads="1"/>
          </p:cNvPicPr>
          <p:nvPr/>
        </p:nvPicPr>
        <p:blipFill>
          <a:blip r:embed="rId9" cstate="print"/>
          <a:stretch>
            <a:fillRect/>
          </a:stretch>
        </p:blipFill>
        <p:spPr bwMode="auto">
          <a:xfrm>
            <a:off x="6862054" y="3124200"/>
            <a:ext cx="791992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6" name="Picture 45" descr="http://aloola.vn/1_html/img/product/thum/1310649792_865.jpg"/>
          <p:cNvPicPr>
            <a:picLocks noChangeAspect="1" noChangeArrowheads="1"/>
          </p:cNvPicPr>
          <p:nvPr/>
        </p:nvPicPr>
        <p:blipFill>
          <a:blip r:embed="rId10" cstate="print"/>
          <a:stretch>
            <a:fillRect/>
          </a:stretch>
        </p:blipFill>
        <p:spPr bwMode="auto">
          <a:xfrm>
            <a:off x="5381872" y="3124200"/>
            <a:ext cx="799607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7" name="Picture 45" descr="http://aloola.vn/1_html/img/product/thum/1310649792_865.jpg"/>
          <p:cNvPicPr>
            <a:picLocks noChangeAspect="1" noChangeArrowheads="1"/>
          </p:cNvPicPr>
          <p:nvPr/>
        </p:nvPicPr>
        <p:blipFill>
          <a:blip r:embed="rId11" cstate="print"/>
          <a:stretch>
            <a:fillRect/>
          </a:stretch>
        </p:blipFill>
        <p:spPr bwMode="auto">
          <a:xfrm>
            <a:off x="6226755" y="4343400"/>
            <a:ext cx="85291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8" name="Picture 45" descr="http://aloola.vn/1_html/img/product/thum/1310649792_865.jpg"/>
          <p:cNvPicPr>
            <a:picLocks noChangeAspect="1" noChangeArrowheads="1"/>
          </p:cNvPicPr>
          <p:nvPr/>
        </p:nvPicPr>
        <p:blipFill>
          <a:blip r:embed="rId11" cstate="print"/>
          <a:stretch>
            <a:fillRect/>
          </a:stretch>
        </p:blipFill>
        <p:spPr bwMode="auto">
          <a:xfrm>
            <a:off x="4645605" y="4343400"/>
            <a:ext cx="85291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6" name="Picture 45" descr="http://aloola.vn/1_html/img/product/thum/1310649792_865.jpg"/>
          <p:cNvPicPr>
            <a:picLocks noChangeAspect="1" noChangeArrowheads="1"/>
          </p:cNvPicPr>
          <p:nvPr/>
        </p:nvPicPr>
        <p:blipFill>
          <a:blip r:embed="rId11" cstate="print"/>
          <a:stretch>
            <a:fillRect/>
          </a:stretch>
        </p:blipFill>
        <p:spPr bwMode="auto">
          <a:xfrm>
            <a:off x="7760280" y="4343400"/>
            <a:ext cx="85291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41" descr="http://noidung.tienganh123.com/file/baihoc/vocabulary/home/bai4/dining_4.gif"/>
          <p:cNvPicPr>
            <a:picLocks noChangeAspect="1" noChangeArrowheads="1"/>
          </p:cNvPicPr>
          <p:nvPr/>
        </p:nvPicPr>
        <p:blipFill>
          <a:blip r:embed="rId12" cstate="print"/>
          <a:stretch>
            <a:fillRect/>
          </a:stretch>
        </p:blipFill>
        <p:spPr bwMode="auto">
          <a:xfrm>
            <a:off x="2514600" y="381000"/>
            <a:ext cx="11430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35" descr="http://noidung.tienganh123.com/file/baihoc/vocabulary/home/bai4/dining_4.gif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914400" y="1466850"/>
            <a:ext cx="1223963" cy="122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45" descr="http://aloola.vn/1_html/img/product/thum/1310649792_865.jpg"/>
          <p:cNvPicPr>
            <a:picLocks noChangeAspect="1" noChangeArrowheads="1"/>
          </p:cNvPicPr>
          <p:nvPr/>
        </p:nvPicPr>
        <p:blipFill>
          <a:blip r:embed="rId11" cstate="print"/>
          <a:stretch>
            <a:fillRect/>
          </a:stretch>
        </p:blipFill>
        <p:spPr bwMode="auto">
          <a:xfrm>
            <a:off x="6172200" y="5562600"/>
            <a:ext cx="85291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" dur="10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71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30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30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430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7" dur="10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7" dur="1000"/>
                                        <p:tgtEl>
                                          <p:spTgt spid="61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8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2" dur="1000"/>
                                        <p:tgtEl>
                                          <p:spTgt spid="61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3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7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7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7" dur="1000"/>
                                        <p:tgtEl>
                                          <p:spTgt spid="71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6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6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2" dur="1000"/>
                                        <p:tgtEl>
                                          <p:spTgt spid="61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000"/>
                            </p:stCondLst>
                            <p:childTnLst>
                              <p:par>
                                <p:cTn id="84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6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6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8" dur="1000"/>
                                        <p:tgtEl>
                                          <p:spTgt spid="61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000"/>
                            </p:stCondLst>
                            <p:childTnLst>
                              <p:par>
                                <p:cTn id="90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 animBg="1"/>
      <p:bldP spid="6147" grpId="0" animBg="1"/>
      <p:bldP spid="7172" grpId="0" animBg="1"/>
      <p:bldP spid="717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Oval 184"/>
          <p:cNvSpPr>
            <a:spLocks noChangeArrowheads="1"/>
          </p:cNvSpPr>
          <p:nvPr/>
        </p:nvSpPr>
        <p:spPr bwMode="auto">
          <a:xfrm>
            <a:off x="0" y="0"/>
            <a:ext cx="4876800" cy="4191000"/>
          </a:xfrm>
          <a:prstGeom prst="ellipse">
            <a:avLst/>
          </a:prstGeom>
          <a:solidFill>
            <a:srgbClr val="CCECFF"/>
          </a:solidFill>
          <a:ln w="762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pPr algn="l" eaLnBrk="0" hangingPunct="0"/>
            <a:endParaRPr lang="vi-VN">
              <a:latin typeface="Tahoma" pitchFamily="34" charset="0"/>
            </a:endParaRPr>
          </a:p>
        </p:txBody>
      </p:sp>
      <p:sp>
        <p:nvSpPr>
          <p:cNvPr id="6147" name="Oval 194"/>
          <p:cNvSpPr>
            <a:spLocks noChangeArrowheads="1"/>
          </p:cNvSpPr>
          <p:nvPr/>
        </p:nvSpPr>
        <p:spPr bwMode="auto">
          <a:xfrm>
            <a:off x="3962400" y="2590800"/>
            <a:ext cx="5181600" cy="4267200"/>
          </a:xfrm>
          <a:prstGeom prst="ellipse">
            <a:avLst/>
          </a:prstGeom>
          <a:solidFill>
            <a:srgbClr val="FF99FF"/>
          </a:solidFill>
          <a:ln w="762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pPr algn="l" eaLnBrk="0" hangingPunct="0"/>
            <a:endParaRPr lang="vi-VN">
              <a:latin typeface="Tahoma" pitchFamily="34" charset="0"/>
            </a:endParaRPr>
          </a:p>
        </p:txBody>
      </p:sp>
      <p:sp>
        <p:nvSpPr>
          <p:cNvPr id="7172" name="Rectangle 211"/>
          <p:cNvSpPr>
            <a:spLocks noChangeArrowheads="1"/>
          </p:cNvSpPr>
          <p:nvPr/>
        </p:nvSpPr>
        <p:spPr bwMode="auto">
          <a:xfrm>
            <a:off x="1143000" y="4572000"/>
            <a:ext cx="1371600" cy="1295400"/>
          </a:xfrm>
          <a:prstGeom prst="rect">
            <a:avLst/>
          </a:prstGeom>
          <a:solidFill>
            <a:srgbClr val="00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9600" dirty="0">
                <a:solidFill>
                  <a:srgbClr val="FFFF00"/>
                </a:solidFill>
                <a:latin typeface="Tahoma" pitchFamily="34" charset="0"/>
              </a:rPr>
              <a:t>6</a:t>
            </a:r>
          </a:p>
        </p:txBody>
      </p:sp>
      <p:sp>
        <p:nvSpPr>
          <p:cNvPr id="7174" name="Rectangle 214"/>
          <p:cNvSpPr>
            <a:spLocks noChangeArrowheads="1"/>
          </p:cNvSpPr>
          <p:nvPr/>
        </p:nvSpPr>
        <p:spPr bwMode="auto">
          <a:xfrm>
            <a:off x="6477000" y="1066800"/>
            <a:ext cx="1219200" cy="12192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9600" dirty="0">
                <a:solidFill>
                  <a:schemeClr val="hlink"/>
                </a:solidFill>
                <a:latin typeface="Tahoma" pitchFamily="34" charset="0"/>
              </a:rPr>
              <a:t>6</a:t>
            </a:r>
          </a:p>
        </p:txBody>
      </p:sp>
      <p:pic>
        <p:nvPicPr>
          <p:cNvPr id="43024" name="Picture 35" descr="http://noidung.tienganh123.com/file/baihoc/vocabulary/home/bai4/dining_4.gif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1981994" y="1676400"/>
            <a:ext cx="1057275" cy="105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1" name="Picture 37" descr="http://noidung.tienganh123.com/file/baihoc/vocabulary/home/bai4/dining_4.gif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373856" y="1687513"/>
            <a:ext cx="1036637" cy="1036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2" name="Picture 39" descr="http://noidung.tienganh123.com/file/baihoc/vocabulary/home/bai4/dining_4.gif"/>
          <p:cNvPicPr>
            <a:picLocks noChangeAspect="1" noChangeArrowheads="1"/>
          </p:cNvPicPr>
          <p:nvPr/>
        </p:nvPicPr>
        <p:blipFill>
          <a:blip r:embed="rId7" cstate="print"/>
          <a:stretch>
            <a:fillRect/>
          </a:stretch>
        </p:blipFill>
        <p:spPr bwMode="auto">
          <a:xfrm>
            <a:off x="1268412" y="560388"/>
            <a:ext cx="936625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0" name="Picture 41" descr="http://noidung.tienganh123.com/file/baihoc/vocabulary/home/bai4/dining_4.gif"/>
          <p:cNvPicPr>
            <a:picLocks noChangeAspect="1" noChangeArrowheads="1"/>
          </p:cNvPicPr>
          <p:nvPr/>
        </p:nvPicPr>
        <p:blipFill>
          <a:blip r:embed="rId8" cstate="print"/>
          <a:stretch>
            <a:fillRect/>
          </a:stretch>
        </p:blipFill>
        <p:spPr bwMode="auto">
          <a:xfrm>
            <a:off x="3563937" y="1676400"/>
            <a:ext cx="987425" cy="98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5" name="Picture 45" descr="http://aloola.vn/1_html/img/product/thum/1310649792_865.jpg"/>
          <p:cNvPicPr>
            <a:picLocks noChangeAspect="1" noChangeArrowheads="1"/>
          </p:cNvPicPr>
          <p:nvPr/>
        </p:nvPicPr>
        <p:blipFill>
          <a:blip r:embed="rId9" cstate="print"/>
          <a:stretch>
            <a:fillRect/>
          </a:stretch>
        </p:blipFill>
        <p:spPr bwMode="auto">
          <a:xfrm>
            <a:off x="6469063" y="3124200"/>
            <a:ext cx="1520313" cy="10360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6" name="Picture 45" descr="http://aloola.vn/1_html/img/product/thum/1310649792_865.jpg"/>
          <p:cNvPicPr>
            <a:picLocks noChangeAspect="1" noChangeArrowheads="1"/>
          </p:cNvPicPr>
          <p:nvPr/>
        </p:nvPicPr>
        <p:blipFill>
          <a:blip r:embed="rId10" cstate="print"/>
          <a:stretch>
            <a:fillRect/>
          </a:stretch>
        </p:blipFill>
        <p:spPr bwMode="auto">
          <a:xfrm>
            <a:off x="4953217" y="3124200"/>
            <a:ext cx="1592596" cy="10610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7" name="Picture 45" descr="http://aloola.vn/1_html/img/product/thum/1310649792_865.jpg"/>
          <p:cNvPicPr>
            <a:picLocks noChangeAspect="1" noChangeArrowheads="1"/>
          </p:cNvPicPr>
          <p:nvPr/>
        </p:nvPicPr>
        <p:blipFill>
          <a:blip r:embed="rId11" cstate="print"/>
          <a:stretch>
            <a:fillRect/>
          </a:stretch>
        </p:blipFill>
        <p:spPr bwMode="auto">
          <a:xfrm>
            <a:off x="5791201" y="4128431"/>
            <a:ext cx="1664258" cy="10531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8" name="Picture 45" descr="http://aloola.vn/1_html/img/product/thum/1310649792_865.jpg"/>
          <p:cNvPicPr>
            <a:picLocks noChangeAspect="1" noChangeArrowheads="1"/>
          </p:cNvPicPr>
          <p:nvPr/>
        </p:nvPicPr>
        <p:blipFill>
          <a:blip r:embed="rId10" cstate="print"/>
          <a:stretch>
            <a:fillRect/>
          </a:stretch>
        </p:blipFill>
        <p:spPr bwMode="auto">
          <a:xfrm>
            <a:off x="4251325" y="4114800"/>
            <a:ext cx="1592971" cy="1061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6" name="Picture 45" descr="http://aloola.vn/1_html/img/product/thum/1310649792_865.jpg"/>
          <p:cNvPicPr>
            <a:picLocks noChangeAspect="1" noChangeArrowheads="1"/>
          </p:cNvPicPr>
          <p:nvPr/>
        </p:nvPicPr>
        <p:blipFill>
          <a:blip r:embed="rId12" cstate="print"/>
          <a:stretch>
            <a:fillRect/>
          </a:stretch>
        </p:blipFill>
        <p:spPr bwMode="auto">
          <a:xfrm>
            <a:off x="7391400" y="4114801"/>
            <a:ext cx="1447657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41" descr="http://noidung.tienganh123.com/file/baihoc/vocabulary/home/bai4/dining_4.gif"/>
          <p:cNvPicPr>
            <a:picLocks noChangeAspect="1" noChangeArrowheads="1"/>
          </p:cNvPicPr>
          <p:nvPr/>
        </p:nvPicPr>
        <p:blipFill>
          <a:blip r:embed="rId8" cstate="print"/>
          <a:stretch>
            <a:fillRect/>
          </a:stretch>
        </p:blipFill>
        <p:spPr bwMode="auto">
          <a:xfrm>
            <a:off x="2801937" y="533400"/>
            <a:ext cx="987425" cy="98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37" descr="http://noidung.tienganh123.com/file/baihoc/vocabulary/home/bai4/dining_4.gif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1981200" y="2895600"/>
            <a:ext cx="1036637" cy="1036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45" descr="http://aloola.vn/1_html/img/product/thum/1310649792_865.jpg"/>
          <p:cNvPicPr>
            <a:picLocks noChangeAspect="1" noChangeArrowheads="1"/>
          </p:cNvPicPr>
          <p:nvPr/>
        </p:nvPicPr>
        <p:blipFill>
          <a:blip r:embed="rId10" cstate="print"/>
          <a:stretch>
            <a:fillRect/>
          </a:stretch>
        </p:blipFill>
        <p:spPr bwMode="auto">
          <a:xfrm>
            <a:off x="5867400" y="5187084"/>
            <a:ext cx="1592971" cy="1061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71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30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30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1" dur="1000"/>
                                        <p:tgtEl>
                                          <p:spTgt spid="430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7" dur="10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8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5" dur="1000"/>
                                        <p:tgtEl>
                                          <p:spTgt spid="61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2" dur="1000"/>
                                        <p:tgtEl>
                                          <p:spTgt spid="61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7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7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7" dur="1000"/>
                                        <p:tgtEl>
                                          <p:spTgt spid="71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6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6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4" dur="1000"/>
                                        <p:tgtEl>
                                          <p:spTgt spid="61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6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6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1" dur="1000"/>
                                        <p:tgtEl>
                                          <p:spTgt spid="61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 animBg="1"/>
      <p:bldP spid="6147" grpId="0" animBg="1"/>
      <p:bldP spid="7172" grpId="0" animBg="1"/>
      <p:bldP spid="717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754</TotalTime>
  <Words>250</Words>
  <Application>Microsoft Office PowerPoint</Application>
  <PresentationFormat>On-screen Show (4:3)</PresentationFormat>
  <Paragraphs>126</Paragraphs>
  <Slides>36</Slides>
  <Notes>8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8" baseType="lpstr">
      <vt:lpstr>Office Theme</vt:lpstr>
      <vt:lpstr>Clip</vt:lpstr>
      <vt:lpstr>Slide 1</vt:lpstr>
      <vt:lpstr>Slide 2</vt:lpstr>
      <vt:lpstr>4</vt:lpstr>
      <vt:lpstr>Slide 4</vt:lpstr>
      <vt:lpstr>4</vt:lpstr>
      <vt:lpstr>4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5</vt:lpstr>
      <vt:lpstr>Slide 22</vt:lpstr>
      <vt:lpstr>5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Windows User</cp:lastModifiedBy>
  <cp:revision>70</cp:revision>
  <dcterms:created xsi:type="dcterms:W3CDTF">2016-10-13T05:15:28Z</dcterms:created>
  <dcterms:modified xsi:type="dcterms:W3CDTF">2020-03-26T12:17:00Z</dcterms:modified>
</cp:coreProperties>
</file>