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95" r:id="rId2"/>
    <p:sldId id="677" r:id="rId3"/>
    <p:sldId id="640" r:id="rId4"/>
    <p:sldId id="641" r:id="rId5"/>
    <p:sldId id="642" r:id="rId6"/>
    <p:sldId id="644" r:id="rId7"/>
    <p:sldId id="643" r:id="rId8"/>
    <p:sldId id="678" r:id="rId9"/>
    <p:sldId id="679" r:id="rId10"/>
    <p:sldId id="680" r:id="rId11"/>
    <p:sldId id="681" r:id="rId12"/>
    <p:sldId id="682" r:id="rId13"/>
    <p:sldId id="683" r:id="rId14"/>
    <p:sldId id="684" r:id="rId15"/>
    <p:sldId id="685" r:id="rId16"/>
    <p:sldId id="686" r:id="rId17"/>
    <p:sldId id="687" r:id="rId18"/>
    <p:sldId id="688" r:id="rId19"/>
    <p:sldId id="689" r:id="rId20"/>
    <p:sldId id="690" r:id="rId21"/>
    <p:sldId id="691" r:id="rId22"/>
    <p:sldId id="763" r:id="rId23"/>
    <p:sldId id="693" r:id="rId24"/>
    <p:sldId id="694" r:id="rId25"/>
    <p:sldId id="695" r:id="rId26"/>
    <p:sldId id="728" r:id="rId27"/>
    <p:sldId id="698" r:id="rId28"/>
    <p:sldId id="699" r:id="rId29"/>
    <p:sldId id="700" r:id="rId30"/>
    <p:sldId id="701" r:id="rId31"/>
    <p:sldId id="702" r:id="rId32"/>
    <p:sldId id="703" r:id="rId33"/>
    <p:sldId id="704" r:id="rId34"/>
    <p:sldId id="705" r:id="rId35"/>
    <p:sldId id="706" r:id="rId36"/>
    <p:sldId id="707" r:id="rId37"/>
    <p:sldId id="762" r:id="rId38"/>
    <p:sldId id="708" r:id="rId39"/>
    <p:sldId id="711" r:id="rId40"/>
    <p:sldId id="712" r:id="rId41"/>
    <p:sldId id="713" r:id="rId42"/>
    <p:sldId id="735" r:id="rId43"/>
    <p:sldId id="729" r:id="rId44"/>
    <p:sldId id="730" r:id="rId45"/>
    <p:sldId id="731" r:id="rId46"/>
    <p:sldId id="765" r:id="rId47"/>
    <p:sldId id="732" r:id="rId48"/>
    <p:sldId id="733" r:id="rId49"/>
    <p:sldId id="717" r:id="rId50"/>
    <p:sldId id="734" r:id="rId51"/>
    <p:sldId id="720" r:id="rId52"/>
    <p:sldId id="725" r:id="rId53"/>
    <p:sldId id="726" r:id="rId54"/>
    <p:sldId id="495"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18" autoAdjust="0"/>
    <p:restoredTop sz="94660"/>
  </p:normalViewPr>
  <p:slideViewPr>
    <p:cSldViewPr snapToGrid="0">
      <p:cViewPr varScale="1">
        <p:scale>
          <a:sx n="74" d="100"/>
          <a:sy n="74" d="100"/>
        </p:scale>
        <p:origin x="30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830532285409938E-2"/>
          <c:y val="3.058993989241433E-2"/>
          <c:w val="0.91749818568174446"/>
          <c:h val="0.78384190963093547"/>
        </c:manualLayout>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Sheet1!$A$2:$A$31</c:f>
              <c:strCache>
                <c:ptCount val="30"/>
                <c:pt idx="0">
                  <c:v>Đan Phượng</c:v>
                </c:pt>
                <c:pt idx="1">
                  <c:v>Thanh Oai</c:v>
                </c:pt>
                <c:pt idx="2">
                  <c:v>Đống Đa</c:v>
                </c:pt>
                <c:pt idx="3">
                  <c:v>Thanh Trì</c:v>
                </c:pt>
                <c:pt idx="4">
                  <c:v>Thường Tín</c:v>
                </c:pt>
                <c:pt idx="5">
                  <c:v>Hà Đông</c:v>
                </c:pt>
                <c:pt idx="6">
                  <c:v>Bắc Từ Liêm</c:v>
                </c:pt>
                <c:pt idx="7">
                  <c:v>Nam Từ Liêm</c:v>
                </c:pt>
                <c:pt idx="8">
                  <c:v>Phú Xuyên</c:v>
                </c:pt>
                <c:pt idx="9">
                  <c:v>Hoàng Mai</c:v>
                </c:pt>
                <c:pt idx="10">
                  <c:v>Ba Đình</c:v>
                </c:pt>
                <c:pt idx="11">
                  <c:v>Phúc Thọ</c:v>
                </c:pt>
                <c:pt idx="12">
                  <c:v>Cầu Giấy</c:v>
                </c:pt>
                <c:pt idx="13">
                  <c:v>Đông Anh</c:v>
                </c:pt>
                <c:pt idx="14">
                  <c:v>Thạch Thất</c:v>
                </c:pt>
                <c:pt idx="15">
                  <c:v>Thanh Xuân</c:v>
                </c:pt>
                <c:pt idx="16">
                  <c:v>Chương Mỹ</c:v>
                </c:pt>
                <c:pt idx="17">
                  <c:v>Long Biên</c:v>
                </c:pt>
                <c:pt idx="18">
                  <c:v>Hai Bà Trưng</c:v>
                </c:pt>
                <c:pt idx="19">
                  <c:v>Tây Hồ</c:v>
                </c:pt>
                <c:pt idx="20">
                  <c:v>Gia Lâm</c:v>
                </c:pt>
                <c:pt idx="21">
                  <c:v>Mê Linh</c:v>
                </c:pt>
                <c:pt idx="22">
                  <c:v>Hoài Đức</c:v>
                </c:pt>
                <c:pt idx="23">
                  <c:v>Ba Vì</c:v>
                </c:pt>
                <c:pt idx="24">
                  <c:v>Quốc Oai</c:v>
                </c:pt>
                <c:pt idx="25">
                  <c:v>Hoàn Kiếm</c:v>
                </c:pt>
                <c:pt idx="26">
                  <c:v>Ứng Hòa</c:v>
                </c:pt>
                <c:pt idx="27">
                  <c:v>Sóc Sơn</c:v>
                </c:pt>
                <c:pt idx="28">
                  <c:v>Mỹ Đức</c:v>
                </c:pt>
                <c:pt idx="29">
                  <c:v>Sơn Tây</c:v>
                </c:pt>
              </c:strCache>
            </c:strRef>
          </c:cat>
          <c:val>
            <c:numRef>
              <c:f>Sheet1!$B$2:$B$31</c:f>
              <c:numCache>
                <c:formatCode>General</c:formatCode>
                <c:ptCount val="30"/>
                <c:pt idx="0">
                  <c:v>895</c:v>
                </c:pt>
                <c:pt idx="1">
                  <c:v>737</c:v>
                </c:pt>
                <c:pt idx="2">
                  <c:v>491</c:v>
                </c:pt>
                <c:pt idx="3">
                  <c:v>490</c:v>
                </c:pt>
                <c:pt idx="4">
                  <c:v>446</c:v>
                </c:pt>
                <c:pt idx="5">
                  <c:v>419</c:v>
                </c:pt>
                <c:pt idx="6">
                  <c:v>385</c:v>
                </c:pt>
                <c:pt idx="7">
                  <c:v>349</c:v>
                </c:pt>
                <c:pt idx="8">
                  <c:v>341</c:v>
                </c:pt>
                <c:pt idx="9">
                  <c:v>327</c:v>
                </c:pt>
                <c:pt idx="10">
                  <c:v>300</c:v>
                </c:pt>
                <c:pt idx="11">
                  <c:v>271</c:v>
                </c:pt>
                <c:pt idx="12">
                  <c:v>265</c:v>
                </c:pt>
                <c:pt idx="13">
                  <c:v>255</c:v>
                </c:pt>
                <c:pt idx="14">
                  <c:v>231</c:v>
                </c:pt>
                <c:pt idx="15">
                  <c:v>213</c:v>
                </c:pt>
                <c:pt idx="16">
                  <c:v>211</c:v>
                </c:pt>
                <c:pt idx="17">
                  <c:v>204</c:v>
                </c:pt>
                <c:pt idx="18">
                  <c:v>186</c:v>
                </c:pt>
                <c:pt idx="19">
                  <c:v>174</c:v>
                </c:pt>
                <c:pt idx="20">
                  <c:v>149</c:v>
                </c:pt>
                <c:pt idx="21">
                  <c:v>147</c:v>
                </c:pt>
                <c:pt idx="22">
                  <c:v>135</c:v>
                </c:pt>
                <c:pt idx="23">
                  <c:v>130</c:v>
                </c:pt>
                <c:pt idx="24">
                  <c:v>121</c:v>
                </c:pt>
                <c:pt idx="25">
                  <c:v>106</c:v>
                </c:pt>
                <c:pt idx="26">
                  <c:v>78</c:v>
                </c:pt>
                <c:pt idx="27">
                  <c:v>62</c:v>
                </c:pt>
                <c:pt idx="28">
                  <c:v>43</c:v>
                </c:pt>
                <c:pt idx="29">
                  <c:v>38</c:v>
                </c:pt>
              </c:numCache>
            </c:numRef>
          </c:val>
          <c:extLst xmlns:c16r2="http://schemas.microsoft.com/office/drawing/2015/06/chart">
            <c:ext xmlns:c16="http://schemas.microsoft.com/office/drawing/2014/chart" uri="{C3380CC4-5D6E-409C-BE32-E72D297353CC}">
              <c16:uniqueId val="{00000000-6E7E-44C4-A3DE-861B08356E74}"/>
            </c:ext>
          </c:extLst>
        </c:ser>
        <c:dLbls>
          <c:dLblPos val="outEnd"/>
          <c:showLegendKey val="0"/>
          <c:showVal val="1"/>
          <c:showCatName val="0"/>
          <c:showSerName val="0"/>
          <c:showPercent val="0"/>
          <c:showBubbleSize val="0"/>
        </c:dLbls>
        <c:gapWidth val="58"/>
        <c:overlap val="-3"/>
        <c:axId val="338834256"/>
        <c:axId val="338836608"/>
      </c:barChart>
      <c:catAx>
        <c:axId val="338834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solidFill>
                <a:latin typeface="+mn-lt"/>
                <a:ea typeface="+mn-ea"/>
                <a:cs typeface="+mn-cs"/>
              </a:defRPr>
            </a:pPr>
            <a:endParaRPr lang="en-US"/>
          </a:p>
        </c:txPr>
        <c:crossAx val="338836608"/>
        <c:crosses val="autoZero"/>
        <c:auto val="1"/>
        <c:lblAlgn val="ctr"/>
        <c:lblOffset val="100"/>
        <c:noMultiLvlLbl val="0"/>
      </c:catAx>
      <c:valAx>
        <c:axId val="338836608"/>
        <c:scaling>
          <c:orientation val="minMax"/>
        </c:scaling>
        <c:delete val="0"/>
        <c:axPos val="l"/>
        <c:majorGridlines>
          <c:spPr>
            <a:ln w="15875" cap="flat" cmpd="sng" algn="ctr">
              <a:solidFill>
                <a:schemeClr val="tx1">
                  <a:lumMod val="15000"/>
                  <a:lumOff val="85000"/>
                </a:schemeClr>
              </a:solidFill>
              <a:round/>
              <a:headEnd type="stealth"/>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88342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E986BD-A92C-4738-A840-5A2661A1924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BD505E33-E096-4225-B10E-F37513CA22BF}">
      <dgm:prSet phldrT="[Text]" custT="1"/>
      <dgm:spPr>
        <a:solidFill>
          <a:srgbClr val="00B050"/>
        </a:solidFill>
      </dgm:spPr>
      <dgm:t>
        <a:bodyPr/>
        <a:lstStyle/>
        <a:p>
          <a:r>
            <a:rPr lang="en-US" sz="3400" dirty="0" err="1" smtClean="0">
              <a:latin typeface="Times New Roman" pitchFamily="18" charset="0"/>
              <a:cs typeface="Times New Roman" pitchFamily="18" charset="0"/>
            </a:rPr>
            <a:t>Tình</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hình</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dịch</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bệnh</a:t>
          </a:r>
          <a:r>
            <a:rPr lang="en-US" sz="3400" dirty="0" smtClean="0">
              <a:latin typeface="Times New Roman" pitchFamily="18" charset="0"/>
              <a:cs typeface="Times New Roman" pitchFamily="18" charset="0"/>
            </a:rPr>
            <a:t> SXHD </a:t>
          </a:r>
          <a:r>
            <a:rPr lang="en-US" sz="3400" dirty="0" err="1" smtClean="0">
              <a:latin typeface="Times New Roman" pitchFamily="18" charset="0"/>
              <a:cs typeface="Times New Roman" pitchFamily="18" charset="0"/>
            </a:rPr>
            <a:t>hiện</a:t>
          </a:r>
          <a:r>
            <a:rPr lang="en-US" sz="3400" dirty="0" smtClean="0">
              <a:latin typeface="Times New Roman" pitchFamily="18" charset="0"/>
              <a:cs typeface="Times New Roman" pitchFamily="18" charset="0"/>
            </a:rPr>
            <a:t> nay</a:t>
          </a:r>
          <a:endParaRPr lang="en-US" sz="3400" dirty="0"/>
        </a:p>
      </dgm:t>
    </dgm:pt>
    <dgm:pt modelId="{BD5DB811-C0EA-4F6E-86CE-2DE85CF41770}" type="parTrans" cxnId="{A543008B-2122-48B0-9D9F-61F2BCF015CB}">
      <dgm:prSet/>
      <dgm:spPr/>
      <dgm:t>
        <a:bodyPr/>
        <a:lstStyle/>
        <a:p>
          <a:endParaRPr lang="en-US"/>
        </a:p>
      </dgm:t>
    </dgm:pt>
    <dgm:pt modelId="{E04D3AEA-D806-4E5A-B264-C0329B9765CC}" type="sibTrans" cxnId="{A543008B-2122-48B0-9D9F-61F2BCF015CB}">
      <dgm:prSet/>
      <dgm:spPr>
        <a:ln>
          <a:solidFill>
            <a:srgbClr val="FF0000"/>
          </a:solidFill>
        </a:ln>
      </dgm:spPr>
      <dgm:t>
        <a:bodyPr/>
        <a:lstStyle/>
        <a:p>
          <a:endParaRPr lang="en-US"/>
        </a:p>
      </dgm:t>
    </dgm:pt>
    <dgm:pt modelId="{A622860E-2C24-4559-B29C-9EF608700A7A}">
      <dgm:prSet phldrT="[Text]" custT="1"/>
      <dgm:spPr>
        <a:solidFill>
          <a:srgbClr val="FF0000"/>
        </a:solidFill>
      </dgm:spPr>
      <dgm:t>
        <a:bodyPr/>
        <a:lstStyle/>
        <a:p>
          <a:r>
            <a:rPr lang="en-US" sz="3400" dirty="0" err="1" smtClean="0">
              <a:latin typeface="Times New Roman" pitchFamily="18" charset="0"/>
              <a:cs typeface="Times New Roman" pitchFamily="18" charset="0"/>
            </a:rPr>
            <a:t>Một</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số</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đặc</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điểm</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chủ</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yếu</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của</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bệnh</a:t>
          </a:r>
          <a:r>
            <a:rPr lang="en-US" sz="3400" dirty="0" smtClean="0">
              <a:latin typeface="Times New Roman" pitchFamily="18" charset="0"/>
              <a:cs typeface="Times New Roman" pitchFamily="18" charset="0"/>
            </a:rPr>
            <a:t> SXHD </a:t>
          </a:r>
          <a:r>
            <a:rPr lang="en-US" sz="3400" dirty="0" err="1" smtClean="0">
              <a:latin typeface="Times New Roman" pitchFamily="18" charset="0"/>
              <a:cs typeface="Times New Roman" pitchFamily="18" charset="0"/>
            </a:rPr>
            <a:t>và</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quá</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trình</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lây</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truyền</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dịch</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bệnh</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sốt</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xuất</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huyết</a:t>
          </a:r>
          <a:endParaRPr lang="en-US" sz="3400" dirty="0"/>
        </a:p>
      </dgm:t>
    </dgm:pt>
    <dgm:pt modelId="{A7E02F64-420A-4712-96C5-C3222ACD40CE}" type="parTrans" cxnId="{D246D5D7-BD29-471A-851E-14BB2F58A079}">
      <dgm:prSet/>
      <dgm:spPr/>
      <dgm:t>
        <a:bodyPr/>
        <a:lstStyle/>
        <a:p>
          <a:endParaRPr lang="en-US"/>
        </a:p>
      </dgm:t>
    </dgm:pt>
    <dgm:pt modelId="{8BDCDB96-B7AD-4A83-AC0B-AA75C234E30C}" type="sibTrans" cxnId="{D246D5D7-BD29-471A-851E-14BB2F58A079}">
      <dgm:prSet/>
      <dgm:spPr/>
      <dgm:t>
        <a:bodyPr/>
        <a:lstStyle/>
        <a:p>
          <a:endParaRPr lang="en-US"/>
        </a:p>
      </dgm:t>
    </dgm:pt>
    <dgm:pt modelId="{00FD5E2E-3F39-4673-973E-E813F30057BC}">
      <dgm:prSet phldrT="[Text]" custT="1"/>
      <dgm:spPr>
        <a:solidFill>
          <a:srgbClr val="0070C0"/>
        </a:solidFill>
      </dgm:spPr>
      <dgm:t>
        <a:bodyPr/>
        <a:lstStyle/>
        <a:p>
          <a:r>
            <a:rPr lang="en-US" sz="3400" dirty="0" err="1" smtClean="0">
              <a:latin typeface="Times New Roman" pitchFamily="18" charset="0"/>
              <a:cs typeface="Times New Roman" pitchFamily="18" charset="0"/>
            </a:rPr>
            <a:t>Các</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hoạt</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động</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phòng</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chống</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sốt</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xuất</a:t>
          </a:r>
          <a:r>
            <a:rPr lang="en-US" sz="3400" dirty="0" smtClean="0">
              <a:latin typeface="Times New Roman" pitchFamily="18" charset="0"/>
              <a:cs typeface="Times New Roman" pitchFamily="18" charset="0"/>
            </a:rPr>
            <a:t> </a:t>
          </a:r>
          <a:r>
            <a:rPr lang="en-US" sz="3400" dirty="0" err="1" smtClean="0">
              <a:latin typeface="Times New Roman" pitchFamily="18" charset="0"/>
              <a:cs typeface="Times New Roman" pitchFamily="18" charset="0"/>
            </a:rPr>
            <a:t>huyết</a:t>
          </a:r>
          <a:endParaRPr lang="en-US" sz="3400" dirty="0"/>
        </a:p>
      </dgm:t>
    </dgm:pt>
    <dgm:pt modelId="{E9A3E731-9930-43A0-B001-ECF9E1598B77}" type="parTrans" cxnId="{DBA576D5-B40C-46D6-A8F0-8C6BCDAD92B1}">
      <dgm:prSet/>
      <dgm:spPr/>
      <dgm:t>
        <a:bodyPr/>
        <a:lstStyle/>
        <a:p>
          <a:endParaRPr lang="en-US"/>
        </a:p>
      </dgm:t>
    </dgm:pt>
    <dgm:pt modelId="{DEC2938A-90CC-4E95-900B-E43930E0D416}" type="sibTrans" cxnId="{DBA576D5-B40C-46D6-A8F0-8C6BCDAD92B1}">
      <dgm:prSet/>
      <dgm:spPr/>
      <dgm:t>
        <a:bodyPr/>
        <a:lstStyle/>
        <a:p>
          <a:endParaRPr lang="en-US"/>
        </a:p>
      </dgm:t>
    </dgm:pt>
    <dgm:pt modelId="{E9BE1D54-E3B3-47CA-BF2F-DBB2B8C5BCEB}">
      <dgm:prSet custT="1"/>
      <dgm:spPr>
        <a:solidFill>
          <a:srgbClr val="FFFF00"/>
        </a:solidFill>
      </dgm:spPr>
      <dgm:t>
        <a:bodyPr/>
        <a:lstStyle/>
        <a:p>
          <a:r>
            <a:rPr lang="en-US" sz="3400" dirty="0" err="1" smtClean="0">
              <a:solidFill>
                <a:srgbClr val="FF0000"/>
              </a:solidFill>
              <a:latin typeface="Times New Roman" pitchFamily="18" charset="0"/>
              <a:cs typeface="Times New Roman" pitchFamily="18" charset="0"/>
            </a:rPr>
            <a:t>Các</a:t>
          </a:r>
          <a:r>
            <a:rPr lang="en-US" sz="3400" dirty="0" smtClean="0">
              <a:solidFill>
                <a:srgbClr val="FF0000"/>
              </a:solidFill>
              <a:latin typeface="Times New Roman" pitchFamily="18" charset="0"/>
              <a:cs typeface="Times New Roman" pitchFamily="18" charset="0"/>
            </a:rPr>
            <a:t> </a:t>
          </a:r>
          <a:r>
            <a:rPr lang="en-US" sz="3400" dirty="0" err="1" smtClean="0">
              <a:solidFill>
                <a:srgbClr val="FF0000"/>
              </a:solidFill>
              <a:latin typeface="Times New Roman" pitchFamily="18" charset="0"/>
              <a:cs typeface="Times New Roman" pitchFamily="18" charset="0"/>
            </a:rPr>
            <a:t>hoạt</a:t>
          </a:r>
          <a:r>
            <a:rPr lang="en-US" sz="3400" dirty="0" smtClean="0">
              <a:solidFill>
                <a:srgbClr val="FF0000"/>
              </a:solidFill>
              <a:latin typeface="Times New Roman" pitchFamily="18" charset="0"/>
              <a:cs typeface="Times New Roman" pitchFamily="18" charset="0"/>
            </a:rPr>
            <a:t> </a:t>
          </a:r>
          <a:r>
            <a:rPr lang="en-US" sz="3400" dirty="0" err="1" smtClean="0">
              <a:solidFill>
                <a:srgbClr val="FF0000"/>
              </a:solidFill>
              <a:latin typeface="Times New Roman" pitchFamily="18" charset="0"/>
              <a:cs typeface="Times New Roman" pitchFamily="18" charset="0"/>
            </a:rPr>
            <a:t>động</a:t>
          </a:r>
          <a:r>
            <a:rPr lang="en-US" sz="3400" dirty="0" smtClean="0">
              <a:solidFill>
                <a:srgbClr val="FF0000"/>
              </a:solidFill>
              <a:latin typeface="Times New Roman" pitchFamily="18" charset="0"/>
              <a:cs typeface="Times New Roman" pitchFamily="18" charset="0"/>
            </a:rPr>
            <a:t> </a:t>
          </a:r>
          <a:r>
            <a:rPr lang="en-US" sz="3400" dirty="0" err="1" smtClean="0">
              <a:solidFill>
                <a:srgbClr val="FF0000"/>
              </a:solidFill>
              <a:latin typeface="Times New Roman" pitchFamily="18" charset="0"/>
              <a:cs typeface="Times New Roman" pitchFamily="18" charset="0"/>
            </a:rPr>
            <a:t>phòng</a:t>
          </a:r>
          <a:r>
            <a:rPr lang="en-US" sz="3400" dirty="0" smtClean="0">
              <a:solidFill>
                <a:srgbClr val="FF0000"/>
              </a:solidFill>
              <a:latin typeface="Times New Roman" pitchFamily="18" charset="0"/>
              <a:cs typeface="Times New Roman" pitchFamily="18" charset="0"/>
            </a:rPr>
            <a:t> </a:t>
          </a:r>
          <a:r>
            <a:rPr lang="en-US" sz="3400" dirty="0" err="1" smtClean="0">
              <a:solidFill>
                <a:srgbClr val="FF0000"/>
              </a:solidFill>
              <a:latin typeface="Times New Roman" pitchFamily="18" charset="0"/>
              <a:cs typeface="Times New Roman" pitchFamily="18" charset="0"/>
            </a:rPr>
            <a:t>chống</a:t>
          </a:r>
          <a:r>
            <a:rPr lang="en-US" sz="3400" dirty="0" smtClean="0">
              <a:solidFill>
                <a:srgbClr val="FF0000"/>
              </a:solidFill>
              <a:latin typeface="Times New Roman" pitchFamily="18" charset="0"/>
              <a:cs typeface="Times New Roman" pitchFamily="18" charset="0"/>
            </a:rPr>
            <a:t> SXH </a:t>
          </a:r>
          <a:r>
            <a:rPr lang="en-US" sz="3400" dirty="0" err="1" smtClean="0">
              <a:solidFill>
                <a:srgbClr val="FF0000"/>
              </a:solidFill>
              <a:latin typeface="Times New Roman" pitchFamily="18" charset="0"/>
              <a:cs typeface="Times New Roman" pitchFamily="18" charset="0"/>
            </a:rPr>
            <a:t>trong</a:t>
          </a:r>
          <a:r>
            <a:rPr lang="en-US" sz="3400" dirty="0" smtClean="0">
              <a:solidFill>
                <a:srgbClr val="FF0000"/>
              </a:solidFill>
              <a:latin typeface="Times New Roman" pitchFamily="18" charset="0"/>
              <a:cs typeface="Times New Roman" pitchFamily="18" charset="0"/>
            </a:rPr>
            <a:t> </a:t>
          </a:r>
          <a:r>
            <a:rPr lang="en-US" sz="3400" dirty="0" err="1" smtClean="0">
              <a:solidFill>
                <a:srgbClr val="FF0000"/>
              </a:solidFill>
              <a:latin typeface="Times New Roman" pitchFamily="18" charset="0"/>
              <a:cs typeface="Times New Roman" pitchFamily="18" charset="0"/>
            </a:rPr>
            <a:t>trường</a:t>
          </a:r>
          <a:r>
            <a:rPr lang="en-US" sz="3400" dirty="0" smtClean="0">
              <a:solidFill>
                <a:srgbClr val="FF0000"/>
              </a:solidFill>
              <a:latin typeface="Times New Roman" pitchFamily="18" charset="0"/>
              <a:cs typeface="Times New Roman" pitchFamily="18" charset="0"/>
            </a:rPr>
            <a:t> </a:t>
          </a:r>
          <a:r>
            <a:rPr lang="en-US" sz="3400" dirty="0" err="1" smtClean="0">
              <a:solidFill>
                <a:srgbClr val="FF0000"/>
              </a:solidFill>
              <a:latin typeface="Times New Roman" pitchFamily="18" charset="0"/>
              <a:cs typeface="Times New Roman" pitchFamily="18" charset="0"/>
            </a:rPr>
            <a:t>học</a:t>
          </a:r>
          <a:endParaRPr lang="en-US" sz="3400" dirty="0">
            <a:solidFill>
              <a:srgbClr val="FF0000"/>
            </a:solidFill>
          </a:endParaRPr>
        </a:p>
      </dgm:t>
    </dgm:pt>
    <dgm:pt modelId="{B49D6130-E801-46D0-95A9-A563F8EAE787}" type="parTrans" cxnId="{12F274CE-F9DE-4F63-BA42-F8A202E0C206}">
      <dgm:prSet/>
      <dgm:spPr/>
      <dgm:t>
        <a:bodyPr/>
        <a:lstStyle/>
        <a:p>
          <a:endParaRPr lang="en-US"/>
        </a:p>
      </dgm:t>
    </dgm:pt>
    <dgm:pt modelId="{2DA721A6-BE35-4E9A-A15D-CDFD7AA8E0C4}" type="sibTrans" cxnId="{12F274CE-F9DE-4F63-BA42-F8A202E0C206}">
      <dgm:prSet/>
      <dgm:spPr/>
      <dgm:t>
        <a:bodyPr/>
        <a:lstStyle/>
        <a:p>
          <a:endParaRPr lang="en-US"/>
        </a:p>
      </dgm:t>
    </dgm:pt>
    <dgm:pt modelId="{E33F1D02-F15C-4C24-9215-F9F74707665D}" type="pres">
      <dgm:prSet presAssocID="{99E986BD-A92C-4738-A840-5A2661A19240}" presName="Name0" presStyleCnt="0">
        <dgm:presLayoutVars>
          <dgm:chMax val="7"/>
          <dgm:chPref val="7"/>
          <dgm:dir/>
        </dgm:presLayoutVars>
      </dgm:prSet>
      <dgm:spPr/>
      <dgm:t>
        <a:bodyPr/>
        <a:lstStyle/>
        <a:p>
          <a:endParaRPr lang="en-US"/>
        </a:p>
      </dgm:t>
    </dgm:pt>
    <dgm:pt modelId="{AE0386B9-771B-4E1C-A935-77DD78B0E07F}" type="pres">
      <dgm:prSet presAssocID="{99E986BD-A92C-4738-A840-5A2661A19240}" presName="Name1" presStyleCnt="0"/>
      <dgm:spPr/>
    </dgm:pt>
    <dgm:pt modelId="{4CF3964F-01A7-4E64-A1E7-62E0E60C521A}" type="pres">
      <dgm:prSet presAssocID="{99E986BD-A92C-4738-A840-5A2661A19240}" presName="cycle" presStyleCnt="0"/>
      <dgm:spPr/>
    </dgm:pt>
    <dgm:pt modelId="{2E8517A0-F7E6-44A4-A97C-2A2149F4D7DA}" type="pres">
      <dgm:prSet presAssocID="{99E986BD-A92C-4738-A840-5A2661A19240}" presName="srcNode" presStyleLbl="node1" presStyleIdx="0" presStyleCnt="4"/>
      <dgm:spPr/>
    </dgm:pt>
    <dgm:pt modelId="{E732B332-E4D5-4F11-9FBD-7B126754115D}" type="pres">
      <dgm:prSet presAssocID="{99E986BD-A92C-4738-A840-5A2661A19240}" presName="conn" presStyleLbl="parChTrans1D2" presStyleIdx="0" presStyleCnt="1"/>
      <dgm:spPr/>
      <dgm:t>
        <a:bodyPr/>
        <a:lstStyle/>
        <a:p>
          <a:endParaRPr lang="en-US"/>
        </a:p>
      </dgm:t>
    </dgm:pt>
    <dgm:pt modelId="{F9C51501-00C4-4F3C-977C-6C3A5123A70B}" type="pres">
      <dgm:prSet presAssocID="{99E986BD-A92C-4738-A840-5A2661A19240}" presName="extraNode" presStyleLbl="node1" presStyleIdx="0" presStyleCnt="4"/>
      <dgm:spPr/>
    </dgm:pt>
    <dgm:pt modelId="{B99CECF0-0DEA-4DAE-B679-31759AE369F3}" type="pres">
      <dgm:prSet presAssocID="{99E986BD-A92C-4738-A840-5A2661A19240}" presName="dstNode" presStyleLbl="node1" presStyleIdx="0" presStyleCnt="4"/>
      <dgm:spPr/>
    </dgm:pt>
    <dgm:pt modelId="{B5BD903F-6616-44CB-B6D6-98CAF19B661B}" type="pres">
      <dgm:prSet presAssocID="{BD505E33-E096-4225-B10E-F37513CA22BF}" presName="text_1" presStyleLbl="node1" presStyleIdx="0" presStyleCnt="4" custScaleY="73271">
        <dgm:presLayoutVars>
          <dgm:bulletEnabled val="1"/>
        </dgm:presLayoutVars>
      </dgm:prSet>
      <dgm:spPr/>
      <dgm:t>
        <a:bodyPr/>
        <a:lstStyle/>
        <a:p>
          <a:endParaRPr lang="en-US"/>
        </a:p>
      </dgm:t>
    </dgm:pt>
    <dgm:pt modelId="{5E871A25-04CA-4AC8-B5B5-8B8055F5F3FA}" type="pres">
      <dgm:prSet presAssocID="{BD505E33-E096-4225-B10E-F37513CA22BF}" presName="accent_1" presStyleCnt="0"/>
      <dgm:spPr/>
    </dgm:pt>
    <dgm:pt modelId="{8E0B4681-FF9C-4A88-8CCF-B2E9B7BCE404}" type="pres">
      <dgm:prSet presAssocID="{BD505E33-E096-4225-B10E-F37513CA22BF}" presName="accentRepeatNode" presStyleLbl="solidFgAcc1" presStyleIdx="0" presStyleCnt="4"/>
      <dgm:spPr>
        <a:ln>
          <a:solidFill>
            <a:srgbClr val="FF0000"/>
          </a:solidFill>
        </a:ln>
      </dgm:spPr>
      <dgm:t>
        <a:bodyPr/>
        <a:lstStyle/>
        <a:p>
          <a:endParaRPr lang="en-US"/>
        </a:p>
      </dgm:t>
    </dgm:pt>
    <dgm:pt modelId="{3D09E3BD-2D24-4DB7-B29F-13DBDA77169E}" type="pres">
      <dgm:prSet presAssocID="{A622860E-2C24-4559-B29C-9EF608700A7A}" presName="text_2" presStyleLbl="node1" presStyleIdx="1" presStyleCnt="4" custScaleY="154704">
        <dgm:presLayoutVars>
          <dgm:bulletEnabled val="1"/>
        </dgm:presLayoutVars>
      </dgm:prSet>
      <dgm:spPr/>
      <dgm:t>
        <a:bodyPr/>
        <a:lstStyle/>
        <a:p>
          <a:endParaRPr lang="en-US"/>
        </a:p>
      </dgm:t>
    </dgm:pt>
    <dgm:pt modelId="{689C555D-AC19-4BC3-BA25-3E357B206FC8}" type="pres">
      <dgm:prSet presAssocID="{A622860E-2C24-4559-B29C-9EF608700A7A}" presName="accent_2" presStyleCnt="0"/>
      <dgm:spPr/>
    </dgm:pt>
    <dgm:pt modelId="{18809B1A-F758-4F33-BBEF-5A9918A54838}" type="pres">
      <dgm:prSet presAssocID="{A622860E-2C24-4559-B29C-9EF608700A7A}" presName="accentRepeatNode" presStyleLbl="solidFgAcc1" presStyleIdx="1" presStyleCnt="4"/>
      <dgm:spPr>
        <a:ln>
          <a:solidFill>
            <a:srgbClr val="FF0000"/>
          </a:solidFill>
        </a:ln>
      </dgm:spPr>
      <dgm:t>
        <a:bodyPr/>
        <a:lstStyle/>
        <a:p>
          <a:endParaRPr lang="en-US"/>
        </a:p>
      </dgm:t>
    </dgm:pt>
    <dgm:pt modelId="{48AA9B2E-C1EF-4ED2-81B1-3C8B5EF17EC3}" type="pres">
      <dgm:prSet presAssocID="{00FD5E2E-3F39-4673-973E-E813F30057BC}" presName="text_3" presStyleLbl="node1" presStyleIdx="2" presStyleCnt="4" custLinFactNeighborX="-432" custLinFactNeighborY="3421">
        <dgm:presLayoutVars>
          <dgm:bulletEnabled val="1"/>
        </dgm:presLayoutVars>
      </dgm:prSet>
      <dgm:spPr/>
      <dgm:t>
        <a:bodyPr/>
        <a:lstStyle/>
        <a:p>
          <a:endParaRPr lang="en-US"/>
        </a:p>
      </dgm:t>
    </dgm:pt>
    <dgm:pt modelId="{AF62DF27-1245-4C1D-AC07-84A1FD830E01}" type="pres">
      <dgm:prSet presAssocID="{00FD5E2E-3F39-4673-973E-E813F30057BC}" presName="accent_3" presStyleCnt="0"/>
      <dgm:spPr/>
    </dgm:pt>
    <dgm:pt modelId="{3C667948-4DCE-44AB-9D0D-286FF2A720C5}" type="pres">
      <dgm:prSet presAssocID="{00FD5E2E-3F39-4673-973E-E813F30057BC}" presName="accentRepeatNode" presStyleLbl="solidFgAcc1" presStyleIdx="2" presStyleCnt="4"/>
      <dgm:spPr>
        <a:ln>
          <a:solidFill>
            <a:srgbClr val="FF0000"/>
          </a:solidFill>
        </a:ln>
      </dgm:spPr>
      <dgm:t>
        <a:bodyPr/>
        <a:lstStyle/>
        <a:p>
          <a:endParaRPr lang="en-US"/>
        </a:p>
      </dgm:t>
    </dgm:pt>
    <dgm:pt modelId="{E0FE6470-9735-442D-80E1-2A6489E21AFA}" type="pres">
      <dgm:prSet presAssocID="{E9BE1D54-E3B3-47CA-BF2F-DBB2B8C5BCEB}" presName="text_4" presStyleLbl="node1" presStyleIdx="3" presStyleCnt="4">
        <dgm:presLayoutVars>
          <dgm:bulletEnabled val="1"/>
        </dgm:presLayoutVars>
      </dgm:prSet>
      <dgm:spPr/>
      <dgm:t>
        <a:bodyPr/>
        <a:lstStyle/>
        <a:p>
          <a:endParaRPr lang="en-US"/>
        </a:p>
      </dgm:t>
    </dgm:pt>
    <dgm:pt modelId="{6E05FDB4-B9E8-4281-8D2E-DCBF877F271D}" type="pres">
      <dgm:prSet presAssocID="{E9BE1D54-E3B3-47CA-BF2F-DBB2B8C5BCEB}" presName="accent_4" presStyleCnt="0"/>
      <dgm:spPr/>
    </dgm:pt>
    <dgm:pt modelId="{940A5FD3-2EE8-47F6-9AFB-BDB3B1D41231}" type="pres">
      <dgm:prSet presAssocID="{E9BE1D54-E3B3-47CA-BF2F-DBB2B8C5BCEB}" presName="accentRepeatNode" presStyleLbl="solidFgAcc1" presStyleIdx="3" presStyleCnt="4"/>
      <dgm:spPr>
        <a:ln>
          <a:solidFill>
            <a:srgbClr val="FF0000"/>
          </a:solidFill>
        </a:ln>
      </dgm:spPr>
      <dgm:t>
        <a:bodyPr/>
        <a:lstStyle/>
        <a:p>
          <a:endParaRPr lang="en-US"/>
        </a:p>
      </dgm:t>
    </dgm:pt>
  </dgm:ptLst>
  <dgm:cxnLst>
    <dgm:cxn modelId="{6A6639A9-0749-4E5F-A8B6-6F931571CFE1}" type="presOf" srcId="{BD505E33-E096-4225-B10E-F37513CA22BF}" destId="{B5BD903F-6616-44CB-B6D6-98CAF19B661B}" srcOrd="0" destOrd="0" presId="urn:microsoft.com/office/officeart/2008/layout/VerticalCurvedList"/>
    <dgm:cxn modelId="{DBA576D5-B40C-46D6-A8F0-8C6BCDAD92B1}" srcId="{99E986BD-A92C-4738-A840-5A2661A19240}" destId="{00FD5E2E-3F39-4673-973E-E813F30057BC}" srcOrd="2" destOrd="0" parTransId="{E9A3E731-9930-43A0-B001-ECF9E1598B77}" sibTransId="{DEC2938A-90CC-4E95-900B-E43930E0D416}"/>
    <dgm:cxn modelId="{22F98D23-FD46-4425-AE6D-63631C9747B5}" type="presOf" srcId="{A622860E-2C24-4559-B29C-9EF608700A7A}" destId="{3D09E3BD-2D24-4DB7-B29F-13DBDA77169E}" srcOrd="0" destOrd="0" presId="urn:microsoft.com/office/officeart/2008/layout/VerticalCurvedList"/>
    <dgm:cxn modelId="{5E23AAE3-0F07-4D81-AB19-E06861E2C159}" type="presOf" srcId="{99E986BD-A92C-4738-A840-5A2661A19240}" destId="{E33F1D02-F15C-4C24-9215-F9F74707665D}" srcOrd="0" destOrd="0" presId="urn:microsoft.com/office/officeart/2008/layout/VerticalCurvedList"/>
    <dgm:cxn modelId="{B7F4B60B-8EB4-4C7C-8CAD-648B8AFBFA42}" type="presOf" srcId="{00FD5E2E-3F39-4673-973E-E813F30057BC}" destId="{48AA9B2E-C1EF-4ED2-81B1-3C8B5EF17EC3}" srcOrd="0" destOrd="0" presId="urn:microsoft.com/office/officeart/2008/layout/VerticalCurvedList"/>
    <dgm:cxn modelId="{D246D5D7-BD29-471A-851E-14BB2F58A079}" srcId="{99E986BD-A92C-4738-A840-5A2661A19240}" destId="{A622860E-2C24-4559-B29C-9EF608700A7A}" srcOrd="1" destOrd="0" parTransId="{A7E02F64-420A-4712-96C5-C3222ACD40CE}" sibTransId="{8BDCDB96-B7AD-4A83-AC0B-AA75C234E30C}"/>
    <dgm:cxn modelId="{12F274CE-F9DE-4F63-BA42-F8A202E0C206}" srcId="{99E986BD-A92C-4738-A840-5A2661A19240}" destId="{E9BE1D54-E3B3-47CA-BF2F-DBB2B8C5BCEB}" srcOrd="3" destOrd="0" parTransId="{B49D6130-E801-46D0-95A9-A563F8EAE787}" sibTransId="{2DA721A6-BE35-4E9A-A15D-CDFD7AA8E0C4}"/>
    <dgm:cxn modelId="{6FFC3C76-00A9-4CA5-835D-3DB91F1638B3}" type="presOf" srcId="{E04D3AEA-D806-4E5A-B264-C0329B9765CC}" destId="{E732B332-E4D5-4F11-9FBD-7B126754115D}" srcOrd="0" destOrd="0" presId="urn:microsoft.com/office/officeart/2008/layout/VerticalCurvedList"/>
    <dgm:cxn modelId="{A543008B-2122-48B0-9D9F-61F2BCF015CB}" srcId="{99E986BD-A92C-4738-A840-5A2661A19240}" destId="{BD505E33-E096-4225-B10E-F37513CA22BF}" srcOrd="0" destOrd="0" parTransId="{BD5DB811-C0EA-4F6E-86CE-2DE85CF41770}" sibTransId="{E04D3AEA-D806-4E5A-B264-C0329B9765CC}"/>
    <dgm:cxn modelId="{10B92F20-BD86-4BF2-9CC9-0E0F0DD1435F}" type="presOf" srcId="{E9BE1D54-E3B3-47CA-BF2F-DBB2B8C5BCEB}" destId="{E0FE6470-9735-442D-80E1-2A6489E21AFA}" srcOrd="0" destOrd="0" presId="urn:microsoft.com/office/officeart/2008/layout/VerticalCurvedList"/>
    <dgm:cxn modelId="{56B7F594-4297-41D0-A906-BD2EC1F1A17A}" type="presParOf" srcId="{E33F1D02-F15C-4C24-9215-F9F74707665D}" destId="{AE0386B9-771B-4E1C-A935-77DD78B0E07F}" srcOrd="0" destOrd="0" presId="urn:microsoft.com/office/officeart/2008/layout/VerticalCurvedList"/>
    <dgm:cxn modelId="{14B028B9-B198-43A4-95CE-AF1EB46AE462}" type="presParOf" srcId="{AE0386B9-771B-4E1C-A935-77DD78B0E07F}" destId="{4CF3964F-01A7-4E64-A1E7-62E0E60C521A}" srcOrd="0" destOrd="0" presId="urn:microsoft.com/office/officeart/2008/layout/VerticalCurvedList"/>
    <dgm:cxn modelId="{72915C6D-516A-4B21-AD54-536F86D7703B}" type="presParOf" srcId="{4CF3964F-01A7-4E64-A1E7-62E0E60C521A}" destId="{2E8517A0-F7E6-44A4-A97C-2A2149F4D7DA}" srcOrd="0" destOrd="0" presId="urn:microsoft.com/office/officeart/2008/layout/VerticalCurvedList"/>
    <dgm:cxn modelId="{53CBEA48-1248-40E6-9501-4801C4A23573}" type="presParOf" srcId="{4CF3964F-01A7-4E64-A1E7-62E0E60C521A}" destId="{E732B332-E4D5-4F11-9FBD-7B126754115D}" srcOrd="1" destOrd="0" presId="urn:microsoft.com/office/officeart/2008/layout/VerticalCurvedList"/>
    <dgm:cxn modelId="{BF8344F3-1501-4903-B448-634C2EA4FA52}" type="presParOf" srcId="{4CF3964F-01A7-4E64-A1E7-62E0E60C521A}" destId="{F9C51501-00C4-4F3C-977C-6C3A5123A70B}" srcOrd="2" destOrd="0" presId="urn:microsoft.com/office/officeart/2008/layout/VerticalCurvedList"/>
    <dgm:cxn modelId="{899EF805-D51B-44A7-97D5-AA28C0E14F22}" type="presParOf" srcId="{4CF3964F-01A7-4E64-A1E7-62E0E60C521A}" destId="{B99CECF0-0DEA-4DAE-B679-31759AE369F3}" srcOrd="3" destOrd="0" presId="urn:microsoft.com/office/officeart/2008/layout/VerticalCurvedList"/>
    <dgm:cxn modelId="{AE9B00C0-1C63-475F-A24A-4672EC10ABE6}" type="presParOf" srcId="{AE0386B9-771B-4E1C-A935-77DD78B0E07F}" destId="{B5BD903F-6616-44CB-B6D6-98CAF19B661B}" srcOrd="1" destOrd="0" presId="urn:microsoft.com/office/officeart/2008/layout/VerticalCurvedList"/>
    <dgm:cxn modelId="{D1189921-6A07-4BF5-9E88-185E3AF59D27}" type="presParOf" srcId="{AE0386B9-771B-4E1C-A935-77DD78B0E07F}" destId="{5E871A25-04CA-4AC8-B5B5-8B8055F5F3FA}" srcOrd="2" destOrd="0" presId="urn:microsoft.com/office/officeart/2008/layout/VerticalCurvedList"/>
    <dgm:cxn modelId="{D59C7DE0-1EA1-4557-AEC5-FDEEAA4BAAB1}" type="presParOf" srcId="{5E871A25-04CA-4AC8-B5B5-8B8055F5F3FA}" destId="{8E0B4681-FF9C-4A88-8CCF-B2E9B7BCE404}" srcOrd="0" destOrd="0" presId="urn:microsoft.com/office/officeart/2008/layout/VerticalCurvedList"/>
    <dgm:cxn modelId="{B013D2FE-BFD6-4061-B932-E791348EADDC}" type="presParOf" srcId="{AE0386B9-771B-4E1C-A935-77DD78B0E07F}" destId="{3D09E3BD-2D24-4DB7-B29F-13DBDA77169E}" srcOrd="3" destOrd="0" presId="urn:microsoft.com/office/officeart/2008/layout/VerticalCurvedList"/>
    <dgm:cxn modelId="{047C8A6C-62D4-4CF7-83F2-9ABE90BAE26B}" type="presParOf" srcId="{AE0386B9-771B-4E1C-A935-77DD78B0E07F}" destId="{689C555D-AC19-4BC3-BA25-3E357B206FC8}" srcOrd="4" destOrd="0" presId="urn:microsoft.com/office/officeart/2008/layout/VerticalCurvedList"/>
    <dgm:cxn modelId="{034F8436-99FC-4D47-9EA6-4C1C364B061F}" type="presParOf" srcId="{689C555D-AC19-4BC3-BA25-3E357B206FC8}" destId="{18809B1A-F758-4F33-BBEF-5A9918A54838}" srcOrd="0" destOrd="0" presId="urn:microsoft.com/office/officeart/2008/layout/VerticalCurvedList"/>
    <dgm:cxn modelId="{4D84F062-7CA0-44A6-BF7C-24CD76FFBB10}" type="presParOf" srcId="{AE0386B9-771B-4E1C-A935-77DD78B0E07F}" destId="{48AA9B2E-C1EF-4ED2-81B1-3C8B5EF17EC3}" srcOrd="5" destOrd="0" presId="urn:microsoft.com/office/officeart/2008/layout/VerticalCurvedList"/>
    <dgm:cxn modelId="{D46D54B0-1715-4C97-AE63-209C2ED07236}" type="presParOf" srcId="{AE0386B9-771B-4E1C-A935-77DD78B0E07F}" destId="{AF62DF27-1245-4C1D-AC07-84A1FD830E01}" srcOrd="6" destOrd="0" presId="urn:microsoft.com/office/officeart/2008/layout/VerticalCurvedList"/>
    <dgm:cxn modelId="{6897881C-FC9F-4207-8F8E-9872AF4EECD3}" type="presParOf" srcId="{AF62DF27-1245-4C1D-AC07-84A1FD830E01}" destId="{3C667948-4DCE-44AB-9D0D-286FF2A720C5}" srcOrd="0" destOrd="0" presId="urn:microsoft.com/office/officeart/2008/layout/VerticalCurvedList"/>
    <dgm:cxn modelId="{4E1F05A8-DF9D-4CD9-A549-B9B1D164C7D3}" type="presParOf" srcId="{AE0386B9-771B-4E1C-A935-77DD78B0E07F}" destId="{E0FE6470-9735-442D-80E1-2A6489E21AFA}" srcOrd="7" destOrd="0" presId="urn:microsoft.com/office/officeart/2008/layout/VerticalCurvedList"/>
    <dgm:cxn modelId="{B678A54C-7F02-4E6D-8902-1AF92DCDFCAD}" type="presParOf" srcId="{AE0386B9-771B-4E1C-A935-77DD78B0E07F}" destId="{6E05FDB4-B9E8-4281-8D2E-DCBF877F271D}" srcOrd="8" destOrd="0" presId="urn:microsoft.com/office/officeart/2008/layout/VerticalCurvedList"/>
    <dgm:cxn modelId="{7138189A-888B-4ED8-88FB-280C7022B165}" type="presParOf" srcId="{6E05FDB4-B9E8-4281-8D2E-DCBF877F271D}" destId="{940A5FD3-2EE8-47F6-9AFB-BDB3B1D4123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AF952D-44B7-4A0D-A8F5-9F314EA38ABB}" type="doc">
      <dgm:prSet loTypeId="urn:microsoft.com/office/officeart/2005/8/layout/venn1" loCatId="relationship" qsTypeId="urn:microsoft.com/office/officeart/2005/8/quickstyle/simple1" qsCatId="simple" csTypeId="urn:microsoft.com/office/officeart/2005/8/colors/accent1_2" csCatId="accent1"/>
      <dgm:spPr/>
      <dgm:t>
        <a:bodyPr/>
        <a:lstStyle/>
        <a:p>
          <a:endParaRPr lang="vi-VN"/>
        </a:p>
      </dgm:t>
    </dgm:pt>
    <dgm:pt modelId="{54323D5A-F309-46BC-BC49-39768238BF1D}">
      <dgm:prSet custT="1"/>
      <dgm:spPr/>
      <dgm:t>
        <a:bodyPr/>
        <a:lstStyle/>
        <a:p>
          <a:pPr rtl="0"/>
          <a:r>
            <a:rPr lang="pt-BR" sz="2800" dirty="0" smtClean="0">
              <a:solidFill>
                <a:srgbClr val="FF0000"/>
              </a:solidFill>
              <a:latin typeface="Times New Roman" panose="02020603050405020304" pitchFamily="18" charset="0"/>
              <a:cs typeface="Times New Roman" panose="02020603050405020304" pitchFamily="18" charset="0"/>
            </a:rPr>
            <a:t>Có các chấm đỏ trên da</a:t>
          </a:r>
          <a:endParaRPr lang="vi-VN" sz="2800" dirty="0">
            <a:solidFill>
              <a:srgbClr val="FF0000"/>
            </a:solidFill>
            <a:latin typeface="Times New Roman" panose="02020603050405020304" pitchFamily="18" charset="0"/>
            <a:cs typeface="Times New Roman" panose="02020603050405020304" pitchFamily="18" charset="0"/>
          </a:endParaRPr>
        </a:p>
      </dgm:t>
    </dgm:pt>
    <dgm:pt modelId="{41896D48-A15D-4B4D-BB08-A7A3B35FF281}" type="parTrans" cxnId="{56FC7879-A354-4787-927D-2389A4B57420}">
      <dgm:prSet/>
      <dgm:spPr/>
      <dgm:t>
        <a:bodyPr/>
        <a:lstStyle/>
        <a:p>
          <a:endParaRPr lang="vi-VN"/>
        </a:p>
      </dgm:t>
    </dgm:pt>
    <dgm:pt modelId="{47811C8F-0563-4E85-8950-A01D84343E40}" type="sibTrans" cxnId="{56FC7879-A354-4787-927D-2389A4B57420}">
      <dgm:prSet/>
      <dgm:spPr/>
      <dgm:t>
        <a:bodyPr/>
        <a:lstStyle/>
        <a:p>
          <a:endParaRPr lang="vi-VN"/>
        </a:p>
      </dgm:t>
    </dgm:pt>
    <dgm:pt modelId="{F61AE7C7-F5C7-47E6-A553-FCF56CB044C7}">
      <dgm:prSet custT="1"/>
      <dgm:spPr/>
      <dgm:t>
        <a:bodyPr/>
        <a:lstStyle/>
        <a:p>
          <a:pPr rtl="0"/>
          <a:r>
            <a:rPr lang="en-US" sz="2800" dirty="0" err="1" smtClean="0">
              <a:solidFill>
                <a:srgbClr val="FF0000"/>
              </a:solidFill>
              <a:latin typeface="Times New Roman" panose="02020603050405020304" pitchFamily="18" charset="0"/>
              <a:cs typeface="Times New Roman" panose="02020603050405020304" pitchFamily="18" charset="0"/>
            </a:rPr>
            <a:t>Chảy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máu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mũi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hoặc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chảy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máu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lợi</a:t>
          </a:r>
          <a:endParaRPr lang="vi-VN" sz="2800" dirty="0">
            <a:solidFill>
              <a:srgbClr val="FF0000"/>
            </a:solidFill>
            <a:latin typeface="Times New Roman" panose="02020603050405020304" pitchFamily="18" charset="0"/>
            <a:cs typeface="Times New Roman" panose="02020603050405020304" pitchFamily="18" charset="0"/>
          </a:endParaRPr>
        </a:p>
      </dgm:t>
    </dgm:pt>
    <dgm:pt modelId="{4F17EC59-1C3D-4ED3-8919-C76DCDBEF05F}" type="parTrans" cxnId="{4EF7289C-7904-4B8F-80BB-124163A24F07}">
      <dgm:prSet/>
      <dgm:spPr/>
      <dgm:t>
        <a:bodyPr/>
        <a:lstStyle/>
        <a:p>
          <a:endParaRPr lang="vi-VN"/>
        </a:p>
      </dgm:t>
    </dgm:pt>
    <dgm:pt modelId="{85BA0763-4EDD-422D-9D9B-38B49F91522D}" type="sibTrans" cxnId="{4EF7289C-7904-4B8F-80BB-124163A24F07}">
      <dgm:prSet/>
      <dgm:spPr/>
      <dgm:t>
        <a:bodyPr/>
        <a:lstStyle/>
        <a:p>
          <a:endParaRPr lang="vi-VN"/>
        </a:p>
      </dgm:t>
    </dgm:pt>
    <dgm:pt modelId="{B983126F-9480-47EF-B078-CD4A00CDC575}">
      <dgm:prSet custT="1"/>
      <dgm:spPr/>
      <dgm:t>
        <a:bodyPr/>
        <a:lstStyle/>
        <a:p>
          <a:pPr rtl="0"/>
          <a:r>
            <a:rPr lang="en-US" sz="2800" dirty="0" err="1" smtClean="0">
              <a:solidFill>
                <a:srgbClr val="00B0F0"/>
              </a:solidFill>
              <a:latin typeface="Times New Roman" panose="02020603050405020304" pitchFamily="18" charset="0"/>
              <a:cs typeface="Times New Roman" panose="02020603050405020304" pitchFamily="18" charset="0"/>
            </a:rPr>
            <a:t>Nôn</a:t>
          </a:r>
          <a:r>
            <a:rPr lang="en-US" sz="2800" dirty="0" smtClean="0">
              <a:solidFill>
                <a:srgbClr val="00B0F0"/>
              </a:solidFill>
              <a:latin typeface="Times New Roman" panose="02020603050405020304" pitchFamily="18" charset="0"/>
              <a:cs typeface="Times New Roman" panose="02020603050405020304" pitchFamily="18" charset="0"/>
            </a:rPr>
            <a:t> </a:t>
          </a:r>
          <a:r>
            <a:rPr lang="en-US" sz="2800" dirty="0" err="1" smtClean="0">
              <a:solidFill>
                <a:srgbClr val="00B0F0"/>
              </a:solidFill>
              <a:latin typeface="Times New Roman" panose="02020603050405020304" pitchFamily="18" charset="0"/>
              <a:cs typeface="Times New Roman" panose="02020603050405020304" pitchFamily="18" charset="0"/>
            </a:rPr>
            <a:t>liên</a:t>
          </a:r>
          <a:r>
            <a:rPr lang="en-US" sz="2800" dirty="0" smtClean="0">
              <a:solidFill>
                <a:srgbClr val="00B0F0"/>
              </a:solidFill>
              <a:latin typeface="Times New Roman" panose="02020603050405020304" pitchFamily="18" charset="0"/>
              <a:cs typeface="Times New Roman" panose="02020603050405020304" pitchFamily="18" charset="0"/>
            </a:rPr>
            <a:t> </a:t>
          </a:r>
          <a:r>
            <a:rPr lang="en-US" sz="2800" dirty="0" err="1" smtClean="0">
              <a:solidFill>
                <a:srgbClr val="00B0F0"/>
              </a:solidFill>
              <a:latin typeface="Times New Roman" panose="02020603050405020304" pitchFamily="18" charset="0"/>
              <a:cs typeface="Times New Roman" panose="02020603050405020304" pitchFamily="18" charset="0"/>
            </a:rPr>
            <a:t>tục</a:t>
          </a:r>
          <a:r>
            <a:rPr lang="en-US" sz="2800" dirty="0" smtClean="0">
              <a:solidFill>
                <a:srgbClr val="00B0F0"/>
              </a:solidFill>
              <a:latin typeface="Times New Roman" panose="02020603050405020304" pitchFamily="18" charset="0"/>
              <a:cs typeface="Times New Roman" panose="02020603050405020304" pitchFamily="18" charset="0"/>
            </a:rPr>
            <a:t> </a:t>
          </a:r>
          <a:r>
            <a:rPr lang="en-US" sz="2800" dirty="0" err="1" smtClean="0">
              <a:solidFill>
                <a:srgbClr val="00B0F0"/>
              </a:solidFill>
              <a:latin typeface="Times New Roman" panose="02020603050405020304" pitchFamily="18" charset="0"/>
              <a:cs typeface="Times New Roman" panose="02020603050405020304" pitchFamily="18" charset="0"/>
            </a:rPr>
            <a:t>hoặc</a:t>
          </a:r>
          <a:r>
            <a:rPr lang="en-US" sz="2800" dirty="0" smtClean="0">
              <a:solidFill>
                <a:srgbClr val="00B0F0"/>
              </a:solidFill>
              <a:latin typeface="Times New Roman" panose="02020603050405020304" pitchFamily="18" charset="0"/>
              <a:cs typeface="Times New Roman" panose="02020603050405020304" pitchFamily="18" charset="0"/>
            </a:rPr>
            <a:t> </a:t>
          </a:r>
          <a:r>
            <a:rPr lang="en-US" sz="2800" dirty="0" err="1" smtClean="0">
              <a:solidFill>
                <a:srgbClr val="00B0F0"/>
              </a:solidFill>
              <a:latin typeface="Times New Roman" panose="02020603050405020304" pitchFamily="18" charset="0"/>
              <a:cs typeface="Times New Roman" panose="02020603050405020304" pitchFamily="18" charset="0"/>
            </a:rPr>
            <a:t>nôn</a:t>
          </a:r>
          <a:r>
            <a:rPr lang="en-US" sz="2800" dirty="0" smtClean="0">
              <a:solidFill>
                <a:srgbClr val="00B0F0"/>
              </a:solidFill>
              <a:latin typeface="Times New Roman" panose="02020603050405020304" pitchFamily="18" charset="0"/>
              <a:cs typeface="Times New Roman" panose="02020603050405020304" pitchFamily="18" charset="0"/>
            </a:rPr>
            <a:t> </a:t>
          </a:r>
          <a:r>
            <a:rPr lang="en-US" sz="2800" dirty="0" err="1" smtClean="0">
              <a:solidFill>
                <a:srgbClr val="00B0F0"/>
              </a:solidFill>
              <a:latin typeface="Times New Roman" panose="02020603050405020304" pitchFamily="18" charset="0"/>
              <a:cs typeface="Times New Roman" panose="02020603050405020304" pitchFamily="18" charset="0"/>
            </a:rPr>
            <a:t>ra</a:t>
          </a:r>
          <a:r>
            <a:rPr lang="en-US" sz="2800" dirty="0" smtClean="0">
              <a:solidFill>
                <a:srgbClr val="00B0F0"/>
              </a:solidFill>
              <a:latin typeface="Times New Roman" panose="02020603050405020304" pitchFamily="18" charset="0"/>
              <a:cs typeface="Times New Roman" panose="02020603050405020304" pitchFamily="18" charset="0"/>
            </a:rPr>
            <a:t> </a:t>
          </a:r>
          <a:r>
            <a:rPr lang="en-US" sz="2800" dirty="0" err="1" smtClean="0">
              <a:solidFill>
                <a:srgbClr val="00B0F0"/>
              </a:solidFill>
              <a:latin typeface="Times New Roman" panose="02020603050405020304" pitchFamily="18" charset="0"/>
              <a:cs typeface="Times New Roman" panose="02020603050405020304" pitchFamily="18" charset="0"/>
            </a:rPr>
            <a:t>máu</a:t>
          </a:r>
          <a:endParaRPr lang="vi-VN" sz="2800" dirty="0">
            <a:solidFill>
              <a:srgbClr val="00B0F0"/>
            </a:solidFill>
            <a:latin typeface="Times New Roman" panose="02020603050405020304" pitchFamily="18" charset="0"/>
            <a:cs typeface="Times New Roman" panose="02020603050405020304" pitchFamily="18" charset="0"/>
          </a:endParaRPr>
        </a:p>
      </dgm:t>
    </dgm:pt>
    <dgm:pt modelId="{7838BF9F-2038-4D3C-91C9-9F80838A2BB0}" type="parTrans" cxnId="{AF96A9FD-2AF6-4D3E-AB31-59737AC3FC58}">
      <dgm:prSet/>
      <dgm:spPr/>
      <dgm:t>
        <a:bodyPr/>
        <a:lstStyle/>
        <a:p>
          <a:endParaRPr lang="vi-VN"/>
        </a:p>
      </dgm:t>
    </dgm:pt>
    <dgm:pt modelId="{A1BFF3D8-86E1-4F20-9D8C-348D34A95D3C}" type="sibTrans" cxnId="{AF96A9FD-2AF6-4D3E-AB31-59737AC3FC58}">
      <dgm:prSet/>
      <dgm:spPr/>
      <dgm:t>
        <a:bodyPr/>
        <a:lstStyle/>
        <a:p>
          <a:endParaRPr lang="vi-VN"/>
        </a:p>
      </dgm:t>
    </dgm:pt>
    <dgm:pt modelId="{4D102E45-433B-4709-A0AB-3178A07A7AA4}">
      <dgm:prSet custT="1"/>
      <dgm:spPr/>
      <dgm:t>
        <a:bodyPr/>
        <a:lstStyle/>
        <a:p>
          <a:pPr rtl="0"/>
          <a:r>
            <a:rPr lang="vi-VN" sz="2800" dirty="0" smtClean="0">
              <a:solidFill>
                <a:srgbClr val="002060"/>
              </a:solidFill>
              <a:latin typeface="Times New Roman" panose="02020603050405020304" pitchFamily="18" charset="0"/>
              <a:cs typeface="Times New Roman" panose="02020603050405020304" pitchFamily="18" charset="0"/>
            </a:rPr>
            <a:t>Đi ngoài phân đen</a:t>
          </a:r>
          <a:endParaRPr lang="vi-VN" sz="2800" dirty="0">
            <a:solidFill>
              <a:srgbClr val="002060"/>
            </a:solidFill>
            <a:latin typeface="Times New Roman" panose="02020603050405020304" pitchFamily="18" charset="0"/>
            <a:cs typeface="Times New Roman" panose="02020603050405020304" pitchFamily="18" charset="0"/>
          </a:endParaRPr>
        </a:p>
      </dgm:t>
    </dgm:pt>
    <dgm:pt modelId="{7AC963D1-0BD8-4DD8-8BF8-22B9CBC34940}" type="parTrans" cxnId="{9F58865C-AE4E-4369-A4EC-2E25357C9022}">
      <dgm:prSet/>
      <dgm:spPr/>
      <dgm:t>
        <a:bodyPr/>
        <a:lstStyle/>
        <a:p>
          <a:endParaRPr lang="vi-VN"/>
        </a:p>
      </dgm:t>
    </dgm:pt>
    <dgm:pt modelId="{530AB913-2F1E-4674-8FB8-1BB1027A0273}" type="sibTrans" cxnId="{9F58865C-AE4E-4369-A4EC-2E25357C9022}">
      <dgm:prSet/>
      <dgm:spPr/>
      <dgm:t>
        <a:bodyPr/>
        <a:lstStyle/>
        <a:p>
          <a:endParaRPr lang="vi-VN"/>
        </a:p>
      </dgm:t>
    </dgm:pt>
    <dgm:pt modelId="{4228A63A-3D07-4A44-B679-AD798D39BC4E}">
      <dgm:prSet custT="1"/>
      <dgm:spPr/>
      <dgm:t>
        <a:bodyPr/>
        <a:lstStyle/>
        <a:p>
          <a:pPr rtl="0"/>
          <a:r>
            <a:rPr lang="en-US" sz="2800" dirty="0" err="1" smtClean="0">
              <a:solidFill>
                <a:schemeClr val="tx1"/>
              </a:solidFill>
              <a:latin typeface="Times New Roman" panose="02020603050405020304" pitchFamily="18" charset="0"/>
              <a:cs typeface="Times New Roman" panose="02020603050405020304" pitchFamily="18" charset="0"/>
            </a:rPr>
            <a:t>Ngủ</a:t>
          </a:r>
          <a:r>
            <a:rPr lang="en-US" sz="2800" dirty="0" smtClean="0">
              <a:solidFill>
                <a:schemeClr val="tx1"/>
              </a:solidFill>
              <a:latin typeface="Times New Roman" panose="02020603050405020304" pitchFamily="18" charset="0"/>
              <a:cs typeface="Times New Roman" panose="02020603050405020304" pitchFamily="18" charset="0"/>
            </a:rPr>
            <a:t> li </a:t>
          </a:r>
          <a:r>
            <a:rPr lang="en-US" sz="2800" dirty="0" err="1" smtClean="0">
              <a:solidFill>
                <a:schemeClr val="tx1"/>
              </a:solidFill>
              <a:latin typeface="Times New Roman" panose="02020603050405020304" pitchFamily="18" charset="0"/>
              <a:cs typeface="Times New Roman" panose="02020603050405020304" pitchFamily="18" charset="0"/>
            </a:rPr>
            <a:t>bì</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hoặc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quấy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khóc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trẻ</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em</a:t>
          </a:r>
          <a:r>
            <a:rPr lang="en-US" sz="2800" dirty="0" smtClean="0">
              <a:solidFill>
                <a:schemeClr val="tx1"/>
              </a:solidFill>
              <a:latin typeface="Times New Roman" panose="02020603050405020304" pitchFamily="18" charset="0"/>
              <a:cs typeface="Times New Roman" panose="02020603050405020304" pitchFamily="18" charset="0"/>
            </a:rPr>
            <a:t>)</a:t>
          </a:r>
          <a:endParaRPr lang="vi-VN" sz="2800" dirty="0">
            <a:solidFill>
              <a:schemeClr val="tx1"/>
            </a:solidFill>
            <a:latin typeface="Times New Roman" panose="02020603050405020304" pitchFamily="18" charset="0"/>
            <a:cs typeface="Times New Roman" panose="02020603050405020304" pitchFamily="18" charset="0"/>
          </a:endParaRPr>
        </a:p>
      </dgm:t>
    </dgm:pt>
    <dgm:pt modelId="{5B386AD8-BA38-4B0D-8E8D-FB70039E11B7}" type="parTrans" cxnId="{B1CF3069-59A8-489F-A924-70AC0FB4A69C}">
      <dgm:prSet/>
      <dgm:spPr/>
      <dgm:t>
        <a:bodyPr/>
        <a:lstStyle/>
        <a:p>
          <a:endParaRPr lang="vi-VN"/>
        </a:p>
      </dgm:t>
    </dgm:pt>
    <dgm:pt modelId="{63F060B1-1C29-4C63-AADE-F47163C68F82}" type="sibTrans" cxnId="{B1CF3069-59A8-489F-A924-70AC0FB4A69C}">
      <dgm:prSet/>
      <dgm:spPr/>
      <dgm:t>
        <a:bodyPr/>
        <a:lstStyle/>
        <a:p>
          <a:endParaRPr lang="vi-VN"/>
        </a:p>
      </dgm:t>
    </dgm:pt>
    <dgm:pt modelId="{8AD338D4-D5C5-4C2B-8EA8-25A4962F3331}">
      <dgm:prSet/>
      <dgm:spPr/>
      <dgm:t>
        <a:bodyPr/>
        <a:lstStyle/>
        <a:p>
          <a:pPr rtl="0"/>
          <a:r>
            <a:rPr lang="en-US" dirty="0" err="1" smtClean="0">
              <a:solidFill>
                <a:srgbClr val="FF6600"/>
              </a:solidFill>
            </a:rPr>
            <a:t>Đau</a:t>
          </a:r>
          <a:r>
            <a:rPr lang="en-US" dirty="0" smtClean="0">
              <a:solidFill>
                <a:srgbClr val="FF6600"/>
              </a:solidFill>
            </a:rPr>
            <a:t> </a:t>
          </a:r>
          <a:r>
            <a:rPr lang="en-US" dirty="0" err="1" smtClean="0">
              <a:solidFill>
                <a:srgbClr val="FF6600"/>
              </a:solidFill>
            </a:rPr>
            <a:t>bụng</a:t>
          </a:r>
          <a:endParaRPr lang="vi-VN" dirty="0">
            <a:solidFill>
              <a:srgbClr val="FF6600"/>
            </a:solidFill>
          </a:endParaRPr>
        </a:p>
      </dgm:t>
    </dgm:pt>
    <dgm:pt modelId="{637CE62B-4387-4E06-A699-CBAD929389F7}" type="parTrans" cxnId="{ED1585BC-F37F-4974-A513-AD810463A912}">
      <dgm:prSet/>
      <dgm:spPr/>
      <dgm:t>
        <a:bodyPr/>
        <a:lstStyle/>
        <a:p>
          <a:endParaRPr lang="vi-VN"/>
        </a:p>
      </dgm:t>
    </dgm:pt>
    <dgm:pt modelId="{1E966839-FB52-47E1-AA70-3C373A568C66}" type="sibTrans" cxnId="{ED1585BC-F37F-4974-A513-AD810463A912}">
      <dgm:prSet/>
      <dgm:spPr/>
      <dgm:t>
        <a:bodyPr/>
        <a:lstStyle/>
        <a:p>
          <a:endParaRPr lang="vi-VN"/>
        </a:p>
      </dgm:t>
    </dgm:pt>
    <dgm:pt modelId="{77D49BFD-002D-4B7E-8D22-586C94C63760}">
      <dgm:prSet custT="1"/>
      <dgm:spPr/>
      <dgm:t>
        <a:bodyPr/>
        <a:lstStyle/>
        <a:p>
          <a:pPr rtl="0"/>
          <a:r>
            <a:rPr lang="en-US" sz="2800" dirty="0" err="1" smtClean="0">
              <a:solidFill>
                <a:srgbClr val="00B050"/>
              </a:solidFill>
              <a:latin typeface="Times New Roman" panose="02020603050405020304" pitchFamily="18" charset="0"/>
              <a:cs typeface="Times New Roman" panose="02020603050405020304" pitchFamily="18" charset="0"/>
            </a:rPr>
            <a:t>Khát</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nhiều</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khô</a:t>
          </a:r>
          <a:r>
            <a:rPr lang="en-US" sz="2800" dirty="0" smtClean="0">
              <a:solidFill>
                <a:srgbClr val="00B050"/>
              </a:solidFill>
              <a:latin typeface="Times New Roman" panose="02020603050405020304" pitchFamily="18" charset="0"/>
              <a:cs typeface="Times New Roman" panose="02020603050405020304" pitchFamily="18" charset="0"/>
            </a:rPr>
            <a:t> </a:t>
          </a:r>
          <a:r>
            <a:rPr lang="en-US" sz="2800" dirty="0" err="1" smtClean="0">
              <a:solidFill>
                <a:srgbClr val="00B050"/>
              </a:solidFill>
              <a:latin typeface="Times New Roman" panose="02020603050405020304" pitchFamily="18" charset="0"/>
              <a:cs typeface="Times New Roman" panose="02020603050405020304" pitchFamily="18" charset="0"/>
            </a:rPr>
            <a:t>miệng</a:t>
          </a:r>
          <a:r>
            <a:rPr lang="en-US" sz="2800" dirty="0" smtClean="0">
              <a:solidFill>
                <a:srgbClr val="00B050"/>
              </a:solidFill>
              <a:latin typeface="Times New Roman" panose="02020603050405020304" pitchFamily="18" charset="0"/>
              <a:cs typeface="Times New Roman" panose="02020603050405020304" pitchFamily="18" charset="0"/>
            </a:rPr>
            <a:t>)</a:t>
          </a:r>
          <a:endParaRPr lang="vi-VN" sz="2800" dirty="0">
            <a:solidFill>
              <a:srgbClr val="00B050"/>
            </a:solidFill>
            <a:latin typeface="Times New Roman" panose="02020603050405020304" pitchFamily="18" charset="0"/>
            <a:cs typeface="Times New Roman" panose="02020603050405020304" pitchFamily="18" charset="0"/>
          </a:endParaRPr>
        </a:p>
      </dgm:t>
    </dgm:pt>
    <dgm:pt modelId="{FC03EE84-4A39-45E2-9A7A-785A7825D822}" type="parTrans" cxnId="{C26F329E-08A8-4480-9558-ECEEF7B33A3A}">
      <dgm:prSet/>
      <dgm:spPr/>
      <dgm:t>
        <a:bodyPr/>
        <a:lstStyle/>
        <a:p>
          <a:endParaRPr lang="vi-VN"/>
        </a:p>
      </dgm:t>
    </dgm:pt>
    <dgm:pt modelId="{457F1112-ED3A-43F9-B799-1166261BC479}" type="sibTrans" cxnId="{C26F329E-08A8-4480-9558-ECEEF7B33A3A}">
      <dgm:prSet/>
      <dgm:spPr/>
      <dgm:t>
        <a:bodyPr/>
        <a:lstStyle/>
        <a:p>
          <a:endParaRPr lang="vi-VN"/>
        </a:p>
      </dgm:t>
    </dgm:pt>
    <dgm:pt modelId="{D8FB9ADC-341D-4D76-B6E8-0D4FA92F842B}">
      <dgm:prSet/>
      <dgm:spPr/>
      <dgm:t>
        <a:bodyPr/>
        <a:lstStyle/>
        <a:p>
          <a:endParaRPr lang="vi-VN"/>
        </a:p>
      </dgm:t>
    </dgm:pt>
    <dgm:pt modelId="{5435EA70-39B7-480A-AD09-1F8044B19783}" type="parTrans" cxnId="{75A68524-6EF1-4E3C-911F-9A252D0D3DC7}">
      <dgm:prSet/>
      <dgm:spPr/>
      <dgm:t>
        <a:bodyPr/>
        <a:lstStyle/>
        <a:p>
          <a:endParaRPr lang="vi-VN"/>
        </a:p>
      </dgm:t>
    </dgm:pt>
    <dgm:pt modelId="{148B59CA-AFA9-4A6D-81D0-59CE399D73C1}" type="sibTrans" cxnId="{75A68524-6EF1-4E3C-911F-9A252D0D3DC7}">
      <dgm:prSet/>
      <dgm:spPr/>
      <dgm:t>
        <a:bodyPr/>
        <a:lstStyle/>
        <a:p>
          <a:endParaRPr lang="vi-VN"/>
        </a:p>
      </dgm:t>
    </dgm:pt>
    <dgm:pt modelId="{7D468865-B663-4598-A7CC-7445DE22C0FC}">
      <dgm:prSet/>
      <dgm:spPr/>
      <dgm:t>
        <a:bodyPr/>
        <a:lstStyle/>
        <a:p>
          <a:endParaRPr lang="vi-VN"/>
        </a:p>
      </dgm:t>
    </dgm:pt>
    <dgm:pt modelId="{02CD97D8-4391-4C05-B4F8-82543CBA0637}" type="parTrans" cxnId="{7F8AEBEE-B6F3-49C4-A345-3468279D7DCE}">
      <dgm:prSet/>
      <dgm:spPr/>
      <dgm:t>
        <a:bodyPr/>
        <a:lstStyle/>
        <a:p>
          <a:endParaRPr lang="vi-VN"/>
        </a:p>
      </dgm:t>
    </dgm:pt>
    <dgm:pt modelId="{5B6EBD10-0359-48B6-A374-96C4A4BDF40A}" type="sibTrans" cxnId="{7F8AEBEE-B6F3-49C4-A345-3468279D7DCE}">
      <dgm:prSet/>
      <dgm:spPr/>
      <dgm:t>
        <a:bodyPr/>
        <a:lstStyle/>
        <a:p>
          <a:endParaRPr lang="vi-VN"/>
        </a:p>
      </dgm:t>
    </dgm:pt>
    <dgm:pt modelId="{3DFD323C-9E45-4263-A3CF-84F39927517C}" type="pres">
      <dgm:prSet presAssocID="{62AF952D-44B7-4A0D-A8F5-9F314EA38ABB}" presName="compositeShape" presStyleCnt="0">
        <dgm:presLayoutVars>
          <dgm:chMax val="7"/>
          <dgm:dir/>
          <dgm:resizeHandles val="exact"/>
        </dgm:presLayoutVars>
      </dgm:prSet>
      <dgm:spPr/>
      <dgm:t>
        <a:bodyPr/>
        <a:lstStyle/>
        <a:p>
          <a:endParaRPr lang="vi-VN"/>
        </a:p>
      </dgm:t>
    </dgm:pt>
    <dgm:pt modelId="{AA248E1A-58DB-46CA-AB7A-C4AD8AD2240A}" type="pres">
      <dgm:prSet presAssocID="{54323D5A-F309-46BC-BC49-39768238BF1D}" presName="circ1" presStyleLbl="vennNode1" presStyleIdx="0" presStyleCnt="7"/>
      <dgm:spPr/>
    </dgm:pt>
    <dgm:pt modelId="{2F6262EA-0E41-4274-9FF4-55F06B0E198F}" type="pres">
      <dgm:prSet presAssocID="{54323D5A-F309-46BC-BC49-39768238BF1D}" presName="circ1Tx" presStyleLbl="revTx" presStyleIdx="0" presStyleCnt="0">
        <dgm:presLayoutVars>
          <dgm:chMax val="0"/>
          <dgm:chPref val="0"/>
          <dgm:bulletEnabled val="1"/>
        </dgm:presLayoutVars>
      </dgm:prSet>
      <dgm:spPr/>
      <dgm:t>
        <a:bodyPr/>
        <a:lstStyle/>
        <a:p>
          <a:endParaRPr lang="vi-VN"/>
        </a:p>
      </dgm:t>
    </dgm:pt>
    <dgm:pt modelId="{7F729124-22D9-4E2A-9805-C05B1DA55621}" type="pres">
      <dgm:prSet presAssocID="{F61AE7C7-F5C7-47E6-A553-FCF56CB044C7}" presName="circ2" presStyleLbl="vennNode1" presStyleIdx="1" presStyleCnt="7"/>
      <dgm:spPr>
        <a:solidFill>
          <a:srgbClr val="FF0000">
            <a:alpha val="50000"/>
          </a:srgbClr>
        </a:solidFill>
      </dgm:spPr>
    </dgm:pt>
    <dgm:pt modelId="{07D51A2A-2DD3-4501-9C90-FD11E79628BC}" type="pres">
      <dgm:prSet presAssocID="{F61AE7C7-F5C7-47E6-A553-FCF56CB044C7}" presName="circ2Tx" presStyleLbl="revTx" presStyleIdx="0" presStyleCnt="0">
        <dgm:presLayoutVars>
          <dgm:chMax val="0"/>
          <dgm:chPref val="0"/>
          <dgm:bulletEnabled val="1"/>
        </dgm:presLayoutVars>
      </dgm:prSet>
      <dgm:spPr/>
      <dgm:t>
        <a:bodyPr/>
        <a:lstStyle/>
        <a:p>
          <a:endParaRPr lang="vi-VN"/>
        </a:p>
      </dgm:t>
    </dgm:pt>
    <dgm:pt modelId="{02A4E2A7-9CBD-4798-82DF-C1E06A872A26}" type="pres">
      <dgm:prSet presAssocID="{B983126F-9480-47EF-B078-CD4A00CDC575}" presName="circ3" presStyleLbl="vennNode1" presStyleIdx="2" presStyleCnt="7"/>
      <dgm:spPr>
        <a:solidFill>
          <a:srgbClr val="00B050">
            <a:alpha val="50000"/>
          </a:srgbClr>
        </a:solidFill>
      </dgm:spPr>
    </dgm:pt>
    <dgm:pt modelId="{6CCB9155-C73A-4362-A6F8-BE52921686A4}" type="pres">
      <dgm:prSet presAssocID="{B983126F-9480-47EF-B078-CD4A00CDC575}" presName="circ3Tx" presStyleLbl="revTx" presStyleIdx="0" presStyleCnt="0">
        <dgm:presLayoutVars>
          <dgm:chMax val="0"/>
          <dgm:chPref val="0"/>
          <dgm:bulletEnabled val="1"/>
        </dgm:presLayoutVars>
      </dgm:prSet>
      <dgm:spPr/>
      <dgm:t>
        <a:bodyPr/>
        <a:lstStyle/>
        <a:p>
          <a:endParaRPr lang="vi-VN"/>
        </a:p>
      </dgm:t>
    </dgm:pt>
    <dgm:pt modelId="{8D61902B-99F5-40B3-BDF2-92C4C58E6373}" type="pres">
      <dgm:prSet presAssocID="{4D102E45-433B-4709-A0AB-3178A07A7AA4}" presName="circ4" presStyleLbl="vennNode1" presStyleIdx="3" presStyleCnt="7"/>
      <dgm:spPr>
        <a:solidFill>
          <a:srgbClr val="FFFF00">
            <a:alpha val="50000"/>
          </a:srgbClr>
        </a:solidFill>
      </dgm:spPr>
    </dgm:pt>
    <dgm:pt modelId="{140184AD-D889-4AC9-AB92-636780563947}" type="pres">
      <dgm:prSet presAssocID="{4D102E45-433B-4709-A0AB-3178A07A7AA4}" presName="circ4Tx" presStyleLbl="revTx" presStyleIdx="0" presStyleCnt="0">
        <dgm:presLayoutVars>
          <dgm:chMax val="0"/>
          <dgm:chPref val="0"/>
          <dgm:bulletEnabled val="1"/>
        </dgm:presLayoutVars>
      </dgm:prSet>
      <dgm:spPr/>
      <dgm:t>
        <a:bodyPr/>
        <a:lstStyle/>
        <a:p>
          <a:endParaRPr lang="vi-VN"/>
        </a:p>
      </dgm:t>
    </dgm:pt>
    <dgm:pt modelId="{791CDF61-D3B7-487A-A1EE-43C4D507F697}" type="pres">
      <dgm:prSet presAssocID="{4228A63A-3D07-4A44-B679-AD798D39BC4E}" presName="circ5" presStyleLbl="vennNode1" presStyleIdx="4" presStyleCnt="7"/>
      <dgm:spPr>
        <a:solidFill>
          <a:srgbClr val="FF0000">
            <a:alpha val="50000"/>
          </a:srgbClr>
        </a:solidFill>
      </dgm:spPr>
    </dgm:pt>
    <dgm:pt modelId="{FA490500-F6E4-4FDA-A906-A3054E0A1473}" type="pres">
      <dgm:prSet presAssocID="{4228A63A-3D07-4A44-B679-AD798D39BC4E}" presName="circ5Tx" presStyleLbl="revTx" presStyleIdx="0" presStyleCnt="0">
        <dgm:presLayoutVars>
          <dgm:chMax val="0"/>
          <dgm:chPref val="0"/>
          <dgm:bulletEnabled val="1"/>
        </dgm:presLayoutVars>
      </dgm:prSet>
      <dgm:spPr/>
      <dgm:t>
        <a:bodyPr/>
        <a:lstStyle/>
        <a:p>
          <a:endParaRPr lang="vi-VN"/>
        </a:p>
      </dgm:t>
    </dgm:pt>
    <dgm:pt modelId="{0920FA82-3743-4352-A99B-1D0A32A0E8DF}" type="pres">
      <dgm:prSet presAssocID="{8AD338D4-D5C5-4C2B-8EA8-25A4962F3331}" presName="circ6" presStyleLbl="vennNode1" presStyleIdx="5" presStyleCnt="7"/>
      <dgm:spPr/>
    </dgm:pt>
    <dgm:pt modelId="{D648D82A-6FEC-48C1-88B3-79A8E0457659}" type="pres">
      <dgm:prSet presAssocID="{8AD338D4-D5C5-4C2B-8EA8-25A4962F3331}" presName="circ6Tx" presStyleLbl="revTx" presStyleIdx="0" presStyleCnt="0">
        <dgm:presLayoutVars>
          <dgm:chMax val="0"/>
          <dgm:chPref val="0"/>
          <dgm:bulletEnabled val="1"/>
        </dgm:presLayoutVars>
      </dgm:prSet>
      <dgm:spPr/>
      <dgm:t>
        <a:bodyPr/>
        <a:lstStyle/>
        <a:p>
          <a:endParaRPr lang="vi-VN"/>
        </a:p>
      </dgm:t>
    </dgm:pt>
    <dgm:pt modelId="{7AED3109-BEB2-43B0-A4F8-A19709854320}" type="pres">
      <dgm:prSet presAssocID="{77D49BFD-002D-4B7E-8D22-586C94C63760}" presName="circ7" presStyleLbl="vennNode1" presStyleIdx="6" presStyleCnt="7" custLinFactNeighborX="-4291" custLinFactNeighborY="1073"/>
      <dgm:spPr>
        <a:solidFill>
          <a:srgbClr val="FF0000">
            <a:alpha val="50000"/>
          </a:srgbClr>
        </a:solidFill>
      </dgm:spPr>
    </dgm:pt>
    <dgm:pt modelId="{46A9D792-2990-41FA-A548-9D2D159D6721}" type="pres">
      <dgm:prSet presAssocID="{77D49BFD-002D-4B7E-8D22-586C94C63760}" presName="circ7Tx" presStyleLbl="revTx" presStyleIdx="0" presStyleCnt="0">
        <dgm:presLayoutVars>
          <dgm:chMax val="0"/>
          <dgm:chPref val="0"/>
          <dgm:bulletEnabled val="1"/>
        </dgm:presLayoutVars>
      </dgm:prSet>
      <dgm:spPr/>
      <dgm:t>
        <a:bodyPr/>
        <a:lstStyle/>
        <a:p>
          <a:endParaRPr lang="vi-VN"/>
        </a:p>
      </dgm:t>
    </dgm:pt>
  </dgm:ptLst>
  <dgm:cxnLst>
    <dgm:cxn modelId="{ED1585BC-F37F-4974-A513-AD810463A912}" srcId="{62AF952D-44B7-4A0D-A8F5-9F314EA38ABB}" destId="{8AD338D4-D5C5-4C2B-8EA8-25A4962F3331}" srcOrd="5" destOrd="0" parTransId="{637CE62B-4387-4E06-A699-CBAD929389F7}" sibTransId="{1E966839-FB52-47E1-AA70-3C373A568C66}"/>
    <dgm:cxn modelId="{6A56E4BD-E3F1-45FA-9509-08ECCC2637A7}" type="presOf" srcId="{62AF952D-44B7-4A0D-A8F5-9F314EA38ABB}" destId="{3DFD323C-9E45-4263-A3CF-84F39927517C}" srcOrd="0" destOrd="0" presId="urn:microsoft.com/office/officeart/2005/8/layout/venn1"/>
    <dgm:cxn modelId="{9BE655C1-6653-4B9E-A505-06B3B6A1EFF9}" type="presOf" srcId="{54323D5A-F309-46BC-BC49-39768238BF1D}" destId="{2F6262EA-0E41-4274-9FF4-55F06B0E198F}" srcOrd="0" destOrd="0" presId="urn:microsoft.com/office/officeart/2005/8/layout/venn1"/>
    <dgm:cxn modelId="{4EF7289C-7904-4B8F-80BB-124163A24F07}" srcId="{62AF952D-44B7-4A0D-A8F5-9F314EA38ABB}" destId="{F61AE7C7-F5C7-47E6-A553-FCF56CB044C7}" srcOrd="1" destOrd="0" parTransId="{4F17EC59-1C3D-4ED3-8919-C76DCDBEF05F}" sibTransId="{85BA0763-4EDD-422D-9D9B-38B49F91522D}"/>
    <dgm:cxn modelId="{F1ED48BE-0A07-45A5-BD10-18E3045D97C2}" type="presOf" srcId="{B983126F-9480-47EF-B078-CD4A00CDC575}" destId="{6CCB9155-C73A-4362-A6F8-BE52921686A4}" srcOrd="0" destOrd="0" presId="urn:microsoft.com/office/officeart/2005/8/layout/venn1"/>
    <dgm:cxn modelId="{75A68524-6EF1-4E3C-911F-9A252D0D3DC7}" srcId="{62AF952D-44B7-4A0D-A8F5-9F314EA38ABB}" destId="{D8FB9ADC-341D-4D76-B6E8-0D4FA92F842B}" srcOrd="7" destOrd="0" parTransId="{5435EA70-39B7-480A-AD09-1F8044B19783}" sibTransId="{148B59CA-AFA9-4A6D-81D0-59CE399D73C1}"/>
    <dgm:cxn modelId="{2BA3CE21-DDB0-4B83-9866-76CD1442EC07}" type="presOf" srcId="{F61AE7C7-F5C7-47E6-A553-FCF56CB044C7}" destId="{07D51A2A-2DD3-4501-9C90-FD11E79628BC}" srcOrd="0" destOrd="0" presId="urn:microsoft.com/office/officeart/2005/8/layout/venn1"/>
    <dgm:cxn modelId="{AF96A9FD-2AF6-4D3E-AB31-59737AC3FC58}" srcId="{62AF952D-44B7-4A0D-A8F5-9F314EA38ABB}" destId="{B983126F-9480-47EF-B078-CD4A00CDC575}" srcOrd="2" destOrd="0" parTransId="{7838BF9F-2038-4D3C-91C9-9F80838A2BB0}" sibTransId="{A1BFF3D8-86E1-4F20-9D8C-348D34A95D3C}"/>
    <dgm:cxn modelId="{040512C5-5C51-4219-9625-695162B6F6F9}" type="presOf" srcId="{4D102E45-433B-4709-A0AB-3178A07A7AA4}" destId="{140184AD-D889-4AC9-AB92-636780563947}" srcOrd="0" destOrd="0" presId="urn:microsoft.com/office/officeart/2005/8/layout/venn1"/>
    <dgm:cxn modelId="{9F58865C-AE4E-4369-A4EC-2E25357C9022}" srcId="{62AF952D-44B7-4A0D-A8F5-9F314EA38ABB}" destId="{4D102E45-433B-4709-A0AB-3178A07A7AA4}" srcOrd="3" destOrd="0" parTransId="{7AC963D1-0BD8-4DD8-8BF8-22B9CBC34940}" sibTransId="{530AB913-2F1E-4674-8FB8-1BB1027A0273}"/>
    <dgm:cxn modelId="{B1CF3069-59A8-489F-A924-70AC0FB4A69C}" srcId="{62AF952D-44B7-4A0D-A8F5-9F314EA38ABB}" destId="{4228A63A-3D07-4A44-B679-AD798D39BC4E}" srcOrd="4" destOrd="0" parTransId="{5B386AD8-BA38-4B0D-8E8D-FB70039E11B7}" sibTransId="{63F060B1-1C29-4C63-AADE-F47163C68F82}"/>
    <dgm:cxn modelId="{C26F329E-08A8-4480-9558-ECEEF7B33A3A}" srcId="{62AF952D-44B7-4A0D-A8F5-9F314EA38ABB}" destId="{77D49BFD-002D-4B7E-8D22-586C94C63760}" srcOrd="6" destOrd="0" parTransId="{FC03EE84-4A39-45E2-9A7A-785A7825D822}" sibTransId="{457F1112-ED3A-43F9-B799-1166261BC479}"/>
    <dgm:cxn modelId="{56FC7879-A354-4787-927D-2389A4B57420}" srcId="{62AF952D-44B7-4A0D-A8F5-9F314EA38ABB}" destId="{54323D5A-F309-46BC-BC49-39768238BF1D}" srcOrd="0" destOrd="0" parTransId="{41896D48-A15D-4B4D-BB08-A7A3B35FF281}" sibTransId="{47811C8F-0563-4E85-8950-A01D84343E40}"/>
    <dgm:cxn modelId="{D9016F09-D921-4D06-A074-8A85961FA65D}" type="presOf" srcId="{4228A63A-3D07-4A44-B679-AD798D39BC4E}" destId="{FA490500-F6E4-4FDA-A906-A3054E0A1473}" srcOrd="0" destOrd="0" presId="urn:microsoft.com/office/officeart/2005/8/layout/venn1"/>
    <dgm:cxn modelId="{058B564D-419F-4831-8D25-0DD1EF3A4D1F}" type="presOf" srcId="{8AD338D4-D5C5-4C2B-8EA8-25A4962F3331}" destId="{D648D82A-6FEC-48C1-88B3-79A8E0457659}" srcOrd="0" destOrd="0" presId="urn:microsoft.com/office/officeart/2005/8/layout/venn1"/>
    <dgm:cxn modelId="{7F8AEBEE-B6F3-49C4-A345-3468279D7DCE}" srcId="{62AF952D-44B7-4A0D-A8F5-9F314EA38ABB}" destId="{7D468865-B663-4598-A7CC-7445DE22C0FC}" srcOrd="8" destOrd="0" parTransId="{02CD97D8-4391-4C05-B4F8-82543CBA0637}" sibTransId="{5B6EBD10-0359-48B6-A374-96C4A4BDF40A}"/>
    <dgm:cxn modelId="{E2277AAE-22F4-4296-BFBE-C5C2292E1F6C}" type="presOf" srcId="{77D49BFD-002D-4B7E-8D22-586C94C63760}" destId="{46A9D792-2990-41FA-A548-9D2D159D6721}" srcOrd="0" destOrd="0" presId="urn:microsoft.com/office/officeart/2005/8/layout/venn1"/>
    <dgm:cxn modelId="{1D531E0C-6652-442E-9D84-6C8BF51F410A}" type="presParOf" srcId="{3DFD323C-9E45-4263-A3CF-84F39927517C}" destId="{AA248E1A-58DB-46CA-AB7A-C4AD8AD2240A}" srcOrd="0" destOrd="0" presId="urn:microsoft.com/office/officeart/2005/8/layout/venn1"/>
    <dgm:cxn modelId="{C45AB485-D97F-4827-8127-2EA42E9E7862}" type="presParOf" srcId="{3DFD323C-9E45-4263-A3CF-84F39927517C}" destId="{2F6262EA-0E41-4274-9FF4-55F06B0E198F}" srcOrd="1" destOrd="0" presId="urn:microsoft.com/office/officeart/2005/8/layout/venn1"/>
    <dgm:cxn modelId="{3AF604B0-5D73-4006-AAFE-C942B5BD32EF}" type="presParOf" srcId="{3DFD323C-9E45-4263-A3CF-84F39927517C}" destId="{7F729124-22D9-4E2A-9805-C05B1DA55621}" srcOrd="2" destOrd="0" presId="urn:microsoft.com/office/officeart/2005/8/layout/venn1"/>
    <dgm:cxn modelId="{E17ADE70-292B-4E5A-9D66-5012F9134429}" type="presParOf" srcId="{3DFD323C-9E45-4263-A3CF-84F39927517C}" destId="{07D51A2A-2DD3-4501-9C90-FD11E79628BC}" srcOrd="3" destOrd="0" presId="urn:microsoft.com/office/officeart/2005/8/layout/venn1"/>
    <dgm:cxn modelId="{A8DF0EB7-9A8A-4E97-A35F-177E933CE1E7}" type="presParOf" srcId="{3DFD323C-9E45-4263-A3CF-84F39927517C}" destId="{02A4E2A7-9CBD-4798-82DF-C1E06A872A26}" srcOrd="4" destOrd="0" presId="urn:microsoft.com/office/officeart/2005/8/layout/venn1"/>
    <dgm:cxn modelId="{B56E7D59-74A1-4D83-B40C-D5F12B3B9F96}" type="presParOf" srcId="{3DFD323C-9E45-4263-A3CF-84F39927517C}" destId="{6CCB9155-C73A-4362-A6F8-BE52921686A4}" srcOrd="5" destOrd="0" presId="urn:microsoft.com/office/officeart/2005/8/layout/venn1"/>
    <dgm:cxn modelId="{D5C32164-22EC-417D-B60A-BA9D4503AA02}" type="presParOf" srcId="{3DFD323C-9E45-4263-A3CF-84F39927517C}" destId="{8D61902B-99F5-40B3-BDF2-92C4C58E6373}" srcOrd="6" destOrd="0" presId="urn:microsoft.com/office/officeart/2005/8/layout/venn1"/>
    <dgm:cxn modelId="{47CD682F-440D-4B4E-8F6E-8A41BE7AF7D2}" type="presParOf" srcId="{3DFD323C-9E45-4263-A3CF-84F39927517C}" destId="{140184AD-D889-4AC9-AB92-636780563947}" srcOrd="7" destOrd="0" presId="urn:microsoft.com/office/officeart/2005/8/layout/venn1"/>
    <dgm:cxn modelId="{A82FBE69-1604-4595-977D-B38F8FC7F6D7}" type="presParOf" srcId="{3DFD323C-9E45-4263-A3CF-84F39927517C}" destId="{791CDF61-D3B7-487A-A1EE-43C4D507F697}" srcOrd="8" destOrd="0" presId="urn:microsoft.com/office/officeart/2005/8/layout/venn1"/>
    <dgm:cxn modelId="{814B0301-B84E-4C58-AEE2-68D3DC6CAD88}" type="presParOf" srcId="{3DFD323C-9E45-4263-A3CF-84F39927517C}" destId="{FA490500-F6E4-4FDA-A906-A3054E0A1473}" srcOrd="9" destOrd="0" presId="urn:microsoft.com/office/officeart/2005/8/layout/venn1"/>
    <dgm:cxn modelId="{C407EAEA-1BC4-41D4-B9F6-3153BEBF8C5F}" type="presParOf" srcId="{3DFD323C-9E45-4263-A3CF-84F39927517C}" destId="{0920FA82-3743-4352-A99B-1D0A32A0E8DF}" srcOrd="10" destOrd="0" presId="urn:microsoft.com/office/officeart/2005/8/layout/venn1"/>
    <dgm:cxn modelId="{3CEEE8BC-86DE-4EDA-9EF3-4BCB2F3CF911}" type="presParOf" srcId="{3DFD323C-9E45-4263-A3CF-84F39927517C}" destId="{D648D82A-6FEC-48C1-88B3-79A8E0457659}" srcOrd="11" destOrd="0" presId="urn:microsoft.com/office/officeart/2005/8/layout/venn1"/>
    <dgm:cxn modelId="{C55606C1-EA35-47FF-B2F9-28E8E0A6B5D2}" type="presParOf" srcId="{3DFD323C-9E45-4263-A3CF-84F39927517C}" destId="{7AED3109-BEB2-43B0-A4F8-A19709854320}" srcOrd="12" destOrd="0" presId="urn:microsoft.com/office/officeart/2005/8/layout/venn1"/>
    <dgm:cxn modelId="{1EA37894-F4DC-4168-9A04-38B8A34BCA0F}" type="presParOf" srcId="{3DFD323C-9E45-4263-A3CF-84F39927517C}" destId="{46A9D792-2990-41FA-A548-9D2D159D6721}" srcOrd="1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C33C84-2294-45D0-9F1C-A488670F3B0A}"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4CDC9C30-B6DA-47B9-BB4C-3E57EF909FB8}">
      <dgm:prSet phldrT="[Text]"/>
      <dgm:spPr/>
      <dgm:t>
        <a:bodyPr/>
        <a:lstStyle/>
        <a:p>
          <a:r>
            <a:rPr lang="en-US" smtClean="0"/>
            <a:t>Kiện toàn ban chỉ đạo CSSK năm học</a:t>
          </a:r>
          <a:endParaRPr lang="en-US"/>
        </a:p>
      </dgm:t>
    </dgm:pt>
    <dgm:pt modelId="{70528DB5-6B40-4400-B615-C75E0A4F5E04}" type="parTrans" cxnId="{DB76A66D-EE9F-4095-96C1-BA92D1BAA2C4}">
      <dgm:prSet/>
      <dgm:spPr/>
      <dgm:t>
        <a:bodyPr/>
        <a:lstStyle/>
        <a:p>
          <a:endParaRPr lang="en-US"/>
        </a:p>
      </dgm:t>
    </dgm:pt>
    <dgm:pt modelId="{BD0B81D3-7FBA-48BD-B176-602BC37DC3A7}" type="sibTrans" cxnId="{DB76A66D-EE9F-4095-96C1-BA92D1BAA2C4}">
      <dgm:prSet/>
      <dgm:spPr/>
      <dgm:t>
        <a:bodyPr/>
        <a:lstStyle/>
        <a:p>
          <a:endParaRPr lang="en-US"/>
        </a:p>
      </dgm:t>
    </dgm:pt>
    <dgm:pt modelId="{6A0FE5B3-F162-4CE7-A5CD-580E21278CFF}">
      <dgm:prSet phldrT="[Text]"/>
      <dgm:spPr/>
      <dgm:t>
        <a:bodyPr/>
        <a:lstStyle/>
        <a:p>
          <a:r>
            <a:rPr lang="en-US" smtClean="0"/>
            <a:t>Xây dựng Kế hoạch về công tác YTTH</a:t>
          </a:r>
          <a:endParaRPr lang="en-US"/>
        </a:p>
      </dgm:t>
    </dgm:pt>
    <dgm:pt modelId="{22F369DA-DCDB-4EB8-8422-6DA8462A8D0D}" type="parTrans" cxnId="{DC3725F2-74C5-4F77-BDA4-0E79F98D5C90}">
      <dgm:prSet/>
      <dgm:spPr/>
      <dgm:t>
        <a:bodyPr/>
        <a:lstStyle/>
        <a:p>
          <a:endParaRPr lang="en-US"/>
        </a:p>
      </dgm:t>
    </dgm:pt>
    <dgm:pt modelId="{ECADF058-F336-45B9-97F4-6EF7BBAD331C}" type="sibTrans" cxnId="{DC3725F2-74C5-4F77-BDA4-0E79F98D5C90}">
      <dgm:prSet/>
      <dgm:spPr/>
      <dgm:t>
        <a:bodyPr/>
        <a:lstStyle/>
        <a:p>
          <a:endParaRPr lang="en-US"/>
        </a:p>
      </dgm:t>
    </dgm:pt>
    <dgm:pt modelId="{8E787537-5AAE-4322-9A92-AC601137F3E7}">
      <dgm:prSet phldrT="[Text]"/>
      <dgm:spPr/>
      <dgm:t>
        <a:bodyPr/>
        <a:lstStyle/>
        <a:p>
          <a:r>
            <a:rPr lang="en-US" smtClean="0"/>
            <a:t>Xây dựng và triển khai Kế hoạch về Phòng chống sốt xuất huyết</a:t>
          </a:r>
          <a:endParaRPr lang="en-US"/>
        </a:p>
      </dgm:t>
    </dgm:pt>
    <dgm:pt modelId="{074696B5-EC47-4ED8-8540-C18704B9FCD2}" type="parTrans" cxnId="{282AFEE8-8558-4A34-8BDE-DB5AB59B7BCD}">
      <dgm:prSet/>
      <dgm:spPr/>
      <dgm:t>
        <a:bodyPr/>
        <a:lstStyle/>
        <a:p>
          <a:endParaRPr lang="en-US"/>
        </a:p>
      </dgm:t>
    </dgm:pt>
    <dgm:pt modelId="{EF1D8616-6999-4720-905D-845065C983CB}" type="sibTrans" cxnId="{282AFEE8-8558-4A34-8BDE-DB5AB59B7BCD}">
      <dgm:prSet/>
      <dgm:spPr/>
      <dgm:t>
        <a:bodyPr/>
        <a:lstStyle/>
        <a:p>
          <a:endParaRPr lang="en-US"/>
        </a:p>
      </dgm:t>
    </dgm:pt>
    <dgm:pt modelId="{742A0541-A899-46F4-B897-70D550C19D1F}">
      <dgm:prSet phldrT="[Text]"/>
      <dgm:spPr/>
      <dgm:t>
        <a:bodyPr/>
        <a:lstStyle/>
        <a:p>
          <a:r>
            <a:rPr lang="en-US" smtClean="0"/>
            <a:t>Thành lập đội xung kích, tổ giám sát diệt bọ gậy</a:t>
          </a:r>
          <a:endParaRPr lang="en-US"/>
        </a:p>
      </dgm:t>
    </dgm:pt>
    <dgm:pt modelId="{CA04B123-DF4A-4580-BBA2-76B6A5DAD514}" type="parTrans" cxnId="{811857BA-3AD2-4D11-8F30-864C5BD5B1EE}">
      <dgm:prSet/>
      <dgm:spPr/>
      <dgm:t>
        <a:bodyPr/>
        <a:lstStyle/>
        <a:p>
          <a:endParaRPr lang="en-US"/>
        </a:p>
      </dgm:t>
    </dgm:pt>
    <dgm:pt modelId="{CA08A1AB-84FA-48DE-8787-BCB69E10DE6D}" type="sibTrans" cxnId="{811857BA-3AD2-4D11-8F30-864C5BD5B1EE}">
      <dgm:prSet/>
      <dgm:spPr/>
      <dgm:t>
        <a:bodyPr/>
        <a:lstStyle/>
        <a:p>
          <a:endParaRPr lang="en-US"/>
        </a:p>
      </dgm:t>
    </dgm:pt>
    <dgm:pt modelId="{33EB57A3-D307-4BC5-992C-7BB8E741C1B4}" type="pres">
      <dgm:prSet presAssocID="{C3C33C84-2294-45D0-9F1C-A488670F3B0A}" presName="Name0" presStyleCnt="0">
        <dgm:presLayoutVars>
          <dgm:dir/>
          <dgm:resizeHandles val="exact"/>
        </dgm:presLayoutVars>
      </dgm:prSet>
      <dgm:spPr/>
      <dgm:t>
        <a:bodyPr/>
        <a:lstStyle/>
        <a:p>
          <a:endParaRPr lang="en-US"/>
        </a:p>
      </dgm:t>
    </dgm:pt>
    <dgm:pt modelId="{C51C5AB4-08CE-4EDE-A4E8-52D2996009FF}" type="pres">
      <dgm:prSet presAssocID="{4CDC9C30-B6DA-47B9-BB4C-3E57EF909FB8}" presName="composite" presStyleCnt="0"/>
      <dgm:spPr/>
    </dgm:pt>
    <dgm:pt modelId="{851B3733-D5AE-4C2D-B2F9-8916C7F5F850}" type="pres">
      <dgm:prSet presAssocID="{4CDC9C30-B6DA-47B9-BB4C-3E57EF909FB8}" presName="rect1" presStyleLbl="trAlignAcc1" presStyleIdx="0" presStyleCnt="4">
        <dgm:presLayoutVars>
          <dgm:bulletEnabled val="1"/>
        </dgm:presLayoutVars>
      </dgm:prSet>
      <dgm:spPr/>
      <dgm:t>
        <a:bodyPr/>
        <a:lstStyle/>
        <a:p>
          <a:endParaRPr lang="en-US"/>
        </a:p>
      </dgm:t>
    </dgm:pt>
    <dgm:pt modelId="{C6136BA7-405E-494A-AE2F-34926848169D}" type="pres">
      <dgm:prSet presAssocID="{4CDC9C30-B6DA-47B9-BB4C-3E57EF909FB8}" presName="rect2" presStyleLbl="fgImgPlace1" presStyleIdx="0" presStyleCnt="4"/>
      <dgm:spPr/>
    </dgm:pt>
    <dgm:pt modelId="{A7F830B8-E307-41BC-935F-385D0FB7F5D5}" type="pres">
      <dgm:prSet presAssocID="{BD0B81D3-7FBA-48BD-B176-602BC37DC3A7}" presName="sibTrans" presStyleCnt="0"/>
      <dgm:spPr/>
    </dgm:pt>
    <dgm:pt modelId="{375865AA-3E86-4D0E-805E-C66ED62BA0BB}" type="pres">
      <dgm:prSet presAssocID="{6A0FE5B3-F162-4CE7-A5CD-580E21278CFF}" presName="composite" presStyleCnt="0"/>
      <dgm:spPr/>
    </dgm:pt>
    <dgm:pt modelId="{6C2527AE-D650-4F8E-968B-9934B79AA2D1}" type="pres">
      <dgm:prSet presAssocID="{6A0FE5B3-F162-4CE7-A5CD-580E21278CFF}" presName="rect1" presStyleLbl="trAlignAcc1" presStyleIdx="1" presStyleCnt="4">
        <dgm:presLayoutVars>
          <dgm:bulletEnabled val="1"/>
        </dgm:presLayoutVars>
      </dgm:prSet>
      <dgm:spPr/>
      <dgm:t>
        <a:bodyPr/>
        <a:lstStyle/>
        <a:p>
          <a:endParaRPr lang="en-US"/>
        </a:p>
      </dgm:t>
    </dgm:pt>
    <dgm:pt modelId="{00D8988E-7472-4F40-9178-70F0BCB4166C}" type="pres">
      <dgm:prSet presAssocID="{6A0FE5B3-F162-4CE7-A5CD-580E21278CFF}" presName="rect2" presStyleLbl="fgImgPlace1" presStyleIdx="1" presStyleCnt="4"/>
      <dgm:spPr/>
    </dgm:pt>
    <dgm:pt modelId="{F83B8A58-A65C-4212-9AFC-D598B576F63D}" type="pres">
      <dgm:prSet presAssocID="{ECADF058-F336-45B9-97F4-6EF7BBAD331C}" presName="sibTrans" presStyleCnt="0"/>
      <dgm:spPr/>
    </dgm:pt>
    <dgm:pt modelId="{664226D7-4BA0-4B2D-822D-66400326A0B3}" type="pres">
      <dgm:prSet presAssocID="{8E787537-5AAE-4322-9A92-AC601137F3E7}" presName="composite" presStyleCnt="0"/>
      <dgm:spPr/>
    </dgm:pt>
    <dgm:pt modelId="{03561AAA-90C5-4BBC-81B3-2A0AEDE3B055}" type="pres">
      <dgm:prSet presAssocID="{8E787537-5AAE-4322-9A92-AC601137F3E7}" presName="rect1" presStyleLbl="trAlignAcc1" presStyleIdx="2" presStyleCnt="4">
        <dgm:presLayoutVars>
          <dgm:bulletEnabled val="1"/>
        </dgm:presLayoutVars>
      </dgm:prSet>
      <dgm:spPr/>
      <dgm:t>
        <a:bodyPr/>
        <a:lstStyle/>
        <a:p>
          <a:endParaRPr lang="en-US"/>
        </a:p>
      </dgm:t>
    </dgm:pt>
    <dgm:pt modelId="{CC540AA5-20B6-4BF5-94A3-2DE431AFB03F}" type="pres">
      <dgm:prSet presAssocID="{8E787537-5AAE-4322-9A92-AC601137F3E7}" presName="rect2" presStyleLbl="fgImgPlace1" presStyleIdx="2" presStyleCnt="4"/>
      <dgm:spPr/>
    </dgm:pt>
    <dgm:pt modelId="{EF67CC78-C7D6-42BC-B64A-2979B1791E8B}" type="pres">
      <dgm:prSet presAssocID="{EF1D8616-6999-4720-905D-845065C983CB}" presName="sibTrans" presStyleCnt="0"/>
      <dgm:spPr/>
    </dgm:pt>
    <dgm:pt modelId="{ACC35A9E-644B-4641-8EFE-7AAB14875912}" type="pres">
      <dgm:prSet presAssocID="{742A0541-A899-46F4-B897-70D550C19D1F}" presName="composite" presStyleCnt="0"/>
      <dgm:spPr/>
    </dgm:pt>
    <dgm:pt modelId="{B8EF6A30-581A-4A37-9359-1415A93FB0D7}" type="pres">
      <dgm:prSet presAssocID="{742A0541-A899-46F4-B897-70D550C19D1F}" presName="rect1" presStyleLbl="trAlignAcc1" presStyleIdx="3" presStyleCnt="4">
        <dgm:presLayoutVars>
          <dgm:bulletEnabled val="1"/>
        </dgm:presLayoutVars>
      </dgm:prSet>
      <dgm:spPr/>
      <dgm:t>
        <a:bodyPr/>
        <a:lstStyle/>
        <a:p>
          <a:endParaRPr lang="en-US"/>
        </a:p>
      </dgm:t>
    </dgm:pt>
    <dgm:pt modelId="{BB714590-A6A9-45E6-A2A9-12A4CAC206C1}" type="pres">
      <dgm:prSet presAssocID="{742A0541-A899-46F4-B897-70D550C19D1F}" presName="rect2" presStyleLbl="fgImgPlace1" presStyleIdx="3" presStyleCnt="4"/>
      <dgm:spPr/>
    </dgm:pt>
  </dgm:ptLst>
  <dgm:cxnLst>
    <dgm:cxn modelId="{282AFEE8-8558-4A34-8BDE-DB5AB59B7BCD}" srcId="{C3C33C84-2294-45D0-9F1C-A488670F3B0A}" destId="{8E787537-5AAE-4322-9A92-AC601137F3E7}" srcOrd="2" destOrd="0" parTransId="{074696B5-EC47-4ED8-8540-C18704B9FCD2}" sibTransId="{EF1D8616-6999-4720-905D-845065C983CB}"/>
    <dgm:cxn modelId="{DB76A66D-EE9F-4095-96C1-BA92D1BAA2C4}" srcId="{C3C33C84-2294-45D0-9F1C-A488670F3B0A}" destId="{4CDC9C30-B6DA-47B9-BB4C-3E57EF909FB8}" srcOrd="0" destOrd="0" parTransId="{70528DB5-6B40-4400-B615-C75E0A4F5E04}" sibTransId="{BD0B81D3-7FBA-48BD-B176-602BC37DC3A7}"/>
    <dgm:cxn modelId="{DC3725F2-74C5-4F77-BDA4-0E79F98D5C90}" srcId="{C3C33C84-2294-45D0-9F1C-A488670F3B0A}" destId="{6A0FE5B3-F162-4CE7-A5CD-580E21278CFF}" srcOrd="1" destOrd="0" parTransId="{22F369DA-DCDB-4EB8-8422-6DA8462A8D0D}" sibTransId="{ECADF058-F336-45B9-97F4-6EF7BBAD331C}"/>
    <dgm:cxn modelId="{5ED19568-9BAA-4A7A-B3DD-C902EB6DB3E6}" type="presOf" srcId="{6A0FE5B3-F162-4CE7-A5CD-580E21278CFF}" destId="{6C2527AE-D650-4F8E-968B-9934B79AA2D1}" srcOrd="0" destOrd="0" presId="urn:microsoft.com/office/officeart/2008/layout/PictureStrips"/>
    <dgm:cxn modelId="{811857BA-3AD2-4D11-8F30-864C5BD5B1EE}" srcId="{C3C33C84-2294-45D0-9F1C-A488670F3B0A}" destId="{742A0541-A899-46F4-B897-70D550C19D1F}" srcOrd="3" destOrd="0" parTransId="{CA04B123-DF4A-4580-BBA2-76B6A5DAD514}" sibTransId="{CA08A1AB-84FA-48DE-8787-BCB69E10DE6D}"/>
    <dgm:cxn modelId="{3E5563A3-0D5C-452C-8B56-24AB4A8CE8FF}" type="presOf" srcId="{4CDC9C30-B6DA-47B9-BB4C-3E57EF909FB8}" destId="{851B3733-D5AE-4C2D-B2F9-8916C7F5F850}" srcOrd="0" destOrd="0" presId="urn:microsoft.com/office/officeart/2008/layout/PictureStrips"/>
    <dgm:cxn modelId="{3EC23773-4BB9-4454-BA8C-801E025F9DBC}" type="presOf" srcId="{C3C33C84-2294-45D0-9F1C-A488670F3B0A}" destId="{33EB57A3-D307-4BC5-992C-7BB8E741C1B4}" srcOrd="0" destOrd="0" presId="urn:microsoft.com/office/officeart/2008/layout/PictureStrips"/>
    <dgm:cxn modelId="{8365EEF4-A26B-4BC7-AC03-5FD28A58FB93}" type="presOf" srcId="{8E787537-5AAE-4322-9A92-AC601137F3E7}" destId="{03561AAA-90C5-4BBC-81B3-2A0AEDE3B055}" srcOrd="0" destOrd="0" presId="urn:microsoft.com/office/officeart/2008/layout/PictureStrips"/>
    <dgm:cxn modelId="{4E41F396-A3A9-434A-802A-685E7177E563}" type="presOf" srcId="{742A0541-A899-46F4-B897-70D550C19D1F}" destId="{B8EF6A30-581A-4A37-9359-1415A93FB0D7}" srcOrd="0" destOrd="0" presId="urn:microsoft.com/office/officeart/2008/layout/PictureStrips"/>
    <dgm:cxn modelId="{B210CE3E-7429-46EC-BB98-D1ECB2FC3B93}" type="presParOf" srcId="{33EB57A3-D307-4BC5-992C-7BB8E741C1B4}" destId="{C51C5AB4-08CE-4EDE-A4E8-52D2996009FF}" srcOrd="0" destOrd="0" presId="urn:microsoft.com/office/officeart/2008/layout/PictureStrips"/>
    <dgm:cxn modelId="{0443063E-6B76-4C3B-9C64-7B49CA4F2F45}" type="presParOf" srcId="{C51C5AB4-08CE-4EDE-A4E8-52D2996009FF}" destId="{851B3733-D5AE-4C2D-B2F9-8916C7F5F850}" srcOrd="0" destOrd="0" presId="urn:microsoft.com/office/officeart/2008/layout/PictureStrips"/>
    <dgm:cxn modelId="{3DFF1856-9EBD-4251-AA3E-9EB8AAFB8328}" type="presParOf" srcId="{C51C5AB4-08CE-4EDE-A4E8-52D2996009FF}" destId="{C6136BA7-405E-494A-AE2F-34926848169D}" srcOrd="1" destOrd="0" presId="urn:microsoft.com/office/officeart/2008/layout/PictureStrips"/>
    <dgm:cxn modelId="{5E21C064-8AD1-4B5C-BF7B-D5FADA40B06E}" type="presParOf" srcId="{33EB57A3-D307-4BC5-992C-7BB8E741C1B4}" destId="{A7F830B8-E307-41BC-935F-385D0FB7F5D5}" srcOrd="1" destOrd="0" presId="urn:microsoft.com/office/officeart/2008/layout/PictureStrips"/>
    <dgm:cxn modelId="{CE6BAC0C-19F2-4C37-B2A6-563286A4BF89}" type="presParOf" srcId="{33EB57A3-D307-4BC5-992C-7BB8E741C1B4}" destId="{375865AA-3E86-4D0E-805E-C66ED62BA0BB}" srcOrd="2" destOrd="0" presId="urn:microsoft.com/office/officeart/2008/layout/PictureStrips"/>
    <dgm:cxn modelId="{FF6A3363-BEF9-437E-8BDF-3072BBDBF0DF}" type="presParOf" srcId="{375865AA-3E86-4D0E-805E-C66ED62BA0BB}" destId="{6C2527AE-D650-4F8E-968B-9934B79AA2D1}" srcOrd="0" destOrd="0" presId="urn:microsoft.com/office/officeart/2008/layout/PictureStrips"/>
    <dgm:cxn modelId="{400B2B85-453A-4DAC-ABE2-7394AD85C6FA}" type="presParOf" srcId="{375865AA-3E86-4D0E-805E-C66ED62BA0BB}" destId="{00D8988E-7472-4F40-9178-70F0BCB4166C}" srcOrd="1" destOrd="0" presId="urn:microsoft.com/office/officeart/2008/layout/PictureStrips"/>
    <dgm:cxn modelId="{53016310-9DE1-432E-8E4E-BE413C946E10}" type="presParOf" srcId="{33EB57A3-D307-4BC5-992C-7BB8E741C1B4}" destId="{F83B8A58-A65C-4212-9AFC-D598B576F63D}" srcOrd="3" destOrd="0" presId="urn:microsoft.com/office/officeart/2008/layout/PictureStrips"/>
    <dgm:cxn modelId="{BC4084A4-5C01-48D0-B6D0-519CDE0DCCBE}" type="presParOf" srcId="{33EB57A3-D307-4BC5-992C-7BB8E741C1B4}" destId="{664226D7-4BA0-4B2D-822D-66400326A0B3}" srcOrd="4" destOrd="0" presId="urn:microsoft.com/office/officeart/2008/layout/PictureStrips"/>
    <dgm:cxn modelId="{566D6D0E-A567-4769-80C8-29C69FB5DC39}" type="presParOf" srcId="{664226D7-4BA0-4B2D-822D-66400326A0B3}" destId="{03561AAA-90C5-4BBC-81B3-2A0AEDE3B055}" srcOrd="0" destOrd="0" presId="urn:microsoft.com/office/officeart/2008/layout/PictureStrips"/>
    <dgm:cxn modelId="{FB299F1B-3D79-49D5-AACF-C4FB22703774}" type="presParOf" srcId="{664226D7-4BA0-4B2D-822D-66400326A0B3}" destId="{CC540AA5-20B6-4BF5-94A3-2DE431AFB03F}" srcOrd="1" destOrd="0" presId="urn:microsoft.com/office/officeart/2008/layout/PictureStrips"/>
    <dgm:cxn modelId="{2CB97FDF-D0A8-4BC4-B71D-429B4778E466}" type="presParOf" srcId="{33EB57A3-D307-4BC5-992C-7BB8E741C1B4}" destId="{EF67CC78-C7D6-42BC-B64A-2979B1791E8B}" srcOrd="5" destOrd="0" presId="urn:microsoft.com/office/officeart/2008/layout/PictureStrips"/>
    <dgm:cxn modelId="{AF14A8D1-B33B-4062-B5AE-541D07F18829}" type="presParOf" srcId="{33EB57A3-D307-4BC5-992C-7BB8E741C1B4}" destId="{ACC35A9E-644B-4641-8EFE-7AAB14875912}" srcOrd="6" destOrd="0" presId="urn:microsoft.com/office/officeart/2008/layout/PictureStrips"/>
    <dgm:cxn modelId="{BD3C60A1-EB5C-427E-89F8-5EECC24AA898}" type="presParOf" srcId="{ACC35A9E-644B-4641-8EFE-7AAB14875912}" destId="{B8EF6A30-581A-4A37-9359-1415A93FB0D7}" srcOrd="0" destOrd="0" presId="urn:microsoft.com/office/officeart/2008/layout/PictureStrips"/>
    <dgm:cxn modelId="{791C0F64-D60E-43D6-8C13-EC62B74A1D08}" type="presParOf" srcId="{ACC35A9E-644B-4641-8EFE-7AAB14875912}" destId="{BB714590-A6A9-45E6-A2A9-12A4CAC206C1}"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9B2AC7-B3D0-444E-8B58-4EB30E0E2BB0}"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8427FEC5-775D-4EF5-A2F9-4575AC5F741C}">
      <dgm:prSet phldrT="[Text]"/>
      <dgm:spPr/>
      <dgm:t>
        <a:bodyPr/>
        <a:lstStyle/>
        <a:p>
          <a:r>
            <a:rPr lang="en-US" dirty="0" err="1" smtClean="0"/>
            <a:t>Xử</a:t>
          </a:r>
          <a:r>
            <a:rPr lang="en-US" dirty="0" smtClean="0"/>
            <a:t> </a:t>
          </a:r>
          <a:r>
            <a:rPr lang="en-US" dirty="0" err="1" smtClean="0"/>
            <a:t>lý</a:t>
          </a:r>
          <a:r>
            <a:rPr lang="en-US" dirty="0" smtClean="0"/>
            <a:t> </a:t>
          </a:r>
          <a:r>
            <a:rPr lang="en-US" dirty="0" err="1" smtClean="0"/>
            <a:t>khi</a:t>
          </a:r>
          <a:r>
            <a:rPr lang="en-US" dirty="0" smtClean="0"/>
            <a:t> </a:t>
          </a:r>
          <a:r>
            <a:rPr lang="en-US" dirty="0" err="1" smtClean="0"/>
            <a:t>có</a:t>
          </a:r>
          <a:r>
            <a:rPr lang="en-US" dirty="0" smtClean="0"/>
            <a:t> ca </a:t>
          </a:r>
          <a:r>
            <a:rPr lang="en-US" dirty="0" err="1" smtClean="0"/>
            <a:t>bệnh</a:t>
          </a:r>
          <a:r>
            <a:rPr lang="en-US" dirty="0" smtClean="0"/>
            <a:t>, ổ </a:t>
          </a:r>
          <a:r>
            <a:rPr lang="en-US" dirty="0" err="1" smtClean="0"/>
            <a:t>dịch</a:t>
          </a:r>
          <a:endParaRPr lang="en-US" dirty="0"/>
        </a:p>
      </dgm:t>
    </dgm:pt>
    <dgm:pt modelId="{285848EA-64D1-4D6C-B4FD-F6A9E33328AB}" type="parTrans" cxnId="{83D16252-FA8D-4CFB-8F17-35974D6C4A0F}">
      <dgm:prSet/>
      <dgm:spPr/>
      <dgm:t>
        <a:bodyPr/>
        <a:lstStyle/>
        <a:p>
          <a:endParaRPr lang="en-US"/>
        </a:p>
      </dgm:t>
    </dgm:pt>
    <dgm:pt modelId="{CAD774FD-01D6-4313-997C-2FB67D7F0630}" type="sibTrans" cxnId="{83D16252-FA8D-4CFB-8F17-35974D6C4A0F}">
      <dgm:prSet/>
      <dgm:spPr/>
      <dgm:t>
        <a:bodyPr/>
        <a:lstStyle/>
        <a:p>
          <a:endParaRPr lang="en-US"/>
        </a:p>
      </dgm:t>
    </dgm:pt>
    <dgm:pt modelId="{FB63C689-F62B-40C1-AAFE-19967655F79A}">
      <dgm:prSet phldrT="[Text]"/>
      <dgm:spPr/>
      <dgm:t>
        <a:bodyPr/>
        <a:lstStyle/>
        <a:p>
          <a:r>
            <a:rPr lang="en-US" dirty="0" err="1" smtClean="0"/>
            <a:t>Báo</a:t>
          </a:r>
          <a:r>
            <a:rPr lang="en-US" dirty="0" smtClean="0"/>
            <a:t> </a:t>
          </a:r>
          <a:r>
            <a:rPr lang="en-US" dirty="0" err="1" smtClean="0"/>
            <a:t>cho</a:t>
          </a:r>
          <a:r>
            <a:rPr lang="en-US" dirty="0" smtClean="0"/>
            <a:t> y </a:t>
          </a:r>
          <a:r>
            <a:rPr lang="en-US" dirty="0" err="1" smtClean="0"/>
            <a:t>tế</a:t>
          </a:r>
          <a:r>
            <a:rPr lang="en-US" dirty="0" smtClean="0"/>
            <a:t> </a:t>
          </a:r>
          <a:r>
            <a:rPr lang="en-US" dirty="0" err="1" smtClean="0"/>
            <a:t>địa</a:t>
          </a:r>
          <a:r>
            <a:rPr lang="en-US" dirty="0" smtClean="0"/>
            <a:t> </a:t>
          </a:r>
          <a:r>
            <a:rPr lang="en-US" dirty="0" err="1" smtClean="0"/>
            <a:t>phương</a:t>
          </a:r>
          <a:r>
            <a:rPr lang="en-US" dirty="0" smtClean="0"/>
            <a:t> (TT 54/2015-BYT)</a:t>
          </a:r>
          <a:endParaRPr lang="en-US" dirty="0"/>
        </a:p>
      </dgm:t>
    </dgm:pt>
    <dgm:pt modelId="{85B8A467-51BC-4CBE-9D4E-5D1EDB993D43}" type="parTrans" cxnId="{6C5BECBE-F7EE-47E4-9942-D72173CEF946}">
      <dgm:prSet/>
      <dgm:spPr/>
      <dgm:t>
        <a:bodyPr/>
        <a:lstStyle/>
        <a:p>
          <a:endParaRPr lang="en-US"/>
        </a:p>
      </dgm:t>
    </dgm:pt>
    <dgm:pt modelId="{68EC75C4-7A34-4B6E-A776-9E9A64D74D43}" type="sibTrans" cxnId="{6C5BECBE-F7EE-47E4-9942-D72173CEF946}">
      <dgm:prSet/>
      <dgm:spPr/>
      <dgm:t>
        <a:bodyPr/>
        <a:lstStyle/>
        <a:p>
          <a:endParaRPr lang="en-US"/>
        </a:p>
      </dgm:t>
    </dgm:pt>
    <dgm:pt modelId="{8098DC23-0658-4481-97A0-A059577135BD}">
      <dgm:prSet phldrT="[Text]"/>
      <dgm:spPr/>
      <dgm:t>
        <a:bodyPr/>
        <a:lstStyle/>
        <a:p>
          <a:r>
            <a:rPr lang="en-US" dirty="0" err="1" smtClean="0"/>
            <a:t>Hướng</a:t>
          </a:r>
          <a:r>
            <a:rPr lang="en-US" dirty="0" smtClean="0"/>
            <a:t> </a:t>
          </a:r>
          <a:r>
            <a:rPr lang="en-US" dirty="0" err="1" smtClean="0"/>
            <a:t>dẫn</a:t>
          </a:r>
          <a:r>
            <a:rPr lang="en-US" dirty="0" smtClean="0"/>
            <a:t> HS, SV </a:t>
          </a:r>
          <a:r>
            <a:rPr lang="en-US" dirty="0" err="1" smtClean="0"/>
            <a:t>các</a:t>
          </a:r>
          <a:r>
            <a:rPr lang="en-US" dirty="0" smtClean="0"/>
            <a:t> </a:t>
          </a:r>
          <a:r>
            <a:rPr lang="en-US" dirty="0" err="1" smtClean="0"/>
            <a:t>biện</a:t>
          </a:r>
          <a:r>
            <a:rPr lang="en-US" dirty="0" smtClean="0"/>
            <a:t> </a:t>
          </a:r>
          <a:r>
            <a:rPr lang="en-US" dirty="0" err="1" smtClean="0"/>
            <a:t>pháp</a:t>
          </a:r>
          <a:r>
            <a:rPr lang="en-US" dirty="0" smtClean="0"/>
            <a:t> PCD </a:t>
          </a:r>
          <a:endParaRPr lang="en-US" dirty="0"/>
        </a:p>
      </dgm:t>
    </dgm:pt>
    <dgm:pt modelId="{FF4B5F51-37A8-4307-A65B-58E2C28B6E84}" type="parTrans" cxnId="{DB1D772B-1795-493C-8871-CC2B41EE71D8}">
      <dgm:prSet/>
      <dgm:spPr/>
      <dgm:t>
        <a:bodyPr/>
        <a:lstStyle/>
        <a:p>
          <a:endParaRPr lang="en-US"/>
        </a:p>
      </dgm:t>
    </dgm:pt>
    <dgm:pt modelId="{D34F98E4-1176-45A5-9BD4-B20972BDF24C}" type="sibTrans" cxnId="{DB1D772B-1795-493C-8871-CC2B41EE71D8}">
      <dgm:prSet/>
      <dgm:spPr/>
      <dgm:t>
        <a:bodyPr/>
        <a:lstStyle/>
        <a:p>
          <a:endParaRPr lang="en-US"/>
        </a:p>
      </dgm:t>
    </dgm:pt>
    <dgm:pt modelId="{5584128F-B6B2-4BFD-B6CD-8AF0770F6CB6}">
      <dgm:prSet phldrT="[Text]"/>
      <dgm:spPr/>
      <dgm:t>
        <a:bodyPr/>
        <a:lstStyle/>
        <a:p>
          <a:r>
            <a:rPr lang="en-US" dirty="0" err="1" smtClean="0"/>
            <a:t>Phun</a:t>
          </a:r>
          <a:r>
            <a:rPr lang="en-US" dirty="0" smtClean="0"/>
            <a:t> </a:t>
          </a:r>
          <a:r>
            <a:rPr lang="en-US" dirty="0" err="1" smtClean="0"/>
            <a:t>diệt</a:t>
          </a:r>
          <a:r>
            <a:rPr lang="en-US" dirty="0" smtClean="0"/>
            <a:t> </a:t>
          </a:r>
          <a:r>
            <a:rPr lang="en-US" dirty="0" err="1" smtClean="0"/>
            <a:t>muỗi</a:t>
          </a:r>
          <a:r>
            <a:rPr lang="en-US" dirty="0" smtClean="0"/>
            <a:t> (</a:t>
          </a:r>
          <a:r>
            <a:rPr lang="en-US" dirty="0" err="1" smtClean="0"/>
            <a:t>không</a:t>
          </a:r>
          <a:r>
            <a:rPr lang="en-US" dirty="0" smtClean="0"/>
            <a:t> </a:t>
          </a:r>
          <a:r>
            <a:rPr lang="en-US" dirty="0" err="1" smtClean="0"/>
            <a:t>cần</a:t>
          </a:r>
          <a:r>
            <a:rPr lang="en-US" dirty="0" smtClean="0"/>
            <a:t> </a:t>
          </a:r>
          <a:r>
            <a:rPr lang="en-US" dirty="0" err="1" smtClean="0"/>
            <a:t>thiết</a:t>
          </a:r>
          <a:r>
            <a:rPr lang="en-US" dirty="0" smtClean="0"/>
            <a:t> </a:t>
          </a:r>
          <a:r>
            <a:rPr lang="en-US" dirty="0" err="1" smtClean="0"/>
            <a:t>phun</a:t>
          </a:r>
          <a:r>
            <a:rPr lang="en-US" dirty="0" smtClean="0"/>
            <a:t> </a:t>
          </a:r>
          <a:r>
            <a:rPr lang="en-US" dirty="0" err="1" smtClean="0"/>
            <a:t>khử</a:t>
          </a:r>
          <a:r>
            <a:rPr lang="en-US" dirty="0" smtClean="0"/>
            <a:t> </a:t>
          </a:r>
          <a:r>
            <a:rPr lang="en-US" dirty="0" err="1" smtClean="0"/>
            <a:t>khuẩn</a:t>
          </a:r>
          <a:r>
            <a:rPr lang="en-US" dirty="0" smtClean="0"/>
            <a:t>)</a:t>
          </a:r>
          <a:endParaRPr lang="en-US" dirty="0"/>
        </a:p>
      </dgm:t>
    </dgm:pt>
    <dgm:pt modelId="{2C83698C-8275-4F79-A8AE-AAD772D6767B}" type="parTrans" cxnId="{FE694BE9-0FDD-4730-B8A8-1754C4922A15}">
      <dgm:prSet/>
      <dgm:spPr/>
      <dgm:t>
        <a:bodyPr/>
        <a:lstStyle/>
        <a:p>
          <a:endParaRPr lang="en-US"/>
        </a:p>
      </dgm:t>
    </dgm:pt>
    <dgm:pt modelId="{D3502FD7-61CD-4DB9-8D8A-FF068A9D3155}" type="sibTrans" cxnId="{FE694BE9-0FDD-4730-B8A8-1754C4922A15}">
      <dgm:prSet/>
      <dgm:spPr/>
      <dgm:t>
        <a:bodyPr/>
        <a:lstStyle/>
        <a:p>
          <a:endParaRPr lang="en-US"/>
        </a:p>
      </dgm:t>
    </dgm:pt>
    <dgm:pt modelId="{5CE5D553-D4FB-4CA8-9240-812A5692CC88}" type="pres">
      <dgm:prSet presAssocID="{809B2AC7-B3D0-444E-8B58-4EB30E0E2BB0}" presName="composite" presStyleCnt="0">
        <dgm:presLayoutVars>
          <dgm:chMax val="1"/>
          <dgm:dir/>
          <dgm:resizeHandles val="exact"/>
        </dgm:presLayoutVars>
      </dgm:prSet>
      <dgm:spPr/>
      <dgm:t>
        <a:bodyPr/>
        <a:lstStyle/>
        <a:p>
          <a:endParaRPr lang="en-US"/>
        </a:p>
      </dgm:t>
    </dgm:pt>
    <dgm:pt modelId="{2C44EFBE-9811-45BD-9BD9-5443F5DCDB38}" type="pres">
      <dgm:prSet presAssocID="{8427FEC5-775D-4EF5-A2F9-4575AC5F741C}" presName="roof" presStyleLbl="dkBgShp" presStyleIdx="0" presStyleCnt="2" custScaleY="75550"/>
      <dgm:spPr/>
      <dgm:t>
        <a:bodyPr/>
        <a:lstStyle/>
        <a:p>
          <a:endParaRPr lang="en-US"/>
        </a:p>
      </dgm:t>
    </dgm:pt>
    <dgm:pt modelId="{D6EDCB8C-0A14-414B-9E3A-D34A63B65072}" type="pres">
      <dgm:prSet presAssocID="{8427FEC5-775D-4EF5-A2F9-4575AC5F741C}" presName="pillars" presStyleCnt="0"/>
      <dgm:spPr/>
    </dgm:pt>
    <dgm:pt modelId="{BA292D43-3E99-49C9-90DD-60C7066DC156}" type="pres">
      <dgm:prSet presAssocID="{8427FEC5-775D-4EF5-A2F9-4575AC5F741C}" presName="pillar1" presStyleLbl="node1" presStyleIdx="0" presStyleCnt="3">
        <dgm:presLayoutVars>
          <dgm:bulletEnabled val="1"/>
        </dgm:presLayoutVars>
      </dgm:prSet>
      <dgm:spPr/>
      <dgm:t>
        <a:bodyPr/>
        <a:lstStyle/>
        <a:p>
          <a:endParaRPr lang="en-US"/>
        </a:p>
      </dgm:t>
    </dgm:pt>
    <dgm:pt modelId="{925FFBBC-2CB5-4D97-B4AA-BFBD257B6E49}" type="pres">
      <dgm:prSet presAssocID="{8098DC23-0658-4481-97A0-A059577135BD}" presName="pillarX" presStyleLbl="node1" presStyleIdx="1" presStyleCnt="3">
        <dgm:presLayoutVars>
          <dgm:bulletEnabled val="1"/>
        </dgm:presLayoutVars>
      </dgm:prSet>
      <dgm:spPr/>
      <dgm:t>
        <a:bodyPr/>
        <a:lstStyle/>
        <a:p>
          <a:endParaRPr lang="en-US"/>
        </a:p>
      </dgm:t>
    </dgm:pt>
    <dgm:pt modelId="{CA71F13D-2F5C-41CE-8182-DA4B15DF3C46}" type="pres">
      <dgm:prSet presAssocID="{5584128F-B6B2-4BFD-B6CD-8AF0770F6CB6}" presName="pillarX" presStyleLbl="node1" presStyleIdx="2" presStyleCnt="3">
        <dgm:presLayoutVars>
          <dgm:bulletEnabled val="1"/>
        </dgm:presLayoutVars>
      </dgm:prSet>
      <dgm:spPr/>
      <dgm:t>
        <a:bodyPr/>
        <a:lstStyle/>
        <a:p>
          <a:endParaRPr lang="en-US"/>
        </a:p>
      </dgm:t>
    </dgm:pt>
    <dgm:pt modelId="{F24D9D51-A7A9-45AF-8F76-6445FD7CF950}" type="pres">
      <dgm:prSet presAssocID="{8427FEC5-775D-4EF5-A2F9-4575AC5F741C}" presName="base" presStyleLbl="dkBgShp" presStyleIdx="1" presStyleCnt="2"/>
      <dgm:spPr/>
    </dgm:pt>
  </dgm:ptLst>
  <dgm:cxnLst>
    <dgm:cxn modelId="{DB1D772B-1795-493C-8871-CC2B41EE71D8}" srcId="{8427FEC5-775D-4EF5-A2F9-4575AC5F741C}" destId="{8098DC23-0658-4481-97A0-A059577135BD}" srcOrd="1" destOrd="0" parTransId="{FF4B5F51-37A8-4307-A65B-58E2C28B6E84}" sibTransId="{D34F98E4-1176-45A5-9BD4-B20972BDF24C}"/>
    <dgm:cxn modelId="{5E200978-2BF1-443D-A3EF-6D038E81C2D2}" type="presOf" srcId="{FB63C689-F62B-40C1-AAFE-19967655F79A}" destId="{BA292D43-3E99-49C9-90DD-60C7066DC156}" srcOrd="0" destOrd="0" presId="urn:microsoft.com/office/officeart/2005/8/layout/hList3"/>
    <dgm:cxn modelId="{E6668C13-C0CE-47E4-BCEF-EAB56DBE0C82}" type="presOf" srcId="{8427FEC5-775D-4EF5-A2F9-4575AC5F741C}" destId="{2C44EFBE-9811-45BD-9BD9-5443F5DCDB38}" srcOrd="0" destOrd="0" presId="urn:microsoft.com/office/officeart/2005/8/layout/hList3"/>
    <dgm:cxn modelId="{6AE66522-2207-4420-A9E3-51DA43DD83ED}" type="presOf" srcId="{8098DC23-0658-4481-97A0-A059577135BD}" destId="{925FFBBC-2CB5-4D97-B4AA-BFBD257B6E49}" srcOrd="0" destOrd="0" presId="urn:microsoft.com/office/officeart/2005/8/layout/hList3"/>
    <dgm:cxn modelId="{CBD24CB9-162D-4089-A9D7-9F76AA80D253}" type="presOf" srcId="{5584128F-B6B2-4BFD-B6CD-8AF0770F6CB6}" destId="{CA71F13D-2F5C-41CE-8182-DA4B15DF3C46}" srcOrd="0" destOrd="0" presId="urn:microsoft.com/office/officeart/2005/8/layout/hList3"/>
    <dgm:cxn modelId="{83D16252-FA8D-4CFB-8F17-35974D6C4A0F}" srcId="{809B2AC7-B3D0-444E-8B58-4EB30E0E2BB0}" destId="{8427FEC5-775D-4EF5-A2F9-4575AC5F741C}" srcOrd="0" destOrd="0" parTransId="{285848EA-64D1-4D6C-B4FD-F6A9E33328AB}" sibTransId="{CAD774FD-01D6-4313-997C-2FB67D7F0630}"/>
    <dgm:cxn modelId="{FE694BE9-0FDD-4730-B8A8-1754C4922A15}" srcId="{8427FEC5-775D-4EF5-A2F9-4575AC5F741C}" destId="{5584128F-B6B2-4BFD-B6CD-8AF0770F6CB6}" srcOrd="2" destOrd="0" parTransId="{2C83698C-8275-4F79-A8AE-AAD772D6767B}" sibTransId="{D3502FD7-61CD-4DB9-8D8A-FF068A9D3155}"/>
    <dgm:cxn modelId="{6C5BECBE-F7EE-47E4-9942-D72173CEF946}" srcId="{8427FEC5-775D-4EF5-A2F9-4575AC5F741C}" destId="{FB63C689-F62B-40C1-AAFE-19967655F79A}" srcOrd="0" destOrd="0" parTransId="{85B8A467-51BC-4CBE-9D4E-5D1EDB993D43}" sibTransId="{68EC75C4-7A34-4B6E-A776-9E9A64D74D43}"/>
    <dgm:cxn modelId="{414B2967-6D9D-4677-A5D7-6BD206CF7F1E}" type="presOf" srcId="{809B2AC7-B3D0-444E-8B58-4EB30E0E2BB0}" destId="{5CE5D553-D4FB-4CA8-9240-812A5692CC88}" srcOrd="0" destOrd="0" presId="urn:microsoft.com/office/officeart/2005/8/layout/hList3"/>
    <dgm:cxn modelId="{7930686D-47AF-41FD-9086-325907B9D2E9}" type="presParOf" srcId="{5CE5D553-D4FB-4CA8-9240-812A5692CC88}" destId="{2C44EFBE-9811-45BD-9BD9-5443F5DCDB38}" srcOrd="0" destOrd="0" presId="urn:microsoft.com/office/officeart/2005/8/layout/hList3"/>
    <dgm:cxn modelId="{5A69B80F-7C94-4475-9432-1EEDE12BDAA7}" type="presParOf" srcId="{5CE5D553-D4FB-4CA8-9240-812A5692CC88}" destId="{D6EDCB8C-0A14-414B-9E3A-D34A63B65072}" srcOrd="1" destOrd="0" presId="urn:microsoft.com/office/officeart/2005/8/layout/hList3"/>
    <dgm:cxn modelId="{BCC54261-B4E1-4E31-8302-9C3DA8E81DC5}" type="presParOf" srcId="{D6EDCB8C-0A14-414B-9E3A-D34A63B65072}" destId="{BA292D43-3E99-49C9-90DD-60C7066DC156}" srcOrd="0" destOrd="0" presId="urn:microsoft.com/office/officeart/2005/8/layout/hList3"/>
    <dgm:cxn modelId="{44CE0994-D080-4A76-A74E-F5E7F7AE3A34}" type="presParOf" srcId="{D6EDCB8C-0A14-414B-9E3A-D34A63B65072}" destId="{925FFBBC-2CB5-4D97-B4AA-BFBD257B6E49}" srcOrd="1" destOrd="0" presId="urn:microsoft.com/office/officeart/2005/8/layout/hList3"/>
    <dgm:cxn modelId="{49A55246-037D-48D0-80D0-CAB26735E876}" type="presParOf" srcId="{D6EDCB8C-0A14-414B-9E3A-D34A63B65072}" destId="{CA71F13D-2F5C-41CE-8182-DA4B15DF3C46}" srcOrd="2" destOrd="0" presId="urn:microsoft.com/office/officeart/2005/8/layout/hList3"/>
    <dgm:cxn modelId="{792FD67A-7FAC-445A-A7A9-9F66EA109F40}" type="presParOf" srcId="{5CE5D553-D4FB-4CA8-9240-812A5692CC88}" destId="{F24D9D51-A7A9-45AF-8F76-6445FD7CF950}" srcOrd="2" destOrd="0" presId="urn:microsoft.com/office/officeart/2005/8/layout/hList3"/>
  </dgm:cxnLst>
  <dgm:bg>
    <a:solidFill>
      <a:schemeClr val="accent2">
        <a:lumMod val="40000"/>
        <a:lumOff val="6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32B332-E4D5-4F11-9FBD-7B126754115D}">
      <dsp:nvSpPr>
        <dsp:cNvPr id="0" name=""/>
        <dsp:cNvSpPr/>
      </dsp:nvSpPr>
      <dsp:spPr>
        <a:xfrm>
          <a:off x="-6499194" y="-993997"/>
          <a:ext cx="7735651" cy="7735651"/>
        </a:xfrm>
        <a:prstGeom prst="blockArc">
          <a:avLst>
            <a:gd name="adj1" fmla="val 18900000"/>
            <a:gd name="adj2" fmla="val 2700000"/>
            <a:gd name="adj3" fmla="val 279"/>
          </a:avLst>
        </a:prstGeom>
        <a:noFill/>
        <a:ln w="12700" cap="flat" cmpd="sng" algn="ctr">
          <a:solidFill>
            <a:srgbClr val="FF0000"/>
          </a:solidFill>
          <a:prstDash val="solid"/>
          <a:miter lim="800000"/>
        </a:ln>
        <a:effectLst/>
      </dsp:spPr>
      <dsp:style>
        <a:lnRef idx="2">
          <a:scrgbClr r="0" g="0" b="0"/>
        </a:lnRef>
        <a:fillRef idx="0">
          <a:scrgbClr r="0" g="0" b="0"/>
        </a:fillRef>
        <a:effectRef idx="0">
          <a:scrgbClr r="0" g="0" b="0"/>
        </a:effectRef>
        <a:fontRef idx="minor"/>
      </dsp:style>
    </dsp:sp>
    <dsp:sp modelId="{B5BD903F-6616-44CB-B6D6-98CAF19B661B}">
      <dsp:nvSpPr>
        <dsp:cNvPr id="0" name=""/>
        <dsp:cNvSpPr/>
      </dsp:nvSpPr>
      <dsp:spPr>
        <a:xfrm>
          <a:off x="647024" y="560051"/>
          <a:ext cx="9941375" cy="647876"/>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1849" tIns="86360" rIns="86360" bIns="86360" numCol="1" spcCol="1270" anchor="ctr" anchorCtr="0">
          <a:noAutofit/>
        </a:bodyPr>
        <a:lstStyle/>
        <a:p>
          <a:pPr lvl="0" algn="l" defTabSz="1511300">
            <a:lnSpc>
              <a:spcPct val="90000"/>
            </a:lnSpc>
            <a:spcBef>
              <a:spcPct val="0"/>
            </a:spcBef>
            <a:spcAft>
              <a:spcPct val="35000"/>
            </a:spcAft>
          </a:pPr>
          <a:r>
            <a:rPr lang="en-US" sz="3400" kern="1200" dirty="0" err="1" smtClean="0">
              <a:latin typeface="Times New Roman" pitchFamily="18" charset="0"/>
              <a:cs typeface="Times New Roman" pitchFamily="18" charset="0"/>
            </a:rPr>
            <a:t>Tình</a:t>
          </a:r>
          <a:r>
            <a:rPr lang="en-US" sz="3400" kern="1200" dirty="0" smtClean="0">
              <a:latin typeface="Times New Roman" pitchFamily="18" charset="0"/>
              <a:cs typeface="Times New Roman" pitchFamily="18" charset="0"/>
            </a:rPr>
            <a:t> </a:t>
          </a:r>
          <a:r>
            <a:rPr lang="en-US" sz="3400" kern="1200" dirty="0" err="1" smtClean="0">
              <a:latin typeface="Times New Roman" pitchFamily="18" charset="0"/>
              <a:cs typeface="Times New Roman" pitchFamily="18" charset="0"/>
            </a:rPr>
            <a:t>hình</a:t>
          </a:r>
          <a:r>
            <a:rPr lang="en-US" sz="3400" kern="1200" dirty="0" smtClean="0">
              <a:latin typeface="Times New Roman" pitchFamily="18" charset="0"/>
              <a:cs typeface="Times New Roman" pitchFamily="18" charset="0"/>
            </a:rPr>
            <a:t> </a:t>
          </a:r>
          <a:r>
            <a:rPr lang="en-US" sz="3400" kern="1200" dirty="0" err="1" smtClean="0">
              <a:latin typeface="Times New Roman" pitchFamily="18" charset="0"/>
              <a:cs typeface="Times New Roman" pitchFamily="18" charset="0"/>
            </a:rPr>
            <a:t>dịch</a:t>
          </a:r>
          <a:r>
            <a:rPr lang="en-US" sz="3400" kern="1200" dirty="0" smtClean="0">
              <a:latin typeface="Times New Roman" pitchFamily="18" charset="0"/>
              <a:cs typeface="Times New Roman" pitchFamily="18" charset="0"/>
            </a:rPr>
            <a:t> </a:t>
          </a:r>
          <a:r>
            <a:rPr lang="en-US" sz="3400" kern="1200" dirty="0" err="1" smtClean="0">
              <a:latin typeface="Times New Roman" pitchFamily="18" charset="0"/>
              <a:cs typeface="Times New Roman" pitchFamily="18" charset="0"/>
            </a:rPr>
            <a:t>bệnh</a:t>
          </a:r>
          <a:r>
            <a:rPr lang="en-US" sz="3400" kern="1200" dirty="0" smtClean="0">
              <a:latin typeface="Times New Roman" pitchFamily="18" charset="0"/>
              <a:cs typeface="Times New Roman" pitchFamily="18" charset="0"/>
            </a:rPr>
            <a:t> SXHD </a:t>
          </a:r>
          <a:r>
            <a:rPr lang="en-US" sz="3400" kern="1200" dirty="0" err="1" smtClean="0">
              <a:latin typeface="Times New Roman" pitchFamily="18" charset="0"/>
              <a:cs typeface="Times New Roman" pitchFamily="18" charset="0"/>
            </a:rPr>
            <a:t>hiện</a:t>
          </a:r>
          <a:r>
            <a:rPr lang="en-US" sz="3400" kern="1200" dirty="0" smtClean="0">
              <a:latin typeface="Times New Roman" pitchFamily="18" charset="0"/>
              <a:cs typeface="Times New Roman" pitchFamily="18" charset="0"/>
            </a:rPr>
            <a:t> nay</a:t>
          </a:r>
          <a:endParaRPr lang="en-US" sz="3400" kern="1200" dirty="0"/>
        </a:p>
      </dsp:txBody>
      <dsp:txXfrm>
        <a:off x="647024" y="560051"/>
        <a:ext cx="9941375" cy="647876"/>
      </dsp:txXfrm>
    </dsp:sp>
    <dsp:sp modelId="{8E0B4681-FF9C-4A88-8CCF-B2E9B7BCE404}">
      <dsp:nvSpPr>
        <dsp:cNvPr id="0" name=""/>
        <dsp:cNvSpPr/>
      </dsp:nvSpPr>
      <dsp:spPr>
        <a:xfrm>
          <a:off x="94387" y="331352"/>
          <a:ext cx="1105274" cy="1105274"/>
        </a:xfrm>
        <a:prstGeom prst="ellipse">
          <a:avLst/>
        </a:prstGeom>
        <a:solidFill>
          <a:schemeClr val="lt1">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sp>
    <dsp:sp modelId="{3D09E3BD-2D24-4DB7-B29F-13DBDA77169E}">
      <dsp:nvSpPr>
        <dsp:cNvPr id="0" name=""/>
        <dsp:cNvSpPr/>
      </dsp:nvSpPr>
      <dsp:spPr>
        <a:xfrm>
          <a:off x="1153968" y="1526587"/>
          <a:ext cx="9434431" cy="1367923"/>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1849" tIns="86360" rIns="86360" bIns="86360" numCol="1" spcCol="1270" anchor="ctr" anchorCtr="0">
          <a:noAutofit/>
        </a:bodyPr>
        <a:lstStyle/>
        <a:p>
          <a:pPr lvl="0" algn="l" defTabSz="1511300">
            <a:lnSpc>
              <a:spcPct val="90000"/>
            </a:lnSpc>
            <a:spcBef>
              <a:spcPct val="0"/>
            </a:spcBef>
            <a:spcAft>
              <a:spcPct val="35000"/>
            </a:spcAft>
          </a:pPr>
          <a:r>
            <a:rPr lang="en-US" sz="3400" kern="1200" dirty="0" err="1" smtClean="0">
              <a:latin typeface="Times New Roman" pitchFamily="18" charset="0"/>
              <a:cs typeface="Times New Roman" pitchFamily="18" charset="0"/>
            </a:rPr>
            <a:t>Một</a:t>
          </a:r>
          <a:r>
            <a:rPr lang="en-US" sz="3400" kern="1200" dirty="0" smtClean="0">
              <a:latin typeface="Times New Roman" pitchFamily="18" charset="0"/>
              <a:cs typeface="Times New Roman" pitchFamily="18" charset="0"/>
            </a:rPr>
            <a:t> </a:t>
          </a:r>
          <a:r>
            <a:rPr lang="en-US" sz="3400" kern="1200" dirty="0" err="1" smtClean="0">
              <a:latin typeface="Times New Roman" pitchFamily="18" charset="0"/>
              <a:cs typeface="Times New Roman" pitchFamily="18" charset="0"/>
            </a:rPr>
            <a:t>số</a:t>
          </a:r>
          <a:r>
            <a:rPr lang="en-US" sz="3400" kern="1200" dirty="0" smtClean="0">
              <a:latin typeface="Times New Roman" pitchFamily="18" charset="0"/>
              <a:cs typeface="Times New Roman" pitchFamily="18" charset="0"/>
            </a:rPr>
            <a:t> </a:t>
          </a:r>
          <a:r>
            <a:rPr lang="en-US" sz="3400" kern="1200" dirty="0" err="1" smtClean="0">
              <a:latin typeface="Times New Roman" pitchFamily="18" charset="0"/>
              <a:cs typeface="Times New Roman" pitchFamily="18" charset="0"/>
            </a:rPr>
            <a:t>đặc</a:t>
          </a:r>
          <a:r>
            <a:rPr lang="en-US" sz="3400" kern="1200" dirty="0" smtClean="0">
              <a:latin typeface="Times New Roman" pitchFamily="18" charset="0"/>
              <a:cs typeface="Times New Roman" pitchFamily="18" charset="0"/>
            </a:rPr>
            <a:t> </a:t>
          </a:r>
          <a:r>
            <a:rPr lang="en-US" sz="3400" kern="1200" dirty="0" err="1" smtClean="0">
              <a:latin typeface="Times New Roman" pitchFamily="18" charset="0"/>
              <a:cs typeface="Times New Roman" pitchFamily="18" charset="0"/>
            </a:rPr>
            <a:t>điểm</a:t>
          </a:r>
          <a:r>
            <a:rPr lang="en-US" sz="3400" kern="1200" dirty="0" smtClean="0">
              <a:latin typeface="Times New Roman" pitchFamily="18" charset="0"/>
              <a:cs typeface="Times New Roman" pitchFamily="18" charset="0"/>
            </a:rPr>
            <a:t> </a:t>
          </a:r>
          <a:r>
            <a:rPr lang="en-US" sz="3400" kern="1200" dirty="0" err="1" smtClean="0">
              <a:latin typeface="Times New Roman" pitchFamily="18" charset="0"/>
              <a:cs typeface="Times New Roman" pitchFamily="18" charset="0"/>
            </a:rPr>
            <a:t>chủ</a:t>
          </a:r>
          <a:r>
            <a:rPr lang="en-US" sz="3400" kern="1200" dirty="0" smtClean="0">
              <a:latin typeface="Times New Roman" pitchFamily="18" charset="0"/>
              <a:cs typeface="Times New Roman" pitchFamily="18" charset="0"/>
            </a:rPr>
            <a:t> </a:t>
          </a:r>
          <a:r>
            <a:rPr lang="en-US" sz="3400" kern="1200" dirty="0" err="1" smtClean="0">
              <a:latin typeface="Times New Roman" pitchFamily="18" charset="0"/>
              <a:cs typeface="Times New Roman" pitchFamily="18" charset="0"/>
            </a:rPr>
            <a:t>yếu</a:t>
          </a:r>
          <a:r>
            <a:rPr lang="en-US" sz="3400" kern="1200" dirty="0" smtClean="0">
              <a:latin typeface="Times New Roman" pitchFamily="18" charset="0"/>
              <a:cs typeface="Times New Roman" pitchFamily="18" charset="0"/>
            </a:rPr>
            <a:t> </a:t>
          </a:r>
          <a:r>
            <a:rPr lang="en-US" sz="3400" kern="1200" dirty="0" err="1" smtClean="0">
              <a:latin typeface="Times New Roman" pitchFamily="18" charset="0"/>
              <a:cs typeface="Times New Roman" pitchFamily="18" charset="0"/>
            </a:rPr>
            <a:t>của</a:t>
          </a:r>
          <a:r>
            <a:rPr lang="en-US" sz="3400" kern="1200" dirty="0" smtClean="0">
              <a:latin typeface="Times New Roman" pitchFamily="18" charset="0"/>
              <a:cs typeface="Times New Roman" pitchFamily="18" charset="0"/>
            </a:rPr>
            <a:t> </a:t>
          </a:r>
          <a:r>
            <a:rPr lang="en-US" sz="3400" kern="1200" dirty="0" err="1" smtClean="0">
              <a:latin typeface="Times New Roman" pitchFamily="18" charset="0"/>
              <a:cs typeface="Times New Roman" pitchFamily="18" charset="0"/>
            </a:rPr>
            <a:t>bệnh</a:t>
          </a:r>
          <a:r>
            <a:rPr lang="en-US" sz="3400" kern="1200" dirty="0" smtClean="0">
              <a:latin typeface="Times New Roman" pitchFamily="18" charset="0"/>
              <a:cs typeface="Times New Roman" pitchFamily="18" charset="0"/>
            </a:rPr>
            <a:t> SXHD </a:t>
          </a:r>
          <a:r>
            <a:rPr lang="en-US" sz="3400" kern="1200" dirty="0" err="1" smtClean="0">
              <a:latin typeface="Times New Roman" pitchFamily="18" charset="0"/>
              <a:cs typeface="Times New Roman" pitchFamily="18" charset="0"/>
            </a:rPr>
            <a:t>và</a:t>
          </a:r>
          <a:r>
            <a:rPr lang="en-US" sz="3400" kern="1200" dirty="0" smtClean="0">
              <a:latin typeface="Times New Roman" pitchFamily="18" charset="0"/>
              <a:cs typeface="Times New Roman" pitchFamily="18" charset="0"/>
            </a:rPr>
            <a:t> </a:t>
          </a:r>
          <a:r>
            <a:rPr lang="en-US" sz="3400" kern="1200" dirty="0" err="1" smtClean="0">
              <a:latin typeface="Times New Roman" pitchFamily="18" charset="0"/>
              <a:cs typeface="Times New Roman" pitchFamily="18" charset="0"/>
            </a:rPr>
            <a:t>quá</a:t>
          </a:r>
          <a:r>
            <a:rPr lang="en-US" sz="3400" kern="1200" dirty="0" smtClean="0">
              <a:latin typeface="Times New Roman" pitchFamily="18" charset="0"/>
              <a:cs typeface="Times New Roman" pitchFamily="18" charset="0"/>
            </a:rPr>
            <a:t> </a:t>
          </a:r>
          <a:r>
            <a:rPr lang="en-US" sz="3400" kern="1200" dirty="0" err="1" smtClean="0">
              <a:latin typeface="Times New Roman" pitchFamily="18" charset="0"/>
              <a:cs typeface="Times New Roman" pitchFamily="18" charset="0"/>
            </a:rPr>
            <a:t>trình</a:t>
          </a:r>
          <a:r>
            <a:rPr lang="en-US" sz="3400" kern="1200" dirty="0" smtClean="0">
              <a:latin typeface="Times New Roman" pitchFamily="18" charset="0"/>
              <a:cs typeface="Times New Roman" pitchFamily="18" charset="0"/>
            </a:rPr>
            <a:t> </a:t>
          </a:r>
          <a:r>
            <a:rPr lang="en-US" sz="3400" kern="1200" dirty="0" err="1" smtClean="0">
              <a:latin typeface="Times New Roman" pitchFamily="18" charset="0"/>
              <a:cs typeface="Times New Roman" pitchFamily="18" charset="0"/>
            </a:rPr>
            <a:t>lây</a:t>
          </a:r>
          <a:r>
            <a:rPr lang="en-US" sz="3400" kern="1200" dirty="0" smtClean="0">
              <a:latin typeface="Times New Roman" pitchFamily="18" charset="0"/>
              <a:cs typeface="Times New Roman" pitchFamily="18" charset="0"/>
            </a:rPr>
            <a:t> </a:t>
          </a:r>
          <a:r>
            <a:rPr lang="en-US" sz="3400" kern="1200" dirty="0" err="1" smtClean="0">
              <a:latin typeface="Times New Roman" pitchFamily="18" charset="0"/>
              <a:cs typeface="Times New Roman" pitchFamily="18" charset="0"/>
            </a:rPr>
            <a:t>truyền</a:t>
          </a:r>
          <a:r>
            <a:rPr lang="en-US" sz="3400" kern="1200" dirty="0" smtClean="0">
              <a:latin typeface="Times New Roman" pitchFamily="18" charset="0"/>
              <a:cs typeface="Times New Roman" pitchFamily="18" charset="0"/>
            </a:rPr>
            <a:t> </a:t>
          </a:r>
          <a:r>
            <a:rPr lang="en-US" sz="3400" kern="1200" dirty="0" err="1" smtClean="0">
              <a:latin typeface="Times New Roman" pitchFamily="18" charset="0"/>
              <a:cs typeface="Times New Roman" pitchFamily="18" charset="0"/>
            </a:rPr>
            <a:t>dịch</a:t>
          </a:r>
          <a:r>
            <a:rPr lang="en-US" sz="3400" kern="1200" dirty="0" smtClean="0">
              <a:latin typeface="Times New Roman" pitchFamily="18" charset="0"/>
              <a:cs typeface="Times New Roman" pitchFamily="18" charset="0"/>
            </a:rPr>
            <a:t> </a:t>
          </a:r>
          <a:r>
            <a:rPr lang="en-US" sz="3400" kern="1200" dirty="0" err="1" smtClean="0">
              <a:latin typeface="Times New Roman" pitchFamily="18" charset="0"/>
              <a:cs typeface="Times New Roman" pitchFamily="18" charset="0"/>
            </a:rPr>
            <a:t>bệnh</a:t>
          </a:r>
          <a:r>
            <a:rPr lang="en-US" sz="3400" kern="1200" dirty="0" smtClean="0">
              <a:latin typeface="Times New Roman" pitchFamily="18" charset="0"/>
              <a:cs typeface="Times New Roman" pitchFamily="18" charset="0"/>
            </a:rPr>
            <a:t> </a:t>
          </a:r>
          <a:r>
            <a:rPr lang="en-US" sz="3400" kern="1200" dirty="0" err="1" smtClean="0">
              <a:latin typeface="Times New Roman" pitchFamily="18" charset="0"/>
              <a:cs typeface="Times New Roman" pitchFamily="18" charset="0"/>
            </a:rPr>
            <a:t>sốt</a:t>
          </a:r>
          <a:r>
            <a:rPr lang="en-US" sz="3400" kern="1200" dirty="0" smtClean="0">
              <a:latin typeface="Times New Roman" pitchFamily="18" charset="0"/>
              <a:cs typeface="Times New Roman" pitchFamily="18" charset="0"/>
            </a:rPr>
            <a:t> </a:t>
          </a:r>
          <a:r>
            <a:rPr lang="en-US" sz="3400" kern="1200" dirty="0" err="1" smtClean="0">
              <a:latin typeface="Times New Roman" pitchFamily="18" charset="0"/>
              <a:cs typeface="Times New Roman" pitchFamily="18" charset="0"/>
            </a:rPr>
            <a:t>xuất</a:t>
          </a:r>
          <a:r>
            <a:rPr lang="en-US" sz="3400" kern="1200" dirty="0" smtClean="0">
              <a:latin typeface="Times New Roman" pitchFamily="18" charset="0"/>
              <a:cs typeface="Times New Roman" pitchFamily="18" charset="0"/>
            </a:rPr>
            <a:t> </a:t>
          </a:r>
          <a:r>
            <a:rPr lang="en-US" sz="3400" kern="1200" dirty="0" err="1" smtClean="0">
              <a:latin typeface="Times New Roman" pitchFamily="18" charset="0"/>
              <a:cs typeface="Times New Roman" pitchFamily="18" charset="0"/>
            </a:rPr>
            <a:t>huyết</a:t>
          </a:r>
          <a:endParaRPr lang="en-US" sz="3400" kern="1200" dirty="0"/>
        </a:p>
      </dsp:txBody>
      <dsp:txXfrm>
        <a:off x="1153968" y="1526587"/>
        <a:ext cx="9434431" cy="1367923"/>
      </dsp:txXfrm>
    </dsp:sp>
    <dsp:sp modelId="{18809B1A-F758-4F33-BBEF-5A9918A54838}">
      <dsp:nvSpPr>
        <dsp:cNvPr id="0" name=""/>
        <dsp:cNvSpPr/>
      </dsp:nvSpPr>
      <dsp:spPr>
        <a:xfrm>
          <a:off x="601330" y="1657911"/>
          <a:ext cx="1105274" cy="1105274"/>
        </a:xfrm>
        <a:prstGeom prst="ellipse">
          <a:avLst/>
        </a:prstGeom>
        <a:solidFill>
          <a:schemeClr val="lt1">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sp>
    <dsp:sp modelId="{48AA9B2E-C1EF-4ED2-81B1-3C8B5EF17EC3}">
      <dsp:nvSpPr>
        <dsp:cNvPr id="0" name=""/>
        <dsp:cNvSpPr/>
      </dsp:nvSpPr>
      <dsp:spPr>
        <a:xfrm>
          <a:off x="1113211" y="3125247"/>
          <a:ext cx="9434431" cy="884219"/>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1849" tIns="86360" rIns="86360" bIns="86360" numCol="1" spcCol="1270" anchor="ctr" anchorCtr="0">
          <a:noAutofit/>
        </a:bodyPr>
        <a:lstStyle/>
        <a:p>
          <a:pPr lvl="0" algn="l" defTabSz="1511300">
            <a:lnSpc>
              <a:spcPct val="90000"/>
            </a:lnSpc>
            <a:spcBef>
              <a:spcPct val="0"/>
            </a:spcBef>
            <a:spcAft>
              <a:spcPct val="35000"/>
            </a:spcAft>
          </a:pPr>
          <a:r>
            <a:rPr lang="en-US" sz="3400" kern="1200" dirty="0" err="1" smtClean="0">
              <a:latin typeface="Times New Roman" pitchFamily="18" charset="0"/>
              <a:cs typeface="Times New Roman" pitchFamily="18" charset="0"/>
            </a:rPr>
            <a:t>Các</a:t>
          </a:r>
          <a:r>
            <a:rPr lang="en-US" sz="3400" kern="1200" dirty="0" smtClean="0">
              <a:latin typeface="Times New Roman" pitchFamily="18" charset="0"/>
              <a:cs typeface="Times New Roman" pitchFamily="18" charset="0"/>
            </a:rPr>
            <a:t> </a:t>
          </a:r>
          <a:r>
            <a:rPr lang="en-US" sz="3400" kern="1200" dirty="0" err="1" smtClean="0">
              <a:latin typeface="Times New Roman" pitchFamily="18" charset="0"/>
              <a:cs typeface="Times New Roman" pitchFamily="18" charset="0"/>
            </a:rPr>
            <a:t>hoạt</a:t>
          </a:r>
          <a:r>
            <a:rPr lang="en-US" sz="3400" kern="1200" dirty="0" smtClean="0">
              <a:latin typeface="Times New Roman" pitchFamily="18" charset="0"/>
              <a:cs typeface="Times New Roman" pitchFamily="18" charset="0"/>
            </a:rPr>
            <a:t> </a:t>
          </a:r>
          <a:r>
            <a:rPr lang="en-US" sz="3400" kern="1200" dirty="0" err="1" smtClean="0">
              <a:latin typeface="Times New Roman" pitchFamily="18" charset="0"/>
              <a:cs typeface="Times New Roman" pitchFamily="18" charset="0"/>
            </a:rPr>
            <a:t>động</a:t>
          </a:r>
          <a:r>
            <a:rPr lang="en-US" sz="3400" kern="1200" dirty="0" smtClean="0">
              <a:latin typeface="Times New Roman" pitchFamily="18" charset="0"/>
              <a:cs typeface="Times New Roman" pitchFamily="18" charset="0"/>
            </a:rPr>
            <a:t> </a:t>
          </a:r>
          <a:r>
            <a:rPr lang="en-US" sz="3400" kern="1200" dirty="0" err="1" smtClean="0">
              <a:latin typeface="Times New Roman" pitchFamily="18" charset="0"/>
              <a:cs typeface="Times New Roman" pitchFamily="18" charset="0"/>
            </a:rPr>
            <a:t>phòng</a:t>
          </a:r>
          <a:r>
            <a:rPr lang="en-US" sz="3400" kern="1200" dirty="0" smtClean="0">
              <a:latin typeface="Times New Roman" pitchFamily="18" charset="0"/>
              <a:cs typeface="Times New Roman" pitchFamily="18" charset="0"/>
            </a:rPr>
            <a:t> </a:t>
          </a:r>
          <a:r>
            <a:rPr lang="en-US" sz="3400" kern="1200" dirty="0" err="1" smtClean="0">
              <a:latin typeface="Times New Roman" pitchFamily="18" charset="0"/>
              <a:cs typeface="Times New Roman" pitchFamily="18" charset="0"/>
            </a:rPr>
            <a:t>chống</a:t>
          </a:r>
          <a:r>
            <a:rPr lang="en-US" sz="3400" kern="1200" dirty="0" smtClean="0">
              <a:latin typeface="Times New Roman" pitchFamily="18" charset="0"/>
              <a:cs typeface="Times New Roman" pitchFamily="18" charset="0"/>
            </a:rPr>
            <a:t> </a:t>
          </a:r>
          <a:r>
            <a:rPr lang="en-US" sz="3400" kern="1200" dirty="0" err="1" smtClean="0">
              <a:latin typeface="Times New Roman" pitchFamily="18" charset="0"/>
              <a:cs typeface="Times New Roman" pitchFamily="18" charset="0"/>
            </a:rPr>
            <a:t>sốt</a:t>
          </a:r>
          <a:r>
            <a:rPr lang="en-US" sz="3400" kern="1200" dirty="0" smtClean="0">
              <a:latin typeface="Times New Roman" pitchFamily="18" charset="0"/>
              <a:cs typeface="Times New Roman" pitchFamily="18" charset="0"/>
            </a:rPr>
            <a:t> </a:t>
          </a:r>
          <a:r>
            <a:rPr lang="en-US" sz="3400" kern="1200" dirty="0" err="1" smtClean="0">
              <a:latin typeface="Times New Roman" pitchFamily="18" charset="0"/>
              <a:cs typeface="Times New Roman" pitchFamily="18" charset="0"/>
            </a:rPr>
            <a:t>xuất</a:t>
          </a:r>
          <a:r>
            <a:rPr lang="en-US" sz="3400" kern="1200" dirty="0" smtClean="0">
              <a:latin typeface="Times New Roman" pitchFamily="18" charset="0"/>
              <a:cs typeface="Times New Roman" pitchFamily="18" charset="0"/>
            </a:rPr>
            <a:t> </a:t>
          </a:r>
          <a:r>
            <a:rPr lang="en-US" sz="3400" kern="1200" dirty="0" err="1" smtClean="0">
              <a:latin typeface="Times New Roman" pitchFamily="18" charset="0"/>
              <a:cs typeface="Times New Roman" pitchFamily="18" charset="0"/>
            </a:rPr>
            <a:t>huyết</a:t>
          </a:r>
          <a:endParaRPr lang="en-US" sz="3400" kern="1200" dirty="0"/>
        </a:p>
      </dsp:txBody>
      <dsp:txXfrm>
        <a:off x="1113211" y="3125247"/>
        <a:ext cx="9434431" cy="884219"/>
      </dsp:txXfrm>
    </dsp:sp>
    <dsp:sp modelId="{3C667948-4DCE-44AB-9D0D-286FF2A720C5}">
      <dsp:nvSpPr>
        <dsp:cNvPr id="0" name=""/>
        <dsp:cNvSpPr/>
      </dsp:nvSpPr>
      <dsp:spPr>
        <a:xfrm>
          <a:off x="601330" y="2984470"/>
          <a:ext cx="1105274" cy="1105274"/>
        </a:xfrm>
        <a:prstGeom prst="ellipse">
          <a:avLst/>
        </a:prstGeom>
        <a:solidFill>
          <a:schemeClr val="lt1">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sp>
    <dsp:sp modelId="{E0FE6470-9735-442D-80E1-2A6489E21AFA}">
      <dsp:nvSpPr>
        <dsp:cNvPr id="0" name=""/>
        <dsp:cNvSpPr/>
      </dsp:nvSpPr>
      <dsp:spPr>
        <a:xfrm>
          <a:off x="647024" y="4421557"/>
          <a:ext cx="9941375" cy="884219"/>
        </a:xfrm>
        <a:prstGeom prst="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1849" tIns="86360" rIns="86360" bIns="86360" numCol="1" spcCol="1270" anchor="ctr" anchorCtr="0">
          <a:noAutofit/>
        </a:bodyPr>
        <a:lstStyle/>
        <a:p>
          <a:pPr lvl="0" algn="l" defTabSz="1511300">
            <a:lnSpc>
              <a:spcPct val="90000"/>
            </a:lnSpc>
            <a:spcBef>
              <a:spcPct val="0"/>
            </a:spcBef>
            <a:spcAft>
              <a:spcPct val="35000"/>
            </a:spcAft>
          </a:pPr>
          <a:r>
            <a:rPr lang="en-US" sz="3400" kern="1200" dirty="0" err="1" smtClean="0">
              <a:solidFill>
                <a:srgbClr val="FF0000"/>
              </a:solidFill>
              <a:latin typeface="Times New Roman" pitchFamily="18" charset="0"/>
              <a:cs typeface="Times New Roman" pitchFamily="18" charset="0"/>
            </a:rPr>
            <a:t>Các</a:t>
          </a:r>
          <a:r>
            <a:rPr lang="en-US" sz="3400" kern="1200" dirty="0" smtClean="0">
              <a:solidFill>
                <a:srgbClr val="FF0000"/>
              </a:solidFill>
              <a:latin typeface="Times New Roman" pitchFamily="18" charset="0"/>
              <a:cs typeface="Times New Roman" pitchFamily="18" charset="0"/>
            </a:rPr>
            <a:t> </a:t>
          </a:r>
          <a:r>
            <a:rPr lang="en-US" sz="3400" kern="1200" dirty="0" err="1" smtClean="0">
              <a:solidFill>
                <a:srgbClr val="FF0000"/>
              </a:solidFill>
              <a:latin typeface="Times New Roman" pitchFamily="18" charset="0"/>
              <a:cs typeface="Times New Roman" pitchFamily="18" charset="0"/>
            </a:rPr>
            <a:t>hoạt</a:t>
          </a:r>
          <a:r>
            <a:rPr lang="en-US" sz="3400" kern="1200" dirty="0" smtClean="0">
              <a:solidFill>
                <a:srgbClr val="FF0000"/>
              </a:solidFill>
              <a:latin typeface="Times New Roman" pitchFamily="18" charset="0"/>
              <a:cs typeface="Times New Roman" pitchFamily="18" charset="0"/>
            </a:rPr>
            <a:t> </a:t>
          </a:r>
          <a:r>
            <a:rPr lang="en-US" sz="3400" kern="1200" dirty="0" err="1" smtClean="0">
              <a:solidFill>
                <a:srgbClr val="FF0000"/>
              </a:solidFill>
              <a:latin typeface="Times New Roman" pitchFamily="18" charset="0"/>
              <a:cs typeface="Times New Roman" pitchFamily="18" charset="0"/>
            </a:rPr>
            <a:t>động</a:t>
          </a:r>
          <a:r>
            <a:rPr lang="en-US" sz="3400" kern="1200" dirty="0" smtClean="0">
              <a:solidFill>
                <a:srgbClr val="FF0000"/>
              </a:solidFill>
              <a:latin typeface="Times New Roman" pitchFamily="18" charset="0"/>
              <a:cs typeface="Times New Roman" pitchFamily="18" charset="0"/>
            </a:rPr>
            <a:t> </a:t>
          </a:r>
          <a:r>
            <a:rPr lang="en-US" sz="3400" kern="1200" dirty="0" err="1" smtClean="0">
              <a:solidFill>
                <a:srgbClr val="FF0000"/>
              </a:solidFill>
              <a:latin typeface="Times New Roman" pitchFamily="18" charset="0"/>
              <a:cs typeface="Times New Roman" pitchFamily="18" charset="0"/>
            </a:rPr>
            <a:t>phòng</a:t>
          </a:r>
          <a:r>
            <a:rPr lang="en-US" sz="3400" kern="1200" dirty="0" smtClean="0">
              <a:solidFill>
                <a:srgbClr val="FF0000"/>
              </a:solidFill>
              <a:latin typeface="Times New Roman" pitchFamily="18" charset="0"/>
              <a:cs typeface="Times New Roman" pitchFamily="18" charset="0"/>
            </a:rPr>
            <a:t> </a:t>
          </a:r>
          <a:r>
            <a:rPr lang="en-US" sz="3400" kern="1200" dirty="0" err="1" smtClean="0">
              <a:solidFill>
                <a:srgbClr val="FF0000"/>
              </a:solidFill>
              <a:latin typeface="Times New Roman" pitchFamily="18" charset="0"/>
              <a:cs typeface="Times New Roman" pitchFamily="18" charset="0"/>
            </a:rPr>
            <a:t>chống</a:t>
          </a:r>
          <a:r>
            <a:rPr lang="en-US" sz="3400" kern="1200" dirty="0" smtClean="0">
              <a:solidFill>
                <a:srgbClr val="FF0000"/>
              </a:solidFill>
              <a:latin typeface="Times New Roman" pitchFamily="18" charset="0"/>
              <a:cs typeface="Times New Roman" pitchFamily="18" charset="0"/>
            </a:rPr>
            <a:t> SXH </a:t>
          </a:r>
          <a:r>
            <a:rPr lang="en-US" sz="3400" kern="1200" dirty="0" err="1" smtClean="0">
              <a:solidFill>
                <a:srgbClr val="FF0000"/>
              </a:solidFill>
              <a:latin typeface="Times New Roman" pitchFamily="18" charset="0"/>
              <a:cs typeface="Times New Roman" pitchFamily="18" charset="0"/>
            </a:rPr>
            <a:t>trong</a:t>
          </a:r>
          <a:r>
            <a:rPr lang="en-US" sz="3400" kern="1200" dirty="0" smtClean="0">
              <a:solidFill>
                <a:srgbClr val="FF0000"/>
              </a:solidFill>
              <a:latin typeface="Times New Roman" pitchFamily="18" charset="0"/>
              <a:cs typeface="Times New Roman" pitchFamily="18" charset="0"/>
            </a:rPr>
            <a:t> </a:t>
          </a:r>
          <a:r>
            <a:rPr lang="en-US" sz="3400" kern="1200" dirty="0" err="1" smtClean="0">
              <a:solidFill>
                <a:srgbClr val="FF0000"/>
              </a:solidFill>
              <a:latin typeface="Times New Roman" pitchFamily="18" charset="0"/>
              <a:cs typeface="Times New Roman" pitchFamily="18" charset="0"/>
            </a:rPr>
            <a:t>trường</a:t>
          </a:r>
          <a:r>
            <a:rPr lang="en-US" sz="3400" kern="1200" dirty="0" smtClean="0">
              <a:solidFill>
                <a:srgbClr val="FF0000"/>
              </a:solidFill>
              <a:latin typeface="Times New Roman" pitchFamily="18" charset="0"/>
              <a:cs typeface="Times New Roman" pitchFamily="18" charset="0"/>
            </a:rPr>
            <a:t> </a:t>
          </a:r>
          <a:r>
            <a:rPr lang="en-US" sz="3400" kern="1200" dirty="0" err="1" smtClean="0">
              <a:solidFill>
                <a:srgbClr val="FF0000"/>
              </a:solidFill>
              <a:latin typeface="Times New Roman" pitchFamily="18" charset="0"/>
              <a:cs typeface="Times New Roman" pitchFamily="18" charset="0"/>
            </a:rPr>
            <a:t>học</a:t>
          </a:r>
          <a:endParaRPr lang="en-US" sz="3400" kern="1200" dirty="0">
            <a:solidFill>
              <a:srgbClr val="FF0000"/>
            </a:solidFill>
          </a:endParaRPr>
        </a:p>
      </dsp:txBody>
      <dsp:txXfrm>
        <a:off x="647024" y="4421557"/>
        <a:ext cx="9941375" cy="884219"/>
      </dsp:txXfrm>
    </dsp:sp>
    <dsp:sp modelId="{940A5FD3-2EE8-47F6-9AFB-BDB3B1D41231}">
      <dsp:nvSpPr>
        <dsp:cNvPr id="0" name=""/>
        <dsp:cNvSpPr/>
      </dsp:nvSpPr>
      <dsp:spPr>
        <a:xfrm>
          <a:off x="94387" y="4311030"/>
          <a:ext cx="1105274" cy="1105274"/>
        </a:xfrm>
        <a:prstGeom prst="ellipse">
          <a:avLst/>
        </a:prstGeom>
        <a:solidFill>
          <a:schemeClr val="lt1">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3173C3-C8FE-461E-943A-95D60DF66D2C}" type="datetimeFigureOut">
              <a:rPr lang="en-US" smtClean="0"/>
              <a:t>31-Oct-22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FC9940-E8A7-4116-AB29-FE1FA30A9027}" type="slidenum">
              <a:rPr lang="en-US" smtClean="0"/>
              <a:t>‹#›</a:t>
            </a:fld>
            <a:endParaRPr lang="en-US"/>
          </a:p>
        </p:txBody>
      </p:sp>
    </p:spTree>
    <p:extLst>
      <p:ext uri="{BB962C8B-B14F-4D97-AF65-F5344CB8AC3E}">
        <p14:creationId xmlns:p14="http://schemas.microsoft.com/office/powerpoint/2010/main" val="907104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109538" y="741363"/>
            <a:ext cx="6578600" cy="3702050"/>
          </a:xfrm>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smtClean="0">
                <a:solidFill>
                  <a:schemeClr val="tx1"/>
                </a:solidFill>
                <a:effectLst/>
                <a:latin typeface="+mn-lt"/>
                <a:ea typeface="+mn-ea"/>
                <a:cs typeface="+mn-cs"/>
              </a:rPr>
              <a:t>Bệnh sốt Dengue được Spaniards mô tả lần đầu tiên vào năm 1764, nhưng mãi đến năm 1907, căn nguyên gây bệnh là các vi rút </a:t>
            </a:r>
            <a:r>
              <a:rPr lang="en-US" sz="1200" i="1" kern="1200" smtClean="0">
                <a:solidFill>
                  <a:schemeClr val="tx1"/>
                </a:solidFill>
                <a:effectLst/>
                <a:latin typeface="+mn-lt"/>
                <a:ea typeface="+mn-ea"/>
                <a:cs typeface="+mn-cs"/>
              </a:rPr>
              <a:t>Dengue</a:t>
            </a:r>
            <a:r>
              <a:rPr lang="en-US" sz="1200" kern="1200" smtClean="0">
                <a:solidFill>
                  <a:schemeClr val="tx1"/>
                </a:solidFill>
                <a:effectLst/>
                <a:latin typeface="+mn-lt"/>
                <a:ea typeface="+mn-ea"/>
                <a:cs typeface="+mn-cs"/>
              </a:rPr>
              <a:t> do Ashburn và Graig mới được phát hiện. Đến 1964, Tổ chức y tế thế giới (WHO) đã thống nhất tên gọi của bệnh là sốt xuất huyết Dengue.</a:t>
            </a:r>
          </a:p>
          <a:p>
            <a:endParaRPr lang="vi-VN" altLang="vi-VN" smtClean="0">
              <a:latin typeface="Arial" panose="020B0604020202020204" pitchFamily="34"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2"/>
                </a:solidFill>
                <a:latin typeface=".VnSouthern" panose="020B7200000000000000" pitchFamily="34" charset="0"/>
              </a:defRPr>
            </a:lvl1pPr>
            <a:lvl2pPr marL="742950" indent="-285750" eaLnBrk="0" hangingPunct="0">
              <a:defRPr sz="2600">
                <a:solidFill>
                  <a:schemeClr val="tx2"/>
                </a:solidFill>
                <a:latin typeface=".VnSouthern" panose="020B7200000000000000" pitchFamily="34" charset="0"/>
              </a:defRPr>
            </a:lvl2pPr>
            <a:lvl3pPr marL="1143000" indent="-228600" eaLnBrk="0" hangingPunct="0">
              <a:defRPr sz="2600">
                <a:solidFill>
                  <a:schemeClr val="tx2"/>
                </a:solidFill>
                <a:latin typeface=".VnSouthern" panose="020B7200000000000000" pitchFamily="34" charset="0"/>
              </a:defRPr>
            </a:lvl3pPr>
            <a:lvl4pPr marL="1600200" indent="-228600" eaLnBrk="0" hangingPunct="0">
              <a:defRPr sz="2600">
                <a:solidFill>
                  <a:schemeClr val="tx2"/>
                </a:solidFill>
                <a:latin typeface=".VnSouthern" panose="020B7200000000000000" pitchFamily="34" charset="0"/>
              </a:defRPr>
            </a:lvl4pPr>
            <a:lvl5pPr marL="2057400" indent="-228600" eaLnBrk="0" hangingPunct="0">
              <a:defRPr sz="2600">
                <a:solidFill>
                  <a:schemeClr val="tx2"/>
                </a:solidFill>
                <a:latin typeface=".VnSouthern" panose="020B7200000000000000" pitchFamily="34" charset="0"/>
              </a:defRPr>
            </a:lvl5pPr>
            <a:lvl6pPr marL="2514600" indent="-228600" eaLnBrk="0" fontAlgn="base" hangingPunct="0">
              <a:spcBef>
                <a:spcPct val="20000"/>
              </a:spcBef>
              <a:spcAft>
                <a:spcPct val="0"/>
              </a:spcAft>
              <a:buClr>
                <a:schemeClr val="tx1"/>
              </a:buClr>
              <a:buSzPct val="70000"/>
              <a:buFont typeface="Wingdings" panose="05000000000000000000" pitchFamily="2" charset="2"/>
              <a:buChar char="¢"/>
              <a:defRPr sz="2600">
                <a:solidFill>
                  <a:schemeClr val="tx2"/>
                </a:solidFill>
                <a:latin typeface=".VnSouthern" panose="020B7200000000000000" pitchFamily="34" charset="0"/>
              </a:defRPr>
            </a:lvl6pPr>
            <a:lvl7pPr marL="2971800" indent="-228600" eaLnBrk="0" fontAlgn="base" hangingPunct="0">
              <a:spcBef>
                <a:spcPct val="20000"/>
              </a:spcBef>
              <a:spcAft>
                <a:spcPct val="0"/>
              </a:spcAft>
              <a:buClr>
                <a:schemeClr val="tx1"/>
              </a:buClr>
              <a:buSzPct val="70000"/>
              <a:buFont typeface="Wingdings" panose="05000000000000000000" pitchFamily="2" charset="2"/>
              <a:buChar char="¢"/>
              <a:defRPr sz="2600">
                <a:solidFill>
                  <a:schemeClr val="tx2"/>
                </a:solidFill>
                <a:latin typeface=".VnSouthern" panose="020B7200000000000000" pitchFamily="34" charset="0"/>
              </a:defRPr>
            </a:lvl7pPr>
            <a:lvl8pPr marL="3429000" indent="-228600" eaLnBrk="0" fontAlgn="base" hangingPunct="0">
              <a:spcBef>
                <a:spcPct val="20000"/>
              </a:spcBef>
              <a:spcAft>
                <a:spcPct val="0"/>
              </a:spcAft>
              <a:buClr>
                <a:schemeClr val="tx1"/>
              </a:buClr>
              <a:buSzPct val="70000"/>
              <a:buFont typeface="Wingdings" panose="05000000000000000000" pitchFamily="2" charset="2"/>
              <a:buChar char="¢"/>
              <a:defRPr sz="2600">
                <a:solidFill>
                  <a:schemeClr val="tx2"/>
                </a:solidFill>
                <a:latin typeface=".VnSouthern" panose="020B7200000000000000" pitchFamily="34" charset="0"/>
              </a:defRPr>
            </a:lvl8pPr>
            <a:lvl9pPr marL="3886200" indent="-228600" eaLnBrk="0" fontAlgn="base" hangingPunct="0">
              <a:spcBef>
                <a:spcPct val="20000"/>
              </a:spcBef>
              <a:spcAft>
                <a:spcPct val="0"/>
              </a:spcAft>
              <a:buClr>
                <a:schemeClr val="tx1"/>
              </a:buClr>
              <a:buSzPct val="70000"/>
              <a:buFont typeface="Wingdings" panose="05000000000000000000" pitchFamily="2" charset="2"/>
              <a:buChar char="¢"/>
              <a:defRPr sz="2600">
                <a:solidFill>
                  <a:schemeClr val="tx2"/>
                </a:solidFill>
                <a:latin typeface=".VnSouthern" panose="020B7200000000000000" pitchFamily="34" charset="0"/>
              </a:defRPr>
            </a:lvl9pPr>
          </a:lstStyle>
          <a:p>
            <a:pPr eaLnBrk="1" hangingPunct="1"/>
            <a:fld id="{9345FF23-A205-4F06-A631-161F9671B600}" type="slidenum">
              <a:rPr lang="en-US" altLang="vi-VN" sz="1200">
                <a:solidFill>
                  <a:srgbClr val="000000"/>
                </a:solidFill>
                <a:latin typeface="Arial" panose="020B0604020202020204" pitchFamily="34" charset="0"/>
              </a:rPr>
              <a:pPr eaLnBrk="1" hangingPunct="1"/>
              <a:t>3</a:t>
            </a:fld>
            <a:endParaRPr lang="en-US" altLang="vi-VN" sz="1200">
              <a:solidFill>
                <a:srgbClr val="000000"/>
              </a:solidFill>
              <a:latin typeface="Arial" panose="020B0604020202020204" pitchFamily="34" charset="0"/>
            </a:endParaRPr>
          </a:p>
        </p:txBody>
      </p:sp>
    </p:spTree>
    <p:extLst>
      <p:ext uri="{BB962C8B-B14F-4D97-AF65-F5344CB8AC3E}">
        <p14:creationId xmlns:p14="http://schemas.microsoft.com/office/powerpoint/2010/main" val="1316382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miter lim="800000"/>
            <a:headEnd/>
            <a:tailEnd/>
          </a:ln>
        </p:spPr>
        <p:txBody>
          <a:bodyPr/>
          <a:lstStyle/>
          <a:p>
            <a:fld id="{BF292051-018C-4E30-806D-2E83D2B7B520}" type="slidenum">
              <a:rPr lang="en-US" altLang="en-US" smtClean="0">
                <a:solidFill>
                  <a:srgbClr val="000000"/>
                </a:solidFill>
              </a:rPr>
              <a:pPr/>
              <a:t>20</a:t>
            </a:fld>
            <a:endParaRPr lang="en-US" altLang="en-US" smtClean="0">
              <a:solidFill>
                <a:srgbClr val="000000"/>
              </a:solidFill>
            </a:endParaRPr>
          </a:p>
        </p:txBody>
      </p:sp>
      <p:sp>
        <p:nvSpPr>
          <p:cNvPr id="140291" name="Rectangle 7"/>
          <p:cNvSpPr txBox="1">
            <a:spLocks noGrp="1" noChangeArrowheads="1"/>
          </p:cNvSpPr>
          <p:nvPr/>
        </p:nvSpPr>
        <p:spPr bwMode="auto">
          <a:xfrm>
            <a:off x="3970302" y="8829711"/>
            <a:ext cx="3038445" cy="465193"/>
          </a:xfrm>
          <a:prstGeom prst="rect">
            <a:avLst/>
          </a:prstGeom>
          <a:noFill/>
          <a:ln w="9525">
            <a:noFill/>
            <a:miter lim="800000"/>
            <a:headEnd/>
            <a:tailEnd/>
          </a:ln>
        </p:spPr>
        <p:txBody>
          <a:bodyPr lIns="93177" tIns="46589" rIns="93177" bIns="46589" anchor="b"/>
          <a:lstStyle/>
          <a:p>
            <a:pPr algn="r" eaLnBrk="1" hangingPunct="1"/>
            <a:fld id="{AA35FC17-39C0-4253-93C7-11B03EC86232}" type="slidenum">
              <a:rPr lang="en-US" altLang="en-US" sz="1200">
                <a:solidFill>
                  <a:srgbClr val="000000"/>
                </a:solidFill>
                <a:cs typeface="Arial" pitchFamily="34" charset="0"/>
              </a:rPr>
              <a:pPr algn="r" eaLnBrk="1" hangingPunct="1"/>
              <a:t>20</a:t>
            </a:fld>
            <a:endParaRPr lang="en-US" altLang="en-US" sz="1200">
              <a:solidFill>
                <a:srgbClr val="000000"/>
              </a:solidFill>
              <a:cs typeface="Arial" pitchFamily="34" charset="0"/>
            </a:endParaRPr>
          </a:p>
        </p:txBody>
      </p:sp>
      <p:sp>
        <p:nvSpPr>
          <p:cNvPr id="140292" name="Rectangle 2"/>
          <p:cNvSpPr>
            <a:spLocks noGrp="1" noRot="1" noChangeAspect="1" noChangeArrowheads="1" noTextEdit="1"/>
          </p:cNvSpPr>
          <p:nvPr>
            <p:ph type="sldImg"/>
          </p:nvPr>
        </p:nvSpPr>
        <p:spPr>
          <a:xfrm>
            <a:off x="407988" y="696913"/>
            <a:ext cx="6196012" cy="3486150"/>
          </a:xfrm>
          <a:ln/>
        </p:spPr>
      </p:sp>
      <p:sp>
        <p:nvSpPr>
          <p:cNvPr id="140293" name="Rectangle 3"/>
          <p:cNvSpPr>
            <a:spLocks noGrp="1" noChangeArrowheads="1"/>
          </p:cNvSpPr>
          <p:nvPr>
            <p:ph type="body" idx="1"/>
          </p:nvPr>
        </p:nvSpPr>
        <p:spPr>
          <a:xfrm>
            <a:off x="700545" y="4414108"/>
            <a:ext cx="5609312" cy="4185250"/>
          </a:xfrm>
          <a:noFill/>
        </p:spPr>
        <p:txBody>
          <a:bodyPr/>
          <a:lstStyle/>
          <a:p>
            <a:pPr eaLnBrk="1" hangingPunct="1"/>
            <a:endParaRPr lang="en-US" altLang="en-US" smtClean="0"/>
          </a:p>
        </p:txBody>
      </p:sp>
    </p:spTree>
    <p:extLst>
      <p:ext uri="{BB962C8B-B14F-4D97-AF65-F5344CB8AC3E}">
        <p14:creationId xmlns:p14="http://schemas.microsoft.com/office/powerpoint/2010/main" val="3040985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406400" y="696913"/>
            <a:ext cx="6197600" cy="3486150"/>
          </a:xfrm>
          <a:ln/>
        </p:spPr>
      </p:sp>
      <p:sp>
        <p:nvSpPr>
          <p:cNvPr id="141315" name="Notes Placeholder 2"/>
          <p:cNvSpPr>
            <a:spLocks noGrp="1"/>
          </p:cNvSpPr>
          <p:nvPr>
            <p:ph type="body" idx="1"/>
          </p:nvPr>
        </p:nvSpPr>
        <p:spPr>
          <a:noFill/>
        </p:spPr>
        <p:txBody>
          <a:bodyPr/>
          <a:lstStyle/>
          <a:p>
            <a:pPr eaLnBrk="1" hangingPunct="1"/>
            <a:endParaRPr lang="en-US" smtClean="0"/>
          </a:p>
        </p:txBody>
      </p:sp>
      <p:sp>
        <p:nvSpPr>
          <p:cNvPr id="52228" name="Slide Number Placeholder 3"/>
          <p:cNvSpPr txBox="1">
            <a:spLocks noGrp="1"/>
          </p:cNvSpPr>
          <p:nvPr/>
        </p:nvSpPr>
        <p:spPr>
          <a:xfrm>
            <a:off x="3970302" y="8829711"/>
            <a:ext cx="3038445" cy="465193"/>
          </a:xfrm>
          <a:prstGeom prst="rect">
            <a:avLst/>
          </a:prstGeom>
          <a:noFill/>
        </p:spPr>
        <p:txBody>
          <a:bodyPr lIns="93177" tIns="46589" rIns="93177" bIns="46589" anchor="b"/>
          <a:lstStyle/>
          <a:p>
            <a:pPr algn="r">
              <a:defRPr/>
            </a:pPr>
            <a:fld id="{68236038-05DE-4059-B51A-DA7F2DDFF26F}" type="slidenum">
              <a:rPr lang="en-US" sz="1200"/>
              <a:pPr algn="r">
                <a:defRPr/>
              </a:pPr>
              <a:t>21</a:t>
            </a:fld>
            <a:endParaRPr lang="en-US" sz="1200"/>
          </a:p>
        </p:txBody>
      </p:sp>
    </p:spTree>
    <p:extLst>
      <p:ext uri="{BB962C8B-B14F-4D97-AF65-F5344CB8AC3E}">
        <p14:creationId xmlns:p14="http://schemas.microsoft.com/office/powerpoint/2010/main" val="2860141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miter lim="800000"/>
            <a:headEnd/>
            <a:tailEnd/>
          </a:ln>
        </p:spPr>
        <p:txBody>
          <a:bodyPr/>
          <a:lstStyle/>
          <a:p>
            <a:fld id="{552AB3F7-F8CF-4F39-83F5-229608BAED45}" type="slidenum">
              <a:rPr lang="en-US" altLang="en-US" smtClean="0">
                <a:solidFill>
                  <a:srgbClr val="000000"/>
                </a:solidFill>
              </a:rPr>
              <a:pPr/>
              <a:t>27</a:t>
            </a:fld>
            <a:endParaRPr lang="en-US" altLang="en-US" smtClean="0">
              <a:solidFill>
                <a:srgbClr val="000000"/>
              </a:solidFill>
            </a:endParaRPr>
          </a:p>
        </p:txBody>
      </p:sp>
      <p:sp>
        <p:nvSpPr>
          <p:cNvPr id="152579" name="Rectangle 2"/>
          <p:cNvSpPr>
            <a:spLocks noGrp="1" noRot="1" noChangeAspect="1" noChangeArrowheads="1" noTextEdit="1"/>
          </p:cNvSpPr>
          <p:nvPr>
            <p:ph type="sldImg"/>
          </p:nvPr>
        </p:nvSpPr>
        <p:spPr>
          <a:xfrm>
            <a:off x="406400" y="696913"/>
            <a:ext cx="6197600" cy="3486150"/>
          </a:xfrm>
          <a:ln/>
        </p:spPr>
      </p:sp>
      <p:sp>
        <p:nvSpPr>
          <p:cNvPr id="15258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951087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miter lim="800000"/>
            <a:headEnd/>
            <a:tailEnd/>
          </a:ln>
        </p:spPr>
        <p:txBody>
          <a:bodyPr/>
          <a:lstStyle/>
          <a:p>
            <a:fld id="{8EBC356F-EE8E-43B9-876B-02C954623966}" type="slidenum">
              <a:rPr lang="en-US" altLang="en-US" smtClean="0"/>
              <a:pPr/>
              <a:t>28</a:t>
            </a:fld>
            <a:endParaRPr lang="en-US" altLang="en-US" smtClean="0"/>
          </a:p>
        </p:txBody>
      </p:sp>
      <p:sp>
        <p:nvSpPr>
          <p:cNvPr id="153603" name="Rectangle 7"/>
          <p:cNvSpPr txBox="1">
            <a:spLocks noGrp="1" noChangeArrowheads="1"/>
          </p:cNvSpPr>
          <p:nvPr/>
        </p:nvSpPr>
        <p:spPr bwMode="auto">
          <a:xfrm>
            <a:off x="3970302" y="8829711"/>
            <a:ext cx="3038445" cy="465193"/>
          </a:xfrm>
          <a:prstGeom prst="rect">
            <a:avLst/>
          </a:prstGeom>
          <a:noFill/>
          <a:ln w="9525">
            <a:noFill/>
            <a:miter lim="800000"/>
            <a:headEnd/>
            <a:tailEnd/>
          </a:ln>
        </p:spPr>
        <p:txBody>
          <a:bodyPr lIns="93177" tIns="46589" rIns="93177" bIns="46589" anchor="b"/>
          <a:lstStyle/>
          <a:p>
            <a:pPr algn="r" eaLnBrk="1" hangingPunct="1"/>
            <a:fld id="{E0D9D9D2-FCA3-4E34-B4F0-F3F98ABEBF16}" type="slidenum">
              <a:rPr lang="en-US" altLang="en-US" sz="1200"/>
              <a:pPr algn="r" eaLnBrk="1" hangingPunct="1"/>
              <a:t>28</a:t>
            </a:fld>
            <a:endParaRPr lang="en-US" altLang="en-US" sz="1200"/>
          </a:p>
        </p:txBody>
      </p:sp>
      <p:sp>
        <p:nvSpPr>
          <p:cNvPr id="153604" name="Rectangle 2"/>
          <p:cNvSpPr>
            <a:spLocks noGrp="1" noRot="1" noChangeAspect="1" noChangeArrowheads="1" noTextEdit="1"/>
          </p:cNvSpPr>
          <p:nvPr>
            <p:ph type="sldImg"/>
          </p:nvPr>
        </p:nvSpPr>
        <p:spPr>
          <a:xfrm>
            <a:off x="406400" y="696913"/>
            <a:ext cx="6197600" cy="3486150"/>
          </a:xfrm>
          <a:ln/>
        </p:spPr>
      </p:sp>
      <p:sp>
        <p:nvSpPr>
          <p:cNvPr id="153605"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743028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miter lim="800000"/>
            <a:headEnd/>
            <a:tailEnd/>
          </a:ln>
        </p:spPr>
        <p:txBody>
          <a:bodyPr/>
          <a:lstStyle/>
          <a:p>
            <a:fld id="{ED38C9E8-8A77-4C7B-BCF6-8C7EB0DB1030}" type="slidenum">
              <a:rPr lang="en-US" smtClean="0"/>
              <a:pPr/>
              <a:t>29</a:t>
            </a:fld>
            <a:endParaRPr lang="en-US" smtClean="0"/>
          </a:p>
        </p:txBody>
      </p:sp>
      <p:sp>
        <p:nvSpPr>
          <p:cNvPr id="154627" name="Rectangle 2"/>
          <p:cNvSpPr>
            <a:spLocks noGrp="1" noRot="1" noChangeAspect="1" noChangeArrowheads="1" noTextEdit="1"/>
          </p:cNvSpPr>
          <p:nvPr>
            <p:ph type="sldImg"/>
          </p:nvPr>
        </p:nvSpPr>
        <p:spPr>
          <a:xfrm>
            <a:off x="407988" y="696913"/>
            <a:ext cx="6196012" cy="3486150"/>
          </a:xfrm>
          <a:ln/>
        </p:spPr>
      </p:sp>
      <p:sp>
        <p:nvSpPr>
          <p:cNvPr id="154628" name="Rectangle 3"/>
          <p:cNvSpPr>
            <a:spLocks noGrp="1" noChangeArrowheads="1"/>
          </p:cNvSpPr>
          <p:nvPr>
            <p:ph type="body" idx="1"/>
          </p:nvPr>
        </p:nvSpPr>
        <p:spPr>
          <a:xfrm>
            <a:off x="702198" y="4417099"/>
            <a:ext cx="5606006" cy="4182258"/>
          </a:xfrm>
          <a:noFill/>
        </p:spPr>
        <p:txBody>
          <a:bodyPr/>
          <a:lstStyle/>
          <a:p>
            <a:pPr eaLnBrk="1" hangingPunct="1"/>
            <a:endParaRPr lang="en-US" smtClean="0"/>
          </a:p>
        </p:txBody>
      </p:sp>
    </p:spTree>
    <p:extLst>
      <p:ext uri="{BB962C8B-B14F-4D97-AF65-F5344CB8AC3E}">
        <p14:creationId xmlns:p14="http://schemas.microsoft.com/office/powerpoint/2010/main" val="579820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miter lim="800000"/>
            <a:headEnd/>
            <a:tailEnd/>
          </a:ln>
        </p:spPr>
        <p:txBody>
          <a:bodyPr/>
          <a:lstStyle/>
          <a:p>
            <a:fld id="{D1C598F4-175B-4FF1-88D8-EC00604D0ECF}" type="slidenum">
              <a:rPr lang="en-US" smtClean="0"/>
              <a:pPr/>
              <a:t>30</a:t>
            </a:fld>
            <a:endParaRPr lang="en-US" smtClean="0"/>
          </a:p>
        </p:txBody>
      </p:sp>
      <p:sp>
        <p:nvSpPr>
          <p:cNvPr id="155651" name="Rectangle 2"/>
          <p:cNvSpPr>
            <a:spLocks noGrp="1" noRot="1" noChangeAspect="1" noChangeArrowheads="1" noTextEdit="1"/>
          </p:cNvSpPr>
          <p:nvPr>
            <p:ph type="sldImg"/>
          </p:nvPr>
        </p:nvSpPr>
        <p:spPr>
          <a:xfrm>
            <a:off x="406400" y="696913"/>
            <a:ext cx="6197600" cy="3486150"/>
          </a:xfrm>
          <a:ln/>
        </p:spPr>
      </p:sp>
      <p:sp>
        <p:nvSpPr>
          <p:cNvPr id="155652"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777871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miter lim="800000"/>
            <a:headEnd/>
            <a:tailEnd/>
          </a:ln>
        </p:spPr>
        <p:txBody>
          <a:bodyPr/>
          <a:lstStyle/>
          <a:p>
            <a:fld id="{4973CA3A-BD5C-4B03-AEC1-9C4BA90E2464}" type="slidenum">
              <a:rPr lang="en-US" altLang="en-US" smtClean="0"/>
              <a:pPr/>
              <a:t>31</a:t>
            </a:fld>
            <a:endParaRPr lang="en-US" altLang="en-US" smtClean="0"/>
          </a:p>
        </p:txBody>
      </p:sp>
      <p:sp>
        <p:nvSpPr>
          <p:cNvPr id="156675" name="Rectangle 7"/>
          <p:cNvSpPr txBox="1">
            <a:spLocks noGrp="1" noChangeArrowheads="1"/>
          </p:cNvSpPr>
          <p:nvPr/>
        </p:nvSpPr>
        <p:spPr bwMode="auto">
          <a:xfrm>
            <a:off x="3970302" y="8829711"/>
            <a:ext cx="3038445" cy="465193"/>
          </a:xfrm>
          <a:prstGeom prst="rect">
            <a:avLst/>
          </a:prstGeom>
          <a:noFill/>
          <a:ln w="9525">
            <a:noFill/>
            <a:miter lim="800000"/>
            <a:headEnd/>
            <a:tailEnd/>
          </a:ln>
        </p:spPr>
        <p:txBody>
          <a:bodyPr lIns="93177" tIns="46589" rIns="93177" bIns="46589" anchor="b"/>
          <a:lstStyle/>
          <a:p>
            <a:pPr algn="r" eaLnBrk="1" hangingPunct="1"/>
            <a:fld id="{E934167A-F182-458B-B708-DAA9929D5115}" type="slidenum">
              <a:rPr lang="en-US" altLang="en-US" sz="1200"/>
              <a:pPr algn="r" eaLnBrk="1" hangingPunct="1"/>
              <a:t>31</a:t>
            </a:fld>
            <a:endParaRPr lang="en-US" altLang="en-US" sz="1200"/>
          </a:p>
        </p:txBody>
      </p:sp>
      <p:sp>
        <p:nvSpPr>
          <p:cNvPr id="156676" name="Rectangle 2"/>
          <p:cNvSpPr>
            <a:spLocks noGrp="1" noRot="1" noChangeAspect="1" noChangeArrowheads="1" noTextEdit="1"/>
          </p:cNvSpPr>
          <p:nvPr>
            <p:ph type="sldImg"/>
          </p:nvPr>
        </p:nvSpPr>
        <p:spPr>
          <a:xfrm>
            <a:off x="406400" y="696913"/>
            <a:ext cx="6197600" cy="3486150"/>
          </a:xfrm>
          <a:ln/>
        </p:spPr>
      </p:sp>
      <p:sp>
        <p:nvSpPr>
          <p:cNvPr id="156677"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746806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miter lim="800000"/>
            <a:headEnd/>
            <a:tailEnd/>
          </a:ln>
        </p:spPr>
        <p:txBody>
          <a:bodyPr/>
          <a:lstStyle/>
          <a:p>
            <a:fld id="{34EB0052-8B9B-4B6B-BD25-3BC08E87CEAB}" type="slidenum">
              <a:rPr lang="en-US" altLang="en-US" smtClean="0"/>
              <a:pPr/>
              <a:t>32</a:t>
            </a:fld>
            <a:endParaRPr lang="en-US" altLang="en-US" smtClean="0"/>
          </a:p>
        </p:txBody>
      </p:sp>
      <p:sp>
        <p:nvSpPr>
          <p:cNvPr id="157699" name="Rectangle 2"/>
          <p:cNvSpPr>
            <a:spLocks noGrp="1" noRot="1" noChangeAspect="1" noChangeArrowheads="1" noTextEdit="1"/>
          </p:cNvSpPr>
          <p:nvPr>
            <p:ph type="sldImg"/>
          </p:nvPr>
        </p:nvSpPr>
        <p:spPr>
          <a:xfrm>
            <a:off x="406400" y="696913"/>
            <a:ext cx="6197600" cy="3486150"/>
          </a:xfrm>
          <a:ln/>
        </p:spPr>
      </p:sp>
      <p:sp>
        <p:nvSpPr>
          <p:cNvPr id="15770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558888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miter lim="800000"/>
            <a:headEnd/>
            <a:tailEnd/>
          </a:ln>
        </p:spPr>
        <p:txBody>
          <a:bodyPr/>
          <a:lstStyle/>
          <a:p>
            <a:fld id="{D98E6EAC-01FA-468D-9AB1-1BCE4CC89E54}" type="slidenum">
              <a:rPr lang="en-US" altLang="en-US" smtClean="0"/>
              <a:pPr/>
              <a:t>33</a:t>
            </a:fld>
            <a:endParaRPr lang="en-US" altLang="en-US" smtClean="0"/>
          </a:p>
        </p:txBody>
      </p:sp>
      <p:sp>
        <p:nvSpPr>
          <p:cNvPr id="158723" name="Rectangle 7"/>
          <p:cNvSpPr txBox="1">
            <a:spLocks noGrp="1" noChangeArrowheads="1"/>
          </p:cNvSpPr>
          <p:nvPr/>
        </p:nvSpPr>
        <p:spPr bwMode="auto">
          <a:xfrm>
            <a:off x="3970302" y="8829711"/>
            <a:ext cx="3038445" cy="465193"/>
          </a:xfrm>
          <a:prstGeom prst="rect">
            <a:avLst/>
          </a:prstGeom>
          <a:noFill/>
          <a:ln w="9525">
            <a:noFill/>
            <a:miter lim="800000"/>
            <a:headEnd/>
            <a:tailEnd/>
          </a:ln>
        </p:spPr>
        <p:txBody>
          <a:bodyPr lIns="93177" tIns="46589" rIns="93177" bIns="46589" anchor="b"/>
          <a:lstStyle/>
          <a:p>
            <a:pPr algn="r" eaLnBrk="1" hangingPunct="1"/>
            <a:fld id="{7EF6690D-AF50-4591-A115-A64F5010AEF5}" type="slidenum">
              <a:rPr lang="en-US" altLang="en-US" sz="1200"/>
              <a:pPr algn="r" eaLnBrk="1" hangingPunct="1"/>
              <a:t>33</a:t>
            </a:fld>
            <a:endParaRPr lang="en-US" altLang="en-US" sz="1200"/>
          </a:p>
        </p:txBody>
      </p:sp>
      <p:sp>
        <p:nvSpPr>
          <p:cNvPr id="158724" name="Rectangle 2"/>
          <p:cNvSpPr>
            <a:spLocks noGrp="1" noRot="1" noChangeAspect="1" noChangeArrowheads="1" noTextEdit="1"/>
          </p:cNvSpPr>
          <p:nvPr>
            <p:ph type="sldImg"/>
          </p:nvPr>
        </p:nvSpPr>
        <p:spPr>
          <a:xfrm>
            <a:off x="406400" y="696913"/>
            <a:ext cx="6197600" cy="3486150"/>
          </a:xfrm>
          <a:ln/>
        </p:spPr>
      </p:sp>
      <p:sp>
        <p:nvSpPr>
          <p:cNvPr id="158725"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124171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miter lim="800000"/>
            <a:headEnd/>
            <a:tailEnd/>
          </a:ln>
        </p:spPr>
        <p:txBody>
          <a:bodyPr/>
          <a:lstStyle/>
          <a:p>
            <a:fld id="{BA250219-7FF8-466B-A9BC-35BF80A3F553}" type="slidenum">
              <a:rPr lang="en-US" smtClean="0"/>
              <a:pPr/>
              <a:t>34</a:t>
            </a:fld>
            <a:endParaRPr lang="en-US" smtClean="0"/>
          </a:p>
        </p:txBody>
      </p:sp>
      <p:sp>
        <p:nvSpPr>
          <p:cNvPr id="159747" name="Rectangle 7"/>
          <p:cNvSpPr txBox="1">
            <a:spLocks noGrp="1" noChangeArrowheads="1"/>
          </p:cNvSpPr>
          <p:nvPr/>
        </p:nvSpPr>
        <p:spPr bwMode="auto">
          <a:xfrm>
            <a:off x="3970302" y="8829711"/>
            <a:ext cx="3038445" cy="465193"/>
          </a:xfrm>
          <a:prstGeom prst="rect">
            <a:avLst/>
          </a:prstGeom>
          <a:noFill/>
          <a:ln w="9525">
            <a:noFill/>
            <a:miter lim="800000"/>
            <a:headEnd/>
            <a:tailEnd/>
          </a:ln>
        </p:spPr>
        <p:txBody>
          <a:bodyPr lIns="93177" tIns="46589" rIns="93177" bIns="46589" anchor="b"/>
          <a:lstStyle/>
          <a:p>
            <a:pPr algn="r"/>
            <a:fld id="{0C0AF293-BF9A-4AD4-8E99-EF8C73815E80}" type="slidenum">
              <a:rPr lang="en-US" sz="1200"/>
              <a:pPr algn="r"/>
              <a:t>34</a:t>
            </a:fld>
            <a:endParaRPr lang="en-US" sz="1200"/>
          </a:p>
        </p:txBody>
      </p:sp>
      <p:sp>
        <p:nvSpPr>
          <p:cNvPr id="159748" name="Rectangle 2"/>
          <p:cNvSpPr>
            <a:spLocks noGrp="1" noRot="1" noChangeAspect="1" noChangeArrowheads="1" noTextEdit="1"/>
          </p:cNvSpPr>
          <p:nvPr>
            <p:ph type="sldImg"/>
          </p:nvPr>
        </p:nvSpPr>
        <p:spPr>
          <a:xfrm>
            <a:off x="406400" y="696913"/>
            <a:ext cx="6197600" cy="3486150"/>
          </a:xfrm>
          <a:ln/>
        </p:spPr>
      </p:sp>
      <p:sp>
        <p:nvSpPr>
          <p:cNvPr id="159749"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588762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25DE03B-CDC1-4B2A-83AC-72039392AB95}" type="slidenum">
              <a:rPr lang="en-GB" altLang="vi-VN" smtClean="0"/>
              <a:pPr>
                <a:defRPr/>
              </a:pPr>
              <a:t>5</a:t>
            </a:fld>
            <a:endParaRPr lang="en-GB" altLang="vi-VN"/>
          </a:p>
        </p:txBody>
      </p:sp>
    </p:spTree>
    <p:extLst>
      <p:ext uri="{BB962C8B-B14F-4D97-AF65-F5344CB8AC3E}">
        <p14:creationId xmlns:p14="http://schemas.microsoft.com/office/powerpoint/2010/main" val="267672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miter lim="800000"/>
            <a:headEnd/>
            <a:tailEnd/>
          </a:ln>
        </p:spPr>
        <p:txBody>
          <a:bodyPr/>
          <a:lstStyle/>
          <a:p>
            <a:fld id="{2276779C-1B65-4F19-9B3D-CA7203DBD6A1}" type="slidenum">
              <a:rPr lang="en-US" altLang="en-US" smtClean="0"/>
              <a:pPr/>
              <a:t>35</a:t>
            </a:fld>
            <a:endParaRPr lang="en-US" altLang="en-US" smtClean="0"/>
          </a:p>
        </p:txBody>
      </p:sp>
      <p:sp>
        <p:nvSpPr>
          <p:cNvPr id="160771" name="Rectangle 7"/>
          <p:cNvSpPr txBox="1">
            <a:spLocks noGrp="1" noChangeArrowheads="1"/>
          </p:cNvSpPr>
          <p:nvPr/>
        </p:nvSpPr>
        <p:spPr bwMode="auto">
          <a:xfrm>
            <a:off x="3970302" y="8829711"/>
            <a:ext cx="3038445" cy="465193"/>
          </a:xfrm>
          <a:prstGeom prst="rect">
            <a:avLst/>
          </a:prstGeom>
          <a:noFill/>
          <a:ln w="9525">
            <a:noFill/>
            <a:miter lim="800000"/>
            <a:headEnd/>
            <a:tailEnd/>
          </a:ln>
        </p:spPr>
        <p:txBody>
          <a:bodyPr lIns="93177" tIns="46589" rIns="93177" bIns="46589" anchor="b"/>
          <a:lstStyle/>
          <a:p>
            <a:pPr algn="r" eaLnBrk="1" hangingPunct="1"/>
            <a:fld id="{7565D18A-4759-49D9-BCEA-EBE5D4B7D5DD}" type="slidenum">
              <a:rPr lang="en-US" altLang="en-US" sz="1200"/>
              <a:pPr algn="r" eaLnBrk="1" hangingPunct="1"/>
              <a:t>35</a:t>
            </a:fld>
            <a:endParaRPr lang="en-US" altLang="en-US" sz="1200"/>
          </a:p>
        </p:txBody>
      </p:sp>
      <p:sp>
        <p:nvSpPr>
          <p:cNvPr id="160772" name="Rectangle 2"/>
          <p:cNvSpPr>
            <a:spLocks noGrp="1" noRot="1" noChangeAspect="1" noChangeArrowheads="1" noTextEdit="1"/>
          </p:cNvSpPr>
          <p:nvPr>
            <p:ph type="sldImg"/>
          </p:nvPr>
        </p:nvSpPr>
        <p:spPr>
          <a:xfrm>
            <a:off x="406400" y="696913"/>
            <a:ext cx="6197600" cy="3486150"/>
          </a:xfrm>
          <a:ln/>
        </p:spPr>
      </p:sp>
      <p:sp>
        <p:nvSpPr>
          <p:cNvPr id="160773"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473714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miter lim="800000"/>
            <a:headEnd/>
            <a:tailEnd/>
          </a:ln>
        </p:spPr>
        <p:txBody>
          <a:bodyPr/>
          <a:lstStyle/>
          <a:p>
            <a:fld id="{B0B082C0-A0E4-44C9-AEF8-EA548BC53C43}" type="slidenum">
              <a:rPr lang="en-US" smtClean="0"/>
              <a:pPr/>
              <a:t>38</a:t>
            </a:fld>
            <a:endParaRPr lang="en-US" smtClean="0"/>
          </a:p>
        </p:txBody>
      </p:sp>
      <p:sp>
        <p:nvSpPr>
          <p:cNvPr id="161795" name="Rectangle 7"/>
          <p:cNvSpPr txBox="1">
            <a:spLocks noGrp="1" noChangeArrowheads="1"/>
          </p:cNvSpPr>
          <p:nvPr/>
        </p:nvSpPr>
        <p:spPr bwMode="auto">
          <a:xfrm>
            <a:off x="3970302" y="8829711"/>
            <a:ext cx="3038445" cy="465193"/>
          </a:xfrm>
          <a:prstGeom prst="rect">
            <a:avLst/>
          </a:prstGeom>
          <a:noFill/>
          <a:ln w="9525">
            <a:noFill/>
            <a:miter lim="800000"/>
            <a:headEnd/>
            <a:tailEnd/>
          </a:ln>
        </p:spPr>
        <p:txBody>
          <a:bodyPr lIns="93177" tIns="46589" rIns="93177" bIns="46589" anchor="b"/>
          <a:lstStyle/>
          <a:p>
            <a:pPr algn="r"/>
            <a:fld id="{49383323-E5AB-41D7-A428-D6DD30208DC4}" type="slidenum">
              <a:rPr lang="en-US" sz="1200"/>
              <a:pPr algn="r"/>
              <a:t>38</a:t>
            </a:fld>
            <a:endParaRPr lang="en-US" sz="1200"/>
          </a:p>
        </p:txBody>
      </p:sp>
      <p:sp>
        <p:nvSpPr>
          <p:cNvPr id="161796" name="Rectangle 2"/>
          <p:cNvSpPr>
            <a:spLocks noGrp="1" noRot="1" noChangeAspect="1" noChangeArrowheads="1" noTextEdit="1"/>
          </p:cNvSpPr>
          <p:nvPr>
            <p:ph type="sldImg"/>
          </p:nvPr>
        </p:nvSpPr>
        <p:spPr>
          <a:xfrm>
            <a:off x="406400" y="696913"/>
            <a:ext cx="6197600" cy="3486150"/>
          </a:xfrm>
          <a:ln/>
        </p:spPr>
      </p:sp>
      <p:sp>
        <p:nvSpPr>
          <p:cNvPr id="161797"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716693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txBox="1">
            <a:spLocks noGrp="1" noChangeArrowheads="1"/>
          </p:cNvSpPr>
          <p:nvPr/>
        </p:nvSpPr>
        <p:spPr bwMode="auto">
          <a:xfrm>
            <a:off x="3970302" y="8829711"/>
            <a:ext cx="3038445" cy="465193"/>
          </a:xfrm>
          <a:prstGeom prst="rect">
            <a:avLst/>
          </a:prstGeom>
          <a:noFill/>
          <a:ln w="9525">
            <a:noFill/>
            <a:miter lim="800000"/>
            <a:headEnd/>
            <a:tailEnd/>
          </a:ln>
        </p:spPr>
        <p:txBody>
          <a:bodyPr lIns="93177" tIns="46589" rIns="93177" bIns="46589" anchor="b"/>
          <a:lstStyle/>
          <a:p>
            <a:pPr algn="r" eaLnBrk="1" hangingPunct="1"/>
            <a:fld id="{C3F7FEBF-1646-4A04-A6E9-9CFEE3E65A6A}" type="slidenum">
              <a:rPr lang="en-US" altLang="en-US" sz="1200">
                <a:solidFill>
                  <a:srgbClr val="000000"/>
                </a:solidFill>
              </a:rPr>
              <a:pPr algn="r" eaLnBrk="1" hangingPunct="1"/>
              <a:t>43</a:t>
            </a:fld>
            <a:endParaRPr lang="en-US" altLang="en-US" sz="1200">
              <a:solidFill>
                <a:srgbClr val="000000"/>
              </a:solidFill>
            </a:endParaRPr>
          </a:p>
        </p:txBody>
      </p:sp>
      <p:sp>
        <p:nvSpPr>
          <p:cNvPr id="162819" name="Rectangle 2"/>
          <p:cNvSpPr>
            <a:spLocks noGrp="1" noRot="1" noChangeAspect="1" noTextEdit="1"/>
          </p:cNvSpPr>
          <p:nvPr>
            <p:ph type="sldImg"/>
          </p:nvPr>
        </p:nvSpPr>
        <p:spPr>
          <a:xfrm>
            <a:off x="407988" y="696913"/>
            <a:ext cx="6196012" cy="3486150"/>
          </a:xfrm>
          <a:ln/>
        </p:spPr>
      </p:sp>
      <p:sp>
        <p:nvSpPr>
          <p:cNvPr id="162820" name="Rectangle 3"/>
          <p:cNvSpPr>
            <a:spLocks noGrp="1"/>
          </p:cNvSpPr>
          <p:nvPr>
            <p:ph type="body" idx="1"/>
          </p:nvPr>
        </p:nvSpPr>
        <p:spPr>
          <a:xfrm>
            <a:off x="700545" y="4414108"/>
            <a:ext cx="5609312" cy="4185250"/>
          </a:xfrm>
          <a:noFill/>
        </p:spPr>
        <p:txBody>
          <a:bodyPr/>
          <a:lstStyle/>
          <a:p>
            <a:pPr eaLnBrk="1" hangingPunct="1">
              <a:spcBef>
                <a:spcPct val="0"/>
              </a:spcBef>
            </a:pPr>
            <a:endParaRPr lang="en-US" altLang="en-US" smtClean="0"/>
          </a:p>
        </p:txBody>
      </p:sp>
    </p:spTree>
    <p:extLst>
      <p:ext uri="{BB962C8B-B14F-4D97-AF65-F5344CB8AC3E}">
        <p14:creationId xmlns:p14="http://schemas.microsoft.com/office/powerpoint/2010/main" val="2247002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txBox="1">
            <a:spLocks noGrp="1" noChangeArrowheads="1"/>
          </p:cNvSpPr>
          <p:nvPr/>
        </p:nvSpPr>
        <p:spPr bwMode="auto">
          <a:xfrm>
            <a:off x="3970302" y="8829711"/>
            <a:ext cx="3038445" cy="465193"/>
          </a:xfrm>
          <a:prstGeom prst="rect">
            <a:avLst/>
          </a:prstGeom>
          <a:noFill/>
          <a:ln w="9525">
            <a:noFill/>
            <a:miter lim="800000"/>
            <a:headEnd/>
            <a:tailEnd/>
          </a:ln>
        </p:spPr>
        <p:txBody>
          <a:bodyPr lIns="93177" tIns="46589" rIns="93177" bIns="46589" anchor="b"/>
          <a:lstStyle/>
          <a:p>
            <a:pPr algn="r" eaLnBrk="1" hangingPunct="1"/>
            <a:fld id="{ADE38593-20E4-4D40-B269-1CF8FB10127B}" type="slidenum">
              <a:rPr lang="en-US" altLang="en-US" sz="1200">
                <a:solidFill>
                  <a:srgbClr val="000000"/>
                </a:solidFill>
              </a:rPr>
              <a:pPr algn="r" eaLnBrk="1" hangingPunct="1"/>
              <a:t>44</a:t>
            </a:fld>
            <a:endParaRPr lang="en-US" altLang="en-US" sz="1200">
              <a:solidFill>
                <a:srgbClr val="000000"/>
              </a:solidFill>
            </a:endParaRPr>
          </a:p>
        </p:txBody>
      </p:sp>
      <p:sp>
        <p:nvSpPr>
          <p:cNvPr id="163843" name="Rectangle 2"/>
          <p:cNvSpPr>
            <a:spLocks noGrp="1" noRot="1" noChangeAspect="1" noTextEdit="1"/>
          </p:cNvSpPr>
          <p:nvPr>
            <p:ph type="sldImg"/>
          </p:nvPr>
        </p:nvSpPr>
        <p:spPr>
          <a:xfrm>
            <a:off x="407988" y="696913"/>
            <a:ext cx="6196012" cy="3486150"/>
          </a:xfrm>
          <a:ln/>
        </p:spPr>
      </p:sp>
      <p:sp>
        <p:nvSpPr>
          <p:cNvPr id="163844" name="Rectangle 3"/>
          <p:cNvSpPr>
            <a:spLocks noGrp="1"/>
          </p:cNvSpPr>
          <p:nvPr>
            <p:ph type="body" idx="1"/>
          </p:nvPr>
        </p:nvSpPr>
        <p:spPr>
          <a:xfrm>
            <a:off x="700545" y="4414108"/>
            <a:ext cx="5609312" cy="4185250"/>
          </a:xfrm>
          <a:noFill/>
        </p:spPr>
        <p:txBody>
          <a:bodyPr/>
          <a:lstStyle/>
          <a:p>
            <a:pPr eaLnBrk="1" hangingPunct="1">
              <a:spcBef>
                <a:spcPct val="0"/>
              </a:spcBef>
            </a:pPr>
            <a:endParaRPr lang="en-US" altLang="en-US" smtClean="0"/>
          </a:p>
        </p:txBody>
      </p:sp>
    </p:spTree>
    <p:extLst>
      <p:ext uri="{BB962C8B-B14F-4D97-AF65-F5344CB8AC3E}">
        <p14:creationId xmlns:p14="http://schemas.microsoft.com/office/powerpoint/2010/main" val="1785559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txBox="1">
            <a:spLocks noGrp="1" noChangeArrowheads="1"/>
          </p:cNvSpPr>
          <p:nvPr/>
        </p:nvSpPr>
        <p:spPr bwMode="auto">
          <a:xfrm>
            <a:off x="3970302" y="8829711"/>
            <a:ext cx="3038445" cy="465193"/>
          </a:xfrm>
          <a:prstGeom prst="rect">
            <a:avLst/>
          </a:prstGeom>
          <a:noFill/>
          <a:ln w="9525">
            <a:noFill/>
            <a:miter lim="800000"/>
            <a:headEnd/>
            <a:tailEnd/>
          </a:ln>
        </p:spPr>
        <p:txBody>
          <a:bodyPr lIns="93177" tIns="46589" rIns="93177" bIns="46589" anchor="b"/>
          <a:lstStyle/>
          <a:p>
            <a:pPr algn="r" eaLnBrk="1" hangingPunct="1"/>
            <a:fld id="{ADE38593-20E4-4D40-B269-1CF8FB10127B}" type="slidenum">
              <a:rPr lang="en-US" altLang="en-US" sz="1200">
                <a:solidFill>
                  <a:srgbClr val="000000"/>
                </a:solidFill>
              </a:rPr>
              <a:pPr algn="r" eaLnBrk="1" hangingPunct="1"/>
              <a:t>47</a:t>
            </a:fld>
            <a:endParaRPr lang="en-US" altLang="en-US" sz="1200">
              <a:solidFill>
                <a:srgbClr val="000000"/>
              </a:solidFill>
            </a:endParaRPr>
          </a:p>
        </p:txBody>
      </p:sp>
      <p:sp>
        <p:nvSpPr>
          <p:cNvPr id="163843" name="Rectangle 2"/>
          <p:cNvSpPr>
            <a:spLocks noGrp="1" noRot="1" noChangeAspect="1" noTextEdit="1"/>
          </p:cNvSpPr>
          <p:nvPr>
            <p:ph type="sldImg"/>
          </p:nvPr>
        </p:nvSpPr>
        <p:spPr>
          <a:xfrm>
            <a:off x="407988" y="696913"/>
            <a:ext cx="6196012" cy="3486150"/>
          </a:xfrm>
          <a:ln/>
        </p:spPr>
      </p:sp>
      <p:sp>
        <p:nvSpPr>
          <p:cNvPr id="163844" name="Rectangle 3"/>
          <p:cNvSpPr>
            <a:spLocks noGrp="1"/>
          </p:cNvSpPr>
          <p:nvPr>
            <p:ph type="body" idx="1"/>
          </p:nvPr>
        </p:nvSpPr>
        <p:spPr>
          <a:xfrm>
            <a:off x="700545" y="4414108"/>
            <a:ext cx="5609312" cy="4185250"/>
          </a:xfrm>
          <a:noFill/>
        </p:spPr>
        <p:txBody>
          <a:bodyPr/>
          <a:lstStyle/>
          <a:p>
            <a:pPr eaLnBrk="1" hangingPunct="1">
              <a:spcBef>
                <a:spcPct val="0"/>
              </a:spcBef>
            </a:pPr>
            <a:endParaRPr lang="en-US" altLang="en-US" smtClean="0"/>
          </a:p>
        </p:txBody>
      </p:sp>
    </p:spTree>
    <p:extLst>
      <p:ext uri="{BB962C8B-B14F-4D97-AF65-F5344CB8AC3E}">
        <p14:creationId xmlns:p14="http://schemas.microsoft.com/office/powerpoint/2010/main" val="3463441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txBox="1">
            <a:spLocks noGrp="1" noChangeArrowheads="1"/>
          </p:cNvSpPr>
          <p:nvPr/>
        </p:nvSpPr>
        <p:spPr bwMode="auto">
          <a:xfrm>
            <a:off x="3970302" y="8829711"/>
            <a:ext cx="3038445" cy="465193"/>
          </a:xfrm>
          <a:prstGeom prst="rect">
            <a:avLst/>
          </a:prstGeom>
          <a:noFill/>
          <a:ln w="9525">
            <a:noFill/>
            <a:miter lim="800000"/>
            <a:headEnd/>
            <a:tailEnd/>
          </a:ln>
        </p:spPr>
        <p:txBody>
          <a:bodyPr lIns="93177" tIns="46589" rIns="93177" bIns="46589" anchor="b"/>
          <a:lstStyle/>
          <a:p>
            <a:pPr algn="r" eaLnBrk="1" hangingPunct="1"/>
            <a:fld id="{ADE38593-20E4-4D40-B269-1CF8FB10127B}" type="slidenum">
              <a:rPr lang="en-US" altLang="en-US" sz="1200">
                <a:solidFill>
                  <a:srgbClr val="000000"/>
                </a:solidFill>
              </a:rPr>
              <a:pPr algn="r" eaLnBrk="1" hangingPunct="1"/>
              <a:t>48</a:t>
            </a:fld>
            <a:endParaRPr lang="en-US" altLang="en-US" sz="1200">
              <a:solidFill>
                <a:srgbClr val="000000"/>
              </a:solidFill>
            </a:endParaRPr>
          </a:p>
        </p:txBody>
      </p:sp>
      <p:sp>
        <p:nvSpPr>
          <p:cNvPr id="163843" name="Rectangle 2"/>
          <p:cNvSpPr>
            <a:spLocks noGrp="1" noRot="1" noChangeAspect="1" noTextEdit="1"/>
          </p:cNvSpPr>
          <p:nvPr>
            <p:ph type="sldImg"/>
          </p:nvPr>
        </p:nvSpPr>
        <p:spPr>
          <a:xfrm>
            <a:off x="407988" y="696913"/>
            <a:ext cx="6196012" cy="3486150"/>
          </a:xfrm>
          <a:ln/>
        </p:spPr>
      </p:sp>
      <p:sp>
        <p:nvSpPr>
          <p:cNvPr id="163844" name="Rectangle 3"/>
          <p:cNvSpPr>
            <a:spLocks noGrp="1"/>
          </p:cNvSpPr>
          <p:nvPr>
            <p:ph type="body" idx="1"/>
          </p:nvPr>
        </p:nvSpPr>
        <p:spPr>
          <a:xfrm>
            <a:off x="700545" y="4414108"/>
            <a:ext cx="5609312" cy="4185250"/>
          </a:xfrm>
          <a:noFill/>
        </p:spPr>
        <p:txBody>
          <a:bodyPr/>
          <a:lstStyle/>
          <a:p>
            <a:pPr eaLnBrk="1" hangingPunct="1">
              <a:spcBef>
                <a:spcPct val="0"/>
              </a:spcBef>
            </a:pPr>
            <a:endParaRPr lang="en-US" altLang="en-US" smtClean="0"/>
          </a:p>
        </p:txBody>
      </p:sp>
    </p:spTree>
    <p:extLst>
      <p:ext uri="{BB962C8B-B14F-4D97-AF65-F5344CB8AC3E}">
        <p14:creationId xmlns:p14="http://schemas.microsoft.com/office/powerpoint/2010/main" val="1372532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xfrm>
            <a:off x="406400" y="696913"/>
            <a:ext cx="6197600" cy="3486150"/>
          </a:xfrm>
          <a:ln/>
        </p:spPr>
      </p:sp>
      <p:sp>
        <p:nvSpPr>
          <p:cNvPr id="164867" name="Notes Placeholder 2"/>
          <p:cNvSpPr>
            <a:spLocks noGrp="1"/>
          </p:cNvSpPr>
          <p:nvPr>
            <p:ph type="body" idx="1"/>
          </p:nvPr>
        </p:nvSpPr>
        <p:spPr>
          <a:noFill/>
        </p:spPr>
        <p:txBody>
          <a:bodyPr/>
          <a:lstStyle/>
          <a:p>
            <a:endParaRPr lang="en-US" smtClean="0"/>
          </a:p>
        </p:txBody>
      </p:sp>
      <p:sp>
        <p:nvSpPr>
          <p:cNvPr id="164868" name="Slide Number Placeholder 3"/>
          <p:cNvSpPr>
            <a:spLocks noGrp="1"/>
          </p:cNvSpPr>
          <p:nvPr>
            <p:ph type="sldNum" sz="quarter" idx="5"/>
          </p:nvPr>
        </p:nvSpPr>
        <p:spPr>
          <a:noFill/>
          <a:ln>
            <a:miter lim="800000"/>
            <a:headEnd/>
            <a:tailEnd/>
          </a:ln>
        </p:spPr>
        <p:txBody>
          <a:bodyPr/>
          <a:lstStyle/>
          <a:p>
            <a:fld id="{FF2A35E5-D60F-4599-8F12-6368EFECA2DA}" type="slidenum">
              <a:rPr lang="en-US" altLang="en-US" smtClean="0"/>
              <a:pPr/>
              <a:t>49</a:t>
            </a:fld>
            <a:endParaRPr lang="en-US" altLang="en-US" smtClean="0"/>
          </a:p>
        </p:txBody>
      </p:sp>
    </p:spTree>
    <p:extLst>
      <p:ext uri="{BB962C8B-B14F-4D97-AF65-F5344CB8AC3E}">
        <p14:creationId xmlns:p14="http://schemas.microsoft.com/office/powerpoint/2010/main" val="8350371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txBox="1">
            <a:spLocks noGrp="1" noChangeArrowheads="1"/>
          </p:cNvSpPr>
          <p:nvPr/>
        </p:nvSpPr>
        <p:spPr bwMode="auto">
          <a:xfrm>
            <a:off x="3970302" y="8829711"/>
            <a:ext cx="3038445" cy="465193"/>
          </a:xfrm>
          <a:prstGeom prst="rect">
            <a:avLst/>
          </a:prstGeom>
          <a:noFill/>
          <a:ln w="9525">
            <a:noFill/>
            <a:miter lim="800000"/>
            <a:headEnd/>
            <a:tailEnd/>
          </a:ln>
        </p:spPr>
        <p:txBody>
          <a:bodyPr lIns="93177" tIns="46589" rIns="93177" bIns="46589" anchor="b"/>
          <a:lstStyle/>
          <a:p>
            <a:pPr algn="r" eaLnBrk="1" hangingPunct="1"/>
            <a:fld id="{DD2A7122-318C-45E1-AF74-08EE98691889}" type="slidenum">
              <a:rPr lang="en-US" altLang="en-US" sz="1200">
                <a:solidFill>
                  <a:srgbClr val="000000"/>
                </a:solidFill>
              </a:rPr>
              <a:pPr algn="r" eaLnBrk="1" hangingPunct="1"/>
              <a:t>50</a:t>
            </a:fld>
            <a:endParaRPr lang="en-US" altLang="en-US" sz="1200">
              <a:solidFill>
                <a:srgbClr val="000000"/>
              </a:solidFill>
            </a:endParaRPr>
          </a:p>
        </p:txBody>
      </p:sp>
      <p:sp>
        <p:nvSpPr>
          <p:cNvPr id="165891" name="Rectangle 2"/>
          <p:cNvSpPr>
            <a:spLocks noGrp="1" noRot="1" noChangeAspect="1" noTextEdit="1"/>
          </p:cNvSpPr>
          <p:nvPr>
            <p:ph type="sldImg"/>
          </p:nvPr>
        </p:nvSpPr>
        <p:spPr>
          <a:xfrm>
            <a:off x="407988" y="696913"/>
            <a:ext cx="6196012" cy="3486150"/>
          </a:xfrm>
          <a:ln/>
        </p:spPr>
      </p:sp>
      <p:sp>
        <p:nvSpPr>
          <p:cNvPr id="165892" name="Rectangle 3"/>
          <p:cNvSpPr>
            <a:spLocks noGrp="1"/>
          </p:cNvSpPr>
          <p:nvPr>
            <p:ph type="body" idx="1"/>
          </p:nvPr>
        </p:nvSpPr>
        <p:spPr>
          <a:xfrm>
            <a:off x="700545" y="4414108"/>
            <a:ext cx="5609312" cy="4185250"/>
          </a:xfrm>
          <a:noFill/>
        </p:spPr>
        <p:txBody>
          <a:bodyPr/>
          <a:lstStyle/>
          <a:p>
            <a:pPr eaLnBrk="1" hangingPunct="1">
              <a:spcBef>
                <a:spcPct val="0"/>
              </a:spcBef>
            </a:pPr>
            <a:endParaRPr lang="en-US" altLang="en-US" smtClean="0"/>
          </a:p>
        </p:txBody>
      </p:sp>
    </p:spTree>
    <p:extLst>
      <p:ext uri="{BB962C8B-B14F-4D97-AF65-F5344CB8AC3E}">
        <p14:creationId xmlns:p14="http://schemas.microsoft.com/office/powerpoint/2010/main" val="188575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miter lim="800000"/>
            <a:headEnd/>
            <a:tailEnd/>
          </a:ln>
        </p:spPr>
        <p:txBody>
          <a:bodyPr/>
          <a:lstStyle/>
          <a:p>
            <a:fld id="{78378C7D-0C5B-4371-A585-241111176170}" type="slidenum">
              <a:rPr lang="en-US" smtClean="0"/>
              <a:pPr/>
              <a:t>8</a:t>
            </a:fld>
            <a:endParaRPr lang="en-US" smtClean="0"/>
          </a:p>
        </p:txBody>
      </p:sp>
      <p:sp>
        <p:nvSpPr>
          <p:cNvPr id="125955" name="Rectangle 7"/>
          <p:cNvSpPr txBox="1">
            <a:spLocks noGrp="1" noChangeArrowheads="1"/>
          </p:cNvSpPr>
          <p:nvPr/>
        </p:nvSpPr>
        <p:spPr bwMode="auto">
          <a:xfrm>
            <a:off x="3970302" y="8829711"/>
            <a:ext cx="3038445" cy="465193"/>
          </a:xfrm>
          <a:prstGeom prst="rect">
            <a:avLst/>
          </a:prstGeom>
          <a:noFill/>
          <a:ln w="9525">
            <a:noFill/>
            <a:miter lim="800000"/>
            <a:headEnd/>
            <a:tailEnd/>
          </a:ln>
        </p:spPr>
        <p:txBody>
          <a:bodyPr lIns="93177" tIns="46589" rIns="93177" bIns="46589" anchor="b"/>
          <a:lstStyle/>
          <a:p>
            <a:pPr algn="r"/>
            <a:fld id="{6498C9E4-C92B-4131-90A5-DDDCBF01F287}" type="slidenum">
              <a:rPr lang="en-US" sz="1200">
                <a:latin typeface="Calibri" pitchFamily="34" charset="0"/>
              </a:rPr>
              <a:pPr algn="r"/>
              <a:t>8</a:t>
            </a:fld>
            <a:endParaRPr lang="en-US" sz="1200">
              <a:latin typeface="Calibri" pitchFamily="34" charset="0"/>
            </a:endParaRPr>
          </a:p>
        </p:txBody>
      </p:sp>
      <p:sp>
        <p:nvSpPr>
          <p:cNvPr id="125956" name="Rectangle 2"/>
          <p:cNvSpPr>
            <a:spLocks noGrp="1" noRot="1" noChangeAspect="1" noChangeArrowheads="1" noTextEdit="1"/>
          </p:cNvSpPr>
          <p:nvPr>
            <p:ph type="sldImg"/>
          </p:nvPr>
        </p:nvSpPr>
        <p:spPr>
          <a:xfrm>
            <a:off x="407988" y="696913"/>
            <a:ext cx="6196012" cy="3486150"/>
          </a:xfrm>
          <a:ln/>
        </p:spPr>
      </p:sp>
      <p:sp>
        <p:nvSpPr>
          <p:cNvPr id="125957" name="Rectangle 3"/>
          <p:cNvSpPr>
            <a:spLocks noGrp="1" noChangeArrowheads="1"/>
          </p:cNvSpPr>
          <p:nvPr>
            <p:ph type="body" idx="1"/>
          </p:nvPr>
        </p:nvSpPr>
        <p:spPr>
          <a:xfrm>
            <a:off x="700545" y="4414108"/>
            <a:ext cx="5609312" cy="4185250"/>
          </a:xfrm>
          <a:noFill/>
        </p:spPr>
        <p:txBody>
          <a:bodyPr/>
          <a:lstStyle/>
          <a:p>
            <a:pPr eaLnBrk="1" hangingPunct="1">
              <a:spcBef>
                <a:spcPct val="0"/>
              </a:spcBef>
            </a:pPr>
            <a:endParaRPr lang="en-US" smtClean="0"/>
          </a:p>
        </p:txBody>
      </p:sp>
    </p:spTree>
    <p:extLst>
      <p:ext uri="{BB962C8B-B14F-4D97-AF65-F5344CB8AC3E}">
        <p14:creationId xmlns:p14="http://schemas.microsoft.com/office/powerpoint/2010/main" val="3515374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miter lim="800000"/>
            <a:headEnd/>
            <a:tailEnd/>
          </a:ln>
        </p:spPr>
        <p:txBody>
          <a:bodyPr/>
          <a:lstStyle/>
          <a:p>
            <a:fld id="{1D6C34D0-4D8E-48C3-9643-96A65107DC86}" type="slidenum">
              <a:rPr lang="en-US" altLang="en-US" smtClean="0"/>
              <a:pPr/>
              <a:t>10</a:t>
            </a:fld>
            <a:endParaRPr lang="en-US" altLang="en-US" smtClean="0"/>
          </a:p>
        </p:txBody>
      </p:sp>
      <p:sp>
        <p:nvSpPr>
          <p:cNvPr id="126979" name="Rectangle 7"/>
          <p:cNvSpPr txBox="1">
            <a:spLocks noGrp="1" noChangeArrowheads="1"/>
          </p:cNvSpPr>
          <p:nvPr/>
        </p:nvSpPr>
        <p:spPr bwMode="auto">
          <a:xfrm>
            <a:off x="3970302" y="8829711"/>
            <a:ext cx="3038445" cy="465193"/>
          </a:xfrm>
          <a:prstGeom prst="rect">
            <a:avLst/>
          </a:prstGeom>
          <a:noFill/>
          <a:ln w="9525">
            <a:noFill/>
            <a:miter lim="800000"/>
            <a:headEnd/>
            <a:tailEnd/>
          </a:ln>
        </p:spPr>
        <p:txBody>
          <a:bodyPr lIns="93177" tIns="46589" rIns="93177" bIns="46589" anchor="b"/>
          <a:lstStyle/>
          <a:p>
            <a:pPr algn="r" eaLnBrk="1" hangingPunct="1"/>
            <a:fld id="{26585CB1-243D-4161-BF34-9A095DC7A28F}" type="slidenum">
              <a:rPr lang="en-US" altLang="en-US" sz="1200"/>
              <a:pPr algn="r" eaLnBrk="1" hangingPunct="1"/>
              <a:t>10</a:t>
            </a:fld>
            <a:endParaRPr lang="en-US" altLang="en-US" sz="1200"/>
          </a:p>
        </p:txBody>
      </p:sp>
      <p:sp>
        <p:nvSpPr>
          <p:cNvPr id="126980" name="Rectangle 2"/>
          <p:cNvSpPr>
            <a:spLocks noGrp="1" noRot="1" noChangeAspect="1" noChangeArrowheads="1" noTextEdit="1"/>
          </p:cNvSpPr>
          <p:nvPr>
            <p:ph type="sldImg"/>
          </p:nvPr>
        </p:nvSpPr>
        <p:spPr>
          <a:xfrm>
            <a:off x="406400" y="696913"/>
            <a:ext cx="6197600" cy="3486150"/>
          </a:xfrm>
          <a:ln/>
        </p:spPr>
      </p:sp>
      <p:sp>
        <p:nvSpPr>
          <p:cNvPr id="126981"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655710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miter lim="800000"/>
            <a:headEnd/>
            <a:tailEnd/>
          </a:ln>
        </p:spPr>
        <p:txBody>
          <a:bodyPr/>
          <a:lstStyle/>
          <a:p>
            <a:fld id="{BDF8E22B-C8ED-4CA9-B348-A599C93F4353}" type="slidenum">
              <a:rPr lang="en-US" altLang="en-US" smtClean="0"/>
              <a:pPr/>
              <a:t>11</a:t>
            </a:fld>
            <a:endParaRPr lang="en-US" altLang="en-US" smtClean="0"/>
          </a:p>
        </p:txBody>
      </p:sp>
      <p:sp>
        <p:nvSpPr>
          <p:cNvPr id="128003" name="Rectangle 7"/>
          <p:cNvSpPr txBox="1">
            <a:spLocks noGrp="1" noChangeArrowheads="1"/>
          </p:cNvSpPr>
          <p:nvPr/>
        </p:nvSpPr>
        <p:spPr bwMode="auto">
          <a:xfrm>
            <a:off x="3970302" y="8829711"/>
            <a:ext cx="3038445" cy="465193"/>
          </a:xfrm>
          <a:prstGeom prst="rect">
            <a:avLst/>
          </a:prstGeom>
          <a:noFill/>
          <a:ln w="9525">
            <a:noFill/>
            <a:miter lim="800000"/>
            <a:headEnd/>
            <a:tailEnd/>
          </a:ln>
        </p:spPr>
        <p:txBody>
          <a:bodyPr lIns="93177" tIns="46589" rIns="93177" bIns="46589" anchor="b"/>
          <a:lstStyle/>
          <a:p>
            <a:pPr algn="r" eaLnBrk="1" hangingPunct="1"/>
            <a:fld id="{BBABEE21-2DCB-4B7D-8159-E7BBCE427D47}" type="slidenum">
              <a:rPr lang="en-US" altLang="en-US" sz="1200">
                <a:cs typeface="Arial" pitchFamily="34" charset="0"/>
              </a:rPr>
              <a:pPr algn="r" eaLnBrk="1" hangingPunct="1"/>
              <a:t>11</a:t>
            </a:fld>
            <a:endParaRPr lang="en-US" altLang="en-US" sz="1200">
              <a:cs typeface="Arial" pitchFamily="34" charset="0"/>
            </a:endParaRPr>
          </a:p>
        </p:txBody>
      </p:sp>
      <p:sp>
        <p:nvSpPr>
          <p:cNvPr id="128004" name="Rectangle 7"/>
          <p:cNvSpPr txBox="1">
            <a:spLocks noGrp="1" noChangeArrowheads="1"/>
          </p:cNvSpPr>
          <p:nvPr/>
        </p:nvSpPr>
        <p:spPr bwMode="auto">
          <a:xfrm>
            <a:off x="3970302" y="8829711"/>
            <a:ext cx="3038445" cy="465193"/>
          </a:xfrm>
          <a:prstGeom prst="rect">
            <a:avLst/>
          </a:prstGeom>
          <a:noFill/>
          <a:ln w="9525">
            <a:noFill/>
            <a:miter lim="800000"/>
            <a:headEnd/>
            <a:tailEnd/>
          </a:ln>
        </p:spPr>
        <p:txBody>
          <a:bodyPr lIns="93177" tIns="46589" rIns="93177" bIns="46589" anchor="b"/>
          <a:lstStyle/>
          <a:p>
            <a:pPr algn="r" eaLnBrk="1" hangingPunct="1"/>
            <a:fld id="{22EC0165-CDB5-4F93-8307-873028857997}" type="slidenum">
              <a:rPr lang="en-US" altLang="en-US" sz="1200">
                <a:cs typeface="Arial" pitchFamily="34" charset="0"/>
              </a:rPr>
              <a:pPr algn="r" eaLnBrk="1" hangingPunct="1"/>
              <a:t>11</a:t>
            </a:fld>
            <a:endParaRPr lang="en-US" altLang="en-US" sz="1200">
              <a:cs typeface="Arial" pitchFamily="34" charset="0"/>
            </a:endParaRPr>
          </a:p>
        </p:txBody>
      </p:sp>
      <p:sp>
        <p:nvSpPr>
          <p:cNvPr id="128005" name="Rectangle 2"/>
          <p:cNvSpPr>
            <a:spLocks noGrp="1" noRot="1" noChangeAspect="1" noChangeArrowheads="1" noTextEdit="1"/>
          </p:cNvSpPr>
          <p:nvPr>
            <p:ph type="sldImg"/>
          </p:nvPr>
        </p:nvSpPr>
        <p:spPr>
          <a:xfrm>
            <a:off x="407988" y="696913"/>
            <a:ext cx="6196012" cy="3486150"/>
          </a:xfrm>
          <a:ln/>
        </p:spPr>
      </p:sp>
      <p:sp>
        <p:nvSpPr>
          <p:cNvPr id="128006" name="Rectangle 3"/>
          <p:cNvSpPr>
            <a:spLocks noGrp="1" noChangeArrowheads="1"/>
          </p:cNvSpPr>
          <p:nvPr>
            <p:ph type="body" idx="1"/>
          </p:nvPr>
        </p:nvSpPr>
        <p:spPr>
          <a:xfrm>
            <a:off x="700545" y="4414108"/>
            <a:ext cx="5609312" cy="4185250"/>
          </a:xfrm>
          <a:noFill/>
        </p:spPr>
        <p:txBody>
          <a:bodyPr/>
          <a:lstStyle/>
          <a:p>
            <a:pPr eaLnBrk="1" hangingPunct="1"/>
            <a:endParaRPr lang="en-US" altLang="en-US" smtClean="0"/>
          </a:p>
        </p:txBody>
      </p:sp>
    </p:spTree>
    <p:extLst>
      <p:ext uri="{BB962C8B-B14F-4D97-AF65-F5344CB8AC3E}">
        <p14:creationId xmlns:p14="http://schemas.microsoft.com/office/powerpoint/2010/main" val="3712313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miter lim="800000"/>
            <a:headEnd/>
            <a:tailEnd/>
          </a:ln>
        </p:spPr>
        <p:txBody>
          <a:bodyPr/>
          <a:lstStyle/>
          <a:p>
            <a:fld id="{CE6D5274-E418-4EF6-915D-FE6E8A149FC8}" type="slidenum">
              <a:rPr lang="en-US" altLang="en-US" smtClean="0"/>
              <a:pPr/>
              <a:t>12</a:t>
            </a:fld>
            <a:endParaRPr lang="en-US" altLang="en-US" smtClean="0"/>
          </a:p>
        </p:txBody>
      </p:sp>
      <p:sp>
        <p:nvSpPr>
          <p:cNvPr id="135171" name="Rectangle 7"/>
          <p:cNvSpPr txBox="1">
            <a:spLocks noGrp="1" noChangeArrowheads="1"/>
          </p:cNvSpPr>
          <p:nvPr/>
        </p:nvSpPr>
        <p:spPr bwMode="auto">
          <a:xfrm>
            <a:off x="3970302" y="8829711"/>
            <a:ext cx="3038445" cy="465193"/>
          </a:xfrm>
          <a:prstGeom prst="rect">
            <a:avLst/>
          </a:prstGeom>
          <a:noFill/>
          <a:ln w="9525">
            <a:noFill/>
            <a:miter lim="800000"/>
            <a:headEnd/>
            <a:tailEnd/>
          </a:ln>
        </p:spPr>
        <p:txBody>
          <a:bodyPr lIns="93177" tIns="46589" rIns="93177" bIns="46589" anchor="b"/>
          <a:lstStyle/>
          <a:p>
            <a:pPr algn="r" eaLnBrk="1" hangingPunct="1"/>
            <a:fld id="{FDE30BD2-677F-40AF-8120-E0B9EBE80D1D}" type="slidenum">
              <a:rPr lang="en-US" altLang="en-US" sz="1200"/>
              <a:pPr algn="r" eaLnBrk="1" hangingPunct="1"/>
              <a:t>12</a:t>
            </a:fld>
            <a:endParaRPr lang="en-US" altLang="en-US" sz="1200"/>
          </a:p>
        </p:txBody>
      </p:sp>
      <p:sp>
        <p:nvSpPr>
          <p:cNvPr id="135172" name="Rectangle 2"/>
          <p:cNvSpPr>
            <a:spLocks noGrp="1" noRot="1" noChangeAspect="1" noChangeArrowheads="1" noTextEdit="1"/>
          </p:cNvSpPr>
          <p:nvPr>
            <p:ph type="sldImg"/>
          </p:nvPr>
        </p:nvSpPr>
        <p:spPr>
          <a:xfrm>
            <a:off x="406400" y="696913"/>
            <a:ext cx="6197600" cy="3486150"/>
          </a:xfrm>
          <a:ln/>
        </p:spPr>
      </p:sp>
      <p:sp>
        <p:nvSpPr>
          <p:cNvPr id="135173"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587820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miter lim="800000"/>
            <a:headEnd/>
            <a:tailEnd/>
          </a:ln>
        </p:spPr>
        <p:txBody>
          <a:bodyPr/>
          <a:lstStyle/>
          <a:p>
            <a:fld id="{30BE3BCF-03D5-4B64-86FC-9612510E186D}" type="slidenum">
              <a:rPr lang="en-US" altLang="en-US" smtClean="0"/>
              <a:pPr/>
              <a:t>13</a:t>
            </a:fld>
            <a:endParaRPr lang="en-US" altLang="en-US" smtClean="0"/>
          </a:p>
        </p:txBody>
      </p:sp>
      <p:sp>
        <p:nvSpPr>
          <p:cNvPr id="136195" name="Rectangle 7"/>
          <p:cNvSpPr txBox="1">
            <a:spLocks noGrp="1" noChangeArrowheads="1"/>
          </p:cNvSpPr>
          <p:nvPr/>
        </p:nvSpPr>
        <p:spPr bwMode="auto">
          <a:xfrm>
            <a:off x="3970302" y="8829711"/>
            <a:ext cx="3038445" cy="465193"/>
          </a:xfrm>
          <a:prstGeom prst="rect">
            <a:avLst/>
          </a:prstGeom>
          <a:noFill/>
          <a:ln w="9525">
            <a:noFill/>
            <a:miter lim="800000"/>
            <a:headEnd/>
            <a:tailEnd/>
          </a:ln>
        </p:spPr>
        <p:txBody>
          <a:bodyPr lIns="93177" tIns="46589" rIns="93177" bIns="46589" anchor="b"/>
          <a:lstStyle/>
          <a:p>
            <a:pPr algn="r" eaLnBrk="1" hangingPunct="1"/>
            <a:fld id="{7201E6F2-6941-4772-9318-4412AAFDD36F}" type="slidenum">
              <a:rPr lang="en-US" altLang="en-US" sz="1200"/>
              <a:pPr algn="r" eaLnBrk="1" hangingPunct="1"/>
              <a:t>13</a:t>
            </a:fld>
            <a:endParaRPr lang="en-US" altLang="en-US" sz="1200"/>
          </a:p>
        </p:txBody>
      </p:sp>
      <p:sp>
        <p:nvSpPr>
          <p:cNvPr id="136196" name="Rectangle 2"/>
          <p:cNvSpPr>
            <a:spLocks noGrp="1" noRot="1" noChangeAspect="1" noChangeArrowheads="1" noTextEdit="1"/>
          </p:cNvSpPr>
          <p:nvPr>
            <p:ph type="sldImg"/>
          </p:nvPr>
        </p:nvSpPr>
        <p:spPr>
          <a:xfrm>
            <a:off x="406400" y="696913"/>
            <a:ext cx="6197600" cy="3486150"/>
          </a:xfrm>
          <a:ln/>
        </p:spPr>
      </p:sp>
      <p:sp>
        <p:nvSpPr>
          <p:cNvPr id="136197"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573815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miter lim="800000"/>
            <a:headEnd/>
            <a:tailEnd/>
          </a:ln>
        </p:spPr>
        <p:txBody>
          <a:bodyPr/>
          <a:lstStyle/>
          <a:p>
            <a:fld id="{BDC169D6-D302-4991-8A1B-67B8A7E62CBE}" type="slidenum">
              <a:rPr lang="en-US" altLang="en-US" smtClean="0"/>
              <a:pPr/>
              <a:t>14</a:t>
            </a:fld>
            <a:endParaRPr lang="en-US" altLang="en-US" smtClean="0"/>
          </a:p>
        </p:txBody>
      </p:sp>
      <p:sp>
        <p:nvSpPr>
          <p:cNvPr id="137219" name="Rectangle 7"/>
          <p:cNvSpPr txBox="1">
            <a:spLocks noGrp="1" noChangeArrowheads="1"/>
          </p:cNvSpPr>
          <p:nvPr/>
        </p:nvSpPr>
        <p:spPr bwMode="auto">
          <a:xfrm>
            <a:off x="3970302" y="8829711"/>
            <a:ext cx="3038445" cy="465193"/>
          </a:xfrm>
          <a:prstGeom prst="rect">
            <a:avLst/>
          </a:prstGeom>
          <a:noFill/>
          <a:ln w="9525">
            <a:noFill/>
            <a:miter lim="800000"/>
            <a:headEnd/>
            <a:tailEnd/>
          </a:ln>
        </p:spPr>
        <p:txBody>
          <a:bodyPr lIns="93177" tIns="46589" rIns="93177" bIns="46589" anchor="b"/>
          <a:lstStyle/>
          <a:p>
            <a:pPr algn="r" eaLnBrk="1" hangingPunct="1"/>
            <a:fld id="{F39486E2-FFB1-4C18-901D-4D37BACF1334}" type="slidenum">
              <a:rPr lang="en-US" altLang="en-US" sz="1200"/>
              <a:pPr algn="r" eaLnBrk="1" hangingPunct="1"/>
              <a:t>14</a:t>
            </a:fld>
            <a:endParaRPr lang="en-US" altLang="en-US" sz="1200"/>
          </a:p>
        </p:txBody>
      </p:sp>
      <p:sp>
        <p:nvSpPr>
          <p:cNvPr id="137220" name="Rectangle 2"/>
          <p:cNvSpPr>
            <a:spLocks noGrp="1" noRot="1" noChangeAspect="1" noChangeArrowheads="1" noTextEdit="1"/>
          </p:cNvSpPr>
          <p:nvPr>
            <p:ph type="sldImg"/>
          </p:nvPr>
        </p:nvSpPr>
        <p:spPr>
          <a:xfrm>
            <a:off x="406400" y="696913"/>
            <a:ext cx="6197600" cy="3486150"/>
          </a:xfrm>
          <a:ln/>
        </p:spPr>
      </p:sp>
      <p:sp>
        <p:nvSpPr>
          <p:cNvPr id="137221"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71572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miter lim="800000"/>
            <a:headEnd/>
            <a:tailEnd/>
          </a:ln>
        </p:spPr>
        <p:txBody>
          <a:bodyPr/>
          <a:lstStyle/>
          <a:p>
            <a:fld id="{B22376FF-6CF5-4404-91EC-489637FAB9CF}" type="slidenum">
              <a:rPr lang="en-US" altLang="en-US" smtClean="0">
                <a:solidFill>
                  <a:srgbClr val="000000"/>
                </a:solidFill>
              </a:rPr>
              <a:pPr/>
              <a:t>17</a:t>
            </a:fld>
            <a:endParaRPr lang="en-US" altLang="en-US" smtClean="0">
              <a:solidFill>
                <a:srgbClr val="000000"/>
              </a:solidFill>
            </a:endParaRPr>
          </a:p>
        </p:txBody>
      </p:sp>
      <p:sp>
        <p:nvSpPr>
          <p:cNvPr id="139267" name="Rectangle 2"/>
          <p:cNvSpPr>
            <a:spLocks noGrp="1" noRot="1" noChangeAspect="1" noChangeArrowheads="1" noTextEdit="1"/>
          </p:cNvSpPr>
          <p:nvPr>
            <p:ph type="sldImg"/>
          </p:nvPr>
        </p:nvSpPr>
        <p:spPr>
          <a:xfrm>
            <a:off x="406400" y="696913"/>
            <a:ext cx="6197600" cy="3486150"/>
          </a:xfrm>
          <a:ln/>
        </p:spPr>
      </p:sp>
      <p:sp>
        <p:nvSpPr>
          <p:cNvPr id="13926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813557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1BE93F-2C12-4422-8C3A-47F3C2F28C3F}" type="datetimeFigureOut">
              <a:rPr lang="en-US" smtClean="0"/>
              <a:t>31-Oct-22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80CA95-2CCE-4CE1-84F8-5EFEC934308C}" type="slidenum">
              <a:rPr lang="en-US" smtClean="0"/>
              <a:t>‹#›</a:t>
            </a:fld>
            <a:endParaRPr lang="en-US"/>
          </a:p>
        </p:txBody>
      </p:sp>
    </p:spTree>
    <p:extLst>
      <p:ext uri="{BB962C8B-B14F-4D97-AF65-F5344CB8AC3E}">
        <p14:creationId xmlns:p14="http://schemas.microsoft.com/office/powerpoint/2010/main" val="2628181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1BE93F-2C12-4422-8C3A-47F3C2F28C3F}" type="datetimeFigureOut">
              <a:rPr lang="en-US" smtClean="0"/>
              <a:t>31-Oct-22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80CA95-2CCE-4CE1-84F8-5EFEC934308C}" type="slidenum">
              <a:rPr lang="en-US" smtClean="0"/>
              <a:t>‹#›</a:t>
            </a:fld>
            <a:endParaRPr lang="en-US"/>
          </a:p>
        </p:txBody>
      </p:sp>
    </p:spTree>
    <p:extLst>
      <p:ext uri="{BB962C8B-B14F-4D97-AF65-F5344CB8AC3E}">
        <p14:creationId xmlns:p14="http://schemas.microsoft.com/office/powerpoint/2010/main" val="2542279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1BE93F-2C12-4422-8C3A-47F3C2F28C3F}" type="datetimeFigureOut">
              <a:rPr lang="en-US" smtClean="0"/>
              <a:t>31-Oct-22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80CA95-2CCE-4CE1-84F8-5EFEC934308C}" type="slidenum">
              <a:rPr lang="en-US" smtClean="0"/>
              <a:t>‹#›</a:t>
            </a:fld>
            <a:endParaRPr lang="en-US"/>
          </a:p>
        </p:txBody>
      </p:sp>
    </p:spTree>
    <p:extLst>
      <p:ext uri="{BB962C8B-B14F-4D97-AF65-F5344CB8AC3E}">
        <p14:creationId xmlns:p14="http://schemas.microsoft.com/office/powerpoint/2010/main" val="3534094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1BE93F-2C12-4422-8C3A-47F3C2F28C3F}" type="datetimeFigureOut">
              <a:rPr lang="en-US" smtClean="0"/>
              <a:t>31-Oct-22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80CA95-2CCE-4CE1-84F8-5EFEC934308C}" type="slidenum">
              <a:rPr lang="en-US" smtClean="0"/>
              <a:t>‹#›</a:t>
            </a:fld>
            <a:endParaRPr lang="en-US"/>
          </a:p>
        </p:txBody>
      </p:sp>
    </p:spTree>
    <p:extLst>
      <p:ext uri="{BB962C8B-B14F-4D97-AF65-F5344CB8AC3E}">
        <p14:creationId xmlns:p14="http://schemas.microsoft.com/office/powerpoint/2010/main" val="1603565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1BE93F-2C12-4422-8C3A-47F3C2F28C3F}" type="datetimeFigureOut">
              <a:rPr lang="en-US" smtClean="0"/>
              <a:t>31-Oct-22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80CA95-2CCE-4CE1-84F8-5EFEC934308C}" type="slidenum">
              <a:rPr lang="en-US" smtClean="0"/>
              <a:t>‹#›</a:t>
            </a:fld>
            <a:endParaRPr lang="en-US"/>
          </a:p>
        </p:txBody>
      </p:sp>
    </p:spTree>
    <p:extLst>
      <p:ext uri="{BB962C8B-B14F-4D97-AF65-F5344CB8AC3E}">
        <p14:creationId xmlns:p14="http://schemas.microsoft.com/office/powerpoint/2010/main" val="1098134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1BE93F-2C12-4422-8C3A-47F3C2F28C3F}" type="datetimeFigureOut">
              <a:rPr lang="en-US" smtClean="0"/>
              <a:t>31-Oct-22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80CA95-2CCE-4CE1-84F8-5EFEC934308C}" type="slidenum">
              <a:rPr lang="en-US" smtClean="0"/>
              <a:t>‹#›</a:t>
            </a:fld>
            <a:endParaRPr lang="en-US"/>
          </a:p>
        </p:txBody>
      </p:sp>
    </p:spTree>
    <p:extLst>
      <p:ext uri="{BB962C8B-B14F-4D97-AF65-F5344CB8AC3E}">
        <p14:creationId xmlns:p14="http://schemas.microsoft.com/office/powerpoint/2010/main" val="1293953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1BE93F-2C12-4422-8C3A-47F3C2F28C3F}" type="datetimeFigureOut">
              <a:rPr lang="en-US" smtClean="0"/>
              <a:t>31-Oct-22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80CA95-2CCE-4CE1-84F8-5EFEC934308C}" type="slidenum">
              <a:rPr lang="en-US" smtClean="0"/>
              <a:t>‹#›</a:t>
            </a:fld>
            <a:endParaRPr lang="en-US"/>
          </a:p>
        </p:txBody>
      </p:sp>
    </p:spTree>
    <p:extLst>
      <p:ext uri="{BB962C8B-B14F-4D97-AF65-F5344CB8AC3E}">
        <p14:creationId xmlns:p14="http://schemas.microsoft.com/office/powerpoint/2010/main" val="2394912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1BE93F-2C12-4422-8C3A-47F3C2F28C3F}" type="datetimeFigureOut">
              <a:rPr lang="en-US" smtClean="0"/>
              <a:t>31-Oct-22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80CA95-2CCE-4CE1-84F8-5EFEC934308C}" type="slidenum">
              <a:rPr lang="en-US" smtClean="0"/>
              <a:t>‹#›</a:t>
            </a:fld>
            <a:endParaRPr lang="en-US"/>
          </a:p>
        </p:txBody>
      </p:sp>
    </p:spTree>
    <p:extLst>
      <p:ext uri="{BB962C8B-B14F-4D97-AF65-F5344CB8AC3E}">
        <p14:creationId xmlns:p14="http://schemas.microsoft.com/office/powerpoint/2010/main" val="1337144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1BE93F-2C12-4422-8C3A-47F3C2F28C3F}" type="datetimeFigureOut">
              <a:rPr lang="en-US" smtClean="0"/>
              <a:t>31-Oct-22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80CA95-2CCE-4CE1-84F8-5EFEC934308C}" type="slidenum">
              <a:rPr lang="en-US" smtClean="0"/>
              <a:t>‹#›</a:t>
            </a:fld>
            <a:endParaRPr lang="en-US"/>
          </a:p>
        </p:txBody>
      </p:sp>
    </p:spTree>
    <p:extLst>
      <p:ext uri="{BB962C8B-B14F-4D97-AF65-F5344CB8AC3E}">
        <p14:creationId xmlns:p14="http://schemas.microsoft.com/office/powerpoint/2010/main" val="1592857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1BE93F-2C12-4422-8C3A-47F3C2F28C3F}" type="datetimeFigureOut">
              <a:rPr lang="en-US" smtClean="0"/>
              <a:t>31-Oct-22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80CA95-2CCE-4CE1-84F8-5EFEC934308C}" type="slidenum">
              <a:rPr lang="en-US" smtClean="0"/>
              <a:t>‹#›</a:t>
            </a:fld>
            <a:endParaRPr lang="en-US"/>
          </a:p>
        </p:txBody>
      </p:sp>
    </p:spTree>
    <p:extLst>
      <p:ext uri="{BB962C8B-B14F-4D97-AF65-F5344CB8AC3E}">
        <p14:creationId xmlns:p14="http://schemas.microsoft.com/office/powerpoint/2010/main" val="2266628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1BE93F-2C12-4422-8C3A-47F3C2F28C3F}" type="datetimeFigureOut">
              <a:rPr lang="en-US" smtClean="0"/>
              <a:t>31-Oct-22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80CA95-2CCE-4CE1-84F8-5EFEC934308C}" type="slidenum">
              <a:rPr lang="en-US" smtClean="0"/>
              <a:t>‹#›</a:t>
            </a:fld>
            <a:endParaRPr lang="en-US"/>
          </a:p>
        </p:txBody>
      </p:sp>
    </p:spTree>
    <p:extLst>
      <p:ext uri="{BB962C8B-B14F-4D97-AF65-F5344CB8AC3E}">
        <p14:creationId xmlns:p14="http://schemas.microsoft.com/office/powerpoint/2010/main" val="444585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1BE93F-2C12-4422-8C3A-47F3C2F28C3F}" type="datetimeFigureOut">
              <a:rPr lang="en-US" smtClean="0"/>
              <a:t>31-Oct-22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80CA95-2CCE-4CE1-84F8-5EFEC934308C}" type="slidenum">
              <a:rPr lang="en-US" smtClean="0"/>
              <a:t>‹#›</a:t>
            </a:fld>
            <a:endParaRPr lang="en-US"/>
          </a:p>
        </p:txBody>
      </p:sp>
    </p:spTree>
    <p:extLst>
      <p:ext uri="{BB962C8B-B14F-4D97-AF65-F5344CB8AC3E}">
        <p14:creationId xmlns:p14="http://schemas.microsoft.com/office/powerpoint/2010/main" val="7480396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wmf"/><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0.jpeg"/><Relationship Id="rId2" Type="http://schemas.openxmlformats.org/officeDocument/2006/relationships/image" Target="../media/image13.wmf"/><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7.jpg"/><Relationship Id="rId2" Type="http://schemas.openxmlformats.org/officeDocument/2006/relationships/image" Target="../media/image52.jpg"/><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3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ecdc.europa.eu/en/dengue-monthly" TargetMode="External"/><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3.jp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1.jpg"/><Relationship Id="rId4" Type="http://schemas.openxmlformats.org/officeDocument/2006/relationships/image" Target="../media/image70.jpeg"/></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3.jpg"/></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oleObject" Target="../embeddings/oleObject1.bin"/><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0280" y="2506292"/>
            <a:ext cx="11011436" cy="1679704"/>
          </a:xfrm>
        </p:spPr>
        <p:txBody>
          <a:bodyPr>
            <a:normAutofit fontScale="90000"/>
          </a:bodyPr>
          <a:lstStyle/>
          <a:p>
            <a:pPr>
              <a:lnSpc>
                <a:spcPct val="130000"/>
              </a:lnSpc>
            </a:pPr>
            <a:r>
              <a:rPr lang="en-US" sz="4400" b="1" smtClean="0">
                <a:solidFill>
                  <a:srgbClr val="FF0000"/>
                </a:solidFill>
                <a:latin typeface="Times New Roman" pitchFamily="18" charset="0"/>
                <a:cs typeface="Times New Roman" pitchFamily="18" charset="0"/>
              </a:rPr>
              <a:t>PHÒNG CHỐNG </a:t>
            </a:r>
            <a:br>
              <a:rPr lang="en-US" sz="4400" b="1" smtClean="0">
                <a:solidFill>
                  <a:srgbClr val="FF0000"/>
                </a:solidFill>
                <a:latin typeface="Times New Roman" pitchFamily="18" charset="0"/>
                <a:cs typeface="Times New Roman" pitchFamily="18" charset="0"/>
              </a:rPr>
            </a:br>
            <a:r>
              <a:rPr lang="en-US" sz="4400" b="1" smtClean="0">
                <a:solidFill>
                  <a:srgbClr val="FF0000"/>
                </a:solidFill>
                <a:latin typeface="Times New Roman" pitchFamily="18" charset="0"/>
                <a:cs typeface="Times New Roman" pitchFamily="18" charset="0"/>
              </a:rPr>
              <a:t>DỊCH BỆNH SỐT XUẤT HUYẾT </a:t>
            </a:r>
            <a:br>
              <a:rPr lang="en-US" sz="4400" b="1" smtClean="0">
                <a:solidFill>
                  <a:srgbClr val="FF0000"/>
                </a:solidFill>
                <a:latin typeface="Times New Roman" pitchFamily="18" charset="0"/>
                <a:cs typeface="Times New Roman" pitchFamily="18" charset="0"/>
              </a:rPr>
            </a:br>
            <a:r>
              <a:rPr lang="en-US" sz="4400" b="1" smtClean="0">
                <a:solidFill>
                  <a:srgbClr val="FF0000"/>
                </a:solidFill>
                <a:latin typeface="Times New Roman" pitchFamily="18" charset="0"/>
                <a:cs typeface="Times New Roman" pitchFamily="18" charset="0"/>
              </a:rPr>
              <a:t>TRONG </a:t>
            </a:r>
            <a:r>
              <a:rPr lang="en-US" sz="4400" b="1" dirty="0" smtClean="0">
                <a:solidFill>
                  <a:srgbClr val="FF0000"/>
                </a:solidFill>
                <a:latin typeface="Times New Roman" pitchFamily="18" charset="0"/>
                <a:cs typeface="Times New Roman" pitchFamily="18" charset="0"/>
              </a:rPr>
              <a:t>TRƯỜNG HỌC</a:t>
            </a:r>
            <a:endParaRPr lang="en-US" dirty="0">
              <a:solidFill>
                <a:srgbClr val="FF0000"/>
              </a:solidFill>
              <a:latin typeface="+mn-lt"/>
            </a:endParaRPr>
          </a:p>
        </p:txBody>
      </p:sp>
      <p:sp>
        <p:nvSpPr>
          <p:cNvPr id="5" name="Title 1"/>
          <p:cNvSpPr txBox="1">
            <a:spLocks/>
          </p:cNvSpPr>
          <p:nvPr/>
        </p:nvSpPr>
        <p:spPr>
          <a:xfrm>
            <a:off x="1104801" y="4477698"/>
            <a:ext cx="9982395" cy="11794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n-US" sz="3200" dirty="0">
              <a:solidFill>
                <a:srgbClr val="0070C0"/>
              </a:solidFill>
              <a:latin typeface="+mn-lt"/>
            </a:endParaRPr>
          </a:p>
        </p:txBody>
      </p:sp>
      <p:pic>
        <p:nvPicPr>
          <p:cNvPr id="6" name="Picture 5"/>
          <p:cNvPicPr>
            <a:picLocks noChangeAspect="1"/>
          </p:cNvPicPr>
          <p:nvPr/>
        </p:nvPicPr>
        <p:blipFill>
          <a:blip r:embed="rId2"/>
          <a:stretch>
            <a:fillRect/>
          </a:stretch>
        </p:blipFill>
        <p:spPr>
          <a:xfrm>
            <a:off x="0" y="-45791"/>
            <a:ext cx="12192000" cy="1639766"/>
          </a:xfrm>
          <a:prstGeom prst="rect">
            <a:avLst/>
          </a:prstGeom>
        </p:spPr>
      </p:pic>
      <p:sp>
        <p:nvSpPr>
          <p:cNvPr id="3" name="Rectangle 2"/>
          <p:cNvSpPr/>
          <p:nvPr/>
        </p:nvSpPr>
        <p:spPr>
          <a:xfrm>
            <a:off x="0" y="6310648"/>
            <a:ext cx="12192000" cy="547352"/>
          </a:xfrm>
          <a:prstGeom prst="rect">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6310648"/>
            <a:ext cx="12192000" cy="45719"/>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210614" y="4477698"/>
            <a:ext cx="1009703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419080" y="4687629"/>
            <a:ext cx="7353836" cy="830997"/>
          </a:xfrm>
          <a:prstGeom prst="rect">
            <a:avLst/>
          </a:prstGeom>
          <a:noFill/>
        </p:spPr>
        <p:txBody>
          <a:bodyPr wrap="square" rtlCol="0">
            <a:spAutoFit/>
          </a:bodyPr>
          <a:lstStyle/>
          <a:p>
            <a:pPr algn="ctr"/>
            <a:r>
              <a:rPr lang="en-US" sz="2400" smtClean="0"/>
              <a:t>KHOA SỨC KHỎE MÔI TRƯỜNG – Y TẾ TRƯỜNG HỌC</a:t>
            </a:r>
          </a:p>
          <a:p>
            <a:pPr algn="ctr"/>
            <a:r>
              <a:rPr lang="en-US" sz="2400" smtClean="0"/>
              <a:t>HÀ NỘI, NĂM 2022</a:t>
            </a:r>
            <a:endParaRPr lang="en-US" sz="2400"/>
          </a:p>
        </p:txBody>
      </p:sp>
    </p:spTree>
    <p:extLst>
      <p:ext uri="{BB962C8B-B14F-4D97-AF65-F5344CB8AC3E}">
        <p14:creationId xmlns:p14="http://schemas.microsoft.com/office/powerpoint/2010/main" val="29365669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508000" y="0"/>
            <a:ext cx="11176000" cy="762000"/>
          </a:xfrm>
        </p:spPr>
        <p:txBody>
          <a:bodyPr/>
          <a:lstStyle/>
          <a:p>
            <a:pPr eaLnBrk="1" hangingPunct="1"/>
            <a:r>
              <a:rPr lang="en-US" altLang="en-US" sz="3200" b="1" dirty="0" smtClean="0">
                <a:latin typeface="Times New Roman" panose="02020603050405020304" pitchFamily="18" charset="0"/>
                <a:cs typeface="Times New Roman" panose="02020603050405020304" pitchFamily="18" charset="0"/>
              </a:rPr>
              <a:t>BIỂU HIỆN CỦA NGƯỜI NGHI SXHD</a:t>
            </a:r>
          </a:p>
        </p:txBody>
      </p:sp>
      <p:sp>
        <p:nvSpPr>
          <p:cNvPr id="39939" name="Rectangle 3"/>
          <p:cNvSpPr>
            <a:spLocks noGrp="1" noChangeArrowheads="1"/>
          </p:cNvSpPr>
          <p:nvPr>
            <p:ph type="body" idx="4294967295"/>
          </p:nvPr>
        </p:nvSpPr>
        <p:spPr>
          <a:xfrm>
            <a:off x="304800" y="914400"/>
            <a:ext cx="11379200" cy="2438400"/>
          </a:xfrm>
        </p:spPr>
        <p:txBody>
          <a:bodyPr>
            <a:normAutofit/>
          </a:bodyPr>
          <a:lstStyle/>
          <a:p>
            <a:pPr algn="just">
              <a:spcBef>
                <a:spcPts val="300"/>
              </a:spcBef>
              <a:buFont typeface="Wingdings" pitchFamily="2" charset="2"/>
              <a:buChar char="Ø"/>
            </a:pPr>
            <a:r>
              <a:rPr lang="vi-VN" sz="3200" b="1" dirty="0" smtClean="0">
                <a:solidFill>
                  <a:srgbClr val="FF0000"/>
                </a:solidFill>
                <a:latin typeface="Times New Roman" panose="02020603050405020304" pitchFamily="18" charset="0"/>
                <a:cs typeface="Times New Roman" panose="02020603050405020304" pitchFamily="18" charset="0"/>
              </a:rPr>
              <a:t>Sốt cao, đột ngột liên tục ≥</a:t>
            </a:r>
            <a:r>
              <a:rPr lang="en-US" sz="3200" b="1" dirty="0" smtClean="0">
                <a:solidFill>
                  <a:srgbClr val="FF0000"/>
                </a:solidFill>
                <a:latin typeface="Times New Roman" panose="02020603050405020304" pitchFamily="18" charset="0"/>
                <a:cs typeface="Times New Roman" panose="02020603050405020304" pitchFamily="18" charset="0"/>
              </a:rPr>
              <a:t> 2</a:t>
            </a:r>
            <a:r>
              <a:rPr lang="vi-VN" sz="3200" b="1" dirty="0" smtClean="0">
                <a:solidFill>
                  <a:srgbClr val="FF0000"/>
                </a:solidFill>
                <a:latin typeface="Times New Roman" panose="02020603050405020304" pitchFamily="18" charset="0"/>
                <a:cs typeface="Times New Roman" panose="02020603050405020304" pitchFamily="18" charset="0"/>
              </a:rPr>
              <a:t> ngày</a:t>
            </a:r>
            <a:r>
              <a:rPr lang="en-US" sz="3200" b="1" dirty="0" smtClean="0">
                <a:solidFill>
                  <a:srgbClr val="FF0000"/>
                </a:solidFill>
                <a:latin typeface="Times New Roman" panose="02020603050405020304" pitchFamily="18" charset="0"/>
                <a:cs typeface="Times New Roman" panose="02020603050405020304" pitchFamily="18" charset="0"/>
              </a:rPr>
              <a:t> </a:t>
            </a:r>
          </a:p>
          <a:p>
            <a:pPr algn="just">
              <a:spcBef>
                <a:spcPts val="300"/>
              </a:spcBef>
              <a:buFont typeface="Wingdings" pitchFamily="2" charset="2"/>
              <a:buChar char="Ø"/>
            </a:pPr>
            <a:r>
              <a:rPr lang="vi-VN" sz="3200" dirty="0" smtClean="0">
                <a:latin typeface="Times New Roman" panose="02020603050405020304" pitchFamily="18" charset="0"/>
                <a:cs typeface="Times New Roman" panose="02020603050405020304" pitchFamily="18" charset="0"/>
              </a:rPr>
              <a:t>Đau đầu dữ dội (thường ở vùng trán)</a:t>
            </a:r>
          </a:p>
          <a:p>
            <a:pPr algn="just">
              <a:spcBef>
                <a:spcPts val="300"/>
              </a:spcBef>
              <a:buFont typeface="Wingdings" pitchFamily="2" charset="2"/>
              <a:buChar char="Ø"/>
            </a:pPr>
            <a:r>
              <a:rPr lang="vi-VN" sz="3200" dirty="0" smtClean="0">
                <a:latin typeface="Times New Roman" panose="02020603050405020304" pitchFamily="18" charset="0"/>
                <a:cs typeface="Times New Roman" panose="02020603050405020304" pitchFamily="18" charset="0"/>
              </a:rPr>
              <a:t>Đau hốc mắt</a:t>
            </a:r>
            <a:r>
              <a:rPr lang="en-US" sz="3200" dirty="0" smtClean="0">
                <a:latin typeface="Times New Roman" panose="02020603050405020304" pitchFamily="18" charset="0"/>
                <a:cs typeface="Times New Roman" panose="02020603050405020304" pitchFamily="18" charset="0"/>
              </a:rPr>
              <a:t>, đ</a:t>
            </a:r>
            <a:r>
              <a:rPr lang="vi-VN" sz="3200" dirty="0" smtClean="0">
                <a:latin typeface="Times New Roman" panose="02020603050405020304" pitchFamily="18" charset="0"/>
                <a:cs typeface="Times New Roman" panose="02020603050405020304" pitchFamily="18" charset="0"/>
              </a:rPr>
              <a:t>au người</a:t>
            </a:r>
            <a:r>
              <a:rPr lang="en-US" sz="3200" dirty="0" smtClean="0">
                <a:latin typeface="Times New Roman" panose="02020603050405020304" pitchFamily="18" charset="0"/>
                <a:cs typeface="Times New Roman" panose="02020603050405020304" pitchFamily="18" charset="0"/>
              </a:rPr>
              <a:t>,</a:t>
            </a:r>
            <a:r>
              <a:rPr lang="vi-VN" sz="3200" dirty="0" smtClean="0">
                <a:latin typeface="Times New Roman" panose="02020603050405020304" pitchFamily="18" charset="0"/>
                <a:cs typeface="Times New Roman" panose="02020603050405020304" pitchFamily="18" charset="0"/>
              </a:rPr>
              <a:t> các khớp</a:t>
            </a:r>
          </a:p>
          <a:p>
            <a:pPr algn="just">
              <a:spcBef>
                <a:spcPts val="300"/>
              </a:spcBef>
              <a:buFont typeface="Wingdings" pitchFamily="2" charset="2"/>
              <a:buChar char="Ø"/>
            </a:pPr>
            <a:r>
              <a:rPr lang="en-US" sz="3200" dirty="0" err="1" smtClean="0">
                <a:latin typeface="Times New Roman" panose="02020603050405020304" pitchFamily="18" charset="0"/>
                <a:cs typeface="Times New Roman" panose="02020603050405020304" pitchFamily="18" charset="0"/>
              </a:rPr>
              <a:t>Buồn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nôn</a:t>
            </a:r>
            <a:endParaRPr lang="en-US" sz="3200" dirty="0" smtClean="0">
              <a:latin typeface="Times New Roman" panose="02020603050405020304" pitchFamily="18" charset="0"/>
              <a:cs typeface="Times New Roman" panose="02020603050405020304" pitchFamily="18" charset="0"/>
            </a:endParaRPr>
          </a:p>
          <a:p>
            <a:pPr algn="just">
              <a:spcBef>
                <a:spcPts val="300"/>
              </a:spcBef>
              <a:buFont typeface="Wingdings" pitchFamily="2" charset="2"/>
              <a:buChar char="Ø"/>
            </a:pPr>
            <a:r>
              <a:rPr lang="vi-VN" sz="3200" dirty="0" smtClean="0">
                <a:latin typeface="Times New Roman" panose="02020603050405020304" pitchFamily="18" charset="0"/>
                <a:cs typeface="Times New Roman" panose="02020603050405020304" pitchFamily="18" charset="0"/>
              </a:rPr>
              <a:t>Phát ban</a:t>
            </a:r>
          </a:p>
        </p:txBody>
      </p:sp>
      <p:pic>
        <p:nvPicPr>
          <p:cNvPr id="39940" name="Picture 6" descr="C:\Users\kim duyen\Desktop\images.jpg"/>
          <p:cNvPicPr>
            <a:picLocks noChangeAspect="1" noChangeArrowheads="1"/>
          </p:cNvPicPr>
          <p:nvPr/>
        </p:nvPicPr>
        <p:blipFill>
          <a:blip r:embed="rId3"/>
          <a:srcRect/>
          <a:stretch>
            <a:fillRect/>
          </a:stretch>
        </p:blipFill>
        <p:spPr bwMode="auto">
          <a:xfrm>
            <a:off x="0" y="3429000"/>
            <a:ext cx="6604000" cy="3200400"/>
          </a:xfrm>
          <a:prstGeom prst="rect">
            <a:avLst/>
          </a:prstGeom>
          <a:noFill/>
          <a:ln w="9525">
            <a:noFill/>
            <a:miter lim="800000"/>
            <a:headEnd/>
            <a:tailEnd/>
          </a:ln>
        </p:spPr>
      </p:pic>
      <p:pic>
        <p:nvPicPr>
          <p:cNvPr id="39941" name="Picture 7" descr="C:\Users\kim duyen\Desktop\105516_sot-xuat-huyet.jpg"/>
          <p:cNvPicPr>
            <a:picLocks noChangeAspect="1" noChangeArrowheads="1"/>
          </p:cNvPicPr>
          <p:nvPr/>
        </p:nvPicPr>
        <p:blipFill>
          <a:blip r:embed="rId4"/>
          <a:srcRect/>
          <a:stretch>
            <a:fillRect/>
          </a:stretch>
        </p:blipFill>
        <p:spPr bwMode="auto">
          <a:xfrm>
            <a:off x="6738326" y="2762250"/>
            <a:ext cx="5453673" cy="3867150"/>
          </a:xfrm>
          <a:prstGeom prst="rect">
            <a:avLst/>
          </a:prstGeom>
          <a:noFill/>
          <a:ln w="9525">
            <a:noFill/>
            <a:miter lim="800000"/>
            <a:headEnd/>
            <a:tailEnd/>
          </a:ln>
        </p:spPr>
      </p:pic>
    </p:spTree>
    <p:extLst>
      <p:ext uri="{BB962C8B-B14F-4D97-AF65-F5344CB8AC3E}">
        <p14:creationId xmlns:p14="http://schemas.microsoft.com/office/powerpoint/2010/main" val="30133443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txBox="1">
            <a:spLocks noChangeArrowheads="1"/>
          </p:cNvSpPr>
          <p:nvPr/>
        </p:nvSpPr>
        <p:spPr bwMode="auto">
          <a:xfrm>
            <a:off x="212725" y="304800"/>
            <a:ext cx="11563350" cy="1162050"/>
          </a:xfrm>
          <a:prstGeom prst="rect">
            <a:avLst/>
          </a:prstGeom>
          <a:noFill/>
          <a:ln w="9525">
            <a:noFill/>
            <a:miter lim="800000"/>
            <a:headEnd/>
            <a:tailEnd/>
          </a:ln>
        </p:spPr>
        <p:txBody>
          <a:bodyPr/>
          <a:lstStyle/>
          <a:p>
            <a:pPr marL="342900" indent="-342900" algn="just">
              <a:spcBef>
                <a:spcPct val="20000"/>
              </a:spcBef>
              <a:buFontTx/>
              <a:buChar char="•"/>
            </a:pPr>
            <a:r>
              <a:rPr lang="vi-VN" sz="3200" b="1">
                <a:solidFill>
                  <a:srgbClr val="FF0000"/>
                </a:solidFill>
                <a:latin typeface="Times New Roman" panose="02020603050405020304" pitchFamily="18" charset="0"/>
                <a:cs typeface="Times New Roman" panose="02020603050405020304" pitchFamily="18" charset="0"/>
              </a:rPr>
              <a:t>Xuất huyết:</a:t>
            </a:r>
            <a:r>
              <a:rPr lang="vi-VN" sz="3200">
                <a:latin typeface="Times New Roman" panose="02020603050405020304" pitchFamily="18" charset="0"/>
                <a:cs typeface="Times New Roman" panose="02020603050405020304" pitchFamily="18" charset="0"/>
              </a:rPr>
              <a:t> Chấm, mảng xuất huyết; Chảy máu lợi, chảy máu cam, nôn ra máu, ỉa phân đen, kinh nguyệt sớm hoặc nhiều.</a:t>
            </a:r>
          </a:p>
        </p:txBody>
      </p:sp>
      <p:pic>
        <p:nvPicPr>
          <p:cNvPr id="40963" name="Picture 6" descr="C:\Users\kim duyen\Desktop\chay_mai_niem_mac_.jpg"/>
          <p:cNvPicPr>
            <a:picLocks noChangeAspect="1" noChangeArrowheads="1"/>
          </p:cNvPicPr>
          <p:nvPr/>
        </p:nvPicPr>
        <p:blipFill>
          <a:blip r:embed="rId3"/>
          <a:srcRect/>
          <a:stretch>
            <a:fillRect/>
          </a:stretch>
        </p:blipFill>
        <p:spPr bwMode="auto">
          <a:xfrm>
            <a:off x="0" y="2133600"/>
            <a:ext cx="5994400" cy="4724400"/>
          </a:xfrm>
          <a:prstGeom prst="rect">
            <a:avLst/>
          </a:prstGeom>
          <a:noFill/>
          <a:ln w="9525">
            <a:noFill/>
            <a:miter lim="800000"/>
            <a:headEnd/>
            <a:tailEnd/>
          </a:ln>
        </p:spPr>
      </p:pic>
      <p:pic>
        <p:nvPicPr>
          <p:cNvPr id="40964" name="Picture 7" descr="C:\Users\kim duyen\Desktop\dau_hieu_sot_xuat_huyet.jpg"/>
          <p:cNvPicPr>
            <a:picLocks noChangeAspect="1" noChangeArrowheads="1"/>
          </p:cNvPicPr>
          <p:nvPr/>
        </p:nvPicPr>
        <p:blipFill>
          <a:blip r:embed="rId4"/>
          <a:srcRect/>
          <a:stretch>
            <a:fillRect/>
          </a:stretch>
        </p:blipFill>
        <p:spPr bwMode="auto">
          <a:xfrm>
            <a:off x="5994400" y="2133600"/>
            <a:ext cx="6197600" cy="4724400"/>
          </a:xfrm>
          <a:prstGeom prst="rect">
            <a:avLst/>
          </a:prstGeom>
          <a:noFill/>
          <a:ln w="9525">
            <a:noFill/>
            <a:miter lim="800000"/>
            <a:headEnd/>
            <a:tailEnd/>
          </a:ln>
        </p:spPr>
      </p:pic>
    </p:spTree>
    <p:extLst>
      <p:ext uri="{BB962C8B-B14F-4D97-AF65-F5344CB8AC3E}">
        <p14:creationId xmlns:p14="http://schemas.microsoft.com/office/powerpoint/2010/main" val="21342318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0" y="152400"/>
            <a:ext cx="12192000" cy="990600"/>
          </a:xfrm>
          <a:solidFill>
            <a:srgbClr val="FF0000"/>
          </a:solidFill>
        </p:spPr>
        <p:txBody>
          <a:bodyPr>
            <a:normAutofit/>
          </a:bodyPr>
          <a:lstStyle/>
          <a:p>
            <a:pPr algn="ctr"/>
            <a:r>
              <a:rPr lang="en-US" altLang="en-US" sz="3200" b="1" dirty="0" err="1" smtClean="0">
                <a:solidFill>
                  <a:srgbClr val="FFFF00"/>
                </a:solidFill>
                <a:latin typeface="Times New Roman" panose="02020603050405020304" pitchFamily="18" charset="0"/>
                <a:cs typeface="Times New Roman" panose="02020603050405020304" pitchFamily="18" charset="0"/>
              </a:rPr>
              <a:t>Dấu</a:t>
            </a:r>
            <a:r>
              <a:rPr lang="en-US" altLang="en-US" sz="3200" b="1" dirty="0" smtClean="0">
                <a:solidFill>
                  <a:srgbClr val="FFFF00"/>
                </a:solidFill>
                <a:latin typeface="Times New Roman" panose="02020603050405020304" pitchFamily="18" charset="0"/>
                <a:cs typeface="Times New Roman" panose="02020603050405020304" pitchFamily="18" charset="0"/>
              </a:rPr>
              <a:t> </a:t>
            </a:r>
            <a:r>
              <a:rPr lang="en-US" altLang="en-US" sz="3200" b="1" dirty="0" err="1" smtClean="0">
                <a:solidFill>
                  <a:srgbClr val="FFFF00"/>
                </a:solidFill>
                <a:latin typeface="Times New Roman" panose="02020603050405020304" pitchFamily="18" charset="0"/>
                <a:cs typeface="Times New Roman" panose="02020603050405020304" pitchFamily="18" charset="0"/>
              </a:rPr>
              <a:t>hiệu</a:t>
            </a:r>
            <a:r>
              <a:rPr lang="en-US" altLang="en-US" sz="3200" b="1" dirty="0" smtClean="0">
                <a:solidFill>
                  <a:srgbClr val="FFFF00"/>
                </a:solidFill>
                <a:latin typeface="Times New Roman" panose="02020603050405020304" pitchFamily="18" charset="0"/>
                <a:cs typeface="Times New Roman" panose="02020603050405020304" pitchFamily="18" charset="0"/>
              </a:rPr>
              <a:t> </a:t>
            </a:r>
            <a:r>
              <a:rPr lang="en-US" altLang="en-US" sz="3200" b="1" dirty="0" err="1" smtClean="0">
                <a:solidFill>
                  <a:srgbClr val="FFFF00"/>
                </a:solidFill>
                <a:latin typeface="Times New Roman" panose="02020603050405020304" pitchFamily="18" charset="0"/>
                <a:cs typeface="Times New Roman" panose="02020603050405020304" pitchFamily="18" charset="0"/>
              </a:rPr>
              <a:t>nguy</a:t>
            </a:r>
            <a:r>
              <a:rPr lang="en-US" altLang="en-US" sz="3200" b="1" dirty="0" smtClean="0">
                <a:solidFill>
                  <a:srgbClr val="FFFF00"/>
                </a:solidFill>
                <a:latin typeface="Times New Roman" panose="02020603050405020304" pitchFamily="18" charset="0"/>
                <a:cs typeface="Times New Roman" panose="02020603050405020304" pitchFamily="18" charset="0"/>
              </a:rPr>
              <a:t> </a:t>
            </a:r>
            <a:r>
              <a:rPr lang="en-US" altLang="en-US" sz="3200" b="1" dirty="0" err="1" smtClean="0">
                <a:solidFill>
                  <a:srgbClr val="FFFF00"/>
                </a:solidFill>
                <a:latin typeface="Times New Roman" panose="02020603050405020304" pitchFamily="18" charset="0"/>
                <a:cs typeface="Times New Roman" panose="02020603050405020304" pitchFamily="18" charset="0"/>
              </a:rPr>
              <a:t>hiểm</a:t>
            </a:r>
            <a:r>
              <a:rPr lang="en-US" altLang="en-US" sz="3200" b="1" dirty="0" smtClean="0">
                <a:solidFill>
                  <a:srgbClr val="FFFF00"/>
                </a:solidFill>
                <a:latin typeface="Times New Roman" panose="02020603050405020304" pitchFamily="18" charset="0"/>
                <a:cs typeface="Times New Roman" panose="02020603050405020304" pitchFamily="18" charset="0"/>
              </a:rPr>
              <a:t> </a:t>
            </a:r>
            <a:r>
              <a:rPr lang="en-US" altLang="en-US" sz="3200" b="1" dirty="0" err="1" smtClean="0">
                <a:solidFill>
                  <a:srgbClr val="FFFF00"/>
                </a:solidFill>
                <a:latin typeface="Times New Roman" panose="02020603050405020304" pitchFamily="18" charset="0"/>
                <a:cs typeface="Times New Roman" panose="02020603050405020304" pitchFamily="18" charset="0"/>
              </a:rPr>
              <a:t>cần</a:t>
            </a:r>
            <a:r>
              <a:rPr lang="en-US" altLang="en-US" sz="3200" b="1" dirty="0" smtClean="0">
                <a:solidFill>
                  <a:srgbClr val="FFFF00"/>
                </a:solidFill>
                <a:latin typeface="Times New Roman" panose="02020603050405020304" pitchFamily="18" charset="0"/>
                <a:cs typeface="Times New Roman" panose="02020603050405020304" pitchFamily="18" charset="0"/>
              </a:rPr>
              <a:t> </a:t>
            </a:r>
            <a:r>
              <a:rPr lang="en-US" altLang="en-US" sz="3200" b="1" dirty="0" err="1" smtClean="0">
                <a:solidFill>
                  <a:srgbClr val="FFFF00"/>
                </a:solidFill>
                <a:latin typeface="Times New Roman" panose="02020603050405020304" pitchFamily="18" charset="0"/>
                <a:cs typeface="Times New Roman" panose="02020603050405020304" pitchFamily="18" charset="0"/>
              </a:rPr>
              <a:t>đến</a:t>
            </a:r>
            <a:r>
              <a:rPr lang="en-US" altLang="en-US" sz="3200" b="1" dirty="0" smtClean="0">
                <a:solidFill>
                  <a:srgbClr val="FFFF00"/>
                </a:solidFill>
                <a:latin typeface="Times New Roman" panose="02020603050405020304" pitchFamily="18" charset="0"/>
                <a:cs typeface="Times New Roman" panose="02020603050405020304" pitchFamily="18" charset="0"/>
              </a:rPr>
              <a:t> </a:t>
            </a:r>
            <a:r>
              <a:rPr lang="en-US" altLang="en-US" sz="3200" b="1" dirty="0" err="1" smtClean="0">
                <a:solidFill>
                  <a:srgbClr val="FFFF00"/>
                </a:solidFill>
                <a:latin typeface="Times New Roman" panose="02020603050405020304" pitchFamily="18" charset="0"/>
                <a:cs typeface="Times New Roman" panose="02020603050405020304" pitchFamily="18" charset="0"/>
              </a:rPr>
              <a:t>ngay</a:t>
            </a:r>
            <a:r>
              <a:rPr lang="en-US" altLang="en-US" sz="3200" b="1" dirty="0" smtClean="0">
                <a:solidFill>
                  <a:srgbClr val="FFFF00"/>
                </a:solidFill>
                <a:latin typeface="Times New Roman" panose="02020603050405020304" pitchFamily="18" charset="0"/>
                <a:cs typeface="Times New Roman" panose="02020603050405020304" pitchFamily="18" charset="0"/>
              </a:rPr>
              <a:t> </a:t>
            </a:r>
            <a:r>
              <a:rPr lang="en-US" altLang="en-US" sz="3200" b="1" dirty="0" err="1" smtClean="0">
                <a:solidFill>
                  <a:srgbClr val="FFFF00"/>
                </a:solidFill>
                <a:latin typeface="Times New Roman" panose="02020603050405020304" pitchFamily="18" charset="0"/>
                <a:cs typeface="Times New Roman" panose="02020603050405020304" pitchFamily="18" charset="0"/>
              </a:rPr>
              <a:t>cơ</a:t>
            </a:r>
            <a:r>
              <a:rPr lang="en-US" altLang="en-US" sz="3200" b="1" dirty="0" smtClean="0">
                <a:solidFill>
                  <a:srgbClr val="FFFF00"/>
                </a:solidFill>
                <a:latin typeface="Times New Roman" panose="02020603050405020304" pitchFamily="18" charset="0"/>
                <a:cs typeface="Times New Roman" panose="02020603050405020304" pitchFamily="18" charset="0"/>
              </a:rPr>
              <a:t> </a:t>
            </a:r>
            <a:r>
              <a:rPr lang="en-US" altLang="en-US" sz="3200" b="1" dirty="0" err="1" smtClean="0">
                <a:solidFill>
                  <a:srgbClr val="FFFF00"/>
                </a:solidFill>
                <a:latin typeface="Times New Roman" panose="02020603050405020304" pitchFamily="18" charset="0"/>
                <a:cs typeface="Times New Roman" panose="02020603050405020304" pitchFamily="18" charset="0"/>
              </a:rPr>
              <a:t>sở</a:t>
            </a:r>
            <a:r>
              <a:rPr lang="en-US" altLang="en-US" sz="3200" b="1" dirty="0" smtClean="0">
                <a:solidFill>
                  <a:srgbClr val="FFFF00"/>
                </a:solidFill>
                <a:latin typeface="Times New Roman" panose="02020603050405020304" pitchFamily="18" charset="0"/>
                <a:cs typeface="Times New Roman" panose="02020603050405020304" pitchFamily="18" charset="0"/>
              </a:rPr>
              <a:t> y </a:t>
            </a:r>
            <a:r>
              <a:rPr lang="en-US" altLang="en-US" sz="3200" b="1" dirty="0" err="1" smtClean="0">
                <a:solidFill>
                  <a:srgbClr val="FFFF00"/>
                </a:solidFill>
                <a:latin typeface="Times New Roman" panose="02020603050405020304" pitchFamily="18" charset="0"/>
                <a:cs typeface="Times New Roman" panose="02020603050405020304" pitchFamily="18" charset="0"/>
              </a:rPr>
              <a:t>tế</a:t>
            </a:r>
            <a:endParaRPr lang="en-US" altLang="en-US" sz="3200" b="1" dirty="0" smtClean="0">
              <a:solidFill>
                <a:srgbClr val="FFFF00"/>
              </a:solidFill>
              <a:latin typeface="Times New Roman" panose="02020603050405020304" pitchFamily="18" charset="0"/>
              <a:cs typeface="Times New Roman" panose="02020603050405020304" pitchFamily="18" charset="0"/>
            </a:endParaRPr>
          </a:p>
        </p:txBody>
      </p:sp>
      <p:graphicFrame>
        <p:nvGraphicFramePr>
          <p:cNvPr id="3" name="Diagram 2"/>
          <p:cNvGraphicFramePr/>
          <p:nvPr>
            <p:extLst/>
          </p:nvPr>
        </p:nvGraphicFramePr>
        <p:xfrm>
          <a:off x="508000" y="1143000"/>
          <a:ext cx="11684000" cy="54445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14262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508000" y="304800"/>
            <a:ext cx="10972800" cy="838200"/>
          </a:xfrm>
        </p:spPr>
        <p:txBody>
          <a:bodyPr/>
          <a:lstStyle/>
          <a:p>
            <a:pPr algn="l" eaLnBrk="1" hangingPunct="1">
              <a:lnSpc>
                <a:spcPct val="120000"/>
              </a:lnSpc>
              <a:defRPr/>
            </a:pPr>
            <a:r>
              <a:rPr lang="en-US" altLang="en-US" sz="4000" dirty="0" err="1" smtClean="0">
                <a:latin typeface="+mn-lt"/>
              </a:rPr>
              <a:t>Bệnh</a:t>
            </a:r>
            <a:r>
              <a:rPr lang="en-US" altLang="en-US" sz="4000" dirty="0" smtClean="0">
                <a:latin typeface="+mn-lt"/>
              </a:rPr>
              <a:t> </a:t>
            </a:r>
            <a:r>
              <a:rPr lang="en-US" altLang="en-US" sz="4000" dirty="0" err="1" smtClean="0">
                <a:latin typeface="+mn-lt"/>
              </a:rPr>
              <a:t>có</a:t>
            </a:r>
            <a:r>
              <a:rPr lang="en-US" altLang="en-US" sz="4000" dirty="0" smtClean="0">
                <a:latin typeface="+mn-lt"/>
              </a:rPr>
              <a:t> </a:t>
            </a:r>
            <a:r>
              <a:rPr lang="en-US" altLang="en-US" sz="4000" dirty="0" err="1" smtClean="0">
                <a:latin typeface="+mn-lt"/>
              </a:rPr>
              <a:t>thể</a:t>
            </a:r>
            <a:r>
              <a:rPr lang="en-US" altLang="en-US" sz="4000" dirty="0" smtClean="0">
                <a:latin typeface="+mn-lt"/>
              </a:rPr>
              <a:t> </a:t>
            </a:r>
            <a:r>
              <a:rPr lang="en-US" altLang="en-US" sz="4000" dirty="0" err="1" smtClean="0">
                <a:latin typeface="+mn-lt"/>
              </a:rPr>
              <a:t>tử</a:t>
            </a:r>
            <a:r>
              <a:rPr lang="en-US" altLang="en-US" sz="4000" dirty="0" smtClean="0">
                <a:latin typeface="+mn-lt"/>
              </a:rPr>
              <a:t> </a:t>
            </a:r>
            <a:r>
              <a:rPr lang="en-US" altLang="en-US" sz="4000" dirty="0" err="1" smtClean="0">
                <a:latin typeface="+mn-lt"/>
              </a:rPr>
              <a:t>vong</a:t>
            </a:r>
            <a:r>
              <a:rPr lang="en-US" altLang="en-US" sz="4000" dirty="0" smtClean="0">
                <a:latin typeface="+mn-lt"/>
              </a:rPr>
              <a:t> </a:t>
            </a:r>
            <a:r>
              <a:rPr lang="en-US" altLang="en-US" sz="4000" dirty="0" err="1" smtClean="0">
                <a:latin typeface="+mn-lt"/>
              </a:rPr>
              <a:t>không</a:t>
            </a:r>
            <a:r>
              <a:rPr lang="en-US" altLang="en-US" sz="4000" dirty="0" smtClean="0">
                <a:latin typeface="+mn-lt"/>
              </a:rPr>
              <a:t>?</a:t>
            </a:r>
          </a:p>
        </p:txBody>
      </p:sp>
      <p:sp>
        <p:nvSpPr>
          <p:cNvPr id="23555" name="Rectangle 3"/>
          <p:cNvSpPr>
            <a:spLocks noGrp="1" noChangeArrowheads="1"/>
          </p:cNvSpPr>
          <p:nvPr>
            <p:ph type="body" idx="4294967295"/>
          </p:nvPr>
        </p:nvSpPr>
        <p:spPr>
          <a:xfrm>
            <a:off x="711200" y="4648200"/>
            <a:ext cx="10972800" cy="1143000"/>
          </a:xfrm>
        </p:spPr>
        <p:txBody>
          <a:bodyPr>
            <a:normAutofit fontScale="85000" lnSpcReduction="20000"/>
          </a:bodyPr>
          <a:lstStyle/>
          <a:p>
            <a:pPr algn="ctr" eaLnBrk="1" hangingPunct="1">
              <a:lnSpc>
                <a:spcPct val="120000"/>
              </a:lnSpc>
              <a:buFontTx/>
              <a:buNone/>
            </a:pPr>
            <a:r>
              <a:rPr lang="en-US" altLang="en-US" sz="3600" dirty="0" smtClean="0">
                <a:latin typeface="Times New Roman" pitchFamily="18" charset="0"/>
              </a:rPr>
              <a:t>	</a:t>
            </a:r>
            <a:r>
              <a:rPr lang="en-US" altLang="en-US" sz="4000" dirty="0" err="1" smtClean="0">
                <a:solidFill>
                  <a:srgbClr val="FF0000"/>
                </a:solidFill>
              </a:rPr>
              <a:t>Bệnh</a:t>
            </a:r>
            <a:r>
              <a:rPr lang="en-US" altLang="en-US" sz="4000" dirty="0" smtClean="0">
                <a:solidFill>
                  <a:srgbClr val="FF0000"/>
                </a:solidFill>
              </a:rPr>
              <a:t> </a:t>
            </a:r>
            <a:r>
              <a:rPr lang="en-US" altLang="en-US" sz="4000" dirty="0" err="1" smtClean="0">
                <a:solidFill>
                  <a:srgbClr val="FF0000"/>
                </a:solidFill>
              </a:rPr>
              <a:t>chưa</a:t>
            </a:r>
            <a:r>
              <a:rPr lang="en-US" altLang="en-US" sz="4000" dirty="0" smtClean="0">
                <a:solidFill>
                  <a:srgbClr val="FF0000"/>
                </a:solidFill>
              </a:rPr>
              <a:t> </a:t>
            </a:r>
            <a:r>
              <a:rPr lang="en-US" altLang="en-US" sz="4000" dirty="0" err="1" smtClean="0">
                <a:solidFill>
                  <a:srgbClr val="FF0000"/>
                </a:solidFill>
              </a:rPr>
              <a:t>có</a:t>
            </a:r>
            <a:r>
              <a:rPr lang="en-US" altLang="en-US" sz="4000" dirty="0" smtClean="0">
                <a:solidFill>
                  <a:srgbClr val="FF0000"/>
                </a:solidFill>
              </a:rPr>
              <a:t> </a:t>
            </a:r>
            <a:r>
              <a:rPr lang="en-US" altLang="en-US" sz="4000" dirty="0" err="1" smtClean="0">
                <a:solidFill>
                  <a:srgbClr val="FF0000"/>
                </a:solidFill>
              </a:rPr>
              <a:t>vắc</a:t>
            </a:r>
            <a:r>
              <a:rPr lang="en-US" altLang="en-US" sz="4000" dirty="0" smtClean="0">
                <a:solidFill>
                  <a:srgbClr val="FF0000"/>
                </a:solidFill>
              </a:rPr>
              <a:t> </a:t>
            </a:r>
            <a:r>
              <a:rPr lang="en-US" altLang="en-US" sz="4000" dirty="0" err="1" smtClean="0">
                <a:solidFill>
                  <a:srgbClr val="FF0000"/>
                </a:solidFill>
              </a:rPr>
              <a:t>xin</a:t>
            </a:r>
            <a:r>
              <a:rPr lang="en-US" altLang="en-US" sz="4000" dirty="0" smtClean="0">
                <a:solidFill>
                  <a:srgbClr val="FF0000"/>
                </a:solidFill>
              </a:rPr>
              <a:t> </a:t>
            </a:r>
            <a:r>
              <a:rPr lang="en-US" altLang="en-US" sz="4000" dirty="0" err="1" smtClean="0">
                <a:solidFill>
                  <a:srgbClr val="FF0000"/>
                </a:solidFill>
              </a:rPr>
              <a:t>phòng</a:t>
            </a:r>
            <a:r>
              <a:rPr lang="en-US" altLang="en-US" sz="4000" dirty="0" smtClean="0">
                <a:solidFill>
                  <a:srgbClr val="FF0000"/>
                </a:solidFill>
              </a:rPr>
              <a:t> </a:t>
            </a:r>
            <a:r>
              <a:rPr lang="en-US" altLang="en-US" sz="4000" dirty="0" err="1" smtClean="0">
                <a:solidFill>
                  <a:srgbClr val="FF0000"/>
                </a:solidFill>
              </a:rPr>
              <a:t>bệnh</a:t>
            </a:r>
            <a:r>
              <a:rPr lang="en-US" altLang="en-US" sz="4000" dirty="0" smtClean="0"/>
              <a:t/>
            </a:r>
            <a:br>
              <a:rPr lang="en-US" altLang="en-US" sz="4000" dirty="0" smtClean="0"/>
            </a:br>
            <a:endParaRPr lang="en-US" altLang="en-US" sz="4000" dirty="0" smtClean="0"/>
          </a:p>
        </p:txBody>
      </p:sp>
      <p:sp>
        <p:nvSpPr>
          <p:cNvPr id="4" name="Rectangle 2"/>
          <p:cNvSpPr txBox="1">
            <a:spLocks noChangeArrowheads="1"/>
          </p:cNvSpPr>
          <p:nvPr/>
        </p:nvSpPr>
        <p:spPr bwMode="auto">
          <a:xfrm>
            <a:off x="609600" y="1295400"/>
            <a:ext cx="11176000" cy="1295400"/>
          </a:xfrm>
          <a:prstGeom prst="rect">
            <a:avLst/>
          </a:prstGeom>
          <a:noFill/>
          <a:ln w="9525">
            <a:noFill/>
            <a:miter lim="800000"/>
            <a:headEnd/>
            <a:tailEnd/>
          </a:ln>
        </p:spPr>
        <p:txBody>
          <a:bodyPr anchor="ctr"/>
          <a:lstStyle/>
          <a:p>
            <a:pPr eaLnBrk="1" hangingPunct="1">
              <a:lnSpc>
                <a:spcPct val="120000"/>
              </a:lnSpc>
              <a:defRPr/>
            </a:pPr>
            <a:r>
              <a:rPr lang="en-US" altLang="en-US" sz="4000" b="1" i="1" dirty="0" err="1">
                <a:solidFill>
                  <a:srgbClr val="0000FF"/>
                </a:solidFill>
                <a:latin typeface="Times New Roman" pitchFamily="18" charset="0"/>
                <a:cs typeface="Times New Roman" pitchFamily="18" charset="0"/>
              </a:rPr>
              <a:t>Có</a:t>
            </a:r>
            <a:r>
              <a:rPr lang="en-US" altLang="en-US" sz="4000" b="1" i="1" dirty="0">
                <a:solidFill>
                  <a:srgbClr val="0000FF"/>
                </a:solidFill>
                <a:latin typeface="Times New Roman" pitchFamily="18" charset="0"/>
                <a:cs typeface="Times New Roman" pitchFamily="18" charset="0"/>
              </a:rPr>
              <a:t> - </a:t>
            </a:r>
            <a:r>
              <a:rPr lang="en-US" altLang="en-US" sz="4000" b="1" i="1" dirty="0" err="1">
                <a:solidFill>
                  <a:srgbClr val="0000FF"/>
                </a:solidFill>
                <a:latin typeface="Times New Roman" pitchFamily="18" charset="0"/>
                <a:cs typeface="Times New Roman" pitchFamily="18" charset="0"/>
              </a:rPr>
              <a:t>Nếu</a:t>
            </a:r>
            <a:r>
              <a:rPr lang="en-US" altLang="en-US" sz="4000" b="1" i="1" dirty="0">
                <a:solidFill>
                  <a:srgbClr val="0000FF"/>
                </a:solidFill>
                <a:latin typeface="Times New Roman" pitchFamily="18" charset="0"/>
                <a:cs typeface="Times New Roman" pitchFamily="18" charset="0"/>
              </a:rPr>
              <a:t> </a:t>
            </a:r>
            <a:r>
              <a:rPr lang="en-US" altLang="en-US" sz="4000" b="1" i="1" dirty="0" err="1">
                <a:solidFill>
                  <a:srgbClr val="0000FF"/>
                </a:solidFill>
                <a:latin typeface="Times New Roman" pitchFamily="18" charset="0"/>
                <a:cs typeface="Times New Roman" pitchFamily="18" charset="0"/>
              </a:rPr>
              <a:t>không</a:t>
            </a:r>
            <a:r>
              <a:rPr lang="en-US" altLang="en-US" sz="4000" b="1" i="1" dirty="0">
                <a:solidFill>
                  <a:srgbClr val="0000FF"/>
                </a:solidFill>
                <a:latin typeface="Times New Roman" pitchFamily="18" charset="0"/>
                <a:cs typeface="Times New Roman" pitchFamily="18" charset="0"/>
              </a:rPr>
              <a:t> </a:t>
            </a:r>
            <a:r>
              <a:rPr lang="en-US" altLang="en-US" sz="4000" b="1" i="1" dirty="0" err="1">
                <a:solidFill>
                  <a:srgbClr val="0000FF"/>
                </a:solidFill>
                <a:latin typeface="Times New Roman" pitchFamily="18" charset="0"/>
                <a:cs typeface="Times New Roman" pitchFamily="18" charset="0"/>
              </a:rPr>
              <a:t>được</a:t>
            </a:r>
            <a:r>
              <a:rPr lang="en-US" altLang="en-US" sz="4000" b="1" i="1" dirty="0">
                <a:solidFill>
                  <a:srgbClr val="0000FF"/>
                </a:solidFill>
                <a:latin typeface="Times New Roman" pitchFamily="18" charset="0"/>
                <a:cs typeface="Times New Roman" pitchFamily="18" charset="0"/>
              </a:rPr>
              <a:t> </a:t>
            </a:r>
            <a:r>
              <a:rPr lang="en-US" altLang="en-US" sz="4000" b="1" i="1" dirty="0" err="1">
                <a:solidFill>
                  <a:srgbClr val="0000FF"/>
                </a:solidFill>
                <a:latin typeface="Times New Roman" pitchFamily="18" charset="0"/>
                <a:cs typeface="Times New Roman" pitchFamily="18" charset="0"/>
              </a:rPr>
              <a:t>chẩn</a:t>
            </a:r>
            <a:r>
              <a:rPr lang="en-US" altLang="en-US" sz="4000" b="1" i="1" dirty="0">
                <a:solidFill>
                  <a:srgbClr val="0000FF"/>
                </a:solidFill>
                <a:latin typeface="Times New Roman" pitchFamily="18" charset="0"/>
                <a:cs typeface="Times New Roman" pitchFamily="18" charset="0"/>
              </a:rPr>
              <a:t> </a:t>
            </a:r>
            <a:r>
              <a:rPr lang="en-US" altLang="en-US" sz="4000" b="1" i="1" dirty="0" err="1">
                <a:solidFill>
                  <a:srgbClr val="0000FF"/>
                </a:solidFill>
                <a:latin typeface="Times New Roman" pitchFamily="18" charset="0"/>
                <a:cs typeface="Times New Roman" pitchFamily="18" charset="0"/>
              </a:rPr>
              <a:t>đoán</a:t>
            </a:r>
            <a:r>
              <a:rPr lang="en-US" altLang="en-US" sz="4000" b="1" i="1" dirty="0">
                <a:solidFill>
                  <a:srgbClr val="0000FF"/>
                </a:solidFill>
                <a:latin typeface="Times New Roman" pitchFamily="18" charset="0"/>
                <a:cs typeface="Times New Roman" pitchFamily="18" charset="0"/>
              </a:rPr>
              <a:t> </a:t>
            </a:r>
            <a:r>
              <a:rPr lang="en-US" altLang="en-US" sz="4000" b="1" i="1" dirty="0" err="1" smtClean="0">
                <a:solidFill>
                  <a:srgbClr val="0000FF"/>
                </a:solidFill>
                <a:latin typeface="Times New Roman" pitchFamily="18" charset="0"/>
                <a:cs typeface="Times New Roman" pitchFamily="18" charset="0"/>
              </a:rPr>
              <a:t>và</a:t>
            </a:r>
            <a:r>
              <a:rPr lang="en-US" altLang="en-US" sz="4000" b="1" i="1" dirty="0" smtClean="0">
                <a:solidFill>
                  <a:srgbClr val="0000FF"/>
                </a:solidFill>
                <a:latin typeface="Times New Roman" pitchFamily="18" charset="0"/>
                <a:cs typeface="Times New Roman" pitchFamily="18" charset="0"/>
              </a:rPr>
              <a:t> </a:t>
            </a:r>
            <a:r>
              <a:rPr lang="en-US" altLang="en-US" sz="4000" b="1" i="1" dirty="0" err="1">
                <a:solidFill>
                  <a:srgbClr val="0000FF"/>
                </a:solidFill>
                <a:latin typeface="Times New Roman" pitchFamily="18" charset="0"/>
                <a:cs typeface="Times New Roman" pitchFamily="18" charset="0"/>
              </a:rPr>
              <a:t>điều</a:t>
            </a:r>
            <a:r>
              <a:rPr lang="en-US" altLang="en-US" sz="4000" b="1" i="1" dirty="0">
                <a:solidFill>
                  <a:srgbClr val="0000FF"/>
                </a:solidFill>
                <a:latin typeface="Times New Roman" pitchFamily="18" charset="0"/>
                <a:cs typeface="Times New Roman" pitchFamily="18" charset="0"/>
              </a:rPr>
              <a:t> </a:t>
            </a:r>
            <a:r>
              <a:rPr lang="en-US" altLang="en-US" sz="4000" b="1" i="1" dirty="0" err="1">
                <a:solidFill>
                  <a:srgbClr val="0000FF"/>
                </a:solidFill>
                <a:latin typeface="Times New Roman" pitchFamily="18" charset="0"/>
                <a:cs typeface="Times New Roman" pitchFamily="18" charset="0"/>
              </a:rPr>
              <a:t>trị</a:t>
            </a:r>
            <a:r>
              <a:rPr lang="en-US" altLang="en-US" sz="4000" b="1" i="1" dirty="0">
                <a:solidFill>
                  <a:srgbClr val="0000FF"/>
                </a:solidFill>
                <a:latin typeface="Times New Roman" pitchFamily="18" charset="0"/>
                <a:cs typeface="Times New Roman" pitchFamily="18" charset="0"/>
              </a:rPr>
              <a:t> </a:t>
            </a:r>
            <a:r>
              <a:rPr lang="en-US" altLang="en-US" sz="4000" b="1" i="1" dirty="0" err="1">
                <a:solidFill>
                  <a:srgbClr val="0000FF"/>
                </a:solidFill>
                <a:latin typeface="Times New Roman" pitchFamily="18" charset="0"/>
                <a:cs typeface="Times New Roman" pitchFamily="18" charset="0"/>
              </a:rPr>
              <a:t>kịp</a:t>
            </a:r>
            <a:r>
              <a:rPr lang="en-US" altLang="en-US" sz="4000" b="1" i="1" dirty="0">
                <a:solidFill>
                  <a:srgbClr val="0000FF"/>
                </a:solidFill>
                <a:latin typeface="Times New Roman" pitchFamily="18" charset="0"/>
                <a:cs typeface="Times New Roman" pitchFamily="18" charset="0"/>
              </a:rPr>
              <a:t> </a:t>
            </a:r>
            <a:r>
              <a:rPr lang="en-US" altLang="en-US" sz="4000" b="1" i="1" dirty="0" err="1">
                <a:solidFill>
                  <a:srgbClr val="0000FF"/>
                </a:solidFill>
                <a:latin typeface="Times New Roman" pitchFamily="18" charset="0"/>
                <a:cs typeface="Times New Roman" pitchFamily="18" charset="0"/>
              </a:rPr>
              <a:t>thời</a:t>
            </a:r>
            <a:endParaRPr lang="en-US" altLang="en-US" sz="4000" kern="0" dirty="0">
              <a:solidFill>
                <a:schemeClr val="tx2"/>
              </a:solidFill>
              <a:latin typeface="Times New Roman" pitchFamily="18" charset="0"/>
              <a:ea typeface="+mj-ea"/>
              <a:cs typeface="Times New Roman" pitchFamily="18" charset="0"/>
            </a:endParaRPr>
          </a:p>
        </p:txBody>
      </p:sp>
      <p:sp>
        <p:nvSpPr>
          <p:cNvPr id="5" name="Rectangle 2"/>
          <p:cNvSpPr txBox="1">
            <a:spLocks noChangeArrowheads="1"/>
          </p:cNvSpPr>
          <p:nvPr/>
        </p:nvSpPr>
        <p:spPr bwMode="auto">
          <a:xfrm>
            <a:off x="711200" y="3200400"/>
            <a:ext cx="10972800" cy="1219200"/>
          </a:xfrm>
          <a:prstGeom prst="rect">
            <a:avLst/>
          </a:prstGeom>
          <a:noFill/>
          <a:ln w="9525">
            <a:noFill/>
            <a:miter lim="800000"/>
            <a:headEnd/>
            <a:tailEnd/>
          </a:ln>
        </p:spPr>
        <p:txBody>
          <a:bodyPr anchor="ctr"/>
          <a:lstStyle/>
          <a:p>
            <a:pPr eaLnBrk="1" hangingPunct="1">
              <a:lnSpc>
                <a:spcPct val="120000"/>
              </a:lnSpc>
            </a:pPr>
            <a:r>
              <a:rPr lang="en-US" altLang="en-US" sz="4000"/>
              <a:t>Bệnh SXHD có vắc xin phòng bệnh không?</a:t>
            </a:r>
          </a:p>
        </p:txBody>
      </p:sp>
    </p:spTree>
    <p:extLst>
      <p:ext uri="{BB962C8B-B14F-4D97-AF65-F5344CB8AC3E}">
        <p14:creationId xmlns:p14="http://schemas.microsoft.com/office/powerpoint/2010/main" val="3634500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ppt_x"/>
                                          </p:val>
                                        </p:tav>
                                        <p:tav tm="100000">
                                          <p:val>
                                            <p:strVal val="#ppt_x"/>
                                          </p:val>
                                        </p:tav>
                                      </p:tavLst>
                                    </p:anim>
                                    <p:anim calcmode="lin" valueType="num">
                                      <p:cBhvr additive="base">
                                        <p:cTn id="8"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555">
                                            <p:txEl>
                                              <p:pRg st="0" end="0"/>
                                            </p:txEl>
                                          </p:spTgt>
                                        </p:tgtEl>
                                        <p:attrNameLst>
                                          <p:attrName>style.visibility</p:attrName>
                                        </p:attrNameLst>
                                      </p:cBhvr>
                                      <p:to>
                                        <p:strVal val="visible"/>
                                      </p:to>
                                    </p:set>
                                    <p:anim calcmode="lin" valueType="num">
                                      <p:cBhvr additive="base">
                                        <p:cTn id="25" dur="5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55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23555" grpId="0" build="p"/>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09600" y="609600"/>
            <a:ext cx="11176000" cy="3352800"/>
          </a:xfrm>
          <a:prstGeom prst="rect">
            <a:avLst/>
          </a:prstGeom>
          <a:noFill/>
          <a:ln w="9525">
            <a:noFill/>
            <a:miter lim="800000"/>
            <a:headEnd/>
            <a:tailEnd/>
          </a:ln>
        </p:spPr>
        <p:txBody>
          <a:bodyPr anchor="ctr"/>
          <a:lstStyle/>
          <a:p>
            <a:pPr eaLnBrk="1" hangingPunct="1">
              <a:lnSpc>
                <a:spcPct val="120000"/>
              </a:lnSpc>
              <a:defRPr/>
            </a:pPr>
            <a:r>
              <a:rPr lang="en-US" altLang="en-US" sz="4000" b="1" i="1" kern="0" dirty="0" err="1">
                <a:solidFill>
                  <a:srgbClr val="0000FF"/>
                </a:solidFill>
                <a:latin typeface="Times New Roman" pitchFamily="18" charset="0"/>
                <a:ea typeface="+mj-ea"/>
                <a:cs typeface="Times New Roman" pitchFamily="18" charset="0"/>
              </a:rPr>
              <a:t>Phát</a:t>
            </a:r>
            <a:r>
              <a:rPr lang="en-US" altLang="en-US" sz="4000" b="1" i="1" kern="0" dirty="0">
                <a:solidFill>
                  <a:srgbClr val="0000FF"/>
                </a:solidFill>
                <a:latin typeface="Times New Roman" pitchFamily="18" charset="0"/>
                <a:ea typeface="+mj-ea"/>
                <a:cs typeface="Times New Roman" pitchFamily="18" charset="0"/>
              </a:rPr>
              <a:t> </a:t>
            </a:r>
            <a:r>
              <a:rPr lang="en-US" altLang="en-US" sz="4000" b="1" i="1" kern="0" dirty="0" err="1">
                <a:solidFill>
                  <a:srgbClr val="0000FF"/>
                </a:solidFill>
                <a:latin typeface="Times New Roman" pitchFamily="18" charset="0"/>
                <a:ea typeface="+mj-ea"/>
                <a:cs typeface="Times New Roman" pitchFamily="18" charset="0"/>
              </a:rPr>
              <a:t>hiện</a:t>
            </a:r>
            <a:r>
              <a:rPr lang="en-US" altLang="en-US" sz="4000" b="1" i="1" kern="0" dirty="0">
                <a:solidFill>
                  <a:srgbClr val="0000FF"/>
                </a:solidFill>
                <a:latin typeface="Times New Roman" pitchFamily="18" charset="0"/>
                <a:ea typeface="+mj-ea"/>
                <a:cs typeface="Times New Roman" pitchFamily="18" charset="0"/>
              </a:rPr>
              <a:t> </a:t>
            </a:r>
            <a:r>
              <a:rPr lang="en-US" altLang="en-US" sz="4000" b="1" i="1" kern="0" dirty="0" err="1">
                <a:solidFill>
                  <a:srgbClr val="0000FF"/>
                </a:solidFill>
                <a:latin typeface="Times New Roman" pitchFamily="18" charset="0"/>
                <a:ea typeface="+mj-ea"/>
                <a:cs typeface="Times New Roman" pitchFamily="18" charset="0"/>
              </a:rPr>
              <a:t>sớm</a:t>
            </a:r>
            <a:r>
              <a:rPr lang="en-US" altLang="en-US" sz="4000" b="1" i="1" kern="0" dirty="0">
                <a:solidFill>
                  <a:srgbClr val="0000FF"/>
                </a:solidFill>
                <a:latin typeface="Times New Roman" pitchFamily="18" charset="0"/>
                <a:ea typeface="+mj-ea"/>
                <a:cs typeface="Times New Roman" pitchFamily="18" charset="0"/>
              </a:rPr>
              <a:t> </a:t>
            </a:r>
            <a:r>
              <a:rPr lang="en-US" altLang="en-US" sz="4000" b="1" i="1" kern="0" dirty="0" err="1">
                <a:solidFill>
                  <a:srgbClr val="0000FF"/>
                </a:solidFill>
                <a:latin typeface="Times New Roman" pitchFamily="18" charset="0"/>
                <a:ea typeface="+mj-ea"/>
                <a:cs typeface="Times New Roman" pitchFamily="18" charset="0"/>
              </a:rPr>
              <a:t>người</a:t>
            </a:r>
            <a:endParaRPr lang="en-US" altLang="en-US" sz="4000" b="1" i="1" kern="0" dirty="0">
              <a:solidFill>
                <a:srgbClr val="0000FF"/>
              </a:solidFill>
              <a:latin typeface="Times New Roman" pitchFamily="18" charset="0"/>
              <a:ea typeface="+mj-ea"/>
              <a:cs typeface="Times New Roman" pitchFamily="18" charset="0"/>
            </a:endParaRPr>
          </a:p>
          <a:p>
            <a:pPr eaLnBrk="1" hangingPunct="1">
              <a:lnSpc>
                <a:spcPct val="120000"/>
              </a:lnSpc>
              <a:defRPr/>
            </a:pPr>
            <a:r>
              <a:rPr lang="en-US" altLang="en-US" sz="4000" b="1" i="1" kern="0" dirty="0">
                <a:solidFill>
                  <a:srgbClr val="0000FF"/>
                </a:solidFill>
                <a:latin typeface="Times New Roman" pitchFamily="18" charset="0"/>
                <a:ea typeface="+mj-ea"/>
                <a:cs typeface="Times New Roman" pitchFamily="18" charset="0"/>
              </a:rPr>
              <a:t>                           </a:t>
            </a:r>
            <a:r>
              <a:rPr lang="en-US" altLang="en-US" sz="4000" b="1" i="1" kern="0" dirty="0" err="1">
                <a:solidFill>
                  <a:srgbClr val="0000FF"/>
                </a:solidFill>
                <a:latin typeface="Times New Roman" pitchFamily="18" charset="0"/>
                <a:ea typeface="+mj-ea"/>
                <a:cs typeface="Times New Roman" pitchFamily="18" charset="0"/>
              </a:rPr>
              <a:t>Nghi</a:t>
            </a:r>
            <a:r>
              <a:rPr lang="en-US" altLang="en-US" sz="4000" b="1" i="1" kern="0" dirty="0">
                <a:solidFill>
                  <a:srgbClr val="0000FF"/>
                </a:solidFill>
                <a:latin typeface="Times New Roman" pitchFamily="18" charset="0"/>
                <a:ea typeface="+mj-ea"/>
                <a:cs typeface="Times New Roman" pitchFamily="18" charset="0"/>
              </a:rPr>
              <a:t> </a:t>
            </a:r>
            <a:r>
              <a:rPr lang="en-US" altLang="en-US" sz="4000" b="1" i="1" kern="0" dirty="0" err="1">
                <a:solidFill>
                  <a:srgbClr val="0000FF"/>
                </a:solidFill>
                <a:latin typeface="Times New Roman" pitchFamily="18" charset="0"/>
                <a:ea typeface="+mj-ea"/>
                <a:cs typeface="Times New Roman" pitchFamily="18" charset="0"/>
              </a:rPr>
              <a:t>sốt</a:t>
            </a:r>
            <a:r>
              <a:rPr lang="en-US" altLang="en-US" sz="4000" b="1" i="1" kern="0" dirty="0">
                <a:solidFill>
                  <a:srgbClr val="0000FF"/>
                </a:solidFill>
                <a:latin typeface="Times New Roman" pitchFamily="18" charset="0"/>
                <a:ea typeface="+mj-ea"/>
                <a:cs typeface="Times New Roman" pitchFamily="18" charset="0"/>
              </a:rPr>
              <a:t> </a:t>
            </a:r>
            <a:r>
              <a:rPr lang="en-US" altLang="en-US" sz="4000" b="1" i="1" kern="0" dirty="0" err="1">
                <a:solidFill>
                  <a:srgbClr val="0000FF"/>
                </a:solidFill>
                <a:latin typeface="Times New Roman" pitchFamily="18" charset="0"/>
                <a:ea typeface="+mj-ea"/>
                <a:cs typeface="Times New Roman" pitchFamily="18" charset="0"/>
              </a:rPr>
              <a:t>xuất</a:t>
            </a:r>
            <a:r>
              <a:rPr lang="en-US" altLang="en-US" sz="4000" b="1" i="1" kern="0" dirty="0">
                <a:solidFill>
                  <a:srgbClr val="0000FF"/>
                </a:solidFill>
                <a:latin typeface="Times New Roman" pitchFamily="18" charset="0"/>
                <a:ea typeface="+mj-ea"/>
                <a:cs typeface="Times New Roman" pitchFamily="18" charset="0"/>
              </a:rPr>
              <a:t> </a:t>
            </a:r>
            <a:r>
              <a:rPr lang="en-US" altLang="en-US" sz="4000" b="1" i="1" kern="0" dirty="0" err="1">
                <a:solidFill>
                  <a:srgbClr val="0000FF"/>
                </a:solidFill>
                <a:latin typeface="Times New Roman" pitchFamily="18" charset="0"/>
                <a:ea typeface="+mj-ea"/>
                <a:cs typeface="Times New Roman" pitchFamily="18" charset="0"/>
              </a:rPr>
              <a:t>huyết</a:t>
            </a:r>
            <a:r>
              <a:rPr lang="en-US" altLang="en-US" sz="4000" b="1" i="1" kern="0" dirty="0">
                <a:solidFill>
                  <a:srgbClr val="0000FF"/>
                </a:solidFill>
                <a:latin typeface="Times New Roman" pitchFamily="18" charset="0"/>
                <a:ea typeface="+mj-ea"/>
                <a:cs typeface="Times New Roman" pitchFamily="18" charset="0"/>
              </a:rPr>
              <a:t> </a:t>
            </a:r>
          </a:p>
          <a:p>
            <a:pPr eaLnBrk="1" hangingPunct="1">
              <a:lnSpc>
                <a:spcPct val="120000"/>
              </a:lnSpc>
              <a:defRPr/>
            </a:pPr>
            <a:r>
              <a:rPr lang="en-US" altLang="en-US" sz="4000" b="1" i="1" kern="0" dirty="0">
                <a:solidFill>
                  <a:srgbClr val="0000FF"/>
                </a:solidFill>
                <a:latin typeface="Times New Roman" pitchFamily="18" charset="0"/>
                <a:ea typeface="+mj-ea"/>
                <a:cs typeface="Times New Roman" pitchFamily="18" charset="0"/>
              </a:rPr>
              <a:t>                                       </a:t>
            </a:r>
            <a:r>
              <a:rPr lang="en-US" altLang="en-US" sz="4000" b="1" i="1" kern="0" dirty="0" err="1">
                <a:solidFill>
                  <a:srgbClr val="0000FF"/>
                </a:solidFill>
                <a:latin typeface="Times New Roman" pitchFamily="18" charset="0"/>
                <a:ea typeface="+mj-ea"/>
                <a:cs typeface="Times New Roman" pitchFamily="18" charset="0"/>
              </a:rPr>
              <a:t>Để</a:t>
            </a:r>
            <a:r>
              <a:rPr lang="en-US" altLang="en-US" sz="4000" b="1" i="1" kern="0" dirty="0">
                <a:solidFill>
                  <a:srgbClr val="0000FF"/>
                </a:solidFill>
                <a:latin typeface="Times New Roman" pitchFamily="18" charset="0"/>
                <a:ea typeface="+mj-ea"/>
                <a:cs typeface="Times New Roman" pitchFamily="18" charset="0"/>
              </a:rPr>
              <a:t> </a:t>
            </a:r>
            <a:r>
              <a:rPr lang="en-US" altLang="en-US" sz="4000" b="1" i="1" kern="0" dirty="0" err="1">
                <a:solidFill>
                  <a:srgbClr val="0000FF"/>
                </a:solidFill>
                <a:latin typeface="Times New Roman" pitchFamily="18" charset="0"/>
                <a:ea typeface="+mj-ea"/>
                <a:cs typeface="Times New Roman" pitchFamily="18" charset="0"/>
              </a:rPr>
              <a:t>cách</a:t>
            </a:r>
            <a:r>
              <a:rPr lang="en-US" altLang="en-US" sz="4000" b="1" i="1" kern="0" dirty="0">
                <a:solidFill>
                  <a:srgbClr val="0000FF"/>
                </a:solidFill>
                <a:latin typeface="Times New Roman" pitchFamily="18" charset="0"/>
                <a:ea typeface="+mj-ea"/>
                <a:cs typeface="Times New Roman" pitchFamily="18" charset="0"/>
              </a:rPr>
              <a:t> </a:t>
            </a:r>
            <a:r>
              <a:rPr lang="en-US" altLang="en-US" sz="4000" b="1" i="1" kern="0" dirty="0" err="1">
                <a:solidFill>
                  <a:srgbClr val="0000FF"/>
                </a:solidFill>
                <a:latin typeface="Times New Roman" pitchFamily="18" charset="0"/>
                <a:ea typeface="+mj-ea"/>
                <a:cs typeface="Times New Roman" pitchFamily="18" charset="0"/>
              </a:rPr>
              <a:t>ly</a:t>
            </a:r>
            <a:endParaRPr lang="en-US" altLang="en-US" sz="4000" kern="0" dirty="0">
              <a:solidFill>
                <a:schemeClr val="tx2"/>
              </a:solidFill>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4046772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2"/>
          <p:cNvSpPr txBox="1">
            <a:spLocks noChangeArrowheads="1"/>
          </p:cNvSpPr>
          <p:nvPr/>
        </p:nvSpPr>
        <p:spPr bwMode="auto">
          <a:xfrm>
            <a:off x="203200" y="762000"/>
            <a:ext cx="11988800" cy="4229100"/>
          </a:xfrm>
          <a:prstGeom prst="rect">
            <a:avLst/>
          </a:prstGeom>
          <a:noFill/>
          <a:ln w="9525">
            <a:noFill/>
            <a:miter lim="800000"/>
            <a:headEnd/>
            <a:tailEnd/>
          </a:ln>
          <a:effectLst/>
        </p:spPr>
        <p:txBody>
          <a:bodyPr>
            <a:spAutoFit/>
          </a:bodyPr>
          <a:lstStyle/>
          <a:p>
            <a:pPr>
              <a:spcBef>
                <a:spcPct val="60000"/>
              </a:spcBef>
              <a:tabLst>
                <a:tab pos="457200" algn="l"/>
              </a:tabLst>
              <a:defRPr/>
            </a:pPr>
            <a:r>
              <a:rPr lang="pt-BR" sz="2400" dirty="0">
                <a:effectLst>
                  <a:outerShdw blurRad="38100" dist="38100" dir="2700000" algn="tl">
                    <a:srgbClr val="C0C0C0"/>
                  </a:outerShdw>
                </a:effectLst>
                <a:latin typeface=".VnArial" pitchFamily="34" charset="0"/>
              </a:rPr>
              <a:t>	</a:t>
            </a:r>
            <a:r>
              <a:rPr lang="pt-BR" sz="3200" dirty="0">
                <a:latin typeface="Times New Roman" pitchFamily="18" charset="0"/>
              </a:rPr>
              <a:t>Quá trình dịch: Sự kết hợp 3 yếu tố: nguồn bệnh, đường lây truyền và khối cảm thụ </a:t>
            </a:r>
          </a:p>
          <a:p>
            <a:pPr>
              <a:spcBef>
                <a:spcPct val="60000"/>
              </a:spcBef>
              <a:tabLst>
                <a:tab pos="457200" algn="l"/>
              </a:tabLst>
              <a:defRPr/>
            </a:pPr>
            <a:endParaRPr lang="pt-BR" sz="3200" dirty="0">
              <a:effectLst>
                <a:outerShdw blurRad="38100" dist="38100" dir="2700000" algn="tl">
                  <a:srgbClr val="C0C0C0"/>
                </a:outerShdw>
              </a:effectLst>
              <a:latin typeface="Times New Roman" pitchFamily="18" charset="0"/>
            </a:endParaRPr>
          </a:p>
          <a:p>
            <a:pPr>
              <a:spcBef>
                <a:spcPct val="60000"/>
              </a:spcBef>
              <a:tabLst>
                <a:tab pos="457200" algn="l"/>
              </a:tabLst>
              <a:defRPr/>
            </a:pPr>
            <a:endParaRPr lang="pt-BR" sz="3200" dirty="0">
              <a:effectLst>
                <a:outerShdw blurRad="38100" dist="38100" dir="2700000" algn="tl">
                  <a:srgbClr val="C0C0C0"/>
                </a:outerShdw>
              </a:effectLst>
              <a:latin typeface="Times New Roman" pitchFamily="18" charset="0"/>
            </a:endParaRPr>
          </a:p>
          <a:p>
            <a:pPr>
              <a:spcBef>
                <a:spcPct val="60000"/>
              </a:spcBef>
              <a:tabLst>
                <a:tab pos="457200" algn="l"/>
              </a:tabLst>
              <a:defRPr/>
            </a:pPr>
            <a:endParaRPr lang="pt-BR" sz="3200" dirty="0">
              <a:effectLst>
                <a:outerShdw blurRad="38100" dist="38100" dir="2700000" algn="tl">
                  <a:srgbClr val="C0C0C0"/>
                </a:outerShdw>
              </a:effectLst>
              <a:latin typeface="Times New Roman" pitchFamily="18" charset="0"/>
            </a:endParaRPr>
          </a:p>
          <a:p>
            <a:pPr>
              <a:spcBef>
                <a:spcPct val="60000"/>
              </a:spcBef>
              <a:tabLst>
                <a:tab pos="457200" algn="l"/>
              </a:tabLst>
              <a:defRPr/>
            </a:pPr>
            <a:endParaRPr lang="pt-BR" sz="3200" dirty="0">
              <a:effectLst>
                <a:outerShdw blurRad="38100" dist="38100" dir="2700000" algn="tl">
                  <a:srgbClr val="C0C0C0"/>
                </a:outerShdw>
              </a:effectLst>
              <a:latin typeface="Times New Roman" pitchFamily="18" charset="0"/>
            </a:endParaRPr>
          </a:p>
        </p:txBody>
      </p:sp>
      <p:sp>
        <p:nvSpPr>
          <p:cNvPr id="51203" name="Rectangle 3"/>
          <p:cNvSpPr>
            <a:spLocks noChangeArrowheads="1"/>
          </p:cNvSpPr>
          <p:nvPr/>
        </p:nvSpPr>
        <p:spPr bwMode="auto">
          <a:xfrm>
            <a:off x="0" y="0"/>
            <a:ext cx="12192000" cy="681038"/>
          </a:xfrm>
          <a:prstGeom prst="rect">
            <a:avLst/>
          </a:prstGeom>
          <a:solidFill>
            <a:srgbClr val="FFFF00"/>
          </a:solidFill>
          <a:ln w="9525">
            <a:solidFill>
              <a:srgbClr val="000000"/>
            </a:solidFill>
            <a:miter lim="800000"/>
            <a:headEnd/>
            <a:tailEnd/>
          </a:ln>
        </p:spPr>
        <p:txBody>
          <a:bodyPr tIns="91440" bIns="91440">
            <a:spAutoFit/>
          </a:bodyPr>
          <a:lstStyle/>
          <a:p>
            <a:pPr algn="ctr">
              <a:spcBef>
                <a:spcPct val="60000"/>
              </a:spcBef>
            </a:pPr>
            <a:r>
              <a:rPr lang="pt-BR" sz="3200" b="1" dirty="0" smtClean="0">
                <a:solidFill>
                  <a:srgbClr val="FF0000"/>
                </a:solidFill>
                <a:latin typeface="Times New Roman" pitchFamily="18" charset="0"/>
              </a:rPr>
              <a:t>Quá </a:t>
            </a:r>
            <a:r>
              <a:rPr lang="pt-BR" sz="3200" b="1" dirty="0">
                <a:solidFill>
                  <a:srgbClr val="FF0000"/>
                </a:solidFill>
                <a:latin typeface="Times New Roman" pitchFamily="18" charset="0"/>
              </a:rPr>
              <a:t>trình lây truyền dịch SXH</a:t>
            </a:r>
          </a:p>
        </p:txBody>
      </p:sp>
      <p:sp>
        <p:nvSpPr>
          <p:cNvPr id="131076" name="Rectangle 4"/>
          <p:cNvSpPr>
            <a:spLocks noChangeArrowheads="1"/>
          </p:cNvSpPr>
          <p:nvPr/>
        </p:nvSpPr>
        <p:spPr bwMode="auto">
          <a:xfrm>
            <a:off x="4470400" y="2438400"/>
            <a:ext cx="4470400" cy="533400"/>
          </a:xfrm>
          <a:prstGeom prst="rect">
            <a:avLst/>
          </a:prstGeom>
          <a:solidFill>
            <a:srgbClr val="FFFF00"/>
          </a:solidFill>
          <a:ln w="9525">
            <a:solidFill>
              <a:srgbClr val="000000"/>
            </a:solidFill>
            <a:miter lim="800000"/>
            <a:headEnd/>
            <a:tailEnd/>
          </a:ln>
          <a:effectLst/>
        </p:spPr>
        <p:txBody>
          <a:bodyPr wrap="none" anchor="ctr"/>
          <a:lstStyle/>
          <a:p>
            <a:pPr algn="ctr">
              <a:defRPr/>
            </a:pPr>
            <a:r>
              <a:rPr lang="en-US" sz="2400" b="1">
                <a:solidFill>
                  <a:srgbClr val="FF0000"/>
                </a:solidFill>
                <a:effectLst>
                  <a:outerShdw blurRad="38100" dist="38100" dir="2700000" algn="tl">
                    <a:srgbClr val="000000"/>
                  </a:outerShdw>
                </a:effectLst>
                <a:latin typeface="Times New Roman" pitchFamily="18" charset="0"/>
              </a:rPr>
              <a:t>ĐƯỜNG LÂY TRUYỀN</a:t>
            </a:r>
          </a:p>
        </p:txBody>
      </p:sp>
      <p:sp>
        <p:nvSpPr>
          <p:cNvPr id="131077" name="Oval 5"/>
          <p:cNvSpPr>
            <a:spLocks noChangeArrowheads="1"/>
          </p:cNvSpPr>
          <p:nvPr/>
        </p:nvSpPr>
        <p:spPr bwMode="auto">
          <a:xfrm>
            <a:off x="9144000" y="1752600"/>
            <a:ext cx="3048000" cy="1752600"/>
          </a:xfrm>
          <a:prstGeom prst="ellipse">
            <a:avLst/>
          </a:prstGeom>
          <a:solidFill>
            <a:srgbClr val="EC4ECE"/>
          </a:solidFill>
          <a:ln w="9525">
            <a:solidFill>
              <a:srgbClr val="000000"/>
            </a:solidFill>
            <a:round/>
            <a:headEnd/>
            <a:tailEnd/>
          </a:ln>
          <a:effectLst/>
        </p:spPr>
        <p:txBody>
          <a:bodyPr wrap="none" anchor="ctr"/>
          <a:lstStyle/>
          <a:p>
            <a:pPr algn="ctr">
              <a:defRPr/>
            </a:pPr>
            <a:r>
              <a:rPr lang="en-US" sz="2000" b="1">
                <a:solidFill>
                  <a:srgbClr val="FFFF00"/>
                </a:solidFill>
                <a:latin typeface="Times New Roman" pitchFamily="18" charset="0"/>
              </a:rPr>
              <a:t>KHỐI CẢM THỤ</a:t>
            </a:r>
          </a:p>
        </p:txBody>
      </p:sp>
      <p:sp>
        <p:nvSpPr>
          <p:cNvPr id="131078" name="Oval 6"/>
          <p:cNvSpPr>
            <a:spLocks noChangeArrowheads="1"/>
          </p:cNvSpPr>
          <p:nvPr/>
        </p:nvSpPr>
        <p:spPr bwMode="auto">
          <a:xfrm>
            <a:off x="304800" y="1905000"/>
            <a:ext cx="3251200" cy="1600200"/>
          </a:xfrm>
          <a:prstGeom prst="ellipse">
            <a:avLst/>
          </a:prstGeom>
          <a:solidFill>
            <a:srgbClr val="FF0000"/>
          </a:solidFill>
          <a:ln w="9525">
            <a:solidFill>
              <a:srgbClr val="000000"/>
            </a:solidFill>
            <a:round/>
            <a:headEnd/>
            <a:tailEnd/>
          </a:ln>
          <a:effectLst/>
        </p:spPr>
        <p:txBody>
          <a:bodyPr wrap="none" anchor="ctr"/>
          <a:lstStyle/>
          <a:p>
            <a:pPr algn="ctr">
              <a:defRPr/>
            </a:pPr>
            <a:r>
              <a:rPr lang="en-US" sz="2000" b="1" dirty="0">
                <a:solidFill>
                  <a:srgbClr val="FFFF00"/>
                </a:solidFill>
                <a:effectLst>
                  <a:outerShdw blurRad="38100" dist="38100" dir="2700000" algn="tl">
                    <a:srgbClr val="000000"/>
                  </a:outerShdw>
                </a:effectLst>
                <a:latin typeface="Times New Roman" pitchFamily="18" charset="0"/>
              </a:rPr>
              <a:t>NGUỒN BỆNH</a:t>
            </a:r>
          </a:p>
        </p:txBody>
      </p:sp>
      <p:sp>
        <p:nvSpPr>
          <p:cNvPr id="51207" name="Rectangle 7"/>
          <p:cNvSpPr>
            <a:spLocks noChangeArrowheads="1"/>
          </p:cNvSpPr>
          <p:nvPr/>
        </p:nvSpPr>
        <p:spPr bwMode="auto">
          <a:xfrm>
            <a:off x="0" y="4038600"/>
            <a:ext cx="4165600" cy="990600"/>
          </a:xfrm>
          <a:prstGeom prst="rect">
            <a:avLst/>
          </a:prstGeom>
          <a:solidFill>
            <a:schemeClr val="accent1"/>
          </a:solidFill>
          <a:ln w="9525">
            <a:solidFill>
              <a:schemeClr val="tx1"/>
            </a:solidFill>
            <a:miter lim="800000"/>
            <a:headEnd/>
            <a:tailEnd/>
          </a:ln>
        </p:spPr>
        <p:txBody>
          <a:bodyPr wrap="none" anchor="ctr"/>
          <a:lstStyle/>
          <a:p>
            <a:r>
              <a:rPr lang="en-US" sz="3200">
                <a:latin typeface="Times New Roman" pitchFamily="18" charset="0"/>
              </a:rPr>
              <a:t> Người bệnh</a:t>
            </a:r>
          </a:p>
        </p:txBody>
      </p:sp>
      <p:sp>
        <p:nvSpPr>
          <p:cNvPr id="51208" name="Rectangle 8"/>
          <p:cNvSpPr>
            <a:spLocks noChangeArrowheads="1"/>
          </p:cNvSpPr>
          <p:nvPr/>
        </p:nvSpPr>
        <p:spPr bwMode="auto">
          <a:xfrm>
            <a:off x="4673600" y="3810000"/>
            <a:ext cx="4470400" cy="1219200"/>
          </a:xfrm>
          <a:prstGeom prst="rect">
            <a:avLst/>
          </a:prstGeom>
          <a:solidFill>
            <a:srgbClr val="FFFF66"/>
          </a:solidFill>
          <a:ln w="9525">
            <a:solidFill>
              <a:schemeClr val="tx1"/>
            </a:solidFill>
            <a:miter lim="800000"/>
            <a:headEnd/>
            <a:tailEnd/>
          </a:ln>
        </p:spPr>
        <p:txBody>
          <a:bodyPr wrap="none" anchor="ctr"/>
          <a:lstStyle/>
          <a:p>
            <a:r>
              <a:rPr lang="en-US" sz="2800">
                <a:solidFill>
                  <a:srgbClr val="009900"/>
                </a:solidFill>
                <a:latin typeface="Times New Roman" pitchFamily="18" charset="0"/>
              </a:rPr>
              <a:t>Đường máu</a:t>
            </a:r>
          </a:p>
          <a:p>
            <a:r>
              <a:rPr lang="en-US" sz="2800">
                <a:solidFill>
                  <a:srgbClr val="009900"/>
                </a:solidFill>
                <a:latin typeface="Times New Roman" pitchFamily="18" charset="0"/>
              </a:rPr>
              <a:t>(Côn trùng trung gian</a:t>
            </a:r>
          </a:p>
          <a:p>
            <a:r>
              <a:rPr lang="en-US" sz="2800">
                <a:solidFill>
                  <a:srgbClr val="009900"/>
                </a:solidFill>
                <a:latin typeface="Times New Roman" pitchFamily="18" charset="0"/>
              </a:rPr>
              <a:t>truyền bệnh: Muỗi)</a:t>
            </a:r>
          </a:p>
        </p:txBody>
      </p:sp>
      <p:sp>
        <p:nvSpPr>
          <p:cNvPr id="51209" name="Rectangle 9"/>
          <p:cNvSpPr>
            <a:spLocks noChangeArrowheads="1"/>
          </p:cNvSpPr>
          <p:nvPr/>
        </p:nvSpPr>
        <p:spPr bwMode="auto">
          <a:xfrm>
            <a:off x="9448800" y="4038600"/>
            <a:ext cx="2743200" cy="1066800"/>
          </a:xfrm>
          <a:prstGeom prst="rect">
            <a:avLst/>
          </a:prstGeom>
          <a:solidFill>
            <a:srgbClr val="FF0000"/>
          </a:solidFill>
          <a:ln w="9525">
            <a:solidFill>
              <a:schemeClr val="tx1"/>
            </a:solidFill>
            <a:miter lim="800000"/>
            <a:headEnd/>
            <a:tailEnd/>
          </a:ln>
        </p:spPr>
        <p:txBody>
          <a:bodyPr wrap="none" anchor="ctr"/>
          <a:lstStyle/>
          <a:p>
            <a:pPr algn="ctr"/>
            <a:r>
              <a:rPr lang="en-US" sz="2400">
                <a:solidFill>
                  <a:srgbClr val="FFFF00"/>
                </a:solidFill>
                <a:latin typeface="Times New Roman" pitchFamily="18" charset="0"/>
              </a:rPr>
              <a:t>Người lành</a:t>
            </a:r>
          </a:p>
          <a:p>
            <a:pPr algn="ctr"/>
            <a:r>
              <a:rPr lang="en-US" sz="2400">
                <a:solidFill>
                  <a:srgbClr val="FFFF00"/>
                </a:solidFill>
                <a:latin typeface="Times New Roman" pitchFamily="18" charset="0"/>
              </a:rPr>
              <a:t>(Tuổi, giới, MD)</a:t>
            </a:r>
          </a:p>
        </p:txBody>
      </p:sp>
      <p:sp>
        <p:nvSpPr>
          <p:cNvPr id="10" name="Up Arrow 9"/>
          <p:cNvSpPr/>
          <p:nvPr/>
        </p:nvSpPr>
        <p:spPr>
          <a:xfrm>
            <a:off x="1828800" y="3581400"/>
            <a:ext cx="203200" cy="381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Up Arrow 10"/>
          <p:cNvSpPr/>
          <p:nvPr/>
        </p:nvSpPr>
        <p:spPr>
          <a:xfrm>
            <a:off x="10566400" y="3505200"/>
            <a:ext cx="304800" cy="533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212" name="Rectangle 3"/>
          <p:cNvSpPr>
            <a:spLocks noChangeArrowheads="1"/>
          </p:cNvSpPr>
          <p:nvPr/>
        </p:nvSpPr>
        <p:spPr bwMode="auto">
          <a:xfrm>
            <a:off x="0" y="5638800"/>
            <a:ext cx="12192000" cy="1169988"/>
          </a:xfrm>
          <a:prstGeom prst="rect">
            <a:avLst/>
          </a:prstGeom>
          <a:solidFill>
            <a:srgbClr val="FFFF00"/>
          </a:solidFill>
          <a:ln w="9525">
            <a:solidFill>
              <a:srgbClr val="000000"/>
            </a:solidFill>
            <a:miter lim="800000"/>
            <a:headEnd/>
            <a:tailEnd/>
          </a:ln>
        </p:spPr>
        <p:txBody>
          <a:bodyPr tIns="91440" bIns="91440">
            <a:spAutoFit/>
          </a:bodyPr>
          <a:lstStyle/>
          <a:p>
            <a:pPr algn="ctr">
              <a:spcBef>
                <a:spcPct val="60000"/>
              </a:spcBef>
            </a:pPr>
            <a:r>
              <a:rPr lang="pt-BR" sz="3200">
                <a:latin typeface="Times New Roman" pitchFamily="18" charset="0"/>
              </a:rPr>
              <a:t>Phòng chống và dập dịch:  </a:t>
            </a:r>
            <a:r>
              <a:rPr lang="pt-BR" sz="3200">
                <a:solidFill>
                  <a:srgbClr val="FF0000"/>
                </a:solidFill>
                <a:latin typeface="Times New Roman" pitchFamily="18" charset="0"/>
              </a:rPr>
              <a:t>Chặt đứt </a:t>
            </a:r>
            <a:r>
              <a:rPr lang="pt-BR" sz="3200">
                <a:latin typeface="Times New Roman" pitchFamily="18" charset="0"/>
              </a:rPr>
              <a:t>các mắt xích của quá trình lây truyền dịch</a:t>
            </a:r>
            <a:endParaRPr lang="pt-BR" sz="3200" b="1">
              <a:solidFill>
                <a:srgbClr val="FF0000"/>
              </a:solidFill>
              <a:latin typeface="Times New Roman" pitchFamily="18" charset="0"/>
            </a:endParaRPr>
          </a:p>
        </p:txBody>
      </p:sp>
      <p:sp>
        <p:nvSpPr>
          <p:cNvPr id="51213" name="Line 8"/>
          <p:cNvSpPr>
            <a:spLocks noChangeShapeType="1"/>
          </p:cNvSpPr>
          <p:nvPr/>
        </p:nvSpPr>
        <p:spPr bwMode="auto">
          <a:xfrm flipH="1" flipV="1">
            <a:off x="3251200" y="5181600"/>
            <a:ext cx="2336800" cy="457200"/>
          </a:xfrm>
          <a:prstGeom prst="line">
            <a:avLst/>
          </a:prstGeom>
          <a:noFill/>
          <a:ln w="38100">
            <a:solidFill>
              <a:srgbClr val="FF0000"/>
            </a:solidFill>
            <a:round/>
            <a:headEnd/>
            <a:tailEnd type="triangle" w="med" len="med"/>
          </a:ln>
        </p:spPr>
        <p:txBody>
          <a:bodyPr/>
          <a:lstStyle/>
          <a:p>
            <a:endParaRPr lang="en-US"/>
          </a:p>
        </p:txBody>
      </p:sp>
      <p:sp>
        <p:nvSpPr>
          <p:cNvPr id="51214" name="Line 8"/>
          <p:cNvSpPr>
            <a:spLocks noChangeShapeType="1"/>
          </p:cNvSpPr>
          <p:nvPr/>
        </p:nvSpPr>
        <p:spPr bwMode="auto">
          <a:xfrm flipV="1">
            <a:off x="5791200" y="5105400"/>
            <a:ext cx="609600" cy="533400"/>
          </a:xfrm>
          <a:prstGeom prst="line">
            <a:avLst/>
          </a:prstGeom>
          <a:noFill/>
          <a:ln w="38100">
            <a:solidFill>
              <a:srgbClr val="FF0000"/>
            </a:solidFill>
            <a:round/>
            <a:headEnd/>
            <a:tailEnd type="triangle" w="med" len="med"/>
          </a:ln>
        </p:spPr>
        <p:txBody>
          <a:bodyPr/>
          <a:lstStyle/>
          <a:p>
            <a:endParaRPr lang="en-US"/>
          </a:p>
        </p:txBody>
      </p:sp>
      <p:sp>
        <p:nvSpPr>
          <p:cNvPr id="51215" name="Line 8"/>
          <p:cNvSpPr>
            <a:spLocks noChangeShapeType="1"/>
          </p:cNvSpPr>
          <p:nvPr/>
        </p:nvSpPr>
        <p:spPr bwMode="auto">
          <a:xfrm flipV="1">
            <a:off x="6096000" y="5181600"/>
            <a:ext cx="3352800" cy="457200"/>
          </a:xfrm>
          <a:prstGeom prst="line">
            <a:avLst/>
          </a:prstGeom>
          <a:noFill/>
          <a:ln w="38100">
            <a:solidFill>
              <a:srgbClr val="FF0000"/>
            </a:solidFill>
            <a:round/>
            <a:headEnd/>
            <a:tailEnd type="triangle" w="med" len="med"/>
          </a:ln>
        </p:spPr>
        <p:txBody>
          <a:bodyPr/>
          <a:lstStyle/>
          <a:p>
            <a:endParaRPr lang="en-US"/>
          </a:p>
        </p:txBody>
      </p:sp>
    </p:spTree>
    <p:extLst>
      <p:ext uri="{BB962C8B-B14F-4D97-AF65-F5344CB8AC3E}">
        <p14:creationId xmlns:p14="http://schemas.microsoft.com/office/powerpoint/2010/main" val="39760376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0" y="0"/>
            <a:ext cx="5994400" cy="838200"/>
          </a:xfrm>
          <a:solidFill>
            <a:srgbClr val="FFFF00"/>
          </a:solidFill>
        </p:spPr>
        <p:txBody>
          <a:bodyPr/>
          <a:lstStyle/>
          <a:p>
            <a:r>
              <a:rPr lang="en-US" sz="3200" b="1" smtClean="0">
                <a:solidFill>
                  <a:srgbClr val="FF0000"/>
                </a:solidFill>
              </a:rPr>
              <a:t>Tác nhân gây bệnh?</a:t>
            </a:r>
            <a:endParaRPr lang="en-US" sz="3200" b="1" smtClean="0">
              <a:solidFill>
                <a:srgbClr val="FF0000"/>
              </a:solidFill>
              <a:latin typeface=".VnArial" pitchFamily="34" charset="0"/>
            </a:endParaRPr>
          </a:p>
        </p:txBody>
      </p:sp>
      <p:sp>
        <p:nvSpPr>
          <p:cNvPr id="52227" name="Content Placeholder 2"/>
          <p:cNvSpPr>
            <a:spLocks noGrp="1"/>
          </p:cNvSpPr>
          <p:nvPr>
            <p:ph sz="half" idx="1"/>
          </p:nvPr>
        </p:nvSpPr>
        <p:spPr>
          <a:xfrm>
            <a:off x="304800" y="990600"/>
            <a:ext cx="5486400" cy="1676400"/>
          </a:xfrm>
        </p:spPr>
        <p:txBody>
          <a:bodyPr/>
          <a:lstStyle/>
          <a:p>
            <a:pPr algn="ctr">
              <a:buFontTx/>
              <a:buNone/>
            </a:pPr>
            <a:r>
              <a:rPr lang="en-US" sz="3200" b="1" smtClean="0">
                <a:latin typeface="Times New Roman" pitchFamily="18" charset="0"/>
                <a:cs typeface="Times New Roman" pitchFamily="18" charset="0"/>
              </a:rPr>
              <a:t>Vi r</a:t>
            </a:r>
            <a:r>
              <a:rPr lang="vi-VN" sz="3200" b="1" smtClean="0">
                <a:latin typeface="Times New Roman" pitchFamily="18" charset="0"/>
                <a:cs typeface="Times New Roman" pitchFamily="18" charset="0"/>
              </a:rPr>
              <a:t>út</a:t>
            </a:r>
            <a:endParaRPr lang="en-US" sz="3200" b="1" smtClean="0">
              <a:latin typeface="Times New Roman" pitchFamily="18" charset="0"/>
              <a:cs typeface="Times New Roman" pitchFamily="18" charset="0"/>
            </a:endParaRPr>
          </a:p>
          <a:p>
            <a:pPr algn="ctr">
              <a:buFontTx/>
              <a:buNone/>
            </a:pPr>
            <a:r>
              <a:rPr lang="en-US" sz="3200" smtClean="0"/>
              <a:t>Virus sốt xuất huyết Dengue</a:t>
            </a:r>
            <a:endParaRPr lang="en-US" sz="3200" b="1" smtClean="0">
              <a:latin typeface="Times New Roman" pitchFamily="18" charset="0"/>
              <a:cs typeface="Times New Roman" pitchFamily="18" charset="0"/>
            </a:endParaRPr>
          </a:p>
        </p:txBody>
      </p:sp>
      <p:sp>
        <p:nvSpPr>
          <p:cNvPr id="52228" name="Content Placeholder 3"/>
          <p:cNvSpPr>
            <a:spLocks noGrp="1"/>
          </p:cNvSpPr>
          <p:nvPr>
            <p:ph sz="half" idx="2"/>
          </p:nvPr>
        </p:nvSpPr>
        <p:spPr>
          <a:xfrm>
            <a:off x="6197600" y="914402"/>
            <a:ext cx="5384800" cy="5211763"/>
          </a:xfrm>
        </p:spPr>
        <p:txBody>
          <a:bodyPr/>
          <a:lstStyle/>
          <a:p>
            <a:pPr algn="ctr">
              <a:buFontTx/>
              <a:buNone/>
            </a:pPr>
            <a:r>
              <a:rPr lang="en-US" sz="3200" b="1" smtClean="0">
                <a:solidFill>
                  <a:srgbClr val="FF0066"/>
                </a:solidFill>
                <a:latin typeface="Times New Roman" pitchFamily="18" charset="0"/>
                <a:cs typeface="Times New Roman" pitchFamily="18" charset="0"/>
              </a:rPr>
              <a:t>M</a:t>
            </a:r>
            <a:r>
              <a:rPr lang="vi-VN" sz="3200" b="1" smtClean="0">
                <a:solidFill>
                  <a:srgbClr val="FF0066"/>
                </a:solidFill>
                <a:latin typeface="Times New Roman" pitchFamily="18" charset="0"/>
                <a:cs typeface="Times New Roman" pitchFamily="18" charset="0"/>
              </a:rPr>
              <a:t>uỗi </a:t>
            </a:r>
            <a:r>
              <a:rPr lang="en-US" sz="3200" b="1" smtClean="0">
                <a:solidFill>
                  <a:srgbClr val="FF0066"/>
                </a:solidFill>
                <a:latin typeface="Times New Roman" pitchFamily="18" charset="0"/>
                <a:cs typeface="Times New Roman" pitchFamily="18" charset="0"/>
              </a:rPr>
              <a:t>vằn</a:t>
            </a:r>
            <a:endParaRPr lang="en-US" sz="3200" b="1" smtClean="0">
              <a:latin typeface="Times New Roman" pitchFamily="18" charset="0"/>
              <a:cs typeface="Times New Roman" pitchFamily="18" charset="0"/>
            </a:endParaRPr>
          </a:p>
        </p:txBody>
      </p:sp>
      <p:pic>
        <p:nvPicPr>
          <p:cNvPr id="52229" name="Picture 7"/>
          <p:cNvPicPr>
            <a:picLocks noChangeAspect="1" noChangeArrowheads="1"/>
          </p:cNvPicPr>
          <p:nvPr/>
        </p:nvPicPr>
        <p:blipFill>
          <a:blip r:embed="rId2"/>
          <a:srcRect/>
          <a:stretch>
            <a:fillRect/>
          </a:stretch>
        </p:blipFill>
        <p:spPr bwMode="auto">
          <a:xfrm>
            <a:off x="5994400" y="1752600"/>
            <a:ext cx="4470400" cy="2159000"/>
          </a:xfrm>
          <a:prstGeom prst="rect">
            <a:avLst/>
          </a:prstGeom>
          <a:noFill/>
          <a:ln w="9525">
            <a:noFill/>
            <a:miter lim="800000"/>
            <a:headEnd/>
            <a:tailEnd/>
          </a:ln>
        </p:spPr>
      </p:pic>
      <p:pic>
        <p:nvPicPr>
          <p:cNvPr id="52230" name="Picture 8"/>
          <p:cNvPicPr>
            <a:picLocks noChangeAspect="1" noChangeArrowheads="1"/>
          </p:cNvPicPr>
          <p:nvPr/>
        </p:nvPicPr>
        <p:blipFill>
          <a:blip r:embed="rId3"/>
          <a:srcRect/>
          <a:stretch>
            <a:fillRect/>
          </a:stretch>
        </p:blipFill>
        <p:spPr bwMode="auto">
          <a:xfrm>
            <a:off x="7213600" y="4191005"/>
            <a:ext cx="4978400" cy="2435225"/>
          </a:xfrm>
          <a:prstGeom prst="rect">
            <a:avLst/>
          </a:prstGeom>
          <a:noFill/>
          <a:ln w="9525">
            <a:noFill/>
            <a:miter lim="800000"/>
            <a:headEnd/>
            <a:tailEnd/>
          </a:ln>
        </p:spPr>
      </p:pic>
      <p:sp>
        <p:nvSpPr>
          <p:cNvPr id="7" name="Title 1"/>
          <p:cNvSpPr txBox="1">
            <a:spLocks/>
          </p:cNvSpPr>
          <p:nvPr/>
        </p:nvSpPr>
        <p:spPr bwMode="auto">
          <a:xfrm>
            <a:off x="6299200" y="0"/>
            <a:ext cx="5892800" cy="838200"/>
          </a:xfrm>
          <a:prstGeom prst="rect">
            <a:avLst/>
          </a:prstGeom>
          <a:solidFill>
            <a:srgbClr val="FFFF00"/>
          </a:solidFill>
          <a:ln w="9525">
            <a:noFill/>
            <a:miter lim="800000"/>
            <a:headEnd/>
            <a:tailEnd/>
          </a:ln>
        </p:spPr>
        <p:txBody>
          <a:bodyPr anchor="ctr"/>
          <a:lstStyle/>
          <a:p>
            <a:pPr algn="ctr">
              <a:defRPr/>
            </a:pPr>
            <a:r>
              <a:rPr lang="en-US" sz="3200" b="1" kern="0" dirty="0" err="1">
                <a:solidFill>
                  <a:srgbClr val="FF0000"/>
                </a:solidFill>
                <a:latin typeface="+mj-lt"/>
                <a:ea typeface="+mj-ea"/>
                <a:cs typeface="+mj-cs"/>
              </a:rPr>
              <a:t>Côn</a:t>
            </a:r>
            <a:r>
              <a:rPr lang="en-US" sz="3200" b="1" kern="0" dirty="0">
                <a:solidFill>
                  <a:srgbClr val="FF0000"/>
                </a:solidFill>
                <a:latin typeface="+mj-lt"/>
                <a:ea typeface="+mj-ea"/>
                <a:cs typeface="+mj-cs"/>
              </a:rPr>
              <a:t> </a:t>
            </a:r>
            <a:r>
              <a:rPr lang="en-US" sz="3200" b="1" kern="0" dirty="0" err="1">
                <a:solidFill>
                  <a:srgbClr val="FF0000"/>
                </a:solidFill>
                <a:latin typeface="+mj-lt"/>
                <a:ea typeface="+mj-ea"/>
                <a:cs typeface="+mj-cs"/>
              </a:rPr>
              <a:t>trùng</a:t>
            </a:r>
            <a:r>
              <a:rPr lang="en-US" sz="3200" b="1" kern="0" dirty="0">
                <a:solidFill>
                  <a:srgbClr val="FF0000"/>
                </a:solidFill>
                <a:latin typeface="+mj-lt"/>
                <a:ea typeface="+mj-ea"/>
                <a:cs typeface="+mj-cs"/>
              </a:rPr>
              <a:t> </a:t>
            </a:r>
            <a:r>
              <a:rPr lang="en-US" sz="3200" b="1" kern="0" dirty="0" err="1">
                <a:solidFill>
                  <a:srgbClr val="FF0000"/>
                </a:solidFill>
                <a:latin typeface="+mj-lt"/>
                <a:ea typeface="+mj-ea"/>
                <a:cs typeface="+mj-cs"/>
              </a:rPr>
              <a:t>trung</a:t>
            </a:r>
            <a:r>
              <a:rPr lang="en-US" sz="3200" b="1" kern="0" dirty="0">
                <a:solidFill>
                  <a:srgbClr val="FF0000"/>
                </a:solidFill>
                <a:latin typeface="+mj-lt"/>
                <a:ea typeface="+mj-ea"/>
                <a:cs typeface="+mj-cs"/>
              </a:rPr>
              <a:t> </a:t>
            </a:r>
            <a:r>
              <a:rPr lang="en-US" sz="3200" b="1" kern="0" dirty="0" err="1">
                <a:solidFill>
                  <a:srgbClr val="FF0000"/>
                </a:solidFill>
                <a:latin typeface="+mj-lt"/>
                <a:ea typeface="+mj-ea"/>
                <a:cs typeface="+mj-cs"/>
              </a:rPr>
              <a:t>gian</a:t>
            </a:r>
            <a:r>
              <a:rPr lang="en-US" sz="3200" b="1" kern="0" dirty="0">
                <a:solidFill>
                  <a:srgbClr val="FF0000"/>
                </a:solidFill>
                <a:latin typeface="+mj-lt"/>
                <a:ea typeface="+mj-ea"/>
                <a:cs typeface="+mj-cs"/>
              </a:rPr>
              <a:t> </a:t>
            </a:r>
            <a:r>
              <a:rPr lang="en-US" sz="3200" b="1" kern="0" dirty="0" err="1">
                <a:solidFill>
                  <a:srgbClr val="FF0000"/>
                </a:solidFill>
                <a:latin typeface="+mj-lt"/>
                <a:ea typeface="+mj-ea"/>
                <a:cs typeface="+mj-cs"/>
              </a:rPr>
              <a:t>truyền</a:t>
            </a:r>
            <a:r>
              <a:rPr lang="en-US" sz="3200" b="1" kern="0" dirty="0">
                <a:solidFill>
                  <a:srgbClr val="FF0000"/>
                </a:solidFill>
                <a:latin typeface="+mj-lt"/>
                <a:ea typeface="+mj-ea"/>
                <a:cs typeface="+mj-cs"/>
              </a:rPr>
              <a:t> </a:t>
            </a:r>
            <a:r>
              <a:rPr lang="en-US" sz="3200" b="1" kern="0" dirty="0" err="1">
                <a:solidFill>
                  <a:srgbClr val="FF0000"/>
                </a:solidFill>
                <a:latin typeface="+mj-lt"/>
                <a:ea typeface="+mj-ea"/>
                <a:cs typeface="+mj-cs"/>
              </a:rPr>
              <a:t>bệnh</a:t>
            </a:r>
            <a:r>
              <a:rPr lang="en-US" sz="3200" b="1" kern="0" dirty="0">
                <a:solidFill>
                  <a:srgbClr val="FF0000"/>
                </a:solidFill>
                <a:latin typeface="+mj-lt"/>
                <a:ea typeface="+mj-ea"/>
                <a:cs typeface="+mj-cs"/>
              </a:rPr>
              <a:t>?</a:t>
            </a:r>
            <a:endParaRPr lang="en-US" sz="3200" b="1" kern="0" dirty="0">
              <a:solidFill>
                <a:srgbClr val="FF0000"/>
              </a:solidFill>
              <a:latin typeface=".VnArial" pitchFamily="34" charset="0"/>
              <a:ea typeface="+mj-ea"/>
              <a:cs typeface="+mj-cs"/>
            </a:endParaRPr>
          </a:p>
        </p:txBody>
      </p:sp>
      <p:sp>
        <p:nvSpPr>
          <p:cNvPr id="52232" name="Rectangle 10"/>
          <p:cNvSpPr>
            <a:spLocks noChangeArrowheads="1"/>
          </p:cNvSpPr>
          <p:nvPr/>
        </p:nvSpPr>
        <p:spPr bwMode="auto">
          <a:xfrm>
            <a:off x="9808634" y="1371600"/>
            <a:ext cx="1564018" cy="369332"/>
          </a:xfrm>
          <a:prstGeom prst="rect">
            <a:avLst/>
          </a:prstGeom>
          <a:noFill/>
          <a:ln w="9525">
            <a:noFill/>
            <a:miter lim="800000"/>
            <a:headEnd/>
            <a:tailEnd/>
          </a:ln>
        </p:spPr>
        <p:txBody>
          <a:bodyPr wrap="none">
            <a:spAutoFit/>
          </a:bodyPr>
          <a:lstStyle/>
          <a:p>
            <a:r>
              <a:rPr lang="en-US" b="1"/>
              <a:t>Aedes.Aegypti</a:t>
            </a:r>
          </a:p>
        </p:txBody>
      </p:sp>
      <p:sp>
        <p:nvSpPr>
          <p:cNvPr id="52233" name="Rectangle 11"/>
          <p:cNvSpPr>
            <a:spLocks noChangeArrowheads="1"/>
          </p:cNvSpPr>
          <p:nvPr/>
        </p:nvSpPr>
        <p:spPr bwMode="auto">
          <a:xfrm>
            <a:off x="4368800" y="6248400"/>
            <a:ext cx="1845442" cy="369332"/>
          </a:xfrm>
          <a:prstGeom prst="rect">
            <a:avLst/>
          </a:prstGeom>
          <a:noFill/>
          <a:ln w="9525">
            <a:noFill/>
            <a:miter lim="800000"/>
            <a:headEnd/>
            <a:tailEnd/>
          </a:ln>
        </p:spPr>
        <p:txBody>
          <a:bodyPr wrap="none">
            <a:spAutoFit/>
          </a:bodyPr>
          <a:lstStyle/>
          <a:p>
            <a:r>
              <a:rPr lang="en-US" b="1"/>
              <a:t>Aedes.Albopictus</a:t>
            </a:r>
          </a:p>
        </p:txBody>
      </p:sp>
      <p:pic>
        <p:nvPicPr>
          <p:cNvPr id="52234" name="Picture 2" descr="Káº¿t quáº£ hÃ¬nh áº£nh cho hÃ¬nh áº£nh virus sá»t xuáº¥t huyáº¿t dengue"/>
          <p:cNvPicPr>
            <a:picLocks noChangeAspect="1" noChangeArrowheads="1"/>
          </p:cNvPicPr>
          <p:nvPr/>
        </p:nvPicPr>
        <p:blipFill>
          <a:blip r:embed="rId4"/>
          <a:srcRect/>
          <a:stretch>
            <a:fillRect/>
          </a:stretch>
        </p:blipFill>
        <p:spPr bwMode="auto">
          <a:xfrm>
            <a:off x="609600" y="3124200"/>
            <a:ext cx="3759200" cy="2857500"/>
          </a:xfrm>
          <a:prstGeom prst="rect">
            <a:avLst/>
          </a:prstGeom>
          <a:noFill/>
          <a:ln w="9525">
            <a:noFill/>
            <a:miter lim="800000"/>
            <a:headEnd/>
            <a:tailEnd/>
          </a:ln>
        </p:spPr>
      </p:pic>
    </p:spTree>
    <p:extLst>
      <p:ext uri="{BB962C8B-B14F-4D97-AF65-F5344CB8AC3E}">
        <p14:creationId xmlns:p14="http://schemas.microsoft.com/office/powerpoint/2010/main" val="3343711135"/>
      </p:ext>
    </p:extLst>
  </p:cSld>
  <p:clrMapOvr>
    <a:masterClrMapping/>
  </p:clrMapOvr>
  <p:transition>
    <p:check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2" name="Rectangle 2"/>
          <p:cNvSpPr>
            <a:spLocks noGrp="1" noChangeArrowheads="1"/>
          </p:cNvSpPr>
          <p:nvPr>
            <p:ph type="title" sz="quarter" idx="4294967295"/>
          </p:nvPr>
        </p:nvSpPr>
        <p:spPr>
          <a:xfrm>
            <a:off x="0" y="-152400"/>
            <a:ext cx="7962900" cy="838200"/>
          </a:xfrm>
          <a:noFill/>
        </p:spPr>
        <p:txBody>
          <a:bodyPr/>
          <a:lstStyle/>
          <a:p>
            <a:pPr eaLnBrk="1" hangingPunct="1"/>
            <a:r>
              <a:rPr lang="en-US" altLang="en-US" sz="3400" b="1" dirty="0" err="1" smtClean="0">
                <a:latin typeface="Times New Roman" pitchFamily="18" charset="0"/>
                <a:cs typeface="Times New Roman" pitchFamily="18" charset="0"/>
              </a:rPr>
              <a:t>Đặc</a:t>
            </a:r>
            <a:r>
              <a:rPr lang="en-US" altLang="en-US" sz="3400" b="1" dirty="0" smtClean="0">
                <a:latin typeface="Times New Roman" pitchFamily="18" charset="0"/>
                <a:cs typeface="Times New Roman" pitchFamily="18" charset="0"/>
              </a:rPr>
              <a:t> </a:t>
            </a:r>
            <a:r>
              <a:rPr lang="en-US" altLang="en-US" sz="3400" b="1" dirty="0" err="1" smtClean="0">
                <a:latin typeface="Times New Roman" pitchFamily="18" charset="0"/>
                <a:cs typeface="Times New Roman" pitchFamily="18" charset="0"/>
              </a:rPr>
              <a:t>điểm</a:t>
            </a:r>
            <a:r>
              <a:rPr lang="en-US" altLang="en-US" sz="3400" b="1" dirty="0" smtClean="0">
                <a:latin typeface="Times New Roman" pitchFamily="18" charset="0"/>
                <a:cs typeface="Times New Roman" pitchFamily="18" charset="0"/>
              </a:rPr>
              <a:t> </a:t>
            </a:r>
            <a:r>
              <a:rPr lang="en-US" altLang="en-US" sz="3400" b="1" dirty="0" err="1" smtClean="0">
                <a:latin typeface="Times New Roman" pitchFamily="18" charset="0"/>
                <a:cs typeface="Times New Roman" pitchFamily="18" charset="0"/>
              </a:rPr>
              <a:t>sinh</a:t>
            </a:r>
            <a:r>
              <a:rPr lang="en-US" altLang="en-US" sz="3400" b="1" dirty="0" smtClean="0">
                <a:latin typeface="Times New Roman" pitchFamily="18" charset="0"/>
                <a:cs typeface="Times New Roman" pitchFamily="18" charset="0"/>
              </a:rPr>
              <a:t> </a:t>
            </a:r>
            <a:r>
              <a:rPr lang="en-US" altLang="en-US" sz="3400" b="1" dirty="0" err="1" smtClean="0">
                <a:latin typeface="Times New Roman" pitchFamily="18" charset="0"/>
                <a:cs typeface="Times New Roman" pitchFamily="18" charset="0"/>
              </a:rPr>
              <a:t>học</a:t>
            </a:r>
            <a:r>
              <a:rPr lang="en-US" altLang="en-US" sz="3400" b="1" dirty="0" smtClean="0">
                <a:latin typeface="Times New Roman" pitchFamily="18" charset="0"/>
                <a:cs typeface="Times New Roman" pitchFamily="18" charset="0"/>
              </a:rPr>
              <a:t> </a:t>
            </a:r>
            <a:r>
              <a:rPr lang="en-US" altLang="en-US" sz="3400" b="1" dirty="0" err="1" smtClean="0">
                <a:latin typeface="Times New Roman" pitchFamily="18" charset="0"/>
                <a:cs typeface="Times New Roman" pitchFamily="18" charset="0"/>
              </a:rPr>
              <a:t>muỗi</a:t>
            </a:r>
            <a:r>
              <a:rPr lang="en-US" altLang="en-US" sz="3400" b="1" dirty="0" smtClean="0">
                <a:latin typeface="Times New Roman" pitchFamily="18" charset="0"/>
                <a:cs typeface="Times New Roman" pitchFamily="18" charset="0"/>
              </a:rPr>
              <a:t> </a:t>
            </a:r>
            <a:r>
              <a:rPr lang="en-US" altLang="en-US" sz="3400" b="1" dirty="0" err="1" smtClean="0">
                <a:latin typeface="Times New Roman" pitchFamily="18" charset="0"/>
                <a:cs typeface="Times New Roman" pitchFamily="18" charset="0"/>
              </a:rPr>
              <a:t>truyền</a:t>
            </a:r>
            <a:r>
              <a:rPr lang="en-US" altLang="en-US" sz="3400" b="1" dirty="0" smtClean="0">
                <a:latin typeface="Times New Roman" pitchFamily="18" charset="0"/>
                <a:cs typeface="Times New Roman" pitchFamily="18" charset="0"/>
              </a:rPr>
              <a:t> </a:t>
            </a:r>
            <a:r>
              <a:rPr lang="en-US" altLang="en-US" sz="3400" b="1" dirty="0" err="1" smtClean="0">
                <a:latin typeface="Times New Roman" pitchFamily="18" charset="0"/>
                <a:cs typeface="Times New Roman" pitchFamily="18" charset="0"/>
              </a:rPr>
              <a:t>bệnh</a:t>
            </a:r>
            <a:r>
              <a:rPr lang="en-US" altLang="en-US" sz="3400" b="1" dirty="0" smtClean="0">
                <a:latin typeface="Times New Roman" pitchFamily="18" charset="0"/>
                <a:cs typeface="Times New Roman" pitchFamily="18" charset="0"/>
              </a:rPr>
              <a:t> SXH</a:t>
            </a:r>
          </a:p>
        </p:txBody>
      </p:sp>
      <p:pic>
        <p:nvPicPr>
          <p:cNvPr id="20483" name="Picture 3" descr="!vongdoi"/>
          <p:cNvPicPr>
            <a:picLocks noGrp="1" noChangeAspect="1" noChangeArrowheads="1"/>
          </p:cNvPicPr>
          <p:nvPr>
            <p:ph sz="quarter" idx="4294967295"/>
          </p:nvPr>
        </p:nvPicPr>
        <p:blipFill>
          <a:blip r:embed="rId3">
            <a:clrChange>
              <a:clrFrom>
                <a:srgbClr val="FFFFFF"/>
              </a:clrFrom>
              <a:clrTo>
                <a:srgbClr val="FFFFFF">
                  <a:alpha val="0"/>
                </a:srgbClr>
              </a:clrTo>
            </a:clrChange>
            <a:lum contrast="20000"/>
          </a:blip>
          <a:srcRect/>
          <a:stretch>
            <a:fillRect/>
          </a:stretch>
        </p:blipFill>
        <p:spPr>
          <a:xfrm>
            <a:off x="2032000" y="1143000"/>
            <a:ext cx="7481358" cy="5105400"/>
          </a:xfrm>
          <a:noFill/>
        </p:spPr>
      </p:pic>
      <p:sp>
        <p:nvSpPr>
          <p:cNvPr id="55300" name="Rectangle 8"/>
          <p:cNvSpPr>
            <a:spLocks noChangeArrowheads="1"/>
          </p:cNvSpPr>
          <p:nvPr/>
        </p:nvSpPr>
        <p:spPr bwMode="auto">
          <a:xfrm>
            <a:off x="4470400" y="2895605"/>
            <a:ext cx="2277533" cy="519113"/>
          </a:xfrm>
          <a:prstGeom prst="rect">
            <a:avLst/>
          </a:prstGeom>
          <a:solidFill>
            <a:srgbClr val="FF0000"/>
          </a:solidFill>
          <a:ln w="9525">
            <a:noFill/>
            <a:miter lim="800000"/>
            <a:headEnd/>
            <a:tailEnd/>
          </a:ln>
        </p:spPr>
        <p:txBody>
          <a:bodyPr>
            <a:spAutoFit/>
          </a:bodyPr>
          <a:lstStyle/>
          <a:p>
            <a:pPr algn="ctr"/>
            <a:r>
              <a:rPr lang="en-US" sz="2800" b="1" i="1" dirty="0">
                <a:solidFill>
                  <a:srgbClr val="FFFF00"/>
                </a:solidFill>
                <a:latin typeface="Times New Roman" pitchFamily="18" charset="0"/>
              </a:rPr>
              <a:t>8,5 </a:t>
            </a:r>
            <a:r>
              <a:rPr lang="en-US" sz="2800" b="1" i="1" dirty="0" err="1">
                <a:solidFill>
                  <a:srgbClr val="FFFF00"/>
                </a:solidFill>
                <a:latin typeface="Times New Roman" pitchFamily="18" charset="0"/>
              </a:rPr>
              <a:t>ngày</a:t>
            </a:r>
            <a:endParaRPr lang="en-US" sz="2800" b="1" i="1" dirty="0">
              <a:solidFill>
                <a:srgbClr val="FFFF00"/>
              </a:solidFill>
              <a:latin typeface="Times New Roman" pitchFamily="18" charset="0"/>
            </a:endParaRPr>
          </a:p>
        </p:txBody>
      </p:sp>
      <p:sp>
        <p:nvSpPr>
          <p:cNvPr id="20490" name="Text Box 10"/>
          <p:cNvSpPr txBox="1">
            <a:spLocks noChangeArrowheads="1"/>
          </p:cNvSpPr>
          <p:nvPr/>
        </p:nvSpPr>
        <p:spPr bwMode="auto">
          <a:xfrm>
            <a:off x="-92075" y="510138"/>
            <a:ext cx="3149600" cy="1631216"/>
          </a:xfrm>
          <a:prstGeom prst="rect">
            <a:avLst/>
          </a:prstGeom>
          <a:solidFill>
            <a:srgbClr val="FFFF00"/>
          </a:solidFill>
          <a:ln w="9525">
            <a:solidFill>
              <a:srgbClr val="003300"/>
            </a:solidFill>
            <a:miter lim="800000"/>
            <a:headEnd/>
            <a:tailEnd/>
          </a:ln>
        </p:spPr>
        <p:txBody>
          <a:bodyPr>
            <a:spAutoFit/>
          </a:bodyPr>
          <a:lstStyle/>
          <a:p>
            <a:pPr eaLnBrk="1" hangingPunct="1">
              <a:buFontTx/>
              <a:buChar char="•"/>
            </a:pPr>
            <a:r>
              <a:rPr lang="en-US" altLang="en-US" sz="2000">
                <a:solidFill>
                  <a:srgbClr val="000000"/>
                </a:solidFill>
              </a:rPr>
              <a:t> 28 độ C phát triển 3 ngày</a:t>
            </a:r>
          </a:p>
          <a:p>
            <a:pPr eaLnBrk="1" hangingPunct="1">
              <a:buFontTx/>
              <a:buChar char="•"/>
            </a:pPr>
            <a:r>
              <a:rPr lang="en-US" altLang="en-US" sz="2000">
                <a:solidFill>
                  <a:srgbClr val="000000"/>
                </a:solidFill>
              </a:rPr>
              <a:t>  25 độ C: 	 4 ngày</a:t>
            </a:r>
          </a:p>
          <a:p>
            <a:pPr eaLnBrk="1" hangingPunct="1">
              <a:buFontTx/>
              <a:buChar char="•"/>
            </a:pPr>
            <a:r>
              <a:rPr lang="en-US" altLang="en-US" sz="2000">
                <a:solidFill>
                  <a:srgbClr val="000000"/>
                </a:solidFill>
              </a:rPr>
              <a:t>  23 độ C:	 5 ngày</a:t>
            </a:r>
          </a:p>
          <a:p>
            <a:pPr eaLnBrk="1" hangingPunct="1">
              <a:buFontTx/>
              <a:buChar char="•"/>
            </a:pPr>
            <a:r>
              <a:rPr lang="en-US" altLang="en-US" sz="2000">
                <a:solidFill>
                  <a:srgbClr val="000000"/>
                </a:solidFill>
              </a:rPr>
              <a:t>  18 độ C:	12 ngày</a:t>
            </a:r>
          </a:p>
          <a:p>
            <a:pPr eaLnBrk="1" hangingPunct="1">
              <a:buFontTx/>
              <a:buChar char="•"/>
            </a:pPr>
            <a:r>
              <a:rPr lang="en-US" altLang="en-US" sz="2000">
                <a:solidFill>
                  <a:srgbClr val="000000"/>
                </a:solidFill>
              </a:rPr>
              <a:t> &lt;7 độ C ngừng phát triển</a:t>
            </a:r>
          </a:p>
        </p:txBody>
      </p:sp>
      <p:sp>
        <p:nvSpPr>
          <p:cNvPr id="55302" name="AutoShape 11"/>
          <p:cNvSpPr>
            <a:spLocks noChangeArrowheads="1"/>
          </p:cNvSpPr>
          <p:nvPr/>
        </p:nvSpPr>
        <p:spPr bwMode="auto">
          <a:xfrm>
            <a:off x="914400" y="2057400"/>
            <a:ext cx="1320800" cy="1219200"/>
          </a:xfrm>
          <a:prstGeom prst="curvedRightArrow">
            <a:avLst>
              <a:gd name="adj1" fmla="val 24615"/>
              <a:gd name="adj2" fmla="val 49231"/>
              <a:gd name="adj3" fmla="val 33333"/>
            </a:avLst>
          </a:prstGeom>
          <a:solidFill>
            <a:schemeClr val="tx2"/>
          </a:solidFill>
          <a:ln w="9525">
            <a:solidFill>
              <a:schemeClr val="tx1"/>
            </a:solidFill>
            <a:miter lim="800000"/>
            <a:headEnd/>
            <a:tailEnd/>
          </a:ln>
        </p:spPr>
        <p:txBody>
          <a:bodyPr wrap="none" anchor="ctr"/>
          <a:lstStyle/>
          <a:p>
            <a:pPr algn="ctr" eaLnBrk="1" hangingPunct="1"/>
            <a:endParaRPr lang="en-GB" altLang="en-US" sz="3200">
              <a:solidFill>
                <a:srgbClr val="000000"/>
              </a:solidFill>
            </a:endParaRPr>
          </a:p>
        </p:txBody>
      </p:sp>
      <p:sp>
        <p:nvSpPr>
          <p:cNvPr id="20492" name="Text Box 12"/>
          <p:cNvSpPr txBox="1">
            <a:spLocks noChangeArrowheads="1"/>
          </p:cNvSpPr>
          <p:nvPr/>
        </p:nvSpPr>
        <p:spPr bwMode="auto">
          <a:xfrm>
            <a:off x="822325" y="4953000"/>
            <a:ext cx="3962400" cy="1938992"/>
          </a:xfrm>
          <a:prstGeom prst="rect">
            <a:avLst/>
          </a:prstGeom>
          <a:solidFill>
            <a:srgbClr val="FFFF00"/>
          </a:solidFill>
          <a:ln w="9525">
            <a:solidFill>
              <a:srgbClr val="003300"/>
            </a:solidFill>
            <a:miter lim="800000"/>
            <a:headEnd/>
            <a:tailEnd/>
          </a:ln>
        </p:spPr>
        <p:txBody>
          <a:bodyPr>
            <a:spAutoFit/>
          </a:bodyPr>
          <a:lstStyle/>
          <a:p>
            <a:pPr eaLnBrk="1" hangingPunct="1">
              <a:buFontTx/>
              <a:buChar char="•"/>
            </a:pPr>
            <a:r>
              <a:rPr lang="en-US" altLang="en-US" sz="2400">
                <a:solidFill>
                  <a:srgbClr val="000000"/>
                </a:solidFill>
              </a:rPr>
              <a:t> Thích hợp 25 – 28 độ C</a:t>
            </a:r>
          </a:p>
          <a:p>
            <a:pPr eaLnBrk="1" hangingPunct="1">
              <a:buFontTx/>
              <a:buChar char="•"/>
            </a:pPr>
            <a:r>
              <a:rPr lang="en-US" altLang="en-US" sz="2400">
                <a:solidFill>
                  <a:srgbClr val="000000"/>
                </a:solidFill>
              </a:rPr>
              <a:t> 47 độ C chết 100%</a:t>
            </a:r>
          </a:p>
          <a:p>
            <a:pPr eaLnBrk="1" hangingPunct="1">
              <a:buFontTx/>
              <a:buChar char="•"/>
            </a:pPr>
            <a:r>
              <a:rPr lang="en-US" altLang="en-US" sz="2400">
                <a:solidFill>
                  <a:srgbClr val="000000"/>
                </a:solidFill>
              </a:rPr>
              <a:t> 28 – 30 độ C : 5 ngày</a:t>
            </a:r>
          </a:p>
          <a:p>
            <a:pPr eaLnBrk="1" hangingPunct="1">
              <a:buFontTx/>
              <a:buChar char="•"/>
            </a:pPr>
            <a:r>
              <a:rPr lang="en-US" altLang="en-US" sz="2400">
                <a:solidFill>
                  <a:srgbClr val="000000"/>
                </a:solidFill>
              </a:rPr>
              <a:t> 25 – 28 độ C: 8,5 ngày</a:t>
            </a:r>
          </a:p>
          <a:p>
            <a:pPr eaLnBrk="1" hangingPunct="1">
              <a:buFontTx/>
              <a:buChar char="•"/>
            </a:pPr>
            <a:r>
              <a:rPr lang="en-US" altLang="en-US" sz="2400">
                <a:solidFill>
                  <a:srgbClr val="000000"/>
                </a:solidFill>
              </a:rPr>
              <a:t>17 – 18 độ C: 12,5 ngày</a:t>
            </a:r>
          </a:p>
        </p:txBody>
      </p:sp>
      <p:sp>
        <p:nvSpPr>
          <p:cNvPr id="55304" name="AutoShape 13"/>
          <p:cNvSpPr>
            <a:spLocks noChangeArrowheads="1"/>
          </p:cNvSpPr>
          <p:nvPr/>
        </p:nvSpPr>
        <p:spPr bwMode="auto">
          <a:xfrm>
            <a:off x="4978400" y="5638800"/>
            <a:ext cx="1422400" cy="304800"/>
          </a:xfrm>
          <a:prstGeom prst="curvedUpArrow">
            <a:avLst>
              <a:gd name="adj1" fmla="val 70000"/>
              <a:gd name="adj2" fmla="val 140000"/>
              <a:gd name="adj3" fmla="val 33333"/>
            </a:avLst>
          </a:prstGeom>
          <a:solidFill>
            <a:schemeClr val="tx2"/>
          </a:solidFill>
          <a:ln w="9525">
            <a:solidFill>
              <a:schemeClr val="tx1"/>
            </a:solidFill>
            <a:miter lim="800000"/>
            <a:headEnd/>
            <a:tailEnd/>
          </a:ln>
        </p:spPr>
        <p:txBody>
          <a:bodyPr wrap="none" anchor="ctr"/>
          <a:lstStyle/>
          <a:p>
            <a:pPr algn="ctr" eaLnBrk="1" hangingPunct="1"/>
            <a:endParaRPr lang="en-GB" altLang="en-US" sz="3200">
              <a:solidFill>
                <a:srgbClr val="000000"/>
              </a:solidFill>
            </a:endParaRPr>
          </a:p>
        </p:txBody>
      </p:sp>
      <p:sp>
        <p:nvSpPr>
          <p:cNvPr id="20494" name="Text Box 14"/>
          <p:cNvSpPr txBox="1">
            <a:spLocks noChangeArrowheads="1"/>
          </p:cNvSpPr>
          <p:nvPr/>
        </p:nvSpPr>
        <p:spPr bwMode="auto">
          <a:xfrm>
            <a:off x="-133350" y="2991416"/>
            <a:ext cx="1962150" cy="1938992"/>
          </a:xfrm>
          <a:prstGeom prst="rect">
            <a:avLst/>
          </a:prstGeom>
          <a:solidFill>
            <a:srgbClr val="FFFF00"/>
          </a:solidFill>
          <a:ln w="9525">
            <a:solidFill>
              <a:schemeClr val="tx1"/>
            </a:solidFill>
            <a:miter lim="800000"/>
            <a:headEnd/>
            <a:tailEnd/>
          </a:ln>
        </p:spPr>
        <p:txBody>
          <a:bodyPr wrap="square">
            <a:spAutoFit/>
          </a:bodyPr>
          <a:lstStyle/>
          <a:p>
            <a:pPr algn="ctr" eaLnBrk="1" hangingPunct="1">
              <a:spcBef>
                <a:spcPct val="50000"/>
              </a:spcBef>
            </a:pPr>
            <a:r>
              <a:rPr lang="en-US" altLang="en-US" sz="2000">
                <a:solidFill>
                  <a:srgbClr val="FF0000"/>
                </a:solidFill>
              </a:rPr>
              <a:t>60-100 trứng/lần, đẻ trứng dính chặt vào thành DCCN, trứng chụi hạn ít nhất 6 tháng</a:t>
            </a:r>
          </a:p>
        </p:txBody>
      </p:sp>
      <p:sp>
        <p:nvSpPr>
          <p:cNvPr id="55306" name="AutoShape 15"/>
          <p:cNvSpPr>
            <a:spLocks noChangeArrowheads="1"/>
          </p:cNvSpPr>
          <p:nvPr/>
        </p:nvSpPr>
        <p:spPr bwMode="auto">
          <a:xfrm>
            <a:off x="1828800" y="3505200"/>
            <a:ext cx="304800" cy="76200"/>
          </a:xfrm>
          <a:prstGeom prst="rightArrow">
            <a:avLst>
              <a:gd name="adj1" fmla="val 50000"/>
              <a:gd name="adj2" fmla="val 75000"/>
            </a:avLst>
          </a:prstGeom>
          <a:solidFill>
            <a:schemeClr val="tx1"/>
          </a:solidFill>
          <a:ln w="9525">
            <a:solidFill>
              <a:schemeClr val="tx1"/>
            </a:solidFill>
            <a:miter lim="800000"/>
            <a:headEnd/>
            <a:tailEnd/>
          </a:ln>
        </p:spPr>
        <p:txBody>
          <a:bodyPr wrap="none" anchor="ctr"/>
          <a:lstStyle/>
          <a:p>
            <a:pPr algn="ctr" eaLnBrk="1" hangingPunct="1"/>
            <a:endParaRPr lang="en-GB" altLang="en-US" sz="3200">
              <a:solidFill>
                <a:srgbClr val="000000"/>
              </a:solidFill>
            </a:endParaRPr>
          </a:p>
        </p:txBody>
      </p:sp>
      <p:sp>
        <p:nvSpPr>
          <p:cNvPr id="20496" name="Text Box 16"/>
          <p:cNvSpPr txBox="1">
            <a:spLocks noChangeArrowheads="1"/>
          </p:cNvSpPr>
          <p:nvPr/>
        </p:nvSpPr>
        <p:spPr bwMode="auto">
          <a:xfrm>
            <a:off x="8591550" y="5029205"/>
            <a:ext cx="3600450" cy="1938992"/>
          </a:xfrm>
          <a:prstGeom prst="rect">
            <a:avLst/>
          </a:prstGeom>
          <a:solidFill>
            <a:srgbClr val="FFFF00"/>
          </a:solidFill>
          <a:ln w="9525">
            <a:solidFill>
              <a:srgbClr val="003300"/>
            </a:solidFill>
            <a:miter lim="800000"/>
            <a:headEnd/>
            <a:tailEnd/>
          </a:ln>
        </p:spPr>
        <p:txBody>
          <a:bodyPr wrap="square">
            <a:spAutoFit/>
          </a:bodyPr>
          <a:lstStyle/>
          <a:p>
            <a:pPr eaLnBrk="1" hangingPunct="1">
              <a:buFontTx/>
              <a:buChar char="•"/>
            </a:pPr>
            <a:r>
              <a:rPr lang="en-US" altLang="en-US" sz="2400" dirty="0">
                <a:solidFill>
                  <a:srgbClr val="000000"/>
                </a:solidFill>
              </a:rPr>
              <a:t> 29 </a:t>
            </a:r>
            <a:r>
              <a:rPr lang="en-US" altLang="en-US" sz="2400" dirty="0" err="1">
                <a:solidFill>
                  <a:srgbClr val="000000"/>
                </a:solidFill>
              </a:rPr>
              <a:t>độ</a:t>
            </a:r>
            <a:r>
              <a:rPr lang="en-US" altLang="en-US" sz="2400" dirty="0">
                <a:solidFill>
                  <a:srgbClr val="000000"/>
                </a:solidFill>
              </a:rPr>
              <a:t> C: 43 </a:t>
            </a:r>
            <a:r>
              <a:rPr lang="en-US" altLang="en-US" sz="2400" dirty="0" err="1">
                <a:solidFill>
                  <a:srgbClr val="000000"/>
                </a:solidFill>
              </a:rPr>
              <a:t>giờ</a:t>
            </a:r>
            <a:endParaRPr lang="en-US" altLang="en-US" sz="2400" dirty="0">
              <a:solidFill>
                <a:srgbClr val="000000"/>
              </a:solidFill>
            </a:endParaRPr>
          </a:p>
          <a:p>
            <a:pPr eaLnBrk="1" hangingPunct="1">
              <a:buFontTx/>
              <a:buChar char="•"/>
            </a:pPr>
            <a:r>
              <a:rPr lang="en-US" altLang="en-US" sz="2400" dirty="0">
                <a:solidFill>
                  <a:srgbClr val="000000"/>
                </a:solidFill>
              </a:rPr>
              <a:t> 28 </a:t>
            </a:r>
            <a:r>
              <a:rPr lang="en-US" altLang="en-US" sz="2400" dirty="0" err="1">
                <a:solidFill>
                  <a:srgbClr val="000000"/>
                </a:solidFill>
              </a:rPr>
              <a:t>độ</a:t>
            </a:r>
            <a:r>
              <a:rPr lang="en-US" altLang="en-US" sz="2400" dirty="0">
                <a:solidFill>
                  <a:srgbClr val="000000"/>
                </a:solidFill>
              </a:rPr>
              <a:t> C: 47 </a:t>
            </a:r>
            <a:r>
              <a:rPr lang="en-US" altLang="en-US" sz="2400" dirty="0" err="1">
                <a:solidFill>
                  <a:srgbClr val="000000"/>
                </a:solidFill>
              </a:rPr>
              <a:t>giờ</a:t>
            </a:r>
            <a:endParaRPr lang="en-US" altLang="en-US" sz="2400" dirty="0">
              <a:solidFill>
                <a:srgbClr val="000000"/>
              </a:solidFill>
            </a:endParaRPr>
          </a:p>
          <a:p>
            <a:pPr eaLnBrk="1" hangingPunct="1">
              <a:buFontTx/>
              <a:buChar char="•"/>
            </a:pPr>
            <a:r>
              <a:rPr lang="en-US" altLang="en-US" sz="2400" dirty="0">
                <a:solidFill>
                  <a:srgbClr val="000000"/>
                </a:solidFill>
              </a:rPr>
              <a:t> 18 </a:t>
            </a:r>
            <a:r>
              <a:rPr lang="en-US" altLang="en-US" sz="2400" dirty="0" err="1">
                <a:solidFill>
                  <a:srgbClr val="000000"/>
                </a:solidFill>
              </a:rPr>
              <a:t>độ</a:t>
            </a:r>
            <a:r>
              <a:rPr lang="en-US" altLang="en-US" sz="2400" dirty="0">
                <a:solidFill>
                  <a:srgbClr val="000000"/>
                </a:solidFill>
              </a:rPr>
              <a:t> C: 118 </a:t>
            </a:r>
            <a:r>
              <a:rPr lang="en-US" altLang="en-US" sz="2400" dirty="0" err="1">
                <a:solidFill>
                  <a:srgbClr val="000000"/>
                </a:solidFill>
              </a:rPr>
              <a:t>giờ</a:t>
            </a:r>
            <a:endParaRPr lang="en-US" altLang="en-US" sz="2400" dirty="0">
              <a:solidFill>
                <a:srgbClr val="000000"/>
              </a:solidFill>
            </a:endParaRPr>
          </a:p>
          <a:p>
            <a:pPr eaLnBrk="1" hangingPunct="1">
              <a:buFontTx/>
              <a:buChar char="•"/>
            </a:pPr>
            <a:r>
              <a:rPr lang="en-US" altLang="en-US" sz="2400" dirty="0">
                <a:solidFill>
                  <a:srgbClr val="000000"/>
                </a:solidFill>
              </a:rPr>
              <a:t> 17 - 7 </a:t>
            </a:r>
            <a:r>
              <a:rPr lang="en-US" altLang="en-US" sz="2400" dirty="0" err="1">
                <a:solidFill>
                  <a:srgbClr val="000000"/>
                </a:solidFill>
              </a:rPr>
              <a:t>độ</a:t>
            </a:r>
            <a:r>
              <a:rPr lang="en-US" altLang="en-US" sz="2400" dirty="0">
                <a:solidFill>
                  <a:srgbClr val="000000"/>
                </a:solidFill>
              </a:rPr>
              <a:t> C : </a:t>
            </a:r>
            <a:r>
              <a:rPr lang="en-US" altLang="en-US" sz="2400" dirty="0" err="1">
                <a:solidFill>
                  <a:srgbClr val="000000"/>
                </a:solidFill>
              </a:rPr>
              <a:t>ngừng</a:t>
            </a:r>
            <a:r>
              <a:rPr lang="en-US" altLang="en-US" sz="2400" dirty="0">
                <a:solidFill>
                  <a:srgbClr val="000000"/>
                </a:solidFill>
              </a:rPr>
              <a:t> </a:t>
            </a:r>
            <a:r>
              <a:rPr lang="en-US" altLang="en-US" sz="2400" dirty="0" err="1">
                <a:solidFill>
                  <a:srgbClr val="000000"/>
                </a:solidFill>
              </a:rPr>
              <a:t>phát</a:t>
            </a:r>
            <a:r>
              <a:rPr lang="en-US" altLang="en-US" sz="2400" dirty="0">
                <a:solidFill>
                  <a:srgbClr val="000000"/>
                </a:solidFill>
              </a:rPr>
              <a:t> </a:t>
            </a:r>
            <a:r>
              <a:rPr lang="en-US" altLang="en-US" sz="2400" dirty="0" err="1">
                <a:solidFill>
                  <a:srgbClr val="000000"/>
                </a:solidFill>
              </a:rPr>
              <a:t>triển</a:t>
            </a:r>
            <a:r>
              <a:rPr lang="en-US" altLang="en-US" sz="2400" dirty="0">
                <a:solidFill>
                  <a:srgbClr val="000000"/>
                </a:solidFill>
              </a:rPr>
              <a:t>,  </a:t>
            </a:r>
            <a:r>
              <a:rPr lang="en-US" altLang="en-US" sz="2400" dirty="0" err="1">
                <a:solidFill>
                  <a:srgbClr val="000000"/>
                </a:solidFill>
              </a:rPr>
              <a:t>chết</a:t>
            </a:r>
            <a:endParaRPr lang="en-US" altLang="en-US" sz="2400" dirty="0">
              <a:solidFill>
                <a:srgbClr val="000000"/>
              </a:solidFill>
            </a:endParaRPr>
          </a:p>
        </p:txBody>
      </p:sp>
      <p:sp>
        <p:nvSpPr>
          <p:cNvPr id="55308" name="AutoShape 21"/>
          <p:cNvSpPr>
            <a:spLocks noChangeArrowheads="1"/>
          </p:cNvSpPr>
          <p:nvPr/>
        </p:nvSpPr>
        <p:spPr bwMode="auto">
          <a:xfrm>
            <a:off x="8839200" y="4343400"/>
            <a:ext cx="508000" cy="609600"/>
          </a:xfrm>
          <a:prstGeom prst="upArrow">
            <a:avLst>
              <a:gd name="adj1" fmla="val 50000"/>
              <a:gd name="adj2" fmla="val 40000"/>
            </a:avLst>
          </a:prstGeom>
          <a:solidFill>
            <a:schemeClr val="tx2"/>
          </a:solidFill>
          <a:ln w="9525">
            <a:solidFill>
              <a:schemeClr val="tx1"/>
            </a:solidFill>
            <a:miter lim="800000"/>
            <a:headEnd/>
            <a:tailEnd/>
          </a:ln>
        </p:spPr>
        <p:txBody>
          <a:bodyPr wrap="none" anchor="ctr"/>
          <a:lstStyle/>
          <a:p>
            <a:pPr algn="ctr" eaLnBrk="1" hangingPunct="1"/>
            <a:endParaRPr lang="en-GB" altLang="en-US" sz="3200">
              <a:solidFill>
                <a:srgbClr val="000000"/>
              </a:solidFill>
            </a:endParaRPr>
          </a:p>
        </p:txBody>
      </p:sp>
      <p:sp>
        <p:nvSpPr>
          <p:cNvPr id="20503" name="Text Box 23"/>
          <p:cNvSpPr txBox="1">
            <a:spLocks noChangeArrowheads="1"/>
          </p:cNvSpPr>
          <p:nvPr/>
        </p:nvSpPr>
        <p:spPr bwMode="auto">
          <a:xfrm>
            <a:off x="8691033" y="34418"/>
            <a:ext cx="4019550" cy="3170099"/>
          </a:xfrm>
          <a:prstGeom prst="rect">
            <a:avLst/>
          </a:prstGeom>
          <a:solidFill>
            <a:srgbClr val="FFFF00"/>
          </a:solidFill>
          <a:ln w="9525">
            <a:solidFill>
              <a:srgbClr val="003300"/>
            </a:solidFill>
            <a:miter lim="800000"/>
            <a:headEnd/>
            <a:tailEnd/>
          </a:ln>
        </p:spPr>
        <p:txBody>
          <a:bodyPr wrap="square">
            <a:spAutoFit/>
          </a:bodyPr>
          <a:lstStyle/>
          <a:p>
            <a:pPr eaLnBrk="1" hangingPunct="1">
              <a:buFontTx/>
              <a:buChar char="•"/>
            </a:pPr>
            <a:r>
              <a:rPr lang="en-US" altLang="en-US" sz="2000" dirty="0">
                <a:solidFill>
                  <a:srgbClr val="000000"/>
                </a:solidFill>
              </a:rPr>
              <a:t> </a:t>
            </a:r>
            <a:r>
              <a:rPr lang="en-US" altLang="en-US" sz="2000" dirty="0" err="1">
                <a:solidFill>
                  <a:srgbClr val="000000"/>
                </a:solidFill>
              </a:rPr>
              <a:t>Thích</a:t>
            </a:r>
            <a:r>
              <a:rPr lang="en-US" altLang="en-US" sz="2000" dirty="0">
                <a:solidFill>
                  <a:srgbClr val="000000"/>
                </a:solidFill>
              </a:rPr>
              <a:t> </a:t>
            </a:r>
            <a:r>
              <a:rPr lang="en-US" altLang="en-US" sz="2000" dirty="0" err="1">
                <a:solidFill>
                  <a:srgbClr val="000000"/>
                </a:solidFill>
              </a:rPr>
              <a:t>hợp</a:t>
            </a:r>
            <a:r>
              <a:rPr lang="en-US" altLang="en-US" sz="2000" dirty="0">
                <a:solidFill>
                  <a:srgbClr val="000000"/>
                </a:solidFill>
              </a:rPr>
              <a:t> 25 – 34 </a:t>
            </a:r>
            <a:r>
              <a:rPr lang="en-US" altLang="en-US" sz="2000" dirty="0" err="1">
                <a:solidFill>
                  <a:srgbClr val="000000"/>
                </a:solidFill>
              </a:rPr>
              <a:t>độ</a:t>
            </a:r>
            <a:r>
              <a:rPr lang="en-US" altLang="en-US" sz="2000" dirty="0">
                <a:solidFill>
                  <a:srgbClr val="000000"/>
                </a:solidFill>
              </a:rPr>
              <a:t> C</a:t>
            </a:r>
          </a:p>
          <a:p>
            <a:pPr eaLnBrk="1" hangingPunct="1">
              <a:buFontTx/>
              <a:buChar char="•"/>
            </a:pPr>
            <a:r>
              <a:rPr lang="en-US" altLang="en-US" sz="2000" dirty="0">
                <a:solidFill>
                  <a:srgbClr val="000000"/>
                </a:solidFill>
              </a:rPr>
              <a:t> &gt; 48 </a:t>
            </a:r>
            <a:r>
              <a:rPr lang="en-US" altLang="en-US" sz="2000" dirty="0" err="1">
                <a:solidFill>
                  <a:srgbClr val="000000"/>
                </a:solidFill>
              </a:rPr>
              <a:t>và</a:t>
            </a:r>
            <a:r>
              <a:rPr lang="en-US" altLang="en-US" sz="2000" dirty="0">
                <a:solidFill>
                  <a:srgbClr val="000000"/>
                </a:solidFill>
              </a:rPr>
              <a:t> &lt; 18 </a:t>
            </a:r>
            <a:r>
              <a:rPr lang="en-US" altLang="en-US" sz="2000" dirty="0" err="1">
                <a:solidFill>
                  <a:srgbClr val="000000"/>
                </a:solidFill>
              </a:rPr>
              <a:t>độ</a:t>
            </a:r>
            <a:r>
              <a:rPr lang="en-US" altLang="en-US" sz="2000" dirty="0">
                <a:solidFill>
                  <a:srgbClr val="000000"/>
                </a:solidFill>
              </a:rPr>
              <a:t> C </a:t>
            </a:r>
            <a:r>
              <a:rPr lang="en-US" altLang="en-US" sz="2000" dirty="0" err="1">
                <a:solidFill>
                  <a:srgbClr val="000000"/>
                </a:solidFill>
              </a:rPr>
              <a:t>ngừng</a:t>
            </a:r>
            <a:r>
              <a:rPr lang="en-US" altLang="en-US" sz="2000" dirty="0">
                <a:solidFill>
                  <a:srgbClr val="000000"/>
                </a:solidFill>
              </a:rPr>
              <a:t> .</a:t>
            </a:r>
          </a:p>
          <a:p>
            <a:pPr eaLnBrk="1" hangingPunct="1">
              <a:buFontTx/>
              <a:buChar char="•"/>
            </a:pPr>
            <a:r>
              <a:rPr lang="en-US" altLang="en-US" sz="2000" dirty="0">
                <a:solidFill>
                  <a:srgbClr val="000000"/>
                </a:solidFill>
              </a:rPr>
              <a:t> </a:t>
            </a:r>
            <a:r>
              <a:rPr lang="en-US" altLang="en-US" sz="2000" dirty="0" err="1">
                <a:solidFill>
                  <a:srgbClr val="000000"/>
                </a:solidFill>
              </a:rPr>
              <a:t>Độ</a:t>
            </a:r>
            <a:r>
              <a:rPr lang="en-US" altLang="en-US" sz="2000" dirty="0">
                <a:solidFill>
                  <a:srgbClr val="000000"/>
                </a:solidFill>
              </a:rPr>
              <a:t> </a:t>
            </a:r>
            <a:r>
              <a:rPr lang="en-US" altLang="en-US" sz="2000" dirty="0" err="1">
                <a:solidFill>
                  <a:srgbClr val="000000"/>
                </a:solidFill>
              </a:rPr>
              <a:t>ẩm</a:t>
            </a:r>
            <a:r>
              <a:rPr lang="en-US" altLang="en-US" sz="2000" dirty="0">
                <a:solidFill>
                  <a:srgbClr val="000000"/>
                </a:solidFill>
              </a:rPr>
              <a:t> </a:t>
            </a:r>
            <a:r>
              <a:rPr lang="en-US" altLang="en-US" sz="2000" dirty="0" err="1">
                <a:solidFill>
                  <a:srgbClr val="000000"/>
                </a:solidFill>
              </a:rPr>
              <a:t>thích</a:t>
            </a:r>
            <a:r>
              <a:rPr lang="en-US" altLang="en-US" sz="2000" dirty="0">
                <a:solidFill>
                  <a:srgbClr val="000000"/>
                </a:solidFill>
              </a:rPr>
              <a:t> </a:t>
            </a:r>
            <a:r>
              <a:rPr lang="en-US" altLang="en-US" sz="2000" dirty="0" err="1">
                <a:solidFill>
                  <a:srgbClr val="000000"/>
                </a:solidFill>
              </a:rPr>
              <a:t>hợp</a:t>
            </a:r>
            <a:r>
              <a:rPr lang="en-US" altLang="en-US" sz="2000" dirty="0">
                <a:solidFill>
                  <a:srgbClr val="000000"/>
                </a:solidFill>
              </a:rPr>
              <a:t> 80-90%</a:t>
            </a:r>
          </a:p>
          <a:p>
            <a:pPr eaLnBrk="1" hangingPunct="1">
              <a:buFontTx/>
              <a:buChar char="•"/>
            </a:pPr>
            <a:r>
              <a:rPr lang="en-US" altLang="en-US" sz="2000" dirty="0">
                <a:solidFill>
                  <a:srgbClr val="000000"/>
                </a:solidFill>
              </a:rPr>
              <a:t> </a:t>
            </a:r>
            <a:r>
              <a:rPr lang="en-US" altLang="en-US" sz="2000" dirty="0" err="1">
                <a:solidFill>
                  <a:srgbClr val="000000"/>
                </a:solidFill>
              </a:rPr>
              <a:t>Nở</a:t>
            </a:r>
            <a:r>
              <a:rPr lang="en-US" altLang="en-US" sz="2000" dirty="0">
                <a:solidFill>
                  <a:srgbClr val="000000"/>
                </a:solidFill>
              </a:rPr>
              <a:t> 2 </a:t>
            </a:r>
            <a:r>
              <a:rPr lang="en-US" altLang="en-US" sz="2000" dirty="0" err="1">
                <a:solidFill>
                  <a:srgbClr val="000000"/>
                </a:solidFill>
              </a:rPr>
              <a:t>ngày</a:t>
            </a:r>
            <a:r>
              <a:rPr lang="en-US" altLang="en-US" sz="2000" dirty="0">
                <a:solidFill>
                  <a:srgbClr val="000000"/>
                </a:solidFill>
              </a:rPr>
              <a:t> </a:t>
            </a:r>
            <a:r>
              <a:rPr lang="en-US" altLang="en-US" sz="2000" dirty="0" err="1">
                <a:solidFill>
                  <a:srgbClr val="000000"/>
                </a:solidFill>
              </a:rPr>
              <a:t>giao</a:t>
            </a:r>
            <a:r>
              <a:rPr lang="en-US" altLang="en-US" sz="2000" dirty="0">
                <a:solidFill>
                  <a:srgbClr val="000000"/>
                </a:solidFill>
              </a:rPr>
              <a:t> </a:t>
            </a:r>
            <a:r>
              <a:rPr lang="en-US" altLang="en-US" sz="2000" dirty="0" err="1">
                <a:solidFill>
                  <a:srgbClr val="000000"/>
                </a:solidFill>
              </a:rPr>
              <a:t>phối</a:t>
            </a:r>
            <a:r>
              <a:rPr lang="en-US" altLang="en-US" sz="2000" dirty="0">
                <a:solidFill>
                  <a:srgbClr val="000000"/>
                </a:solidFill>
              </a:rPr>
              <a:t>, </a:t>
            </a:r>
            <a:r>
              <a:rPr lang="en-US" altLang="en-US" sz="2000" dirty="0" err="1">
                <a:solidFill>
                  <a:srgbClr val="000000"/>
                </a:solidFill>
              </a:rPr>
              <a:t>hút</a:t>
            </a:r>
            <a:r>
              <a:rPr lang="en-US" altLang="en-US" sz="2000" dirty="0">
                <a:solidFill>
                  <a:srgbClr val="000000"/>
                </a:solidFill>
              </a:rPr>
              <a:t> </a:t>
            </a:r>
            <a:r>
              <a:rPr lang="en-US" altLang="en-US" sz="2000" dirty="0" err="1">
                <a:solidFill>
                  <a:srgbClr val="000000"/>
                </a:solidFill>
              </a:rPr>
              <a:t>máu</a:t>
            </a:r>
            <a:r>
              <a:rPr lang="en-US" altLang="en-US" sz="2000" dirty="0">
                <a:solidFill>
                  <a:srgbClr val="000000"/>
                </a:solidFill>
              </a:rPr>
              <a:t>. </a:t>
            </a:r>
          </a:p>
          <a:p>
            <a:pPr eaLnBrk="1" hangingPunct="1">
              <a:buFontTx/>
              <a:buChar char="•"/>
            </a:pPr>
            <a:r>
              <a:rPr lang="en-US" altLang="en-US" sz="2000" dirty="0">
                <a:solidFill>
                  <a:srgbClr val="000000"/>
                </a:solidFill>
              </a:rPr>
              <a:t> </a:t>
            </a:r>
            <a:r>
              <a:rPr lang="en-US" altLang="en-US" sz="2000" dirty="0" err="1">
                <a:solidFill>
                  <a:srgbClr val="000000"/>
                </a:solidFill>
              </a:rPr>
              <a:t>Tuổi</a:t>
            </a:r>
            <a:r>
              <a:rPr lang="en-US" altLang="en-US" sz="2000" dirty="0">
                <a:solidFill>
                  <a:srgbClr val="000000"/>
                </a:solidFill>
              </a:rPr>
              <a:t> </a:t>
            </a:r>
            <a:r>
              <a:rPr lang="en-US" altLang="en-US" sz="2000" dirty="0" err="1">
                <a:solidFill>
                  <a:srgbClr val="000000"/>
                </a:solidFill>
              </a:rPr>
              <a:t>thọ</a:t>
            </a:r>
            <a:r>
              <a:rPr lang="en-US" altLang="en-US" sz="2000" dirty="0">
                <a:solidFill>
                  <a:srgbClr val="000000"/>
                </a:solidFill>
              </a:rPr>
              <a:t> </a:t>
            </a:r>
            <a:r>
              <a:rPr lang="en-US" altLang="en-US" sz="2000" dirty="0" err="1">
                <a:solidFill>
                  <a:srgbClr val="000000"/>
                </a:solidFill>
              </a:rPr>
              <a:t>đực</a:t>
            </a:r>
            <a:r>
              <a:rPr lang="en-US" altLang="en-US" sz="2000" dirty="0">
                <a:solidFill>
                  <a:srgbClr val="000000"/>
                </a:solidFill>
              </a:rPr>
              <a:t>: 20 , </a:t>
            </a:r>
            <a:r>
              <a:rPr lang="en-US" altLang="en-US" sz="2000" dirty="0" err="1">
                <a:solidFill>
                  <a:srgbClr val="000000"/>
                </a:solidFill>
              </a:rPr>
              <a:t>cái</a:t>
            </a:r>
            <a:r>
              <a:rPr lang="en-US" altLang="en-US" sz="2000" dirty="0">
                <a:solidFill>
                  <a:srgbClr val="000000"/>
                </a:solidFill>
              </a:rPr>
              <a:t> 30 </a:t>
            </a:r>
            <a:r>
              <a:rPr lang="en-US" altLang="en-US" sz="2000" dirty="0" err="1">
                <a:solidFill>
                  <a:srgbClr val="000000"/>
                </a:solidFill>
              </a:rPr>
              <a:t>ngày</a:t>
            </a:r>
            <a:r>
              <a:rPr lang="en-US" altLang="en-US" sz="2000" dirty="0">
                <a:solidFill>
                  <a:srgbClr val="000000"/>
                </a:solidFill>
              </a:rPr>
              <a:t>. </a:t>
            </a:r>
          </a:p>
          <a:p>
            <a:pPr eaLnBrk="1" hangingPunct="1">
              <a:buFontTx/>
              <a:buChar char="•"/>
            </a:pPr>
            <a:r>
              <a:rPr lang="en-US" altLang="en-US" sz="2000" dirty="0">
                <a:solidFill>
                  <a:srgbClr val="000000"/>
                </a:solidFill>
              </a:rPr>
              <a:t> </a:t>
            </a:r>
            <a:r>
              <a:rPr lang="en-US" altLang="en-US" sz="2000" dirty="0" err="1">
                <a:solidFill>
                  <a:srgbClr val="000000"/>
                </a:solidFill>
              </a:rPr>
              <a:t>Muỗi</a:t>
            </a:r>
            <a:r>
              <a:rPr lang="en-US" altLang="en-US" sz="2000" dirty="0">
                <a:solidFill>
                  <a:srgbClr val="000000"/>
                </a:solidFill>
              </a:rPr>
              <a:t> </a:t>
            </a:r>
            <a:r>
              <a:rPr lang="en-US" altLang="en-US" sz="2000" dirty="0" err="1">
                <a:solidFill>
                  <a:srgbClr val="000000"/>
                </a:solidFill>
              </a:rPr>
              <a:t>cái</a:t>
            </a:r>
            <a:r>
              <a:rPr lang="en-US" altLang="en-US" sz="2000" dirty="0">
                <a:solidFill>
                  <a:srgbClr val="000000"/>
                </a:solidFill>
              </a:rPr>
              <a:t> </a:t>
            </a:r>
            <a:r>
              <a:rPr lang="en-US" altLang="en-US" sz="2000" dirty="0" err="1">
                <a:solidFill>
                  <a:srgbClr val="000000"/>
                </a:solidFill>
              </a:rPr>
              <a:t>đẻ</a:t>
            </a:r>
            <a:r>
              <a:rPr lang="en-US" altLang="en-US" sz="2000" dirty="0">
                <a:solidFill>
                  <a:srgbClr val="000000"/>
                </a:solidFill>
              </a:rPr>
              <a:t> 4 </a:t>
            </a:r>
            <a:r>
              <a:rPr lang="en-US" altLang="en-US" sz="2000" dirty="0" err="1">
                <a:solidFill>
                  <a:srgbClr val="000000"/>
                </a:solidFill>
              </a:rPr>
              <a:t>lần</a:t>
            </a:r>
            <a:r>
              <a:rPr lang="en-US" altLang="en-US" sz="2000" dirty="0">
                <a:solidFill>
                  <a:srgbClr val="000000"/>
                </a:solidFill>
              </a:rPr>
              <a:t> </a:t>
            </a:r>
            <a:r>
              <a:rPr lang="en-US" altLang="en-US" sz="2000" dirty="0" err="1">
                <a:solidFill>
                  <a:srgbClr val="000000"/>
                </a:solidFill>
              </a:rPr>
              <a:t>trong</a:t>
            </a:r>
            <a:r>
              <a:rPr lang="en-US" altLang="en-US" sz="2000" dirty="0">
                <a:solidFill>
                  <a:srgbClr val="000000"/>
                </a:solidFill>
              </a:rPr>
              <a:t>  </a:t>
            </a:r>
            <a:r>
              <a:rPr lang="en-US" altLang="en-US" sz="2000" dirty="0" err="1">
                <a:solidFill>
                  <a:srgbClr val="000000"/>
                </a:solidFill>
              </a:rPr>
              <a:t>đời</a:t>
            </a:r>
            <a:r>
              <a:rPr lang="en-US" altLang="en-US" sz="2000" dirty="0">
                <a:solidFill>
                  <a:srgbClr val="000000"/>
                </a:solidFill>
              </a:rPr>
              <a:t>. </a:t>
            </a:r>
          </a:p>
          <a:p>
            <a:pPr eaLnBrk="1" hangingPunct="1">
              <a:buFontTx/>
              <a:buChar char="•"/>
            </a:pPr>
            <a:r>
              <a:rPr lang="en-US" altLang="en-US" sz="2000" dirty="0">
                <a:solidFill>
                  <a:srgbClr val="000000"/>
                </a:solidFill>
              </a:rPr>
              <a:t> </a:t>
            </a:r>
            <a:r>
              <a:rPr lang="en-US" altLang="en-US" sz="2000" dirty="0" err="1">
                <a:solidFill>
                  <a:srgbClr val="000000"/>
                </a:solidFill>
              </a:rPr>
              <a:t>Muỗi</a:t>
            </a:r>
            <a:r>
              <a:rPr lang="en-US" altLang="en-US" sz="2000" dirty="0">
                <a:solidFill>
                  <a:srgbClr val="000000"/>
                </a:solidFill>
              </a:rPr>
              <a:t> </a:t>
            </a:r>
            <a:r>
              <a:rPr lang="en-US" altLang="en-US" sz="2000" dirty="0" err="1">
                <a:solidFill>
                  <a:srgbClr val="000000"/>
                </a:solidFill>
              </a:rPr>
              <a:t>hút</a:t>
            </a:r>
            <a:r>
              <a:rPr lang="en-US" altLang="en-US" sz="2000" dirty="0">
                <a:solidFill>
                  <a:srgbClr val="000000"/>
                </a:solidFill>
              </a:rPr>
              <a:t> </a:t>
            </a:r>
            <a:r>
              <a:rPr lang="en-US" altLang="en-US" sz="2000" dirty="0" err="1">
                <a:solidFill>
                  <a:srgbClr val="000000"/>
                </a:solidFill>
              </a:rPr>
              <a:t>máu</a:t>
            </a:r>
            <a:r>
              <a:rPr lang="en-US" altLang="en-US" sz="2000" dirty="0">
                <a:solidFill>
                  <a:srgbClr val="000000"/>
                </a:solidFill>
              </a:rPr>
              <a:t> ban </a:t>
            </a:r>
            <a:r>
              <a:rPr lang="en-US" altLang="en-US" sz="2000" dirty="0" err="1">
                <a:solidFill>
                  <a:srgbClr val="000000"/>
                </a:solidFill>
              </a:rPr>
              <a:t>ngày</a:t>
            </a:r>
            <a:r>
              <a:rPr lang="en-US" altLang="en-US" sz="2000" dirty="0">
                <a:solidFill>
                  <a:srgbClr val="000000"/>
                </a:solidFill>
              </a:rPr>
              <a:t>, </a:t>
            </a:r>
            <a:r>
              <a:rPr lang="en-US" altLang="en-US" sz="2000" dirty="0" err="1">
                <a:solidFill>
                  <a:srgbClr val="000000"/>
                </a:solidFill>
              </a:rPr>
              <a:t>mạnh</a:t>
            </a:r>
            <a:r>
              <a:rPr lang="en-US" altLang="en-US" sz="2000" dirty="0">
                <a:solidFill>
                  <a:srgbClr val="000000"/>
                </a:solidFill>
              </a:rPr>
              <a:t> </a:t>
            </a:r>
            <a:r>
              <a:rPr lang="en-US" altLang="en-US" sz="2000" dirty="0" err="1">
                <a:solidFill>
                  <a:srgbClr val="000000"/>
                </a:solidFill>
              </a:rPr>
              <a:t>nhất</a:t>
            </a:r>
            <a:r>
              <a:rPr lang="en-US" altLang="en-US" sz="2000" dirty="0">
                <a:solidFill>
                  <a:srgbClr val="000000"/>
                </a:solidFill>
              </a:rPr>
              <a:t> </a:t>
            </a:r>
            <a:r>
              <a:rPr lang="en-US" altLang="en-US" sz="2000" dirty="0" err="1">
                <a:solidFill>
                  <a:srgbClr val="000000"/>
                </a:solidFill>
              </a:rPr>
              <a:t>là</a:t>
            </a:r>
            <a:r>
              <a:rPr lang="en-US" altLang="en-US" sz="2000" dirty="0">
                <a:solidFill>
                  <a:srgbClr val="000000"/>
                </a:solidFill>
              </a:rPr>
              <a:t> </a:t>
            </a:r>
            <a:r>
              <a:rPr lang="en-US" altLang="en-US" sz="2000" dirty="0" err="1">
                <a:solidFill>
                  <a:srgbClr val="000000"/>
                </a:solidFill>
              </a:rPr>
              <a:t>sáng</a:t>
            </a:r>
            <a:r>
              <a:rPr lang="en-US" altLang="en-US" sz="2000" dirty="0">
                <a:solidFill>
                  <a:srgbClr val="000000"/>
                </a:solidFill>
              </a:rPr>
              <a:t> </a:t>
            </a:r>
            <a:r>
              <a:rPr lang="en-US" altLang="en-US" sz="2000" dirty="0" err="1">
                <a:solidFill>
                  <a:srgbClr val="000000"/>
                </a:solidFill>
              </a:rPr>
              <a:t>sớm</a:t>
            </a:r>
            <a:r>
              <a:rPr lang="en-US" altLang="en-US" sz="2000" dirty="0">
                <a:solidFill>
                  <a:srgbClr val="000000"/>
                </a:solidFill>
              </a:rPr>
              <a:t> </a:t>
            </a:r>
            <a:r>
              <a:rPr lang="en-US" altLang="en-US" sz="2000" dirty="0" err="1">
                <a:solidFill>
                  <a:srgbClr val="000000"/>
                </a:solidFill>
              </a:rPr>
              <a:t>và</a:t>
            </a:r>
            <a:r>
              <a:rPr lang="en-US" altLang="en-US" sz="2000" dirty="0">
                <a:solidFill>
                  <a:srgbClr val="000000"/>
                </a:solidFill>
              </a:rPr>
              <a:t> </a:t>
            </a:r>
            <a:r>
              <a:rPr lang="en-US" altLang="en-US" sz="2000" dirty="0" err="1">
                <a:solidFill>
                  <a:srgbClr val="000000"/>
                </a:solidFill>
              </a:rPr>
              <a:t>chiều</a:t>
            </a:r>
            <a:r>
              <a:rPr lang="en-US" altLang="en-US" sz="2000" dirty="0">
                <a:solidFill>
                  <a:srgbClr val="000000"/>
                </a:solidFill>
              </a:rPr>
              <a:t> </a:t>
            </a:r>
            <a:r>
              <a:rPr lang="en-US" altLang="en-US" sz="2000" dirty="0" err="1">
                <a:solidFill>
                  <a:srgbClr val="000000"/>
                </a:solidFill>
              </a:rPr>
              <a:t>tối</a:t>
            </a:r>
            <a:r>
              <a:rPr lang="en-US" altLang="en-US" sz="2000" dirty="0">
                <a:solidFill>
                  <a:srgbClr val="000000"/>
                </a:solidFill>
              </a:rPr>
              <a:t>.</a:t>
            </a:r>
          </a:p>
          <a:p>
            <a:pPr eaLnBrk="1" hangingPunct="1">
              <a:buFontTx/>
              <a:buChar char="•"/>
            </a:pPr>
            <a:r>
              <a:rPr lang="en-US" altLang="en-US" sz="2000" dirty="0">
                <a:solidFill>
                  <a:srgbClr val="000000"/>
                </a:solidFill>
              </a:rPr>
              <a:t> </a:t>
            </a:r>
            <a:r>
              <a:rPr lang="en-US" altLang="en-US" sz="2000" dirty="0" err="1">
                <a:solidFill>
                  <a:srgbClr val="000000"/>
                </a:solidFill>
              </a:rPr>
              <a:t>Hoạt</a:t>
            </a:r>
            <a:r>
              <a:rPr lang="en-US" altLang="en-US" sz="2000" dirty="0">
                <a:solidFill>
                  <a:srgbClr val="000000"/>
                </a:solidFill>
              </a:rPr>
              <a:t> </a:t>
            </a:r>
            <a:r>
              <a:rPr lang="en-US" altLang="en-US" sz="2000" dirty="0" err="1">
                <a:solidFill>
                  <a:srgbClr val="000000"/>
                </a:solidFill>
              </a:rPr>
              <a:t>động</a:t>
            </a:r>
            <a:r>
              <a:rPr lang="en-US" altLang="en-US" sz="2000" dirty="0">
                <a:solidFill>
                  <a:srgbClr val="000000"/>
                </a:solidFill>
              </a:rPr>
              <a:t> </a:t>
            </a:r>
            <a:r>
              <a:rPr lang="en-US" altLang="en-US" sz="2000" dirty="0" err="1">
                <a:solidFill>
                  <a:srgbClr val="000000"/>
                </a:solidFill>
              </a:rPr>
              <a:t>bán</a:t>
            </a:r>
            <a:r>
              <a:rPr lang="en-US" altLang="en-US" sz="2000" dirty="0">
                <a:solidFill>
                  <a:srgbClr val="000000"/>
                </a:solidFill>
              </a:rPr>
              <a:t> </a:t>
            </a:r>
            <a:r>
              <a:rPr lang="en-US" altLang="en-US" sz="2000" dirty="0" err="1">
                <a:solidFill>
                  <a:srgbClr val="000000"/>
                </a:solidFill>
              </a:rPr>
              <a:t>kính</a:t>
            </a:r>
            <a:r>
              <a:rPr lang="en-US" altLang="en-US" sz="2000" dirty="0">
                <a:solidFill>
                  <a:srgbClr val="000000"/>
                </a:solidFill>
              </a:rPr>
              <a:t> </a:t>
            </a:r>
            <a:r>
              <a:rPr lang="en-US" altLang="en-US" sz="2000" dirty="0" err="1">
                <a:solidFill>
                  <a:srgbClr val="000000"/>
                </a:solidFill>
              </a:rPr>
              <a:t>tối</a:t>
            </a:r>
            <a:r>
              <a:rPr lang="en-US" altLang="en-US" sz="2000" dirty="0">
                <a:solidFill>
                  <a:srgbClr val="000000"/>
                </a:solidFill>
              </a:rPr>
              <a:t> </a:t>
            </a:r>
            <a:r>
              <a:rPr lang="en-US" altLang="en-US" sz="2000" dirty="0" err="1">
                <a:solidFill>
                  <a:srgbClr val="000000"/>
                </a:solidFill>
              </a:rPr>
              <a:t>đa</a:t>
            </a:r>
            <a:r>
              <a:rPr lang="en-US" altLang="en-US" sz="2000" dirty="0">
                <a:solidFill>
                  <a:srgbClr val="000000"/>
                </a:solidFill>
              </a:rPr>
              <a:t> 300m</a:t>
            </a:r>
          </a:p>
          <a:p>
            <a:pPr eaLnBrk="1" hangingPunct="1">
              <a:buFontTx/>
              <a:buChar char="•"/>
            </a:pPr>
            <a:r>
              <a:rPr lang="en-US" altLang="en-US" sz="2000" dirty="0">
                <a:solidFill>
                  <a:srgbClr val="000000"/>
                </a:solidFill>
              </a:rPr>
              <a:t> </a:t>
            </a:r>
            <a:r>
              <a:rPr lang="en-US" altLang="en-US" sz="2000" dirty="0" err="1">
                <a:solidFill>
                  <a:srgbClr val="000000"/>
                </a:solidFill>
              </a:rPr>
              <a:t>Đậu</a:t>
            </a:r>
            <a:r>
              <a:rPr lang="en-US" altLang="en-US" sz="2000" dirty="0">
                <a:solidFill>
                  <a:srgbClr val="000000"/>
                </a:solidFill>
              </a:rPr>
              <a:t> </a:t>
            </a:r>
            <a:r>
              <a:rPr lang="en-US" altLang="en-US" sz="2000" dirty="0" err="1">
                <a:solidFill>
                  <a:srgbClr val="000000"/>
                </a:solidFill>
              </a:rPr>
              <a:t>cao</a:t>
            </a:r>
            <a:r>
              <a:rPr lang="en-US" altLang="en-US" sz="2000" dirty="0">
                <a:solidFill>
                  <a:srgbClr val="000000"/>
                </a:solidFill>
              </a:rPr>
              <a:t> 1+2m</a:t>
            </a:r>
          </a:p>
        </p:txBody>
      </p:sp>
      <p:sp>
        <p:nvSpPr>
          <p:cNvPr id="55310" name="AutoShape 24"/>
          <p:cNvSpPr>
            <a:spLocks noChangeArrowheads="1"/>
          </p:cNvSpPr>
          <p:nvPr/>
        </p:nvSpPr>
        <p:spPr bwMode="auto">
          <a:xfrm>
            <a:off x="7010400" y="1447800"/>
            <a:ext cx="812800" cy="152400"/>
          </a:xfrm>
          <a:prstGeom prst="leftArrow">
            <a:avLst>
              <a:gd name="adj1" fmla="val 50000"/>
              <a:gd name="adj2" fmla="val 108333"/>
            </a:avLst>
          </a:prstGeom>
          <a:solidFill>
            <a:schemeClr val="tx2"/>
          </a:solidFill>
          <a:ln w="9525">
            <a:solidFill>
              <a:schemeClr val="tx1"/>
            </a:solidFill>
            <a:miter lim="800000"/>
            <a:headEnd/>
            <a:tailEnd/>
          </a:ln>
        </p:spPr>
        <p:txBody>
          <a:bodyPr wrap="none" anchor="ctr"/>
          <a:lstStyle/>
          <a:p>
            <a:pPr algn="ctr" eaLnBrk="1" hangingPunct="1"/>
            <a:endParaRPr lang="en-GB" altLang="en-US" sz="3200">
              <a:solidFill>
                <a:srgbClr val="000000"/>
              </a:solidFill>
            </a:endParaRPr>
          </a:p>
        </p:txBody>
      </p:sp>
      <p:sp>
        <p:nvSpPr>
          <p:cNvPr id="15" name="TextBox 14"/>
          <p:cNvSpPr txBox="1"/>
          <p:nvPr/>
        </p:nvSpPr>
        <p:spPr>
          <a:xfrm>
            <a:off x="3738033" y="498902"/>
            <a:ext cx="3009900" cy="830997"/>
          </a:xfrm>
          <a:prstGeom prst="rect">
            <a:avLst/>
          </a:prstGeom>
          <a:solidFill>
            <a:srgbClr val="FFFF00"/>
          </a:solidFill>
        </p:spPr>
        <p:style>
          <a:lnRef idx="2">
            <a:schemeClr val="accent4"/>
          </a:lnRef>
          <a:fillRef idx="1">
            <a:schemeClr val="lt1"/>
          </a:fillRef>
          <a:effectRef idx="0">
            <a:schemeClr val="accent4"/>
          </a:effectRef>
          <a:fontRef idx="minor">
            <a:schemeClr val="dk1"/>
          </a:fontRef>
        </p:style>
        <p:txBody>
          <a:bodyPr wrap="square">
            <a:spAutoFit/>
          </a:bodyPr>
          <a:lstStyle/>
          <a:p>
            <a:pPr algn="ctr" eaLnBrk="1" hangingPunct="1">
              <a:defRPr/>
            </a:pPr>
            <a:r>
              <a:rPr lang="en-GB" sz="2400" b="1" dirty="0" err="1">
                <a:solidFill>
                  <a:srgbClr val="000000"/>
                </a:solidFill>
                <a:latin typeface="Times New Roman" pitchFamily="18" charset="0"/>
                <a:cs typeface="Times New Roman" pitchFamily="18" charset="0"/>
              </a:rPr>
              <a:t>Nở</a:t>
            </a:r>
            <a:r>
              <a:rPr lang="en-GB" sz="2400" b="1" dirty="0">
                <a:solidFill>
                  <a:srgbClr val="000000"/>
                </a:solidFill>
                <a:latin typeface="Times New Roman" pitchFamily="18" charset="0"/>
                <a:cs typeface="Times New Roman" pitchFamily="18" charset="0"/>
              </a:rPr>
              <a:t> </a:t>
            </a:r>
            <a:r>
              <a:rPr lang="en-GB" sz="2400" b="1" dirty="0" err="1">
                <a:solidFill>
                  <a:srgbClr val="000000"/>
                </a:solidFill>
                <a:latin typeface="Times New Roman" pitchFamily="18" charset="0"/>
                <a:cs typeface="Times New Roman" pitchFamily="18" charset="0"/>
              </a:rPr>
              <a:t>sau</a:t>
            </a:r>
            <a:r>
              <a:rPr lang="en-GB" sz="2400" b="1" dirty="0">
                <a:solidFill>
                  <a:srgbClr val="000000"/>
                </a:solidFill>
                <a:latin typeface="Times New Roman" pitchFamily="18" charset="0"/>
                <a:cs typeface="Times New Roman" pitchFamily="18" charset="0"/>
              </a:rPr>
              <a:t> 2 </a:t>
            </a:r>
            <a:r>
              <a:rPr lang="en-GB" sz="2400" b="1" dirty="0" err="1">
                <a:solidFill>
                  <a:srgbClr val="000000"/>
                </a:solidFill>
                <a:latin typeface="Times New Roman" pitchFamily="18" charset="0"/>
                <a:cs typeface="Times New Roman" pitchFamily="18" charset="0"/>
              </a:rPr>
              <a:t>ngày</a:t>
            </a:r>
            <a:r>
              <a:rPr lang="en-GB" sz="2400" b="1" dirty="0">
                <a:solidFill>
                  <a:srgbClr val="000000"/>
                </a:solidFill>
                <a:latin typeface="Times New Roman" pitchFamily="18" charset="0"/>
                <a:cs typeface="Times New Roman" pitchFamily="18" charset="0"/>
              </a:rPr>
              <a:t> </a:t>
            </a:r>
            <a:r>
              <a:rPr lang="en-GB" sz="2400" b="1" dirty="0" err="1">
                <a:solidFill>
                  <a:srgbClr val="000000"/>
                </a:solidFill>
                <a:latin typeface="Times New Roman" pitchFamily="18" charset="0"/>
                <a:cs typeface="Times New Roman" pitchFamily="18" charset="0"/>
              </a:rPr>
              <a:t>giao</a:t>
            </a:r>
            <a:r>
              <a:rPr lang="en-GB" sz="2400" b="1" dirty="0">
                <a:solidFill>
                  <a:srgbClr val="000000"/>
                </a:solidFill>
                <a:latin typeface="Times New Roman" pitchFamily="18" charset="0"/>
                <a:cs typeface="Times New Roman" pitchFamily="18" charset="0"/>
              </a:rPr>
              <a:t>  </a:t>
            </a:r>
            <a:r>
              <a:rPr lang="en-GB" sz="2400" b="1" dirty="0" err="1">
                <a:solidFill>
                  <a:srgbClr val="000000"/>
                </a:solidFill>
                <a:latin typeface="Times New Roman" pitchFamily="18" charset="0"/>
                <a:cs typeface="Times New Roman" pitchFamily="18" charset="0"/>
              </a:rPr>
              <a:t>phối</a:t>
            </a:r>
            <a:r>
              <a:rPr lang="en-GB" sz="2400" b="1" dirty="0">
                <a:solidFill>
                  <a:srgbClr val="000000"/>
                </a:solidFill>
                <a:latin typeface="Times New Roman" pitchFamily="18" charset="0"/>
                <a:cs typeface="Times New Roman" pitchFamily="18" charset="0"/>
              </a:rPr>
              <a:t>  </a:t>
            </a:r>
            <a:r>
              <a:rPr lang="en-GB" sz="2400" b="1" dirty="0" err="1">
                <a:solidFill>
                  <a:srgbClr val="000000"/>
                </a:solidFill>
                <a:latin typeface="Times New Roman" pitchFamily="18" charset="0"/>
                <a:cs typeface="Times New Roman" pitchFamily="18" charset="0"/>
              </a:rPr>
              <a:t>và</a:t>
            </a:r>
            <a:r>
              <a:rPr lang="en-GB" sz="2400" b="1" dirty="0">
                <a:solidFill>
                  <a:srgbClr val="000000"/>
                </a:solidFill>
                <a:latin typeface="Times New Roman" pitchFamily="18" charset="0"/>
                <a:cs typeface="Times New Roman" pitchFamily="18" charset="0"/>
              </a:rPr>
              <a:t> </a:t>
            </a:r>
            <a:r>
              <a:rPr lang="en-GB" sz="2400" b="1" dirty="0" err="1">
                <a:solidFill>
                  <a:srgbClr val="000000"/>
                </a:solidFill>
                <a:latin typeface="Times New Roman" pitchFamily="18" charset="0"/>
                <a:cs typeface="Times New Roman" pitchFamily="18" charset="0"/>
              </a:rPr>
              <a:t>hút</a:t>
            </a:r>
            <a:r>
              <a:rPr lang="en-GB" sz="2400" b="1" dirty="0">
                <a:solidFill>
                  <a:srgbClr val="000000"/>
                </a:solidFill>
                <a:latin typeface="Times New Roman" pitchFamily="18" charset="0"/>
                <a:cs typeface="Times New Roman" pitchFamily="18" charset="0"/>
              </a:rPr>
              <a:t> </a:t>
            </a:r>
            <a:r>
              <a:rPr lang="en-GB" sz="2400" b="1" dirty="0" err="1">
                <a:solidFill>
                  <a:srgbClr val="000000"/>
                </a:solidFill>
                <a:latin typeface="Times New Roman" pitchFamily="18" charset="0"/>
                <a:cs typeface="Times New Roman" pitchFamily="18" charset="0"/>
              </a:rPr>
              <a:t>máu</a:t>
            </a:r>
            <a:endParaRPr lang="en-GB" sz="24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98474059"/>
      </p:ext>
    </p:extLst>
  </p:cSld>
  <p:clrMapOvr>
    <a:masterClrMapping/>
  </p:clrMapOvr>
  <p:transition advClick="0">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3842"/>
                                        </p:tgtEl>
                                        <p:attrNameLst>
                                          <p:attrName>style.visibility</p:attrName>
                                        </p:attrNameLst>
                                      </p:cBhvr>
                                      <p:to>
                                        <p:strVal val="visible"/>
                                      </p:to>
                                    </p:set>
                                    <p:animEffect transition="in" filter="fade">
                                      <p:cBhvr>
                                        <p:cTn id="7" dur="2000"/>
                                        <p:tgtEl>
                                          <p:spTgt spid="1638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483"/>
                                        </p:tgtEl>
                                        <p:attrNameLst>
                                          <p:attrName>style.visibility</p:attrName>
                                        </p:attrNameLst>
                                      </p:cBhvr>
                                      <p:to>
                                        <p:strVal val="visible"/>
                                      </p:to>
                                    </p:set>
                                    <p:animEffect transition="in" filter="blinds(horizontal)">
                                      <p:cBhvr>
                                        <p:cTn id="12" dur="500"/>
                                        <p:tgtEl>
                                          <p:spTgt spid="204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0490"/>
                                        </p:tgtEl>
                                        <p:attrNameLst>
                                          <p:attrName>style.visibility</p:attrName>
                                        </p:attrNameLst>
                                      </p:cBhvr>
                                      <p:to>
                                        <p:strVal val="visible"/>
                                      </p:to>
                                    </p:set>
                                    <p:animEffect transition="in" filter="box(in)">
                                      <p:cBhvr>
                                        <p:cTn id="17" dur="500"/>
                                        <p:tgtEl>
                                          <p:spTgt spid="204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0494"/>
                                        </p:tgtEl>
                                        <p:attrNameLst>
                                          <p:attrName>style.visibility</p:attrName>
                                        </p:attrNameLst>
                                      </p:cBhvr>
                                      <p:to>
                                        <p:strVal val="visible"/>
                                      </p:to>
                                    </p:set>
                                    <p:animEffect transition="in" filter="checkerboard(across)">
                                      <p:cBhvr>
                                        <p:cTn id="22" dur="500"/>
                                        <p:tgtEl>
                                          <p:spTgt spid="2049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20492"/>
                                        </p:tgtEl>
                                        <p:attrNameLst>
                                          <p:attrName>style.visibility</p:attrName>
                                        </p:attrNameLst>
                                      </p:cBhvr>
                                      <p:to>
                                        <p:strVal val="visible"/>
                                      </p:to>
                                    </p:set>
                                    <p:animEffect transition="in" filter="diamond(in)">
                                      <p:cBhvr>
                                        <p:cTn id="27" dur="2000"/>
                                        <p:tgtEl>
                                          <p:spTgt spid="2049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0496"/>
                                        </p:tgtEl>
                                        <p:attrNameLst>
                                          <p:attrName>style.visibility</p:attrName>
                                        </p:attrNameLst>
                                      </p:cBhvr>
                                      <p:to>
                                        <p:strVal val="visible"/>
                                      </p:to>
                                    </p:set>
                                    <p:anim calcmode="lin" valueType="num">
                                      <p:cBhvr additive="base">
                                        <p:cTn id="32" dur="500" fill="hold"/>
                                        <p:tgtEl>
                                          <p:spTgt spid="20496"/>
                                        </p:tgtEl>
                                        <p:attrNameLst>
                                          <p:attrName>ppt_x</p:attrName>
                                        </p:attrNameLst>
                                      </p:cBhvr>
                                      <p:tavLst>
                                        <p:tav tm="0">
                                          <p:val>
                                            <p:strVal val="#ppt_x"/>
                                          </p:val>
                                        </p:tav>
                                        <p:tav tm="100000">
                                          <p:val>
                                            <p:strVal val="#ppt_x"/>
                                          </p:val>
                                        </p:tav>
                                      </p:tavLst>
                                    </p:anim>
                                    <p:anim calcmode="lin" valueType="num">
                                      <p:cBhvr additive="base">
                                        <p:cTn id="33" dur="500" fill="hold"/>
                                        <p:tgtEl>
                                          <p:spTgt spid="20496"/>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0503"/>
                                        </p:tgtEl>
                                        <p:attrNameLst>
                                          <p:attrName>style.visibility</p:attrName>
                                        </p:attrNameLst>
                                      </p:cBhvr>
                                      <p:to>
                                        <p:strVal val="visible"/>
                                      </p:to>
                                    </p:set>
                                    <p:animEffect transition="in" filter="blinds(horizontal)">
                                      <p:cBhvr>
                                        <p:cTn id="38" dur="500"/>
                                        <p:tgtEl>
                                          <p:spTgt spid="20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2" grpId="0"/>
      <p:bldP spid="20490" grpId="0" animBg="1"/>
      <p:bldP spid="20492" grpId="0" animBg="1"/>
      <p:bldP spid="20494" grpId="0" animBg="1"/>
      <p:bldP spid="20496" grpId="0" animBg="1"/>
      <p:bldP spid="2050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0" y="0"/>
            <a:ext cx="12192000" cy="1189038"/>
          </a:xfrm>
        </p:spPr>
        <p:txBody>
          <a:bodyPr/>
          <a:lstStyle/>
          <a:p>
            <a:r>
              <a:rPr lang="en-US" altLang="en-US" sz="3600" b="1" smtClean="0">
                <a:latin typeface="Times New Roman" pitchFamily="18" charset="0"/>
                <a:cs typeface="Times New Roman" pitchFamily="18" charset="0"/>
              </a:rPr>
              <a:t>Đặc điểm của muỗi truyền bệnh SXH</a:t>
            </a:r>
            <a:endParaRPr lang="en-US" sz="3600" b="1" smtClean="0">
              <a:latin typeface="Times New Roman" pitchFamily="18" charset="0"/>
              <a:cs typeface="Times New Roman" pitchFamily="18" charset="0"/>
            </a:endParaRPr>
          </a:p>
        </p:txBody>
      </p:sp>
      <p:sp>
        <p:nvSpPr>
          <p:cNvPr id="56323" name="Content Placeholder 2"/>
          <p:cNvSpPr>
            <a:spLocks noGrp="1"/>
          </p:cNvSpPr>
          <p:nvPr>
            <p:ph idx="1"/>
          </p:nvPr>
        </p:nvSpPr>
        <p:spPr>
          <a:xfrm>
            <a:off x="609600" y="1143000"/>
            <a:ext cx="10972800" cy="5257800"/>
          </a:xfrm>
        </p:spPr>
        <p:txBody>
          <a:bodyPr>
            <a:normAutofit/>
          </a:bodyPr>
          <a:lstStyle/>
          <a:p>
            <a:pPr algn="just" eaLnBrk="1" hangingPunct="1">
              <a:lnSpc>
                <a:spcPct val="115000"/>
              </a:lnSpc>
              <a:spcBef>
                <a:spcPct val="0"/>
              </a:spcBef>
              <a:buFont typeface="Wingdings" pitchFamily="2" charset="2"/>
              <a:buChar char="Ø"/>
            </a:pPr>
            <a:r>
              <a:rPr lang="en-US" sz="3200" dirty="0" err="1" smtClean="0">
                <a:latin typeface="Times New Roman" pitchFamily="18" charset="0"/>
                <a:cs typeface="Times New Roman" pitchFamily="18" charset="0"/>
              </a:rPr>
              <a:t>Muỗi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sinh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sản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dụng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cụ</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chứa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nước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như</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vật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chứa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nước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ăn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trồng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cây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cảnh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vật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chứa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nước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mưa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lốp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xe</a:t>
            </a:r>
            <a:r>
              <a:rPr lang="en-US" sz="3200" dirty="0" smtClean="0">
                <a:latin typeface="Times New Roman" pitchFamily="18" charset="0"/>
                <a:cs typeface="Times New Roman" pitchFamily="18" charset="0"/>
              </a:rPr>
              <a:t> …</a:t>
            </a:r>
          </a:p>
          <a:p>
            <a:pPr algn="just" eaLnBrk="1" hangingPunct="1">
              <a:lnSpc>
                <a:spcPct val="115000"/>
              </a:lnSpc>
              <a:spcBef>
                <a:spcPct val="0"/>
              </a:spcBef>
              <a:buFont typeface="Wingdings" pitchFamily="2" charset="2"/>
              <a:buChar char="Ø"/>
            </a:pPr>
            <a:r>
              <a:rPr lang="en-US" sz="3200" dirty="0" err="1" smtClean="0">
                <a:latin typeface="Times New Roman" pitchFamily="18" charset="0"/>
                <a:cs typeface="Times New Roman" pitchFamily="18" charset="0"/>
              </a:rPr>
              <a:t>Muỗi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hoạt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động</a:t>
            </a:r>
            <a:r>
              <a:rPr lang="en-US" sz="3200" dirty="0" smtClean="0">
                <a:latin typeface="Times New Roman" pitchFamily="18" charset="0"/>
                <a:cs typeface="Times New Roman" pitchFamily="18" charset="0"/>
              </a:rPr>
              <a:t> ban </a:t>
            </a:r>
            <a:r>
              <a:rPr lang="en-US" sz="3200" dirty="0" err="1" smtClean="0">
                <a:latin typeface="Times New Roman" pitchFamily="18" charset="0"/>
                <a:cs typeface="Times New Roman" pitchFamily="18" charset="0"/>
              </a:rPr>
              <a:t>ngày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cả</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trong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ngoài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trời</a:t>
            </a:r>
            <a:r>
              <a:rPr lang="en-US" sz="3200" dirty="0" smtClean="0">
                <a:latin typeface="Times New Roman" pitchFamily="18" charset="0"/>
                <a:cs typeface="Times New Roman" pitchFamily="18" charset="0"/>
              </a:rPr>
              <a:t>, bay </a:t>
            </a:r>
            <a:r>
              <a:rPr lang="en-US" sz="3200" dirty="0" err="1" smtClean="0">
                <a:latin typeface="Times New Roman" pitchFamily="18" charset="0"/>
                <a:cs typeface="Times New Roman" pitchFamily="18" charset="0"/>
              </a:rPr>
              <a:t>trong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vòng</a:t>
            </a:r>
            <a:r>
              <a:rPr lang="en-US" sz="3200" dirty="0" smtClean="0">
                <a:latin typeface="Times New Roman" pitchFamily="18" charset="0"/>
                <a:cs typeface="Times New Roman" pitchFamily="18" charset="0"/>
              </a:rPr>
              <a:t> 100 – 300 m.</a:t>
            </a:r>
          </a:p>
          <a:p>
            <a:pPr algn="just" eaLnBrk="1" hangingPunct="1">
              <a:lnSpc>
                <a:spcPct val="115000"/>
              </a:lnSpc>
              <a:spcBef>
                <a:spcPct val="0"/>
              </a:spcBef>
              <a:buFont typeface="Wingdings" pitchFamily="2" charset="2"/>
              <a:buChar char="Ø"/>
            </a:pPr>
            <a:r>
              <a:rPr lang="pt-BR" sz="3200" dirty="0" smtClean="0">
                <a:latin typeface="Times New Roman" pitchFamily="18" charset="0"/>
                <a:cs typeface="Times New Roman" pitchFamily="18" charset="0"/>
              </a:rPr>
              <a:t>Muỗi bị nhiễm vi rút thường sau 8 - 12 ngày sau hút máu: có thể truyền bệnh và truyền bệnh suốt đời.</a:t>
            </a:r>
            <a:endParaRPr lang="en-GB" sz="32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2258807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0" y="0"/>
            <a:ext cx="12192000" cy="914400"/>
          </a:xfrm>
        </p:spPr>
        <p:txBody>
          <a:bodyPr/>
          <a:lstStyle/>
          <a:p>
            <a:pPr eaLnBrk="1" hangingPunct="1"/>
            <a:r>
              <a:rPr lang="en-US" sz="3200" b="1" smtClean="0">
                <a:latin typeface="Times New Roman" pitchFamily="18" charset="0"/>
                <a:cs typeface="Times New Roman" pitchFamily="18" charset="0"/>
              </a:rPr>
              <a:t>MUỖI AEDES &amp; SỰ LÂY TRUYỀN SXHD</a:t>
            </a:r>
            <a:endParaRPr lang="en-US" sz="3200" smtClean="0">
              <a:latin typeface="Times New Roman" pitchFamily="18" charset="0"/>
              <a:cs typeface="Times New Roman" pitchFamily="18" charset="0"/>
            </a:endParaRPr>
          </a:p>
        </p:txBody>
      </p:sp>
      <p:pic>
        <p:nvPicPr>
          <p:cNvPr id="57347" name="Picture 7"/>
          <p:cNvPicPr>
            <a:picLocks noGrp="1" noChangeAspect="1" noChangeArrowheads="1"/>
          </p:cNvPicPr>
          <p:nvPr>
            <p:ph idx="1"/>
          </p:nvPr>
        </p:nvPicPr>
        <p:blipFill>
          <a:blip r:embed="rId2"/>
          <a:srcRect/>
          <a:stretch>
            <a:fillRect/>
          </a:stretch>
        </p:blipFill>
        <p:spPr>
          <a:xfrm>
            <a:off x="914400" y="1066800"/>
            <a:ext cx="4978400" cy="2692400"/>
          </a:xfrm>
        </p:spPr>
      </p:pic>
      <p:pic>
        <p:nvPicPr>
          <p:cNvPr id="57348" name="Picture 8"/>
          <p:cNvPicPr>
            <a:picLocks noChangeAspect="1" noChangeArrowheads="1"/>
          </p:cNvPicPr>
          <p:nvPr/>
        </p:nvPicPr>
        <p:blipFill>
          <a:blip r:embed="rId3"/>
          <a:srcRect/>
          <a:stretch>
            <a:fillRect/>
          </a:stretch>
        </p:blipFill>
        <p:spPr bwMode="auto">
          <a:xfrm>
            <a:off x="6096003" y="1143000"/>
            <a:ext cx="5346700" cy="2590800"/>
          </a:xfrm>
          <a:prstGeom prst="rect">
            <a:avLst/>
          </a:prstGeom>
          <a:noFill/>
          <a:ln w="9525">
            <a:noFill/>
            <a:miter lim="800000"/>
            <a:headEnd/>
            <a:tailEnd/>
          </a:ln>
        </p:spPr>
      </p:pic>
      <p:grpSp>
        <p:nvGrpSpPr>
          <p:cNvPr id="2" name="Group 17"/>
          <p:cNvGrpSpPr>
            <a:grpSpLocks/>
          </p:cNvGrpSpPr>
          <p:nvPr/>
        </p:nvGrpSpPr>
        <p:grpSpPr bwMode="auto">
          <a:xfrm>
            <a:off x="304800" y="4343400"/>
            <a:ext cx="7213600" cy="1981200"/>
            <a:chOff x="480" y="1968"/>
            <a:chExt cx="2698" cy="828"/>
          </a:xfrm>
        </p:grpSpPr>
        <p:pic>
          <p:nvPicPr>
            <p:cNvPr id="57357" name="Picture 18"/>
            <p:cNvPicPr>
              <a:picLocks noChangeAspect="1" noChangeArrowheads="1"/>
            </p:cNvPicPr>
            <p:nvPr/>
          </p:nvPicPr>
          <p:blipFill>
            <a:blip r:embed="rId4"/>
            <a:srcRect/>
            <a:stretch>
              <a:fillRect/>
            </a:stretch>
          </p:blipFill>
          <p:spPr bwMode="auto">
            <a:xfrm>
              <a:off x="480" y="2016"/>
              <a:ext cx="787" cy="765"/>
            </a:xfrm>
            <a:prstGeom prst="rect">
              <a:avLst/>
            </a:prstGeom>
            <a:noFill/>
            <a:ln w="9525">
              <a:noFill/>
              <a:miter lim="800000"/>
              <a:headEnd/>
              <a:tailEnd/>
            </a:ln>
          </p:spPr>
        </p:pic>
        <p:pic>
          <p:nvPicPr>
            <p:cNvPr id="57358" name="Picture 19"/>
            <p:cNvPicPr>
              <a:picLocks noChangeAspect="1" noChangeArrowheads="1"/>
            </p:cNvPicPr>
            <p:nvPr/>
          </p:nvPicPr>
          <p:blipFill>
            <a:blip r:embed="rId5"/>
            <a:srcRect/>
            <a:stretch>
              <a:fillRect/>
            </a:stretch>
          </p:blipFill>
          <p:spPr bwMode="auto">
            <a:xfrm>
              <a:off x="1392" y="2016"/>
              <a:ext cx="815" cy="780"/>
            </a:xfrm>
            <a:prstGeom prst="rect">
              <a:avLst/>
            </a:prstGeom>
            <a:noFill/>
            <a:ln w="9525">
              <a:noFill/>
              <a:miter lim="800000"/>
              <a:headEnd/>
              <a:tailEnd/>
            </a:ln>
          </p:spPr>
        </p:pic>
        <p:pic>
          <p:nvPicPr>
            <p:cNvPr id="57359" name="Picture 20"/>
            <p:cNvPicPr>
              <a:picLocks noChangeAspect="1" noChangeArrowheads="1"/>
            </p:cNvPicPr>
            <p:nvPr/>
          </p:nvPicPr>
          <p:blipFill>
            <a:blip r:embed="rId6"/>
            <a:srcRect/>
            <a:stretch>
              <a:fillRect/>
            </a:stretch>
          </p:blipFill>
          <p:spPr bwMode="auto">
            <a:xfrm>
              <a:off x="2448" y="1968"/>
              <a:ext cx="730" cy="744"/>
            </a:xfrm>
            <a:prstGeom prst="rect">
              <a:avLst/>
            </a:prstGeom>
            <a:noFill/>
            <a:ln w="9525">
              <a:noFill/>
              <a:miter lim="800000"/>
              <a:headEnd/>
              <a:tailEnd/>
            </a:ln>
          </p:spPr>
        </p:pic>
      </p:grpSp>
      <p:pic>
        <p:nvPicPr>
          <p:cNvPr id="57350" name="Picture 21"/>
          <p:cNvPicPr>
            <a:picLocks noChangeAspect="1" noChangeArrowheads="1"/>
          </p:cNvPicPr>
          <p:nvPr/>
        </p:nvPicPr>
        <p:blipFill>
          <a:blip r:embed="rId7"/>
          <a:srcRect/>
          <a:stretch>
            <a:fillRect/>
          </a:stretch>
        </p:blipFill>
        <p:spPr bwMode="auto">
          <a:xfrm>
            <a:off x="8428570" y="4341818"/>
            <a:ext cx="2239433" cy="1601787"/>
          </a:xfrm>
          <a:prstGeom prst="rect">
            <a:avLst/>
          </a:prstGeom>
          <a:noFill/>
          <a:ln w="9525">
            <a:noFill/>
            <a:miter lim="800000"/>
            <a:headEnd/>
            <a:tailEnd/>
          </a:ln>
        </p:spPr>
      </p:pic>
      <p:sp>
        <p:nvSpPr>
          <p:cNvPr id="57351" name="Rectangle 10"/>
          <p:cNvSpPr>
            <a:spLocks noChangeArrowheads="1"/>
          </p:cNvSpPr>
          <p:nvPr/>
        </p:nvSpPr>
        <p:spPr bwMode="auto">
          <a:xfrm>
            <a:off x="1930403" y="3733805"/>
            <a:ext cx="2074607" cy="461665"/>
          </a:xfrm>
          <a:prstGeom prst="rect">
            <a:avLst/>
          </a:prstGeom>
          <a:noFill/>
          <a:ln w="9525">
            <a:noFill/>
            <a:miter lim="800000"/>
            <a:headEnd/>
            <a:tailEnd/>
          </a:ln>
        </p:spPr>
        <p:txBody>
          <a:bodyPr wrap="none">
            <a:spAutoFit/>
          </a:bodyPr>
          <a:lstStyle/>
          <a:p>
            <a:r>
              <a:rPr lang="en-US" sz="2400" b="1" dirty="0" err="1">
                <a:solidFill>
                  <a:srgbClr val="000000"/>
                </a:solidFill>
                <a:latin typeface="Times New Roman" pitchFamily="18" charset="0"/>
                <a:cs typeface="Times New Roman" pitchFamily="18" charset="0"/>
              </a:rPr>
              <a:t>Aedes.Aegypti</a:t>
            </a:r>
            <a:endParaRPr lang="en-US" sz="2400" b="1" dirty="0">
              <a:solidFill>
                <a:srgbClr val="000000"/>
              </a:solidFill>
              <a:latin typeface="Times New Roman" pitchFamily="18" charset="0"/>
              <a:cs typeface="Times New Roman" pitchFamily="18" charset="0"/>
            </a:endParaRPr>
          </a:p>
        </p:txBody>
      </p:sp>
      <p:sp>
        <p:nvSpPr>
          <p:cNvPr id="57352" name="Rectangle 11"/>
          <p:cNvSpPr>
            <a:spLocks noChangeArrowheads="1"/>
          </p:cNvSpPr>
          <p:nvPr/>
        </p:nvSpPr>
        <p:spPr bwMode="auto">
          <a:xfrm>
            <a:off x="7518401" y="3733805"/>
            <a:ext cx="2468946" cy="461665"/>
          </a:xfrm>
          <a:prstGeom prst="rect">
            <a:avLst/>
          </a:prstGeom>
          <a:noFill/>
          <a:ln w="9525">
            <a:noFill/>
            <a:miter lim="800000"/>
            <a:headEnd/>
            <a:tailEnd/>
          </a:ln>
        </p:spPr>
        <p:txBody>
          <a:bodyPr wrap="none">
            <a:spAutoFit/>
          </a:bodyPr>
          <a:lstStyle/>
          <a:p>
            <a:r>
              <a:rPr lang="en-US" sz="2400" b="1">
                <a:solidFill>
                  <a:srgbClr val="000000"/>
                </a:solidFill>
                <a:latin typeface="Times New Roman" pitchFamily="18" charset="0"/>
                <a:cs typeface="Times New Roman" pitchFamily="18" charset="0"/>
              </a:rPr>
              <a:t>Aedes.Albopictus</a:t>
            </a:r>
          </a:p>
        </p:txBody>
      </p:sp>
      <p:sp>
        <p:nvSpPr>
          <p:cNvPr id="57353" name="Rectangle 12"/>
          <p:cNvSpPr>
            <a:spLocks noChangeArrowheads="1"/>
          </p:cNvSpPr>
          <p:nvPr/>
        </p:nvSpPr>
        <p:spPr bwMode="auto">
          <a:xfrm>
            <a:off x="914404" y="6248400"/>
            <a:ext cx="733021" cy="369332"/>
          </a:xfrm>
          <a:prstGeom prst="rect">
            <a:avLst/>
          </a:prstGeom>
          <a:noFill/>
          <a:ln w="9525">
            <a:noFill/>
            <a:miter lim="800000"/>
            <a:headEnd/>
            <a:tailEnd/>
          </a:ln>
        </p:spPr>
        <p:txBody>
          <a:bodyPr wrap="none">
            <a:spAutoFit/>
          </a:bodyPr>
          <a:lstStyle/>
          <a:p>
            <a:r>
              <a:rPr lang="en-US">
                <a:solidFill>
                  <a:srgbClr val="000000"/>
                </a:solidFill>
              </a:rPr>
              <a:t>Trứng</a:t>
            </a:r>
          </a:p>
        </p:txBody>
      </p:sp>
      <p:sp>
        <p:nvSpPr>
          <p:cNvPr id="57354" name="Rectangle 13"/>
          <p:cNvSpPr>
            <a:spLocks noChangeArrowheads="1"/>
          </p:cNvSpPr>
          <p:nvPr/>
        </p:nvSpPr>
        <p:spPr bwMode="auto">
          <a:xfrm>
            <a:off x="3352803" y="6172200"/>
            <a:ext cx="1002197" cy="369332"/>
          </a:xfrm>
          <a:prstGeom prst="rect">
            <a:avLst/>
          </a:prstGeom>
          <a:noFill/>
          <a:ln w="9525">
            <a:noFill/>
            <a:miter lim="800000"/>
            <a:headEnd/>
            <a:tailEnd/>
          </a:ln>
        </p:spPr>
        <p:txBody>
          <a:bodyPr wrap="none">
            <a:spAutoFit/>
          </a:bodyPr>
          <a:lstStyle/>
          <a:p>
            <a:r>
              <a:rPr lang="en-US">
                <a:solidFill>
                  <a:srgbClr val="000000"/>
                </a:solidFill>
              </a:rPr>
              <a:t>Ấu trùng</a:t>
            </a:r>
          </a:p>
        </p:txBody>
      </p:sp>
      <p:sp>
        <p:nvSpPr>
          <p:cNvPr id="57355" name="Rectangle 14"/>
          <p:cNvSpPr>
            <a:spLocks noChangeArrowheads="1"/>
          </p:cNvSpPr>
          <p:nvPr/>
        </p:nvSpPr>
        <p:spPr bwMode="auto">
          <a:xfrm>
            <a:off x="6096000" y="6096000"/>
            <a:ext cx="799642" cy="369332"/>
          </a:xfrm>
          <a:prstGeom prst="rect">
            <a:avLst/>
          </a:prstGeom>
          <a:noFill/>
          <a:ln w="9525">
            <a:noFill/>
            <a:miter lim="800000"/>
            <a:headEnd/>
            <a:tailEnd/>
          </a:ln>
        </p:spPr>
        <p:txBody>
          <a:bodyPr wrap="none">
            <a:spAutoFit/>
          </a:bodyPr>
          <a:lstStyle/>
          <a:p>
            <a:r>
              <a:rPr lang="en-US">
                <a:solidFill>
                  <a:srgbClr val="000000"/>
                </a:solidFill>
              </a:rPr>
              <a:t>Bọ gậy</a:t>
            </a:r>
          </a:p>
        </p:txBody>
      </p:sp>
      <p:sp>
        <p:nvSpPr>
          <p:cNvPr id="57356" name="Rectangle 15"/>
          <p:cNvSpPr>
            <a:spLocks noChangeArrowheads="1"/>
          </p:cNvSpPr>
          <p:nvPr/>
        </p:nvSpPr>
        <p:spPr bwMode="auto">
          <a:xfrm>
            <a:off x="9245604" y="6096000"/>
            <a:ext cx="678391" cy="369332"/>
          </a:xfrm>
          <a:prstGeom prst="rect">
            <a:avLst/>
          </a:prstGeom>
          <a:noFill/>
          <a:ln w="9525">
            <a:noFill/>
            <a:miter lim="800000"/>
            <a:headEnd/>
            <a:tailEnd/>
          </a:ln>
        </p:spPr>
        <p:txBody>
          <a:bodyPr wrap="none">
            <a:spAutoFit/>
          </a:bodyPr>
          <a:lstStyle/>
          <a:p>
            <a:r>
              <a:rPr lang="en-US">
                <a:solidFill>
                  <a:srgbClr val="000000"/>
                </a:solidFill>
              </a:rPr>
              <a:t>Muỗi</a:t>
            </a:r>
          </a:p>
        </p:txBody>
      </p:sp>
    </p:spTree>
    <p:extLst>
      <p:ext uri="{BB962C8B-B14F-4D97-AF65-F5344CB8AC3E}">
        <p14:creationId xmlns:p14="http://schemas.microsoft.com/office/powerpoint/2010/main" val="38131018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912221" y="953589"/>
          <a:ext cx="10670178" cy="5747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a:xfrm>
            <a:off x="609599" y="117885"/>
            <a:ext cx="10972800" cy="835705"/>
          </a:xfrm>
        </p:spPr>
        <p:txBody>
          <a:bodyPr/>
          <a:lstStyle/>
          <a:p>
            <a:pPr algn="ctr"/>
            <a:r>
              <a:rPr lang="en-US" b="1" spc="600" dirty="0">
                <a:latin typeface="Times New Roman" panose="02020603050405020304" pitchFamily="18" charset="0"/>
                <a:cs typeface="Times New Roman" panose="02020603050405020304" pitchFamily="18" charset="0"/>
              </a:rPr>
              <a:t>NỘI DUNG</a:t>
            </a:r>
          </a:p>
        </p:txBody>
      </p:sp>
      <p:sp>
        <p:nvSpPr>
          <p:cNvPr id="5" name="TextBox 4"/>
          <p:cNvSpPr txBox="1"/>
          <p:nvPr/>
        </p:nvSpPr>
        <p:spPr>
          <a:xfrm>
            <a:off x="1349825" y="1513638"/>
            <a:ext cx="653143" cy="615553"/>
          </a:xfrm>
          <a:prstGeom prst="rect">
            <a:avLst/>
          </a:prstGeom>
          <a:noFill/>
        </p:spPr>
        <p:txBody>
          <a:bodyPr wrap="square" rtlCol="0">
            <a:spAutoFit/>
          </a:bodyPr>
          <a:lstStyle/>
          <a:p>
            <a:pPr algn="ctr"/>
            <a:r>
              <a:rPr lang="en-US" sz="3400" dirty="0" smtClean="0">
                <a:solidFill>
                  <a:prstClr val="black"/>
                </a:solidFill>
                <a:latin typeface="Times New Roman" panose="02020603050405020304" pitchFamily="18" charset="0"/>
                <a:cs typeface="Times New Roman" panose="02020603050405020304" pitchFamily="18" charset="0"/>
              </a:rPr>
              <a:t>1</a:t>
            </a:r>
            <a:endParaRPr lang="en-US" sz="34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777086" y="2859163"/>
            <a:ext cx="653143" cy="615553"/>
          </a:xfrm>
          <a:prstGeom prst="rect">
            <a:avLst/>
          </a:prstGeom>
          <a:noFill/>
        </p:spPr>
        <p:txBody>
          <a:bodyPr wrap="square" rtlCol="0">
            <a:spAutoFit/>
          </a:bodyPr>
          <a:lstStyle/>
          <a:p>
            <a:pPr algn="ctr"/>
            <a:r>
              <a:rPr lang="en-US" sz="3400" dirty="0" smtClean="0">
                <a:solidFill>
                  <a:prstClr val="black"/>
                </a:solidFill>
                <a:latin typeface="Times New Roman" panose="02020603050405020304" pitchFamily="18" charset="0"/>
                <a:cs typeface="Times New Roman" panose="02020603050405020304" pitchFamily="18" charset="0"/>
              </a:rPr>
              <a:t>2</a:t>
            </a:r>
            <a:endParaRPr lang="en-US" sz="3400"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349824" y="5549981"/>
            <a:ext cx="653143" cy="615553"/>
          </a:xfrm>
          <a:prstGeom prst="rect">
            <a:avLst/>
          </a:prstGeom>
          <a:noFill/>
        </p:spPr>
        <p:txBody>
          <a:bodyPr wrap="square" rtlCol="0">
            <a:spAutoFit/>
          </a:bodyPr>
          <a:lstStyle/>
          <a:p>
            <a:pPr algn="ctr"/>
            <a:r>
              <a:rPr lang="en-US" sz="3400" dirty="0" smtClean="0">
                <a:solidFill>
                  <a:prstClr val="black"/>
                </a:solidFill>
                <a:latin typeface="Times New Roman" panose="02020603050405020304" pitchFamily="18" charset="0"/>
                <a:cs typeface="Times New Roman" panose="02020603050405020304" pitchFamily="18" charset="0"/>
              </a:rPr>
              <a:t>4</a:t>
            </a:r>
            <a:endParaRPr lang="en-US" sz="3400"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798317" y="4010446"/>
            <a:ext cx="653143" cy="615553"/>
          </a:xfrm>
          <a:prstGeom prst="rect">
            <a:avLst/>
          </a:prstGeom>
          <a:noFill/>
        </p:spPr>
        <p:txBody>
          <a:bodyPr wrap="square" rtlCol="0">
            <a:spAutoFit/>
          </a:bodyPr>
          <a:lstStyle/>
          <a:p>
            <a:pPr algn="ctr"/>
            <a:r>
              <a:rPr lang="en-US" sz="3400" dirty="0" smtClean="0">
                <a:solidFill>
                  <a:prstClr val="black"/>
                </a:solidFill>
                <a:latin typeface="Times New Roman" panose="02020603050405020304" pitchFamily="18" charset="0"/>
                <a:cs typeface="Times New Roman" panose="02020603050405020304" pitchFamily="18" charset="0"/>
              </a:rPr>
              <a:t>3</a:t>
            </a:r>
            <a:endParaRPr lang="en-US" sz="3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27281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a:srcRect/>
          <a:stretch>
            <a:fillRect/>
          </a:stretch>
        </p:blipFill>
        <p:spPr bwMode="auto">
          <a:xfrm>
            <a:off x="0" y="0"/>
            <a:ext cx="12192000" cy="6859588"/>
          </a:xfrm>
          <a:prstGeom prst="rect">
            <a:avLst/>
          </a:prstGeom>
          <a:noFill/>
          <a:ln w="9525">
            <a:noFill/>
            <a:miter lim="800000"/>
            <a:headEnd/>
            <a:tailEnd/>
          </a:ln>
        </p:spPr>
      </p:pic>
      <p:sp>
        <p:nvSpPr>
          <p:cNvPr id="58371" name="Rectangle 3"/>
          <p:cNvSpPr>
            <a:spLocks noChangeArrowheads="1"/>
          </p:cNvSpPr>
          <p:nvPr/>
        </p:nvSpPr>
        <p:spPr bwMode="auto">
          <a:xfrm>
            <a:off x="2639488" y="188918"/>
            <a:ext cx="4703233" cy="719137"/>
          </a:xfrm>
          <a:prstGeom prst="rect">
            <a:avLst/>
          </a:prstGeom>
          <a:solidFill>
            <a:schemeClr val="bg1"/>
          </a:solidFill>
          <a:ln w="9525">
            <a:noFill/>
            <a:miter lim="800000"/>
            <a:headEnd/>
            <a:tailEnd/>
          </a:ln>
        </p:spPr>
        <p:txBody>
          <a:bodyPr wrap="none" anchor="ctr"/>
          <a:lstStyle/>
          <a:p>
            <a:pPr algn="ctr"/>
            <a:r>
              <a:rPr lang="vi-VN" b="1">
                <a:solidFill>
                  <a:srgbClr val="000000"/>
                </a:solidFill>
              </a:rPr>
              <a:t>Người nhiễm vi rút dengue có thể</a:t>
            </a:r>
          </a:p>
          <a:p>
            <a:pPr algn="ctr"/>
            <a:r>
              <a:rPr lang="en-US" b="1">
                <a:solidFill>
                  <a:srgbClr val="000000"/>
                </a:solidFill>
              </a:rPr>
              <a:t> dẫn tới xuất huyết rất nặng</a:t>
            </a:r>
          </a:p>
        </p:txBody>
      </p:sp>
      <p:sp>
        <p:nvSpPr>
          <p:cNvPr id="58372" name="Rectangle 5"/>
          <p:cNvSpPr>
            <a:spLocks noChangeArrowheads="1"/>
          </p:cNvSpPr>
          <p:nvPr/>
        </p:nvSpPr>
        <p:spPr bwMode="auto">
          <a:xfrm>
            <a:off x="7518401" y="5257800"/>
            <a:ext cx="4464051" cy="1371600"/>
          </a:xfrm>
          <a:prstGeom prst="rect">
            <a:avLst/>
          </a:prstGeom>
          <a:solidFill>
            <a:schemeClr val="bg1"/>
          </a:solidFill>
          <a:ln w="9525">
            <a:noFill/>
            <a:miter lim="800000"/>
            <a:headEnd/>
            <a:tailEnd/>
          </a:ln>
        </p:spPr>
        <p:txBody>
          <a:bodyPr wrap="none" anchor="ctr"/>
          <a:lstStyle/>
          <a:p>
            <a:pPr algn="ctr"/>
            <a:r>
              <a:rPr lang="en-US" altLang="en-US" sz="2400" b="1">
                <a:solidFill>
                  <a:srgbClr val="FF0000"/>
                </a:solidFill>
                <a:latin typeface=".VnArial" pitchFamily="34" charset="0"/>
                <a:cs typeface="Arial" pitchFamily="34" charset="0"/>
              </a:rPr>
              <a:t> </a:t>
            </a:r>
            <a:endParaRPr lang="vi-VN" sz="2400" b="1">
              <a:solidFill>
                <a:srgbClr val="FF0000"/>
              </a:solidFill>
            </a:endParaRPr>
          </a:p>
        </p:txBody>
      </p:sp>
      <p:sp>
        <p:nvSpPr>
          <p:cNvPr id="58373" name="Rectangle 6"/>
          <p:cNvSpPr>
            <a:spLocks noChangeArrowheads="1"/>
          </p:cNvSpPr>
          <p:nvPr/>
        </p:nvSpPr>
        <p:spPr bwMode="auto">
          <a:xfrm>
            <a:off x="2734737" y="3141665"/>
            <a:ext cx="3551767" cy="1152525"/>
          </a:xfrm>
          <a:prstGeom prst="rect">
            <a:avLst/>
          </a:prstGeom>
          <a:solidFill>
            <a:schemeClr val="bg1"/>
          </a:solidFill>
          <a:ln w="9525">
            <a:noFill/>
            <a:miter lim="800000"/>
            <a:headEnd/>
            <a:tailEnd/>
          </a:ln>
        </p:spPr>
        <p:txBody>
          <a:bodyPr wrap="none" anchor="ctr"/>
          <a:lstStyle/>
          <a:p>
            <a:pPr algn="ctr"/>
            <a:r>
              <a:rPr lang="vi-VN" sz="2400" b="1">
                <a:solidFill>
                  <a:srgbClr val="000000"/>
                </a:solidFill>
              </a:rPr>
              <a:t>Đ</a:t>
            </a:r>
            <a:r>
              <a:rPr lang="en-US" sz="2400" b="1">
                <a:solidFill>
                  <a:srgbClr val="000000"/>
                </a:solidFill>
              </a:rPr>
              <a:t>ườ</a:t>
            </a:r>
            <a:r>
              <a:rPr lang="vi-VN" sz="2400" b="1">
                <a:solidFill>
                  <a:srgbClr val="000000"/>
                </a:solidFill>
              </a:rPr>
              <a:t>ng lây truyền </a:t>
            </a:r>
          </a:p>
          <a:p>
            <a:pPr algn="ctr"/>
            <a:r>
              <a:rPr lang="en-US" sz="2400" b="1">
                <a:solidFill>
                  <a:srgbClr val="000000"/>
                </a:solidFill>
              </a:rPr>
              <a:t>của vi rút dengue</a:t>
            </a:r>
          </a:p>
        </p:txBody>
      </p:sp>
      <p:sp>
        <p:nvSpPr>
          <p:cNvPr id="58374" name="Rectangle 7"/>
          <p:cNvSpPr>
            <a:spLocks noChangeArrowheads="1"/>
          </p:cNvSpPr>
          <p:nvPr/>
        </p:nvSpPr>
        <p:spPr bwMode="auto">
          <a:xfrm>
            <a:off x="8229601" y="3124200"/>
            <a:ext cx="2497667" cy="1081088"/>
          </a:xfrm>
          <a:prstGeom prst="rect">
            <a:avLst/>
          </a:prstGeom>
          <a:solidFill>
            <a:schemeClr val="bg1"/>
          </a:solidFill>
          <a:ln w="9525">
            <a:noFill/>
            <a:miter lim="800000"/>
            <a:headEnd/>
            <a:tailEnd/>
          </a:ln>
        </p:spPr>
        <p:txBody>
          <a:bodyPr wrap="none" anchor="ctr"/>
          <a:lstStyle/>
          <a:p>
            <a:pPr algn="ctr"/>
            <a:r>
              <a:rPr lang="vi-VN" sz="2400" b="1">
                <a:solidFill>
                  <a:srgbClr val="000000"/>
                </a:solidFill>
              </a:rPr>
              <a:t>Vòng đời </a:t>
            </a:r>
          </a:p>
          <a:p>
            <a:pPr algn="ctr"/>
            <a:r>
              <a:rPr lang="en-US" sz="2400" b="1">
                <a:solidFill>
                  <a:srgbClr val="000000"/>
                </a:solidFill>
              </a:rPr>
              <a:t>của muỗi </a:t>
            </a:r>
          </a:p>
          <a:p>
            <a:pPr algn="ctr"/>
            <a:r>
              <a:rPr lang="en-US" sz="2400" b="1">
                <a:solidFill>
                  <a:srgbClr val="000000"/>
                </a:solidFill>
              </a:rPr>
              <a:t>truyền bệnh</a:t>
            </a:r>
          </a:p>
        </p:txBody>
      </p:sp>
      <p:sp>
        <p:nvSpPr>
          <p:cNvPr id="58375" name="Rectangle 8"/>
          <p:cNvSpPr>
            <a:spLocks noChangeArrowheads="1"/>
          </p:cNvSpPr>
          <p:nvPr/>
        </p:nvSpPr>
        <p:spPr bwMode="auto">
          <a:xfrm>
            <a:off x="910168" y="6021393"/>
            <a:ext cx="2785533" cy="720725"/>
          </a:xfrm>
          <a:prstGeom prst="rect">
            <a:avLst/>
          </a:prstGeom>
          <a:solidFill>
            <a:schemeClr val="bg1"/>
          </a:solidFill>
          <a:ln w="9525">
            <a:noFill/>
            <a:miter lim="800000"/>
            <a:headEnd/>
            <a:tailEnd/>
          </a:ln>
        </p:spPr>
        <p:txBody>
          <a:bodyPr wrap="none" anchor="ctr"/>
          <a:lstStyle/>
          <a:p>
            <a:pPr algn="r"/>
            <a:r>
              <a:rPr lang="en-US" sz="2400" b="1">
                <a:solidFill>
                  <a:srgbClr val="000000"/>
                </a:solidFill>
              </a:rPr>
              <a:t>4 týp </a:t>
            </a:r>
          </a:p>
          <a:p>
            <a:pPr algn="r"/>
            <a:r>
              <a:rPr lang="en-US" sz="2400" b="1">
                <a:solidFill>
                  <a:srgbClr val="000000"/>
                </a:solidFill>
              </a:rPr>
              <a:t>virut dengue</a:t>
            </a:r>
          </a:p>
        </p:txBody>
      </p:sp>
      <p:sp>
        <p:nvSpPr>
          <p:cNvPr id="9" name="Rectangle 8"/>
          <p:cNvSpPr/>
          <p:nvPr/>
        </p:nvSpPr>
        <p:spPr>
          <a:xfrm>
            <a:off x="7823200" y="228600"/>
            <a:ext cx="3962400" cy="838200"/>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8534400" y="5638800"/>
            <a:ext cx="2235200" cy="533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FF0000"/>
                </a:solidFill>
                <a:latin typeface="Times New Roman" pitchFamily="18" charset="0"/>
                <a:cs typeface="Times New Roman" pitchFamily="18" charset="0"/>
              </a:rPr>
              <a:t>8,5 </a:t>
            </a:r>
            <a:r>
              <a:rPr lang="en-US" sz="2800" b="1" dirty="0" err="1">
                <a:solidFill>
                  <a:srgbClr val="FF0000"/>
                </a:solidFill>
                <a:latin typeface="Times New Roman" pitchFamily="18" charset="0"/>
                <a:cs typeface="Times New Roman" pitchFamily="18" charset="0"/>
              </a:rPr>
              <a:t>ngày</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735960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0"/>
            <a:ext cx="12192000" cy="5334000"/>
          </a:xfrm>
          <a:prstGeom prst="rect">
            <a:avLst/>
          </a:prstGeom>
          <a:solidFill>
            <a:schemeClr val="bg1"/>
          </a:solidFill>
          <a:ln w="9525">
            <a:noFill/>
            <a:miter lim="800000"/>
            <a:headEnd/>
            <a:tailEnd/>
          </a:ln>
          <a:effectLst/>
        </p:spPr>
        <p:txBody>
          <a:bodyPr anchor="ctr"/>
          <a:lstStyle/>
          <a:p>
            <a:pPr algn="ctr">
              <a:defRPr/>
            </a:pPr>
            <a:r>
              <a:rPr lang="en-US" sz="3200" b="1" dirty="0">
                <a:effectLst>
                  <a:outerShdw blurRad="38100" dist="38100" dir="2700000" algn="tl">
                    <a:srgbClr val="C0C0C0"/>
                  </a:outerShdw>
                </a:effectLst>
                <a:latin typeface="Times New Roman" pitchFamily="18" charset="0"/>
              </a:rPr>
              <a:t>PHƯƠNG THỨC LÂY TRUYỀN</a:t>
            </a:r>
          </a:p>
          <a:p>
            <a:pPr algn="ctr">
              <a:defRPr/>
            </a:pPr>
            <a:endParaRPr lang="en-US" sz="3200" b="1" dirty="0">
              <a:effectLst>
                <a:outerShdw blurRad="38100" dist="38100" dir="2700000" algn="tl">
                  <a:srgbClr val="C0C0C0"/>
                </a:outerShdw>
              </a:effectLst>
              <a:latin typeface="Times New Roman" pitchFamily="18" charset="0"/>
            </a:endParaRPr>
          </a:p>
          <a:p>
            <a:pPr algn="ctr">
              <a:defRPr/>
            </a:pPr>
            <a:endParaRPr lang="en-US" sz="3200" b="1" dirty="0">
              <a:effectLst>
                <a:outerShdw blurRad="38100" dist="38100" dir="2700000" algn="tl">
                  <a:srgbClr val="C0C0C0"/>
                </a:outerShdw>
              </a:effectLst>
              <a:latin typeface="Times New Roman" pitchFamily="18" charset="0"/>
            </a:endParaRPr>
          </a:p>
          <a:p>
            <a:pPr algn="ctr">
              <a:defRPr/>
            </a:pPr>
            <a:endParaRPr lang="en-US" sz="3200" b="1" dirty="0">
              <a:effectLst>
                <a:outerShdw blurRad="38100" dist="38100" dir="2700000" algn="tl">
                  <a:srgbClr val="C0C0C0"/>
                </a:outerShdw>
              </a:effectLst>
              <a:latin typeface="Times New Roman" pitchFamily="18" charset="0"/>
            </a:endParaRPr>
          </a:p>
          <a:p>
            <a:pPr algn="ctr">
              <a:defRPr/>
            </a:pPr>
            <a:r>
              <a:rPr lang="en-US" sz="3200" b="1" dirty="0" err="1">
                <a:effectLst>
                  <a:outerShdw blurRad="38100" dist="38100" dir="2700000" algn="tl">
                    <a:srgbClr val="C0C0C0"/>
                  </a:outerShdw>
                </a:effectLst>
                <a:latin typeface="Times New Roman" pitchFamily="18" charset="0"/>
              </a:rPr>
              <a:t>Muỗi</a:t>
            </a:r>
            <a:endParaRPr lang="en-US" sz="3200" b="1" dirty="0">
              <a:effectLst>
                <a:outerShdw blurRad="38100" dist="38100" dir="2700000" algn="tl">
                  <a:srgbClr val="C0C0C0"/>
                </a:outerShdw>
              </a:effectLst>
              <a:latin typeface="Times New Roman" pitchFamily="18" charset="0"/>
            </a:endParaRPr>
          </a:p>
          <a:p>
            <a:pPr algn="ctr">
              <a:defRPr/>
            </a:pPr>
            <a:endParaRPr lang="en-US" sz="3200" b="1" dirty="0">
              <a:solidFill>
                <a:srgbClr val="000098"/>
              </a:solidFill>
              <a:effectLst>
                <a:outerShdw blurRad="38100" dist="38100" dir="2700000" algn="tl">
                  <a:srgbClr val="C0C0C0"/>
                </a:outerShdw>
              </a:effectLst>
              <a:latin typeface="Times New Roman" pitchFamily="18" charset="0"/>
            </a:endParaRPr>
          </a:p>
        </p:txBody>
      </p:sp>
      <p:sp>
        <p:nvSpPr>
          <p:cNvPr id="60419" name="Freeform 3"/>
          <p:cNvSpPr>
            <a:spLocks/>
          </p:cNvSpPr>
          <p:nvPr/>
        </p:nvSpPr>
        <p:spPr bwMode="auto">
          <a:xfrm>
            <a:off x="1350435" y="4016377"/>
            <a:ext cx="12700" cy="4763"/>
          </a:xfrm>
          <a:custGeom>
            <a:avLst/>
            <a:gdLst>
              <a:gd name="T0" fmla="*/ 2147483647 w 16"/>
              <a:gd name="T1" fmla="*/ 2147483647 h 9"/>
              <a:gd name="T2" fmla="*/ 0 w 16"/>
              <a:gd name="T3" fmla="*/ 0 h 9"/>
              <a:gd name="T4" fmla="*/ 2147483647 w 16"/>
              <a:gd name="T5" fmla="*/ 2147483647 h 9"/>
              <a:gd name="T6" fmla="*/ 2147483647 w 16"/>
              <a:gd name="T7" fmla="*/ 2147483647 h 9"/>
              <a:gd name="T8" fmla="*/ 0 60000 65536"/>
              <a:gd name="T9" fmla="*/ 0 60000 65536"/>
              <a:gd name="T10" fmla="*/ 0 60000 65536"/>
              <a:gd name="T11" fmla="*/ 0 60000 65536"/>
              <a:gd name="T12" fmla="*/ 0 w 16"/>
              <a:gd name="T13" fmla="*/ 0 h 9"/>
              <a:gd name="T14" fmla="*/ 16 w 16"/>
              <a:gd name="T15" fmla="*/ 9 h 9"/>
            </a:gdLst>
            <a:ahLst/>
            <a:cxnLst>
              <a:cxn ang="T8">
                <a:pos x="T0" y="T1"/>
              </a:cxn>
              <a:cxn ang="T9">
                <a:pos x="T2" y="T3"/>
              </a:cxn>
              <a:cxn ang="T10">
                <a:pos x="T4" y="T5"/>
              </a:cxn>
              <a:cxn ang="T11">
                <a:pos x="T6" y="T7"/>
              </a:cxn>
            </a:cxnLst>
            <a:rect l="T12" t="T13" r="T14" b="T15"/>
            <a:pathLst>
              <a:path w="16" h="9">
                <a:moveTo>
                  <a:pt x="16" y="9"/>
                </a:moveTo>
                <a:lnTo>
                  <a:pt x="0" y="0"/>
                </a:lnTo>
                <a:lnTo>
                  <a:pt x="10" y="3"/>
                </a:lnTo>
                <a:lnTo>
                  <a:pt x="16" y="9"/>
                </a:lnTo>
                <a:close/>
              </a:path>
            </a:pathLst>
          </a:custGeom>
          <a:solidFill>
            <a:srgbClr val="CCFF66"/>
          </a:solidFill>
          <a:ln w="9525">
            <a:noFill/>
            <a:round/>
            <a:headEnd/>
            <a:tailEnd/>
          </a:ln>
        </p:spPr>
        <p:txBody>
          <a:bodyPr/>
          <a:lstStyle/>
          <a:p>
            <a:endParaRPr lang="en-US"/>
          </a:p>
        </p:txBody>
      </p:sp>
      <p:grpSp>
        <p:nvGrpSpPr>
          <p:cNvPr id="2" name="Group 4"/>
          <p:cNvGrpSpPr>
            <a:grpSpLocks/>
          </p:cNvGrpSpPr>
          <p:nvPr/>
        </p:nvGrpSpPr>
        <p:grpSpPr bwMode="auto">
          <a:xfrm>
            <a:off x="2235203" y="2209800"/>
            <a:ext cx="1655233" cy="2895600"/>
            <a:chOff x="4433" y="1541"/>
            <a:chExt cx="792" cy="2000"/>
          </a:xfrm>
        </p:grpSpPr>
        <p:sp>
          <p:nvSpPr>
            <p:cNvPr id="60429" name="Freeform 5"/>
            <p:cNvSpPr>
              <a:spLocks/>
            </p:cNvSpPr>
            <p:nvPr/>
          </p:nvSpPr>
          <p:spPr bwMode="auto">
            <a:xfrm flipH="1">
              <a:off x="4433" y="1891"/>
              <a:ext cx="792" cy="1650"/>
            </a:xfrm>
            <a:custGeom>
              <a:avLst/>
              <a:gdLst>
                <a:gd name="T0" fmla="*/ 1 w 1156"/>
                <a:gd name="T1" fmla="*/ 1 h 2495"/>
                <a:gd name="T2" fmla="*/ 1 w 1156"/>
                <a:gd name="T3" fmla="*/ 1 h 2495"/>
                <a:gd name="T4" fmla="*/ 1 w 1156"/>
                <a:gd name="T5" fmla="*/ 1 h 2495"/>
                <a:gd name="T6" fmla="*/ 1 w 1156"/>
                <a:gd name="T7" fmla="*/ 1 h 2495"/>
                <a:gd name="T8" fmla="*/ 1 w 1156"/>
                <a:gd name="T9" fmla="*/ 1 h 2495"/>
                <a:gd name="T10" fmla="*/ 1 w 1156"/>
                <a:gd name="T11" fmla="*/ 0 h 2495"/>
                <a:gd name="T12" fmla="*/ 1 w 1156"/>
                <a:gd name="T13" fmla="*/ 1 h 2495"/>
                <a:gd name="T14" fmla="*/ 1 w 1156"/>
                <a:gd name="T15" fmla="*/ 1 h 2495"/>
                <a:gd name="T16" fmla="*/ 1 w 1156"/>
                <a:gd name="T17" fmla="*/ 1 h 2495"/>
                <a:gd name="T18" fmla="*/ 1 w 1156"/>
                <a:gd name="T19" fmla="*/ 1 h 2495"/>
                <a:gd name="T20" fmla="*/ 1 w 1156"/>
                <a:gd name="T21" fmla="*/ 1 h 2495"/>
                <a:gd name="T22" fmla="*/ 1 w 1156"/>
                <a:gd name="T23" fmla="*/ 1 h 2495"/>
                <a:gd name="T24" fmla="*/ 1 w 1156"/>
                <a:gd name="T25" fmla="*/ 1 h 2495"/>
                <a:gd name="T26" fmla="*/ 1 w 1156"/>
                <a:gd name="T27" fmla="*/ 1 h 2495"/>
                <a:gd name="T28" fmla="*/ 1 w 1156"/>
                <a:gd name="T29" fmla="*/ 1 h 2495"/>
                <a:gd name="T30" fmla="*/ 1 w 1156"/>
                <a:gd name="T31" fmla="*/ 1 h 2495"/>
                <a:gd name="T32" fmla="*/ 1 w 1156"/>
                <a:gd name="T33" fmla="*/ 1 h 2495"/>
                <a:gd name="T34" fmla="*/ 1 w 1156"/>
                <a:gd name="T35" fmla="*/ 1 h 2495"/>
                <a:gd name="T36" fmla="*/ 1 w 1156"/>
                <a:gd name="T37" fmla="*/ 1 h 2495"/>
                <a:gd name="T38" fmla="*/ 1 w 1156"/>
                <a:gd name="T39" fmla="*/ 1 h 2495"/>
                <a:gd name="T40" fmla="*/ 1 w 1156"/>
                <a:gd name="T41" fmla="*/ 1 h 2495"/>
                <a:gd name="T42" fmla="*/ 1 w 1156"/>
                <a:gd name="T43" fmla="*/ 1 h 2495"/>
                <a:gd name="T44" fmla="*/ 1 w 1156"/>
                <a:gd name="T45" fmla="*/ 1 h 2495"/>
                <a:gd name="T46" fmla="*/ 1 w 1156"/>
                <a:gd name="T47" fmla="*/ 1 h 2495"/>
                <a:gd name="T48" fmla="*/ 1 w 1156"/>
                <a:gd name="T49" fmla="*/ 1 h 2495"/>
                <a:gd name="T50" fmla="*/ 1 w 1156"/>
                <a:gd name="T51" fmla="*/ 1 h 2495"/>
                <a:gd name="T52" fmla="*/ 1 w 1156"/>
                <a:gd name="T53" fmla="*/ 1 h 2495"/>
                <a:gd name="T54" fmla="*/ 1 w 1156"/>
                <a:gd name="T55" fmla="*/ 1 h 2495"/>
                <a:gd name="T56" fmla="*/ 1 w 1156"/>
                <a:gd name="T57" fmla="*/ 1 h 2495"/>
                <a:gd name="T58" fmla="*/ 1 w 1156"/>
                <a:gd name="T59" fmla="*/ 1 h 2495"/>
                <a:gd name="T60" fmla="*/ 1 w 1156"/>
                <a:gd name="T61" fmla="*/ 1 h 2495"/>
                <a:gd name="T62" fmla="*/ 1 w 1156"/>
                <a:gd name="T63" fmla="*/ 1 h 2495"/>
                <a:gd name="T64" fmla="*/ 1 w 1156"/>
                <a:gd name="T65" fmla="*/ 1 h 2495"/>
                <a:gd name="T66" fmla="*/ 1 w 1156"/>
                <a:gd name="T67" fmla="*/ 1 h 2495"/>
                <a:gd name="T68" fmla="*/ 1 w 1156"/>
                <a:gd name="T69" fmla="*/ 1 h 2495"/>
                <a:gd name="T70" fmla="*/ 1 w 1156"/>
                <a:gd name="T71" fmla="*/ 1 h 2495"/>
                <a:gd name="T72" fmla="*/ 1 w 1156"/>
                <a:gd name="T73" fmla="*/ 1 h 2495"/>
                <a:gd name="T74" fmla="*/ 1 w 1156"/>
                <a:gd name="T75" fmla="*/ 1 h 2495"/>
                <a:gd name="T76" fmla="*/ 1 w 1156"/>
                <a:gd name="T77" fmla="*/ 1 h 2495"/>
                <a:gd name="T78" fmla="*/ 1 w 1156"/>
                <a:gd name="T79" fmla="*/ 1 h 2495"/>
                <a:gd name="T80" fmla="*/ 1 w 1156"/>
                <a:gd name="T81" fmla="*/ 1 h 2495"/>
                <a:gd name="T82" fmla="*/ 1 w 1156"/>
                <a:gd name="T83" fmla="*/ 1 h 2495"/>
                <a:gd name="T84" fmla="*/ 1 w 1156"/>
                <a:gd name="T85" fmla="*/ 1 h 24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56"/>
                <a:gd name="T130" fmla="*/ 0 h 2495"/>
                <a:gd name="T131" fmla="*/ 1156 w 1156"/>
                <a:gd name="T132" fmla="*/ 2495 h 249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56" h="2495">
                  <a:moveTo>
                    <a:pt x="0" y="1075"/>
                  </a:moveTo>
                  <a:lnTo>
                    <a:pt x="0" y="306"/>
                  </a:lnTo>
                  <a:lnTo>
                    <a:pt x="4" y="269"/>
                  </a:lnTo>
                  <a:lnTo>
                    <a:pt x="11" y="236"/>
                  </a:lnTo>
                  <a:lnTo>
                    <a:pt x="17" y="204"/>
                  </a:lnTo>
                  <a:lnTo>
                    <a:pt x="27" y="175"/>
                  </a:lnTo>
                  <a:lnTo>
                    <a:pt x="38" y="148"/>
                  </a:lnTo>
                  <a:lnTo>
                    <a:pt x="51" y="123"/>
                  </a:lnTo>
                  <a:lnTo>
                    <a:pt x="65" y="101"/>
                  </a:lnTo>
                  <a:lnTo>
                    <a:pt x="81" y="80"/>
                  </a:lnTo>
                  <a:lnTo>
                    <a:pt x="98" y="62"/>
                  </a:lnTo>
                  <a:lnTo>
                    <a:pt x="119" y="47"/>
                  </a:lnTo>
                  <a:lnTo>
                    <a:pt x="142" y="33"/>
                  </a:lnTo>
                  <a:lnTo>
                    <a:pt x="166" y="21"/>
                  </a:lnTo>
                  <a:lnTo>
                    <a:pt x="193" y="13"/>
                  </a:lnTo>
                  <a:lnTo>
                    <a:pt x="220" y="6"/>
                  </a:lnTo>
                  <a:lnTo>
                    <a:pt x="251" y="2"/>
                  </a:lnTo>
                  <a:lnTo>
                    <a:pt x="285" y="0"/>
                  </a:lnTo>
                  <a:lnTo>
                    <a:pt x="884" y="0"/>
                  </a:lnTo>
                  <a:lnTo>
                    <a:pt x="918" y="3"/>
                  </a:lnTo>
                  <a:lnTo>
                    <a:pt x="949" y="9"/>
                  </a:lnTo>
                  <a:lnTo>
                    <a:pt x="977" y="18"/>
                  </a:lnTo>
                  <a:lnTo>
                    <a:pt x="1004" y="27"/>
                  </a:lnTo>
                  <a:lnTo>
                    <a:pt x="1027" y="40"/>
                  </a:lnTo>
                  <a:lnTo>
                    <a:pt x="1048" y="53"/>
                  </a:lnTo>
                  <a:lnTo>
                    <a:pt x="1067" y="70"/>
                  </a:lnTo>
                  <a:lnTo>
                    <a:pt x="1084" y="87"/>
                  </a:lnTo>
                  <a:lnTo>
                    <a:pt x="1099" y="107"/>
                  </a:lnTo>
                  <a:lnTo>
                    <a:pt x="1112" y="127"/>
                  </a:lnTo>
                  <a:lnTo>
                    <a:pt x="1123" y="152"/>
                  </a:lnTo>
                  <a:lnTo>
                    <a:pt x="1133" y="176"/>
                  </a:lnTo>
                  <a:lnTo>
                    <a:pt x="1141" y="202"/>
                  </a:lnTo>
                  <a:lnTo>
                    <a:pt x="1148" y="230"/>
                  </a:lnTo>
                  <a:lnTo>
                    <a:pt x="1152" y="260"/>
                  </a:lnTo>
                  <a:lnTo>
                    <a:pt x="1156" y="292"/>
                  </a:lnTo>
                  <a:lnTo>
                    <a:pt x="1156" y="1067"/>
                  </a:lnTo>
                  <a:lnTo>
                    <a:pt x="1153" y="1088"/>
                  </a:lnTo>
                  <a:lnTo>
                    <a:pt x="1148" y="1108"/>
                  </a:lnTo>
                  <a:lnTo>
                    <a:pt x="1138" y="1126"/>
                  </a:lnTo>
                  <a:lnTo>
                    <a:pt x="1124" y="1140"/>
                  </a:lnTo>
                  <a:lnTo>
                    <a:pt x="1108" y="1152"/>
                  </a:lnTo>
                  <a:lnTo>
                    <a:pt x="1091" y="1161"/>
                  </a:lnTo>
                  <a:lnTo>
                    <a:pt x="1073" y="1167"/>
                  </a:lnTo>
                  <a:lnTo>
                    <a:pt x="1053" y="1170"/>
                  </a:lnTo>
                  <a:lnTo>
                    <a:pt x="1035" y="1170"/>
                  </a:lnTo>
                  <a:lnTo>
                    <a:pt x="1015" y="1167"/>
                  </a:lnTo>
                  <a:lnTo>
                    <a:pt x="998" y="1161"/>
                  </a:lnTo>
                  <a:lnTo>
                    <a:pt x="982" y="1153"/>
                  </a:lnTo>
                  <a:lnTo>
                    <a:pt x="969" y="1139"/>
                  </a:lnTo>
                  <a:lnTo>
                    <a:pt x="959" y="1124"/>
                  </a:lnTo>
                  <a:lnTo>
                    <a:pt x="952" y="1106"/>
                  </a:lnTo>
                  <a:lnTo>
                    <a:pt x="951" y="1083"/>
                  </a:lnTo>
                  <a:lnTo>
                    <a:pt x="951" y="424"/>
                  </a:lnTo>
                  <a:lnTo>
                    <a:pt x="947" y="413"/>
                  </a:lnTo>
                  <a:lnTo>
                    <a:pt x="941" y="407"/>
                  </a:lnTo>
                  <a:lnTo>
                    <a:pt x="932" y="404"/>
                  </a:lnTo>
                  <a:lnTo>
                    <a:pt x="924" y="403"/>
                  </a:lnTo>
                  <a:lnTo>
                    <a:pt x="916" y="404"/>
                  </a:lnTo>
                  <a:lnTo>
                    <a:pt x="909" y="407"/>
                  </a:lnTo>
                  <a:lnTo>
                    <a:pt x="906" y="413"/>
                  </a:lnTo>
                  <a:lnTo>
                    <a:pt x="907" y="424"/>
                  </a:lnTo>
                  <a:lnTo>
                    <a:pt x="907" y="2386"/>
                  </a:lnTo>
                  <a:lnTo>
                    <a:pt x="901" y="2411"/>
                  </a:lnTo>
                  <a:lnTo>
                    <a:pt x="891" y="2433"/>
                  </a:lnTo>
                  <a:lnTo>
                    <a:pt x="875" y="2453"/>
                  </a:lnTo>
                  <a:lnTo>
                    <a:pt x="855" y="2468"/>
                  </a:lnTo>
                  <a:lnTo>
                    <a:pt x="831" y="2480"/>
                  </a:lnTo>
                  <a:lnTo>
                    <a:pt x="807" y="2488"/>
                  </a:lnTo>
                  <a:lnTo>
                    <a:pt x="779" y="2494"/>
                  </a:lnTo>
                  <a:lnTo>
                    <a:pt x="751" y="2495"/>
                  </a:lnTo>
                  <a:lnTo>
                    <a:pt x="724" y="2494"/>
                  </a:lnTo>
                  <a:lnTo>
                    <a:pt x="696" y="2487"/>
                  </a:lnTo>
                  <a:lnTo>
                    <a:pt x="672" y="2478"/>
                  </a:lnTo>
                  <a:lnTo>
                    <a:pt x="650" y="2465"/>
                  </a:lnTo>
                  <a:lnTo>
                    <a:pt x="630" y="2449"/>
                  </a:lnTo>
                  <a:lnTo>
                    <a:pt x="616" y="2428"/>
                  </a:lnTo>
                  <a:lnTo>
                    <a:pt x="608" y="2403"/>
                  </a:lnTo>
                  <a:lnTo>
                    <a:pt x="605" y="2377"/>
                  </a:lnTo>
                  <a:lnTo>
                    <a:pt x="610" y="1176"/>
                  </a:lnTo>
                  <a:lnTo>
                    <a:pt x="607" y="1166"/>
                  </a:lnTo>
                  <a:lnTo>
                    <a:pt x="602" y="1156"/>
                  </a:lnTo>
                  <a:lnTo>
                    <a:pt x="593" y="1151"/>
                  </a:lnTo>
                  <a:lnTo>
                    <a:pt x="585" y="1148"/>
                  </a:lnTo>
                  <a:lnTo>
                    <a:pt x="576" y="1149"/>
                  </a:lnTo>
                  <a:lnTo>
                    <a:pt x="568" y="1153"/>
                  </a:lnTo>
                  <a:lnTo>
                    <a:pt x="562" y="1160"/>
                  </a:lnTo>
                  <a:lnTo>
                    <a:pt x="561" y="1170"/>
                  </a:lnTo>
                  <a:lnTo>
                    <a:pt x="561" y="2390"/>
                  </a:lnTo>
                  <a:lnTo>
                    <a:pt x="558" y="2412"/>
                  </a:lnTo>
                  <a:lnTo>
                    <a:pt x="549" y="2434"/>
                  </a:lnTo>
                  <a:lnTo>
                    <a:pt x="535" y="2453"/>
                  </a:lnTo>
                  <a:lnTo>
                    <a:pt x="515" y="2468"/>
                  </a:lnTo>
                  <a:lnTo>
                    <a:pt x="491" y="2479"/>
                  </a:lnTo>
                  <a:lnTo>
                    <a:pt x="466" y="2487"/>
                  </a:lnTo>
                  <a:lnTo>
                    <a:pt x="437" y="2492"/>
                  </a:lnTo>
                  <a:lnTo>
                    <a:pt x="408" y="2493"/>
                  </a:lnTo>
                  <a:lnTo>
                    <a:pt x="379" y="2489"/>
                  </a:lnTo>
                  <a:lnTo>
                    <a:pt x="350" y="2484"/>
                  </a:lnTo>
                  <a:lnTo>
                    <a:pt x="324" y="2473"/>
                  </a:lnTo>
                  <a:lnTo>
                    <a:pt x="302" y="2460"/>
                  </a:lnTo>
                  <a:lnTo>
                    <a:pt x="282" y="2441"/>
                  </a:lnTo>
                  <a:lnTo>
                    <a:pt x="269" y="2419"/>
                  </a:lnTo>
                  <a:lnTo>
                    <a:pt x="259" y="2393"/>
                  </a:lnTo>
                  <a:lnTo>
                    <a:pt x="257" y="2363"/>
                  </a:lnTo>
                  <a:lnTo>
                    <a:pt x="257" y="424"/>
                  </a:lnTo>
                  <a:lnTo>
                    <a:pt x="254" y="416"/>
                  </a:lnTo>
                  <a:lnTo>
                    <a:pt x="249" y="410"/>
                  </a:lnTo>
                  <a:lnTo>
                    <a:pt x="241" y="406"/>
                  </a:lnTo>
                  <a:lnTo>
                    <a:pt x="233" y="404"/>
                  </a:lnTo>
                  <a:lnTo>
                    <a:pt x="226" y="406"/>
                  </a:lnTo>
                  <a:lnTo>
                    <a:pt x="218" y="411"/>
                  </a:lnTo>
                  <a:lnTo>
                    <a:pt x="214" y="417"/>
                  </a:lnTo>
                  <a:lnTo>
                    <a:pt x="212" y="427"/>
                  </a:lnTo>
                  <a:lnTo>
                    <a:pt x="212" y="1069"/>
                  </a:lnTo>
                  <a:lnTo>
                    <a:pt x="209" y="1091"/>
                  </a:lnTo>
                  <a:lnTo>
                    <a:pt x="202" y="1109"/>
                  </a:lnTo>
                  <a:lnTo>
                    <a:pt x="190" y="1126"/>
                  </a:lnTo>
                  <a:lnTo>
                    <a:pt x="176" y="1139"/>
                  </a:lnTo>
                  <a:lnTo>
                    <a:pt x="160" y="1151"/>
                  </a:lnTo>
                  <a:lnTo>
                    <a:pt x="142" y="1160"/>
                  </a:lnTo>
                  <a:lnTo>
                    <a:pt x="122" y="1164"/>
                  </a:lnTo>
                  <a:lnTo>
                    <a:pt x="103" y="1167"/>
                  </a:lnTo>
                  <a:lnTo>
                    <a:pt x="83" y="1167"/>
                  </a:lnTo>
                  <a:lnTo>
                    <a:pt x="64" y="1163"/>
                  </a:lnTo>
                  <a:lnTo>
                    <a:pt x="46" y="1156"/>
                  </a:lnTo>
                  <a:lnTo>
                    <a:pt x="31" y="1147"/>
                  </a:lnTo>
                  <a:lnTo>
                    <a:pt x="17" y="1133"/>
                  </a:lnTo>
                  <a:lnTo>
                    <a:pt x="8" y="1118"/>
                  </a:lnTo>
                  <a:lnTo>
                    <a:pt x="1" y="1098"/>
                  </a:lnTo>
                  <a:lnTo>
                    <a:pt x="0" y="1075"/>
                  </a:lnTo>
                  <a:close/>
                </a:path>
              </a:pathLst>
            </a:custGeom>
            <a:solidFill>
              <a:srgbClr val="FF9933"/>
            </a:solidFill>
            <a:ln w="9525">
              <a:noFill/>
              <a:round/>
              <a:headEnd/>
              <a:tailEnd/>
            </a:ln>
          </p:spPr>
          <p:txBody>
            <a:bodyPr/>
            <a:lstStyle/>
            <a:p>
              <a:endParaRPr lang="en-US"/>
            </a:p>
          </p:txBody>
        </p:sp>
        <p:sp>
          <p:nvSpPr>
            <p:cNvPr id="60430" name="Freeform 6"/>
            <p:cNvSpPr>
              <a:spLocks/>
            </p:cNvSpPr>
            <p:nvPr/>
          </p:nvSpPr>
          <p:spPr bwMode="auto">
            <a:xfrm flipH="1">
              <a:off x="4641" y="1541"/>
              <a:ext cx="355" cy="340"/>
            </a:xfrm>
            <a:custGeom>
              <a:avLst/>
              <a:gdLst>
                <a:gd name="T0" fmla="*/ 1 w 513"/>
                <a:gd name="T1" fmla="*/ 1 h 516"/>
                <a:gd name="T2" fmla="*/ 1 w 513"/>
                <a:gd name="T3" fmla="*/ 1 h 516"/>
                <a:gd name="T4" fmla="*/ 1 w 513"/>
                <a:gd name="T5" fmla="*/ 1 h 516"/>
                <a:gd name="T6" fmla="*/ 1 w 513"/>
                <a:gd name="T7" fmla="*/ 1 h 516"/>
                <a:gd name="T8" fmla="*/ 1 w 513"/>
                <a:gd name="T9" fmla="*/ 1 h 516"/>
                <a:gd name="T10" fmla="*/ 1 w 513"/>
                <a:gd name="T11" fmla="*/ 1 h 516"/>
                <a:gd name="T12" fmla="*/ 1 w 513"/>
                <a:gd name="T13" fmla="*/ 1 h 516"/>
                <a:gd name="T14" fmla="*/ 1 w 513"/>
                <a:gd name="T15" fmla="*/ 1 h 516"/>
                <a:gd name="T16" fmla="*/ 1 w 513"/>
                <a:gd name="T17" fmla="*/ 1 h 516"/>
                <a:gd name="T18" fmla="*/ 1 w 513"/>
                <a:gd name="T19" fmla="*/ 1 h 516"/>
                <a:gd name="T20" fmla="*/ 1 w 513"/>
                <a:gd name="T21" fmla="*/ 1 h 516"/>
                <a:gd name="T22" fmla="*/ 1 w 513"/>
                <a:gd name="T23" fmla="*/ 1 h 516"/>
                <a:gd name="T24" fmla="*/ 1 w 513"/>
                <a:gd name="T25" fmla="*/ 1 h 516"/>
                <a:gd name="T26" fmla="*/ 1 w 513"/>
                <a:gd name="T27" fmla="*/ 1 h 516"/>
                <a:gd name="T28" fmla="*/ 1 w 513"/>
                <a:gd name="T29" fmla="*/ 1 h 516"/>
                <a:gd name="T30" fmla="*/ 1 w 513"/>
                <a:gd name="T31" fmla="*/ 1 h 516"/>
                <a:gd name="T32" fmla="*/ 1 w 513"/>
                <a:gd name="T33" fmla="*/ 1 h 516"/>
                <a:gd name="T34" fmla="*/ 1 w 513"/>
                <a:gd name="T35" fmla="*/ 1 h 516"/>
                <a:gd name="T36" fmla="*/ 1 w 513"/>
                <a:gd name="T37" fmla="*/ 1 h 516"/>
                <a:gd name="T38" fmla="*/ 1 w 513"/>
                <a:gd name="T39" fmla="*/ 1 h 516"/>
                <a:gd name="T40" fmla="*/ 1 w 513"/>
                <a:gd name="T41" fmla="*/ 1 h 516"/>
                <a:gd name="T42" fmla="*/ 1 w 513"/>
                <a:gd name="T43" fmla="*/ 1 h 516"/>
                <a:gd name="T44" fmla="*/ 1 w 513"/>
                <a:gd name="T45" fmla="*/ 1 h 516"/>
                <a:gd name="T46" fmla="*/ 1 w 513"/>
                <a:gd name="T47" fmla="*/ 1 h 516"/>
                <a:gd name="T48" fmla="*/ 1 w 513"/>
                <a:gd name="T49" fmla="*/ 1 h 516"/>
                <a:gd name="T50" fmla="*/ 1 w 513"/>
                <a:gd name="T51" fmla="*/ 1 h 516"/>
                <a:gd name="T52" fmla="*/ 1 w 513"/>
                <a:gd name="T53" fmla="*/ 1 h 516"/>
                <a:gd name="T54" fmla="*/ 1 w 513"/>
                <a:gd name="T55" fmla="*/ 1 h 516"/>
                <a:gd name="T56" fmla="*/ 1 w 513"/>
                <a:gd name="T57" fmla="*/ 1 h 516"/>
                <a:gd name="T58" fmla="*/ 1 w 513"/>
                <a:gd name="T59" fmla="*/ 1 h 516"/>
                <a:gd name="T60" fmla="*/ 1 w 513"/>
                <a:gd name="T61" fmla="*/ 1 h 516"/>
                <a:gd name="T62" fmla="*/ 1 w 513"/>
                <a:gd name="T63" fmla="*/ 1 h 5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13"/>
                <a:gd name="T97" fmla="*/ 0 h 516"/>
                <a:gd name="T98" fmla="*/ 513 w 513"/>
                <a:gd name="T99" fmla="*/ 516 h 51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13" h="516">
                  <a:moveTo>
                    <a:pt x="255" y="0"/>
                  </a:moveTo>
                  <a:lnTo>
                    <a:pt x="282" y="1"/>
                  </a:lnTo>
                  <a:lnTo>
                    <a:pt x="307" y="6"/>
                  </a:lnTo>
                  <a:lnTo>
                    <a:pt x="333" y="11"/>
                  </a:lnTo>
                  <a:lnTo>
                    <a:pt x="357" y="19"/>
                  </a:lnTo>
                  <a:lnTo>
                    <a:pt x="379" y="30"/>
                  </a:lnTo>
                  <a:lnTo>
                    <a:pt x="399" y="42"/>
                  </a:lnTo>
                  <a:lnTo>
                    <a:pt x="420" y="59"/>
                  </a:lnTo>
                  <a:lnTo>
                    <a:pt x="439" y="75"/>
                  </a:lnTo>
                  <a:lnTo>
                    <a:pt x="455" y="92"/>
                  </a:lnTo>
                  <a:lnTo>
                    <a:pt x="468" y="113"/>
                  </a:lnTo>
                  <a:lnTo>
                    <a:pt x="482" y="134"/>
                  </a:lnTo>
                  <a:lnTo>
                    <a:pt x="493" y="157"/>
                  </a:lnTo>
                  <a:lnTo>
                    <a:pt x="502" y="181"/>
                  </a:lnTo>
                  <a:lnTo>
                    <a:pt x="508" y="206"/>
                  </a:lnTo>
                  <a:lnTo>
                    <a:pt x="512" y="230"/>
                  </a:lnTo>
                  <a:lnTo>
                    <a:pt x="513" y="258"/>
                  </a:lnTo>
                  <a:lnTo>
                    <a:pt x="512" y="283"/>
                  </a:lnTo>
                  <a:lnTo>
                    <a:pt x="508" y="309"/>
                  </a:lnTo>
                  <a:lnTo>
                    <a:pt x="502" y="333"/>
                  </a:lnTo>
                  <a:lnTo>
                    <a:pt x="493" y="357"/>
                  </a:lnTo>
                  <a:lnTo>
                    <a:pt x="482" y="380"/>
                  </a:lnTo>
                  <a:lnTo>
                    <a:pt x="468" y="402"/>
                  </a:lnTo>
                  <a:lnTo>
                    <a:pt x="455" y="422"/>
                  </a:lnTo>
                  <a:lnTo>
                    <a:pt x="439" y="440"/>
                  </a:lnTo>
                  <a:lnTo>
                    <a:pt x="420" y="456"/>
                  </a:lnTo>
                  <a:lnTo>
                    <a:pt x="399" y="471"/>
                  </a:lnTo>
                  <a:lnTo>
                    <a:pt x="379" y="485"/>
                  </a:lnTo>
                  <a:lnTo>
                    <a:pt x="357" y="495"/>
                  </a:lnTo>
                  <a:lnTo>
                    <a:pt x="333" y="505"/>
                  </a:lnTo>
                  <a:lnTo>
                    <a:pt x="307" y="510"/>
                  </a:lnTo>
                  <a:lnTo>
                    <a:pt x="282" y="515"/>
                  </a:lnTo>
                  <a:lnTo>
                    <a:pt x="255" y="516"/>
                  </a:lnTo>
                  <a:lnTo>
                    <a:pt x="230" y="515"/>
                  </a:lnTo>
                  <a:lnTo>
                    <a:pt x="205" y="510"/>
                  </a:lnTo>
                  <a:lnTo>
                    <a:pt x="182" y="505"/>
                  </a:lnTo>
                  <a:lnTo>
                    <a:pt x="157" y="495"/>
                  </a:lnTo>
                  <a:lnTo>
                    <a:pt x="134" y="485"/>
                  </a:lnTo>
                  <a:lnTo>
                    <a:pt x="114" y="471"/>
                  </a:lnTo>
                  <a:lnTo>
                    <a:pt x="94" y="456"/>
                  </a:lnTo>
                  <a:lnTo>
                    <a:pt x="77" y="440"/>
                  </a:lnTo>
                  <a:lnTo>
                    <a:pt x="60" y="422"/>
                  </a:lnTo>
                  <a:lnTo>
                    <a:pt x="45" y="402"/>
                  </a:lnTo>
                  <a:lnTo>
                    <a:pt x="31" y="380"/>
                  </a:lnTo>
                  <a:lnTo>
                    <a:pt x="20" y="357"/>
                  </a:lnTo>
                  <a:lnTo>
                    <a:pt x="11" y="333"/>
                  </a:lnTo>
                  <a:lnTo>
                    <a:pt x="5" y="309"/>
                  </a:lnTo>
                  <a:lnTo>
                    <a:pt x="1" y="283"/>
                  </a:lnTo>
                  <a:lnTo>
                    <a:pt x="0" y="258"/>
                  </a:lnTo>
                  <a:lnTo>
                    <a:pt x="1" y="230"/>
                  </a:lnTo>
                  <a:lnTo>
                    <a:pt x="5" y="206"/>
                  </a:lnTo>
                  <a:lnTo>
                    <a:pt x="11" y="181"/>
                  </a:lnTo>
                  <a:lnTo>
                    <a:pt x="20" y="157"/>
                  </a:lnTo>
                  <a:lnTo>
                    <a:pt x="31" y="134"/>
                  </a:lnTo>
                  <a:lnTo>
                    <a:pt x="45" y="113"/>
                  </a:lnTo>
                  <a:lnTo>
                    <a:pt x="60" y="92"/>
                  </a:lnTo>
                  <a:lnTo>
                    <a:pt x="77" y="75"/>
                  </a:lnTo>
                  <a:lnTo>
                    <a:pt x="94" y="59"/>
                  </a:lnTo>
                  <a:lnTo>
                    <a:pt x="114" y="42"/>
                  </a:lnTo>
                  <a:lnTo>
                    <a:pt x="134" y="30"/>
                  </a:lnTo>
                  <a:lnTo>
                    <a:pt x="157" y="19"/>
                  </a:lnTo>
                  <a:lnTo>
                    <a:pt x="182" y="11"/>
                  </a:lnTo>
                  <a:lnTo>
                    <a:pt x="205" y="6"/>
                  </a:lnTo>
                  <a:lnTo>
                    <a:pt x="230" y="1"/>
                  </a:lnTo>
                  <a:lnTo>
                    <a:pt x="255" y="0"/>
                  </a:lnTo>
                  <a:close/>
                </a:path>
              </a:pathLst>
            </a:custGeom>
            <a:solidFill>
              <a:srgbClr val="FF9933"/>
            </a:solidFill>
            <a:ln w="9525">
              <a:noFill/>
              <a:round/>
              <a:headEnd/>
              <a:tailEnd/>
            </a:ln>
          </p:spPr>
          <p:txBody>
            <a:bodyPr/>
            <a:lstStyle/>
            <a:p>
              <a:endParaRPr lang="en-US"/>
            </a:p>
          </p:txBody>
        </p:sp>
      </p:grpSp>
      <p:grpSp>
        <p:nvGrpSpPr>
          <p:cNvPr id="3" name="Group 7"/>
          <p:cNvGrpSpPr>
            <a:grpSpLocks/>
          </p:cNvGrpSpPr>
          <p:nvPr/>
        </p:nvGrpSpPr>
        <p:grpSpPr bwMode="auto">
          <a:xfrm>
            <a:off x="8636000" y="2057400"/>
            <a:ext cx="1727200" cy="2971800"/>
            <a:chOff x="4433" y="1541"/>
            <a:chExt cx="792" cy="2000"/>
          </a:xfrm>
        </p:grpSpPr>
        <p:sp>
          <p:nvSpPr>
            <p:cNvPr id="60427" name="Freeform 8"/>
            <p:cNvSpPr>
              <a:spLocks/>
            </p:cNvSpPr>
            <p:nvPr/>
          </p:nvSpPr>
          <p:spPr bwMode="auto">
            <a:xfrm flipH="1">
              <a:off x="4433" y="1891"/>
              <a:ext cx="792" cy="1650"/>
            </a:xfrm>
            <a:custGeom>
              <a:avLst/>
              <a:gdLst>
                <a:gd name="T0" fmla="*/ 1 w 1156"/>
                <a:gd name="T1" fmla="*/ 1 h 2495"/>
                <a:gd name="T2" fmla="*/ 1 w 1156"/>
                <a:gd name="T3" fmla="*/ 1 h 2495"/>
                <a:gd name="T4" fmla="*/ 1 w 1156"/>
                <a:gd name="T5" fmla="*/ 1 h 2495"/>
                <a:gd name="T6" fmla="*/ 1 w 1156"/>
                <a:gd name="T7" fmla="*/ 1 h 2495"/>
                <a:gd name="T8" fmla="*/ 1 w 1156"/>
                <a:gd name="T9" fmla="*/ 1 h 2495"/>
                <a:gd name="T10" fmla="*/ 1 w 1156"/>
                <a:gd name="T11" fmla="*/ 0 h 2495"/>
                <a:gd name="T12" fmla="*/ 1 w 1156"/>
                <a:gd name="T13" fmla="*/ 1 h 2495"/>
                <a:gd name="T14" fmla="*/ 1 w 1156"/>
                <a:gd name="T15" fmla="*/ 1 h 2495"/>
                <a:gd name="T16" fmla="*/ 1 w 1156"/>
                <a:gd name="T17" fmla="*/ 1 h 2495"/>
                <a:gd name="T18" fmla="*/ 1 w 1156"/>
                <a:gd name="T19" fmla="*/ 1 h 2495"/>
                <a:gd name="T20" fmla="*/ 1 w 1156"/>
                <a:gd name="T21" fmla="*/ 1 h 2495"/>
                <a:gd name="T22" fmla="*/ 1 w 1156"/>
                <a:gd name="T23" fmla="*/ 1 h 2495"/>
                <a:gd name="T24" fmla="*/ 1 w 1156"/>
                <a:gd name="T25" fmla="*/ 1 h 2495"/>
                <a:gd name="T26" fmla="*/ 1 w 1156"/>
                <a:gd name="T27" fmla="*/ 1 h 2495"/>
                <a:gd name="T28" fmla="*/ 1 w 1156"/>
                <a:gd name="T29" fmla="*/ 1 h 2495"/>
                <a:gd name="T30" fmla="*/ 1 w 1156"/>
                <a:gd name="T31" fmla="*/ 1 h 2495"/>
                <a:gd name="T32" fmla="*/ 1 w 1156"/>
                <a:gd name="T33" fmla="*/ 1 h 2495"/>
                <a:gd name="T34" fmla="*/ 1 w 1156"/>
                <a:gd name="T35" fmla="*/ 1 h 2495"/>
                <a:gd name="T36" fmla="*/ 1 w 1156"/>
                <a:gd name="T37" fmla="*/ 1 h 2495"/>
                <a:gd name="T38" fmla="*/ 1 w 1156"/>
                <a:gd name="T39" fmla="*/ 1 h 2495"/>
                <a:gd name="T40" fmla="*/ 1 w 1156"/>
                <a:gd name="T41" fmla="*/ 1 h 2495"/>
                <a:gd name="T42" fmla="*/ 1 w 1156"/>
                <a:gd name="T43" fmla="*/ 1 h 2495"/>
                <a:gd name="T44" fmla="*/ 1 w 1156"/>
                <a:gd name="T45" fmla="*/ 1 h 2495"/>
                <a:gd name="T46" fmla="*/ 1 w 1156"/>
                <a:gd name="T47" fmla="*/ 1 h 2495"/>
                <a:gd name="T48" fmla="*/ 1 w 1156"/>
                <a:gd name="T49" fmla="*/ 1 h 2495"/>
                <a:gd name="T50" fmla="*/ 1 w 1156"/>
                <a:gd name="T51" fmla="*/ 1 h 2495"/>
                <a:gd name="T52" fmla="*/ 1 w 1156"/>
                <a:gd name="T53" fmla="*/ 1 h 2495"/>
                <a:gd name="T54" fmla="*/ 1 w 1156"/>
                <a:gd name="T55" fmla="*/ 1 h 2495"/>
                <a:gd name="T56" fmla="*/ 1 w 1156"/>
                <a:gd name="T57" fmla="*/ 1 h 2495"/>
                <a:gd name="T58" fmla="*/ 1 w 1156"/>
                <a:gd name="T59" fmla="*/ 1 h 2495"/>
                <a:gd name="T60" fmla="*/ 1 w 1156"/>
                <a:gd name="T61" fmla="*/ 1 h 2495"/>
                <a:gd name="T62" fmla="*/ 1 w 1156"/>
                <a:gd name="T63" fmla="*/ 1 h 2495"/>
                <a:gd name="T64" fmla="*/ 1 w 1156"/>
                <a:gd name="T65" fmla="*/ 1 h 2495"/>
                <a:gd name="T66" fmla="*/ 1 w 1156"/>
                <a:gd name="T67" fmla="*/ 1 h 2495"/>
                <a:gd name="T68" fmla="*/ 1 w 1156"/>
                <a:gd name="T69" fmla="*/ 1 h 2495"/>
                <a:gd name="T70" fmla="*/ 1 w 1156"/>
                <a:gd name="T71" fmla="*/ 1 h 2495"/>
                <a:gd name="T72" fmla="*/ 1 w 1156"/>
                <a:gd name="T73" fmla="*/ 1 h 2495"/>
                <a:gd name="T74" fmla="*/ 1 w 1156"/>
                <a:gd name="T75" fmla="*/ 1 h 2495"/>
                <a:gd name="T76" fmla="*/ 1 w 1156"/>
                <a:gd name="T77" fmla="*/ 1 h 2495"/>
                <a:gd name="T78" fmla="*/ 1 w 1156"/>
                <a:gd name="T79" fmla="*/ 1 h 2495"/>
                <a:gd name="T80" fmla="*/ 1 w 1156"/>
                <a:gd name="T81" fmla="*/ 1 h 2495"/>
                <a:gd name="T82" fmla="*/ 1 w 1156"/>
                <a:gd name="T83" fmla="*/ 1 h 2495"/>
                <a:gd name="T84" fmla="*/ 1 w 1156"/>
                <a:gd name="T85" fmla="*/ 1 h 24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56"/>
                <a:gd name="T130" fmla="*/ 0 h 2495"/>
                <a:gd name="T131" fmla="*/ 1156 w 1156"/>
                <a:gd name="T132" fmla="*/ 2495 h 249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56" h="2495">
                  <a:moveTo>
                    <a:pt x="0" y="1075"/>
                  </a:moveTo>
                  <a:lnTo>
                    <a:pt x="0" y="306"/>
                  </a:lnTo>
                  <a:lnTo>
                    <a:pt x="4" y="269"/>
                  </a:lnTo>
                  <a:lnTo>
                    <a:pt x="11" y="236"/>
                  </a:lnTo>
                  <a:lnTo>
                    <a:pt x="17" y="204"/>
                  </a:lnTo>
                  <a:lnTo>
                    <a:pt x="27" y="175"/>
                  </a:lnTo>
                  <a:lnTo>
                    <a:pt x="38" y="148"/>
                  </a:lnTo>
                  <a:lnTo>
                    <a:pt x="51" y="123"/>
                  </a:lnTo>
                  <a:lnTo>
                    <a:pt x="65" y="101"/>
                  </a:lnTo>
                  <a:lnTo>
                    <a:pt x="81" y="80"/>
                  </a:lnTo>
                  <a:lnTo>
                    <a:pt x="98" y="62"/>
                  </a:lnTo>
                  <a:lnTo>
                    <a:pt x="119" y="47"/>
                  </a:lnTo>
                  <a:lnTo>
                    <a:pt x="142" y="33"/>
                  </a:lnTo>
                  <a:lnTo>
                    <a:pt x="166" y="21"/>
                  </a:lnTo>
                  <a:lnTo>
                    <a:pt x="193" y="13"/>
                  </a:lnTo>
                  <a:lnTo>
                    <a:pt x="220" y="6"/>
                  </a:lnTo>
                  <a:lnTo>
                    <a:pt x="251" y="2"/>
                  </a:lnTo>
                  <a:lnTo>
                    <a:pt x="285" y="0"/>
                  </a:lnTo>
                  <a:lnTo>
                    <a:pt x="884" y="0"/>
                  </a:lnTo>
                  <a:lnTo>
                    <a:pt x="918" y="3"/>
                  </a:lnTo>
                  <a:lnTo>
                    <a:pt x="949" y="9"/>
                  </a:lnTo>
                  <a:lnTo>
                    <a:pt x="977" y="18"/>
                  </a:lnTo>
                  <a:lnTo>
                    <a:pt x="1004" y="27"/>
                  </a:lnTo>
                  <a:lnTo>
                    <a:pt x="1027" y="40"/>
                  </a:lnTo>
                  <a:lnTo>
                    <a:pt x="1048" y="53"/>
                  </a:lnTo>
                  <a:lnTo>
                    <a:pt x="1067" y="70"/>
                  </a:lnTo>
                  <a:lnTo>
                    <a:pt x="1084" y="87"/>
                  </a:lnTo>
                  <a:lnTo>
                    <a:pt x="1099" y="107"/>
                  </a:lnTo>
                  <a:lnTo>
                    <a:pt x="1112" y="127"/>
                  </a:lnTo>
                  <a:lnTo>
                    <a:pt x="1123" y="152"/>
                  </a:lnTo>
                  <a:lnTo>
                    <a:pt x="1133" y="176"/>
                  </a:lnTo>
                  <a:lnTo>
                    <a:pt x="1141" y="202"/>
                  </a:lnTo>
                  <a:lnTo>
                    <a:pt x="1148" y="230"/>
                  </a:lnTo>
                  <a:lnTo>
                    <a:pt x="1152" y="260"/>
                  </a:lnTo>
                  <a:lnTo>
                    <a:pt x="1156" y="292"/>
                  </a:lnTo>
                  <a:lnTo>
                    <a:pt x="1156" y="1067"/>
                  </a:lnTo>
                  <a:lnTo>
                    <a:pt x="1153" y="1088"/>
                  </a:lnTo>
                  <a:lnTo>
                    <a:pt x="1148" y="1108"/>
                  </a:lnTo>
                  <a:lnTo>
                    <a:pt x="1138" y="1126"/>
                  </a:lnTo>
                  <a:lnTo>
                    <a:pt x="1124" y="1140"/>
                  </a:lnTo>
                  <a:lnTo>
                    <a:pt x="1108" y="1152"/>
                  </a:lnTo>
                  <a:lnTo>
                    <a:pt x="1091" y="1161"/>
                  </a:lnTo>
                  <a:lnTo>
                    <a:pt x="1073" y="1167"/>
                  </a:lnTo>
                  <a:lnTo>
                    <a:pt x="1053" y="1170"/>
                  </a:lnTo>
                  <a:lnTo>
                    <a:pt x="1035" y="1170"/>
                  </a:lnTo>
                  <a:lnTo>
                    <a:pt x="1015" y="1167"/>
                  </a:lnTo>
                  <a:lnTo>
                    <a:pt x="998" y="1161"/>
                  </a:lnTo>
                  <a:lnTo>
                    <a:pt x="982" y="1153"/>
                  </a:lnTo>
                  <a:lnTo>
                    <a:pt x="969" y="1139"/>
                  </a:lnTo>
                  <a:lnTo>
                    <a:pt x="959" y="1124"/>
                  </a:lnTo>
                  <a:lnTo>
                    <a:pt x="952" y="1106"/>
                  </a:lnTo>
                  <a:lnTo>
                    <a:pt x="951" y="1083"/>
                  </a:lnTo>
                  <a:lnTo>
                    <a:pt x="951" y="424"/>
                  </a:lnTo>
                  <a:lnTo>
                    <a:pt x="947" y="413"/>
                  </a:lnTo>
                  <a:lnTo>
                    <a:pt x="941" y="407"/>
                  </a:lnTo>
                  <a:lnTo>
                    <a:pt x="932" y="404"/>
                  </a:lnTo>
                  <a:lnTo>
                    <a:pt x="924" y="403"/>
                  </a:lnTo>
                  <a:lnTo>
                    <a:pt x="916" y="404"/>
                  </a:lnTo>
                  <a:lnTo>
                    <a:pt x="909" y="407"/>
                  </a:lnTo>
                  <a:lnTo>
                    <a:pt x="906" y="413"/>
                  </a:lnTo>
                  <a:lnTo>
                    <a:pt x="907" y="424"/>
                  </a:lnTo>
                  <a:lnTo>
                    <a:pt x="907" y="2386"/>
                  </a:lnTo>
                  <a:lnTo>
                    <a:pt x="901" y="2411"/>
                  </a:lnTo>
                  <a:lnTo>
                    <a:pt x="891" y="2433"/>
                  </a:lnTo>
                  <a:lnTo>
                    <a:pt x="875" y="2453"/>
                  </a:lnTo>
                  <a:lnTo>
                    <a:pt x="855" y="2468"/>
                  </a:lnTo>
                  <a:lnTo>
                    <a:pt x="831" y="2480"/>
                  </a:lnTo>
                  <a:lnTo>
                    <a:pt x="807" y="2488"/>
                  </a:lnTo>
                  <a:lnTo>
                    <a:pt x="779" y="2494"/>
                  </a:lnTo>
                  <a:lnTo>
                    <a:pt x="751" y="2495"/>
                  </a:lnTo>
                  <a:lnTo>
                    <a:pt x="724" y="2494"/>
                  </a:lnTo>
                  <a:lnTo>
                    <a:pt x="696" y="2487"/>
                  </a:lnTo>
                  <a:lnTo>
                    <a:pt x="672" y="2478"/>
                  </a:lnTo>
                  <a:lnTo>
                    <a:pt x="650" y="2465"/>
                  </a:lnTo>
                  <a:lnTo>
                    <a:pt x="630" y="2449"/>
                  </a:lnTo>
                  <a:lnTo>
                    <a:pt x="616" y="2428"/>
                  </a:lnTo>
                  <a:lnTo>
                    <a:pt x="608" y="2403"/>
                  </a:lnTo>
                  <a:lnTo>
                    <a:pt x="605" y="2377"/>
                  </a:lnTo>
                  <a:lnTo>
                    <a:pt x="610" y="1176"/>
                  </a:lnTo>
                  <a:lnTo>
                    <a:pt x="607" y="1166"/>
                  </a:lnTo>
                  <a:lnTo>
                    <a:pt x="602" y="1156"/>
                  </a:lnTo>
                  <a:lnTo>
                    <a:pt x="593" y="1151"/>
                  </a:lnTo>
                  <a:lnTo>
                    <a:pt x="585" y="1148"/>
                  </a:lnTo>
                  <a:lnTo>
                    <a:pt x="576" y="1149"/>
                  </a:lnTo>
                  <a:lnTo>
                    <a:pt x="568" y="1153"/>
                  </a:lnTo>
                  <a:lnTo>
                    <a:pt x="562" y="1160"/>
                  </a:lnTo>
                  <a:lnTo>
                    <a:pt x="561" y="1170"/>
                  </a:lnTo>
                  <a:lnTo>
                    <a:pt x="561" y="2390"/>
                  </a:lnTo>
                  <a:lnTo>
                    <a:pt x="558" y="2412"/>
                  </a:lnTo>
                  <a:lnTo>
                    <a:pt x="549" y="2434"/>
                  </a:lnTo>
                  <a:lnTo>
                    <a:pt x="535" y="2453"/>
                  </a:lnTo>
                  <a:lnTo>
                    <a:pt x="515" y="2468"/>
                  </a:lnTo>
                  <a:lnTo>
                    <a:pt x="491" y="2479"/>
                  </a:lnTo>
                  <a:lnTo>
                    <a:pt x="466" y="2487"/>
                  </a:lnTo>
                  <a:lnTo>
                    <a:pt x="437" y="2492"/>
                  </a:lnTo>
                  <a:lnTo>
                    <a:pt x="408" y="2493"/>
                  </a:lnTo>
                  <a:lnTo>
                    <a:pt x="379" y="2489"/>
                  </a:lnTo>
                  <a:lnTo>
                    <a:pt x="350" y="2484"/>
                  </a:lnTo>
                  <a:lnTo>
                    <a:pt x="324" y="2473"/>
                  </a:lnTo>
                  <a:lnTo>
                    <a:pt x="302" y="2460"/>
                  </a:lnTo>
                  <a:lnTo>
                    <a:pt x="282" y="2441"/>
                  </a:lnTo>
                  <a:lnTo>
                    <a:pt x="269" y="2419"/>
                  </a:lnTo>
                  <a:lnTo>
                    <a:pt x="259" y="2393"/>
                  </a:lnTo>
                  <a:lnTo>
                    <a:pt x="257" y="2363"/>
                  </a:lnTo>
                  <a:lnTo>
                    <a:pt x="257" y="424"/>
                  </a:lnTo>
                  <a:lnTo>
                    <a:pt x="254" y="416"/>
                  </a:lnTo>
                  <a:lnTo>
                    <a:pt x="249" y="410"/>
                  </a:lnTo>
                  <a:lnTo>
                    <a:pt x="241" y="406"/>
                  </a:lnTo>
                  <a:lnTo>
                    <a:pt x="233" y="404"/>
                  </a:lnTo>
                  <a:lnTo>
                    <a:pt x="226" y="406"/>
                  </a:lnTo>
                  <a:lnTo>
                    <a:pt x="218" y="411"/>
                  </a:lnTo>
                  <a:lnTo>
                    <a:pt x="214" y="417"/>
                  </a:lnTo>
                  <a:lnTo>
                    <a:pt x="212" y="427"/>
                  </a:lnTo>
                  <a:lnTo>
                    <a:pt x="212" y="1069"/>
                  </a:lnTo>
                  <a:lnTo>
                    <a:pt x="209" y="1091"/>
                  </a:lnTo>
                  <a:lnTo>
                    <a:pt x="202" y="1109"/>
                  </a:lnTo>
                  <a:lnTo>
                    <a:pt x="190" y="1126"/>
                  </a:lnTo>
                  <a:lnTo>
                    <a:pt x="176" y="1139"/>
                  </a:lnTo>
                  <a:lnTo>
                    <a:pt x="160" y="1151"/>
                  </a:lnTo>
                  <a:lnTo>
                    <a:pt x="142" y="1160"/>
                  </a:lnTo>
                  <a:lnTo>
                    <a:pt x="122" y="1164"/>
                  </a:lnTo>
                  <a:lnTo>
                    <a:pt x="103" y="1167"/>
                  </a:lnTo>
                  <a:lnTo>
                    <a:pt x="83" y="1167"/>
                  </a:lnTo>
                  <a:lnTo>
                    <a:pt x="64" y="1163"/>
                  </a:lnTo>
                  <a:lnTo>
                    <a:pt x="46" y="1156"/>
                  </a:lnTo>
                  <a:lnTo>
                    <a:pt x="31" y="1147"/>
                  </a:lnTo>
                  <a:lnTo>
                    <a:pt x="17" y="1133"/>
                  </a:lnTo>
                  <a:lnTo>
                    <a:pt x="8" y="1118"/>
                  </a:lnTo>
                  <a:lnTo>
                    <a:pt x="1" y="1098"/>
                  </a:lnTo>
                  <a:lnTo>
                    <a:pt x="0" y="1075"/>
                  </a:lnTo>
                  <a:close/>
                </a:path>
              </a:pathLst>
            </a:custGeom>
            <a:solidFill>
              <a:srgbClr val="FF9933"/>
            </a:solidFill>
            <a:ln w="9525">
              <a:noFill/>
              <a:round/>
              <a:headEnd/>
              <a:tailEnd/>
            </a:ln>
          </p:spPr>
          <p:txBody>
            <a:bodyPr/>
            <a:lstStyle/>
            <a:p>
              <a:endParaRPr lang="en-US"/>
            </a:p>
          </p:txBody>
        </p:sp>
        <p:sp>
          <p:nvSpPr>
            <p:cNvPr id="60428" name="Freeform 9"/>
            <p:cNvSpPr>
              <a:spLocks/>
            </p:cNvSpPr>
            <p:nvPr/>
          </p:nvSpPr>
          <p:spPr bwMode="auto">
            <a:xfrm flipH="1">
              <a:off x="4641" y="1541"/>
              <a:ext cx="355" cy="340"/>
            </a:xfrm>
            <a:custGeom>
              <a:avLst/>
              <a:gdLst>
                <a:gd name="T0" fmla="*/ 1 w 513"/>
                <a:gd name="T1" fmla="*/ 1 h 516"/>
                <a:gd name="T2" fmla="*/ 1 w 513"/>
                <a:gd name="T3" fmla="*/ 1 h 516"/>
                <a:gd name="T4" fmla="*/ 1 w 513"/>
                <a:gd name="T5" fmla="*/ 1 h 516"/>
                <a:gd name="T6" fmla="*/ 1 w 513"/>
                <a:gd name="T7" fmla="*/ 1 h 516"/>
                <a:gd name="T8" fmla="*/ 1 w 513"/>
                <a:gd name="T9" fmla="*/ 1 h 516"/>
                <a:gd name="T10" fmla="*/ 1 w 513"/>
                <a:gd name="T11" fmla="*/ 1 h 516"/>
                <a:gd name="T12" fmla="*/ 1 w 513"/>
                <a:gd name="T13" fmla="*/ 1 h 516"/>
                <a:gd name="T14" fmla="*/ 1 w 513"/>
                <a:gd name="T15" fmla="*/ 1 h 516"/>
                <a:gd name="T16" fmla="*/ 1 w 513"/>
                <a:gd name="T17" fmla="*/ 1 h 516"/>
                <a:gd name="T18" fmla="*/ 1 w 513"/>
                <a:gd name="T19" fmla="*/ 1 h 516"/>
                <a:gd name="T20" fmla="*/ 1 w 513"/>
                <a:gd name="T21" fmla="*/ 1 h 516"/>
                <a:gd name="T22" fmla="*/ 1 w 513"/>
                <a:gd name="T23" fmla="*/ 1 h 516"/>
                <a:gd name="T24" fmla="*/ 1 w 513"/>
                <a:gd name="T25" fmla="*/ 1 h 516"/>
                <a:gd name="T26" fmla="*/ 1 w 513"/>
                <a:gd name="T27" fmla="*/ 1 h 516"/>
                <a:gd name="T28" fmla="*/ 1 w 513"/>
                <a:gd name="T29" fmla="*/ 1 h 516"/>
                <a:gd name="T30" fmla="*/ 1 w 513"/>
                <a:gd name="T31" fmla="*/ 1 h 516"/>
                <a:gd name="T32" fmla="*/ 1 w 513"/>
                <a:gd name="T33" fmla="*/ 1 h 516"/>
                <a:gd name="T34" fmla="*/ 1 w 513"/>
                <a:gd name="T35" fmla="*/ 1 h 516"/>
                <a:gd name="T36" fmla="*/ 1 w 513"/>
                <a:gd name="T37" fmla="*/ 1 h 516"/>
                <a:gd name="T38" fmla="*/ 1 w 513"/>
                <a:gd name="T39" fmla="*/ 1 h 516"/>
                <a:gd name="T40" fmla="*/ 1 w 513"/>
                <a:gd name="T41" fmla="*/ 1 h 516"/>
                <a:gd name="T42" fmla="*/ 1 w 513"/>
                <a:gd name="T43" fmla="*/ 1 h 516"/>
                <a:gd name="T44" fmla="*/ 1 w 513"/>
                <a:gd name="T45" fmla="*/ 1 h 516"/>
                <a:gd name="T46" fmla="*/ 1 w 513"/>
                <a:gd name="T47" fmla="*/ 1 h 516"/>
                <a:gd name="T48" fmla="*/ 1 w 513"/>
                <a:gd name="T49" fmla="*/ 1 h 516"/>
                <a:gd name="T50" fmla="*/ 1 w 513"/>
                <a:gd name="T51" fmla="*/ 1 h 516"/>
                <a:gd name="T52" fmla="*/ 1 w 513"/>
                <a:gd name="T53" fmla="*/ 1 h 516"/>
                <a:gd name="T54" fmla="*/ 1 w 513"/>
                <a:gd name="T55" fmla="*/ 1 h 516"/>
                <a:gd name="T56" fmla="*/ 1 w 513"/>
                <a:gd name="T57" fmla="*/ 1 h 516"/>
                <a:gd name="T58" fmla="*/ 1 w 513"/>
                <a:gd name="T59" fmla="*/ 1 h 516"/>
                <a:gd name="T60" fmla="*/ 1 w 513"/>
                <a:gd name="T61" fmla="*/ 1 h 516"/>
                <a:gd name="T62" fmla="*/ 1 w 513"/>
                <a:gd name="T63" fmla="*/ 1 h 5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13"/>
                <a:gd name="T97" fmla="*/ 0 h 516"/>
                <a:gd name="T98" fmla="*/ 513 w 513"/>
                <a:gd name="T99" fmla="*/ 516 h 51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13" h="516">
                  <a:moveTo>
                    <a:pt x="255" y="0"/>
                  </a:moveTo>
                  <a:lnTo>
                    <a:pt x="282" y="1"/>
                  </a:lnTo>
                  <a:lnTo>
                    <a:pt x="307" y="6"/>
                  </a:lnTo>
                  <a:lnTo>
                    <a:pt x="333" y="11"/>
                  </a:lnTo>
                  <a:lnTo>
                    <a:pt x="357" y="19"/>
                  </a:lnTo>
                  <a:lnTo>
                    <a:pt x="379" y="30"/>
                  </a:lnTo>
                  <a:lnTo>
                    <a:pt x="399" y="42"/>
                  </a:lnTo>
                  <a:lnTo>
                    <a:pt x="420" y="59"/>
                  </a:lnTo>
                  <a:lnTo>
                    <a:pt x="439" y="75"/>
                  </a:lnTo>
                  <a:lnTo>
                    <a:pt x="455" y="92"/>
                  </a:lnTo>
                  <a:lnTo>
                    <a:pt x="468" y="113"/>
                  </a:lnTo>
                  <a:lnTo>
                    <a:pt x="482" y="134"/>
                  </a:lnTo>
                  <a:lnTo>
                    <a:pt x="493" y="157"/>
                  </a:lnTo>
                  <a:lnTo>
                    <a:pt x="502" y="181"/>
                  </a:lnTo>
                  <a:lnTo>
                    <a:pt x="508" y="206"/>
                  </a:lnTo>
                  <a:lnTo>
                    <a:pt x="512" y="230"/>
                  </a:lnTo>
                  <a:lnTo>
                    <a:pt x="513" y="258"/>
                  </a:lnTo>
                  <a:lnTo>
                    <a:pt x="512" y="283"/>
                  </a:lnTo>
                  <a:lnTo>
                    <a:pt x="508" y="309"/>
                  </a:lnTo>
                  <a:lnTo>
                    <a:pt x="502" y="333"/>
                  </a:lnTo>
                  <a:lnTo>
                    <a:pt x="493" y="357"/>
                  </a:lnTo>
                  <a:lnTo>
                    <a:pt x="482" y="380"/>
                  </a:lnTo>
                  <a:lnTo>
                    <a:pt x="468" y="402"/>
                  </a:lnTo>
                  <a:lnTo>
                    <a:pt x="455" y="422"/>
                  </a:lnTo>
                  <a:lnTo>
                    <a:pt x="439" y="440"/>
                  </a:lnTo>
                  <a:lnTo>
                    <a:pt x="420" y="456"/>
                  </a:lnTo>
                  <a:lnTo>
                    <a:pt x="399" y="471"/>
                  </a:lnTo>
                  <a:lnTo>
                    <a:pt x="379" y="485"/>
                  </a:lnTo>
                  <a:lnTo>
                    <a:pt x="357" y="495"/>
                  </a:lnTo>
                  <a:lnTo>
                    <a:pt x="333" y="505"/>
                  </a:lnTo>
                  <a:lnTo>
                    <a:pt x="307" y="510"/>
                  </a:lnTo>
                  <a:lnTo>
                    <a:pt x="282" y="515"/>
                  </a:lnTo>
                  <a:lnTo>
                    <a:pt x="255" y="516"/>
                  </a:lnTo>
                  <a:lnTo>
                    <a:pt x="230" y="515"/>
                  </a:lnTo>
                  <a:lnTo>
                    <a:pt x="205" y="510"/>
                  </a:lnTo>
                  <a:lnTo>
                    <a:pt x="182" y="505"/>
                  </a:lnTo>
                  <a:lnTo>
                    <a:pt x="157" y="495"/>
                  </a:lnTo>
                  <a:lnTo>
                    <a:pt x="134" y="485"/>
                  </a:lnTo>
                  <a:lnTo>
                    <a:pt x="114" y="471"/>
                  </a:lnTo>
                  <a:lnTo>
                    <a:pt x="94" y="456"/>
                  </a:lnTo>
                  <a:lnTo>
                    <a:pt x="77" y="440"/>
                  </a:lnTo>
                  <a:lnTo>
                    <a:pt x="60" y="422"/>
                  </a:lnTo>
                  <a:lnTo>
                    <a:pt x="45" y="402"/>
                  </a:lnTo>
                  <a:lnTo>
                    <a:pt x="31" y="380"/>
                  </a:lnTo>
                  <a:lnTo>
                    <a:pt x="20" y="357"/>
                  </a:lnTo>
                  <a:lnTo>
                    <a:pt x="11" y="333"/>
                  </a:lnTo>
                  <a:lnTo>
                    <a:pt x="5" y="309"/>
                  </a:lnTo>
                  <a:lnTo>
                    <a:pt x="1" y="283"/>
                  </a:lnTo>
                  <a:lnTo>
                    <a:pt x="0" y="258"/>
                  </a:lnTo>
                  <a:lnTo>
                    <a:pt x="1" y="230"/>
                  </a:lnTo>
                  <a:lnTo>
                    <a:pt x="5" y="206"/>
                  </a:lnTo>
                  <a:lnTo>
                    <a:pt x="11" y="181"/>
                  </a:lnTo>
                  <a:lnTo>
                    <a:pt x="20" y="157"/>
                  </a:lnTo>
                  <a:lnTo>
                    <a:pt x="31" y="134"/>
                  </a:lnTo>
                  <a:lnTo>
                    <a:pt x="45" y="113"/>
                  </a:lnTo>
                  <a:lnTo>
                    <a:pt x="60" y="92"/>
                  </a:lnTo>
                  <a:lnTo>
                    <a:pt x="77" y="75"/>
                  </a:lnTo>
                  <a:lnTo>
                    <a:pt x="94" y="59"/>
                  </a:lnTo>
                  <a:lnTo>
                    <a:pt x="114" y="42"/>
                  </a:lnTo>
                  <a:lnTo>
                    <a:pt x="134" y="30"/>
                  </a:lnTo>
                  <a:lnTo>
                    <a:pt x="157" y="19"/>
                  </a:lnTo>
                  <a:lnTo>
                    <a:pt x="182" y="11"/>
                  </a:lnTo>
                  <a:lnTo>
                    <a:pt x="205" y="6"/>
                  </a:lnTo>
                  <a:lnTo>
                    <a:pt x="230" y="1"/>
                  </a:lnTo>
                  <a:lnTo>
                    <a:pt x="255" y="0"/>
                  </a:lnTo>
                  <a:close/>
                </a:path>
              </a:pathLst>
            </a:custGeom>
            <a:solidFill>
              <a:srgbClr val="FF9933"/>
            </a:solidFill>
            <a:ln w="9525">
              <a:noFill/>
              <a:round/>
              <a:headEnd/>
              <a:tailEnd/>
            </a:ln>
          </p:spPr>
          <p:txBody>
            <a:bodyPr/>
            <a:lstStyle/>
            <a:p>
              <a:endParaRPr lang="en-US"/>
            </a:p>
          </p:txBody>
        </p:sp>
      </p:grpSp>
      <p:sp>
        <p:nvSpPr>
          <p:cNvPr id="60422" name="Line 10"/>
          <p:cNvSpPr>
            <a:spLocks noChangeShapeType="1"/>
          </p:cNvSpPr>
          <p:nvPr/>
        </p:nvSpPr>
        <p:spPr bwMode="auto">
          <a:xfrm>
            <a:off x="5283200" y="3581400"/>
            <a:ext cx="0" cy="0"/>
          </a:xfrm>
          <a:prstGeom prst="line">
            <a:avLst/>
          </a:prstGeom>
          <a:noFill/>
          <a:ln w="9525">
            <a:solidFill>
              <a:schemeClr val="tx1"/>
            </a:solidFill>
            <a:round/>
            <a:headEnd/>
            <a:tailEnd type="triangle" w="med" len="med"/>
          </a:ln>
        </p:spPr>
        <p:txBody>
          <a:bodyPr/>
          <a:lstStyle/>
          <a:p>
            <a:endParaRPr lang="en-US"/>
          </a:p>
        </p:txBody>
      </p:sp>
      <p:sp>
        <p:nvSpPr>
          <p:cNvPr id="12" name="Oval 11"/>
          <p:cNvSpPr/>
          <p:nvPr/>
        </p:nvSpPr>
        <p:spPr>
          <a:xfrm>
            <a:off x="609600" y="5486400"/>
            <a:ext cx="4165600" cy="838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latin typeface="Times New Roman" pitchFamily="18" charset="0"/>
                <a:cs typeface="Times New Roman" pitchFamily="18" charset="0"/>
              </a:rPr>
              <a:t>Người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bệnh</a:t>
            </a:r>
            <a:endParaRPr lang="en-US" sz="2800" b="1" dirty="0">
              <a:latin typeface="Times New Roman" pitchFamily="18" charset="0"/>
              <a:cs typeface="Times New Roman" pitchFamily="18" charset="0"/>
            </a:endParaRPr>
          </a:p>
        </p:txBody>
      </p:sp>
      <p:sp>
        <p:nvSpPr>
          <p:cNvPr id="13" name="Oval 12"/>
          <p:cNvSpPr/>
          <p:nvPr/>
        </p:nvSpPr>
        <p:spPr>
          <a:xfrm>
            <a:off x="7010400" y="5562600"/>
            <a:ext cx="4165600" cy="8382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FF00"/>
                </a:solidFill>
                <a:latin typeface="Times New Roman" pitchFamily="18" charset="0"/>
                <a:cs typeface="Times New Roman" pitchFamily="18" charset="0"/>
              </a:rPr>
              <a:t>Người</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lành</a:t>
            </a:r>
            <a:endParaRPr lang="en-US" sz="2800" b="1" dirty="0">
              <a:solidFill>
                <a:srgbClr val="FFFF00"/>
              </a:solidFill>
              <a:latin typeface="Times New Roman" pitchFamily="18" charset="0"/>
              <a:cs typeface="Times New Roman" pitchFamily="18" charset="0"/>
            </a:endParaRPr>
          </a:p>
        </p:txBody>
      </p:sp>
      <p:sp>
        <p:nvSpPr>
          <p:cNvPr id="14" name="Right Arrow 13"/>
          <p:cNvSpPr/>
          <p:nvPr/>
        </p:nvSpPr>
        <p:spPr>
          <a:xfrm>
            <a:off x="4876800" y="3657600"/>
            <a:ext cx="2641600" cy="2286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0426" name="Picture 18" descr="aedes_aegypti_adult"/>
          <p:cNvPicPr>
            <a:picLocks noChangeAspect="1" noChangeArrowheads="1"/>
          </p:cNvPicPr>
          <p:nvPr/>
        </p:nvPicPr>
        <p:blipFill>
          <a:blip r:embed="rId3">
            <a:lum bright="-10000" contrast="18000"/>
          </a:blip>
          <a:srcRect l="10927" t="16519" r="15894" b="14537"/>
          <a:stretch>
            <a:fillRect/>
          </a:stretch>
        </p:blipFill>
        <p:spPr bwMode="auto">
          <a:xfrm>
            <a:off x="4876800" y="3962400"/>
            <a:ext cx="2743200" cy="1371600"/>
          </a:xfrm>
          <a:prstGeom prst="rect">
            <a:avLst/>
          </a:prstGeom>
          <a:noFill/>
          <a:ln w="9525">
            <a:solidFill>
              <a:srgbClr val="800000"/>
            </a:solidFill>
            <a:miter lim="800000"/>
            <a:headEnd/>
            <a:tailEnd/>
          </a:ln>
        </p:spPr>
      </p:pic>
    </p:spTree>
    <p:extLst>
      <p:ext uri="{BB962C8B-B14F-4D97-AF65-F5344CB8AC3E}">
        <p14:creationId xmlns:p14="http://schemas.microsoft.com/office/powerpoint/2010/main" val="15875539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65125"/>
            <a:ext cx="11575769" cy="6492875"/>
          </a:xfrm>
          <a:prstGeom prst="rect">
            <a:avLst/>
          </a:prstGeom>
        </p:spPr>
      </p:pic>
      <p:sp>
        <p:nvSpPr>
          <p:cNvPr id="4" name="Rectangle 3"/>
          <p:cNvSpPr/>
          <p:nvPr/>
        </p:nvSpPr>
        <p:spPr>
          <a:xfrm>
            <a:off x="0" y="0"/>
            <a:ext cx="3556000" cy="685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Đường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lây</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truyền</a:t>
            </a:r>
            <a:r>
              <a:rPr lang="en-US" sz="24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477923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0" y="0"/>
            <a:ext cx="12192000" cy="1143000"/>
          </a:xfrm>
        </p:spPr>
        <p:txBody>
          <a:bodyPr/>
          <a:lstStyle/>
          <a:p>
            <a:r>
              <a:rPr lang="en-US" sz="3200" b="1" smtClean="0">
                <a:latin typeface="Times New Roman" pitchFamily="18" charset="0"/>
                <a:cs typeface="Times New Roman" pitchFamily="18" charset="0"/>
              </a:rPr>
              <a:t>NGUỒN BỆNH VÀ ĐƯỜNG LÂY TRUYỀN</a:t>
            </a:r>
          </a:p>
        </p:txBody>
      </p:sp>
      <p:sp>
        <p:nvSpPr>
          <p:cNvPr id="62467" name="Content Placeholder 2"/>
          <p:cNvSpPr>
            <a:spLocks noGrp="1"/>
          </p:cNvSpPr>
          <p:nvPr>
            <p:ph idx="1"/>
          </p:nvPr>
        </p:nvSpPr>
        <p:spPr>
          <a:xfrm>
            <a:off x="406400" y="1219204"/>
            <a:ext cx="11176000" cy="4525963"/>
          </a:xfrm>
        </p:spPr>
        <p:txBody>
          <a:bodyPr>
            <a:normAutofit/>
          </a:bodyPr>
          <a:lstStyle/>
          <a:p>
            <a:pPr algn="just" eaLnBrk="1" hangingPunct="1">
              <a:lnSpc>
                <a:spcPct val="110000"/>
              </a:lnSpc>
              <a:spcBef>
                <a:spcPct val="0"/>
              </a:spcBef>
              <a:buFont typeface="Wingdings" pitchFamily="2" charset="2"/>
              <a:buChar char="Ø"/>
            </a:pPr>
            <a:r>
              <a:rPr lang="en-US" sz="3200" dirty="0" err="1" smtClean="0">
                <a:latin typeface="Times New Roman" pitchFamily="18" charset="0"/>
                <a:cs typeface="Times New Roman" pitchFamily="18" charset="0"/>
              </a:rPr>
              <a:t>Nguồn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bệnh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vật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chủ</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Người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vật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chủ</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chính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ngoài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ra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còn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có</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Linh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a:t>
            </a:r>
            <a:r>
              <a:rPr lang="vi-VN" sz="3200" dirty="0" smtClean="0">
                <a:latin typeface="Times New Roman" pitchFamily="18" charset="0"/>
                <a:cs typeface="Times New Roman" pitchFamily="18" charset="0"/>
              </a:rPr>
              <a:t>ưởng</a:t>
            </a:r>
            <a:r>
              <a:rPr lang="en-US" sz="3200" dirty="0" smtClean="0">
                <a:latin typeface="Times New Roman" pitchFamily="18" charset="0"/>
                <a:cs typeface="Times New Roman" pitchFamily="18" charset="0"/>
              </a:rPr>
              <a:t>.</a:t>
            </a:r>
          </a:p>
          <a:p>
            <a:pPr algn="just" eaLnBrk="1" hangingPunct="1">
              <a:buFont typeface="Wingdings" pitchFamily="2" charset="2"/>
              <a:buChar char="Ø"/>
            </a:pPr>
            <a:r>
              <a:rPr lang="en-US" sz="3200" dirty="0" err="1" smtClean="0">
                <a:latin typeface="Times New Roman" pitchFamily="18" charset="0"/>
                <a:cs typeface="Times New Roman" pitchFamily="18" charset="0"/>
              </a:rPr>
              <a:t>Người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bệnh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nhiễm</a:t>
            </a:r>
            <a:r>
              <a:rPr lang="en-US" sz="3200" dirty="0" smtClean="0">
                <a:latin typeface="Times New Roman" pitchFamily="18" charset="0"/>
                <a:cs typeface="Times New Roman" pitchFamily="18" charset="0"/>
              </a:rPr>
              <a:t> virus Dengue </a:t>
            </a:r>
            <a:r>
              <a:rPr lang="en-US" sz="3200" dirty="0" err="1" smtClean="0">
                <a:latin typeface="Times New Roman" pitchFamily="18" charset="0"/>
                <a:cs typeface="Times New Roman" pitchFamily="18" charset="0"/>
              </a:rPr>
              <a:t>bị</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muỗi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Aedes</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đốt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mang</a:t>
            </a:r>
            <a:r>
              <a:rPr lang="en-US" sz="3200" dirty="0" smtClean="0">
                <a:latin typeface="Times New Roman" pitchFamily="18" charset="0"/>
                <a:cs typeface="Times New Roman" pitchFamily="18" charset="0"/>
              </a:rPr>
              <a:t> virus </a:t>
            </a:r>
            <a:r>
              <a:rPr lang="en-US" sz="3200" dirty="0" err="1" smtClean="0">
                <a:latin typeface="Times New Roman" pitchFamily="18" charset="0"/>
                <a:cs typeface="Times New Roman" pitchFamily="18" charset="0"/>
              </a:rPr>
              <a:t>rồi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truyền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người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lành</a:t>
            </a:r>
            <a:r>
              <a:rPr lang="en-US" sz="3200" dirty="0" smtClean="0">
                <a:latin typeface="Times New Roman" pitchFamily="18" charset="0"/>
                <a:cs typeface="Times New Roman" pitchFamily="18" charset="0"/>
              </a:rPr>
              <a:t>. </a:t>
            </a:r>
          </a:p>
          <a:p>
            <a:pPr algn="just" eaLnBrk="1" hangingPunct="1">
              <a:buFont typeface="Wingdings" pitchFamily="2" charset="2"/>
              <a:buChar char="Ø"/>
            </a:pPr>
            <a:r>
              <a:rPr lang="en-US" sz="3200" dirty="0" err="1" smtClean="0">
                <a:latin typeface="Times New Roman" pitchFamily="18" charset="0"/>
                <a:cs typeface="Times New Roman" pitchFamily="18" charset="0"/>
              </a:rPr>
              <a:t>Ước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tính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cứ</a:t>
            </a:r>
            <a:r>
              <a:rPr lang="en-US" sz="3200" dirty="0" smtClean="0">
                <a:latin typeface="Times New Roman" pitchFamily="18" charset="0"/>
                <a:cs typeface="Times New Roman" pitchFamily="18" charset="0"/>
              </a:rPr>
              <a:t> 1 </a:t>
            </a:r>
            <a:r>
              <a:rPr lang="en-US" sz="3200" dirty="0" err="1" smtClean="0">
                <a:latin typeface="Times New Roman" pitchFamily="18" charset="0"/>
                <a:cs typeface="Times New Roman" pitchFamily="18" charset="0"/>
              </a:rPr>
              <a:t>trường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hợp</a:t>
            </a:r>
            <a:r>
              <a:rPr lang="en-US" sz="3200" dirty="0" smtClean="0">
                <a:latin typeface="Times New Roman" pitchFamily="18" charset="0"/>
                <a:cs typeface="Times New Roman" pitchFamily="18" charset="0"/>
              </a:rPr>
              <a:t> SXHD </a:t>
            </a:r>
            <a:r>
              <a:rPr lang="en-US" sz="3200" dirty="0" err="1" smtClean="0">
                <a:latin typeface="Times New Roman" pitchFamily="18" charset="0"/>
                <a:cs typeface="Times New Roman" pitchFamily="18" charset="0"/>
              </a:rPr>
              <a:t>nặng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bệnh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viện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thì</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có</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khoảng</a:t>
            </a:r>
            <a:r>
              <a:rPr lang="en-US" sz="3200" dirty="0" smtClean="0">
                <a:latin typeface="Times New Roman" pitchFamily="18" charset="0"/>
                <a:cs typeface="Times New Roman" pitchFamily="18" charset="0"/>
              </a:rPr>
              <a:t> 200-500 </a:t>
            </a:r>
            <a:r>
              <a:rPr lang="en-US" sz="3200" dirty="0" err="1" smtClean="0">
                <a:latin typeface="Times New Roman" pitchFamily="18" charset="0"/>
                <a:cs typeface="Times New Roman" pitchFamily="18" charset="0"/>
              </a:rPr>
              <a:t>người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bị</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nhiễm</a:t>
            </a:r>
            <a:r>
              <a:rPr lang="en-US" sz="3200" dirty="0" smtClean="0">
                <a:latin typeface="Times New Roman" pitchFamily="18" charset="0"/>
                <a:cs typeface="Times New Roman" pitchFamily="18" charset="0"/>
              </a:rPr>
              <a:t> virus Dengue.</a:t>
            </a:r>
          </a:p>
          <a:p>
            <a:endParaRPr lang="en-US" sz="32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9035319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609600" y="274638"/>
            <a:ext cx="10972800" cy="715962"/>
          </a:xfrm>
        </p:spPr>
        <p:txBody>
          <a:bodyPr/>
          <a:lstStyle/>
          <a:p>
            <a:r>
              <a:rPr lang="en-GB" sz="3200" b="1" smtClean="0">
                <a:latin typeface="Times New Roman" pitchFamily="18" charset="0"/>
                <a:ea typeface="MS PGothic" pitchFamily="34" charset="-128"/>
                <a:cs typeface="Times New Roman" pitchFamily="18" charset="0"/>
              </a:rPr>
              <a:t>NGUỒN BỆNH</a:t>
            </a:r>
            <a:endParaRPr lang="en-US" sz="3200" smtClean="0">
              <a:latin typeface="Times New Roman" pitchFamily="18" charset="0"/>
              <a:ea typeface="MS PGothic" pitchFamily="34" charset="-128"/>
              <a:cs typeface="Times New Roman" pitchFamily="18" charset="0"/>
            </a:endParaRPr>
          </a:p>
        </p:txBody>
      </p:sp>
      <p:sp>
        <p:nvSpPr>
          <p:cNvPr id="63491" name="Content Placeholder 2"/>
          <p:cNvSpPr>
            <a:spLocks noGrp="1"/>
          </p:cNvSpPr>
          <p:nvPr>
            <p:ph idx="1"/>
          </p:nvPr>
        </p:nvSpPr>
        <p:spPr>
          <a:xfrm>
            <a:off x="203200" y="1066800"/>
            <a:ext cx="6807200" cy="5791200"/>
          </a:xfrm>
        </p:spPr>
        <p:txBody>
          <a:bodyPr>
            <a:normAutofit/>
          </a:bodyPr>
          <a:lstStyle/>
          <a:p>
            <a:pPr>
              <a:spcBef>
                <a:spcPts val="300"/>
              </a:spcBef>
              <a:buFont typeface="Wingdings" pitchFamily="2" charset="2"/>
              <a:buChar char="Ø"/>
            </a:pPr>
            <a:r>
              <a:rPr lang="pt-BR" sz="3200" dirty="0" smtClean="0">
                <a:latin typeface="Times New Roman" pitchFamily="18" charset="0"/>
                <a:cs typeface="Times New Roman" pitchFamily="18" charset="0"/>
              </a:rPr>
              <a:t>Người bệnh là nguồn lây bệnh trong thời kỳ có sốt, nhất là 5 ngày đầu của sốt là giai đoạn trong máu có nhiều vi rút.</a:t>
            </a:r>
          </a:p>
          <a:p>
            <a:pPr>
              <a:spcBef>
                <a:spcPts val="300"/>
              </a:spcBef>
              <a:buFont typeface="Wingdings" pitchFamily="2" charset="2"/>
              <a:buChar char="Ø"/>
            </a:pPr>
            <a:r>
              <a:rPr lang="pt-BR" sz="3200" dirty="0" smtClean="0">
                <a:latin typeface="Times New Roman" pitchFamily="18" charset="0"/>
                <a:cs typeface="Times New Roman" pitchFamily="18" charset="0"/>
              </a:rPr>
              <a:t>Thời kỳ ủ bệnh từ 3 - 14 ngày, trung bình 5 - 7 ngày.</a:t>
            </a:r>
          </a:p>
          <a:p>
            <a:pPr>
              <a:spcBef>
                <a:spcPts val="300"/>
              </a:spcBef>
              <a:buFont typeface="Wingdings" pitchFamily="2" charset="2"/>
              <a:buChar char="Ø"/>
            </a:pPr>
            <a:r>
              <a:rPr lang="pt-BR" sz="3200" dirty="0" smtClean="0">
                <a:latin typeface="Times New Roman" pitchFamily="18" charset="0"/>
                <a:cs typeface="Times New Roman" pitchFamily="18" charset="0"/>
              </a:rPr>
              <a:t>Muỗi bị nhiễm vi rút thường sau 8 -12 ngày sau hút máu: có thể truyền bệnh và truyền bệnh suốt đời.</a:t>
            </a:r>
            <a:endParaRPr lang="en-GB" sz="3200" dirty="0" smtClean="0">
              <a:latin typeface="Times New Roman" pitchFamily="18" charset="0"/>
              <a:cs typeface="Times New Roman" pitchFamily="18" charset="0"/>
            </a:endParaRPr>
          </a:p>
          <a:p>
            <a:pPr>
              <a:spcBef>
                <a:spcPts val="300"/>
              </a:spcBef>
              <a:buFont typeface="Wingdings" pitchFamily="2" charset="2"/>
              <a:buChar char="Ø"/>
            </a:pPr>
            <a:endParaRPr lang="en-US" sz="3200" dirty="0" smtClean="0">
              <a:latin typeface="Times New Roman" pitchFamily="18" charset="0"/>
              <a:cs typeface="Times New Roman" pitchFamily="18" charset="0"/>
            </a:endParaRPr>
          </a:p>
        </p:txBody>
      </p:sp>
      <p:pic>
        <p:nvPicPr>
          <p:cNvPr id="63492" name="Picture 2" descr="Káº¿t quáº£ hÃ¬nh áº£nh cho nguoi benh sÃ´t xuáº¥t huyáº¿t dengue"/>
          <p:cNvPicPr>
            <a:picLocks noChangeAspect="1" noChangeArrowheads="1"/>
          </p:cNvPicPr>
          <p:nvPr/>
        </p:nvPicPr>
        <p:blipFill>
          <a:blip r:embed="rId2"/>
          <a:srcRect/>
          <a:stretch>
            <a:fillRect/>
          </a:stretch>
        </p:blipFill>
        <p:spPr bwMode="auto">
          <a:xfrm>
            <a:off x="7112000" y="1447800"/>
            <a:ext cx="4775200" cy="1879600"/>
          </a:xfrm>
          <a:prstGeom prst="rect">
            <a:avLst/>
          </a:prstGeom>
          <a:noFill/>
          <a:ln w="9525">
            <a:noFill/>
            <a:miter lim="800000"/>
            <a:headEnd/>
            <a:tailEnd/>
          </a:ln>
        </p:spPr>
      </p:pic>
      <p:pic>
        <p:nvPicPr>
          <p:cNvPr id="63493" name="Picture 7"/>
          <p:cNvPicPr>
            <a:picLocks noChangeAspect="1" noChangeArrowheads="1"/>
          </p:cNvPicPr>
          <p:nvPr/>
        </p:nvPicPr>
        <p:blipFill>
          <a:blip r:embed="rId3"/>
          <a:srcRect/>
          <a:stretch>
            <a:fillRect/>
          </a:stretch>
        </p:blipFill>
        <p:spPr bwMode="auto">
          <a:xfrm>
            <a:off x="7721600" y="4699000"/>
            <a:ext cx="4470400" cy="2159000"/>
          </a:xfrm>
          <a:prstGeom prst="rect">
            <a:avLst/>
          </a:prstGeom>
          <a:noFill/>
          <a:ln w="9525">
            <a:noFill/>
            <a:miter lim="800000"/>
            <a:headEnd/>
            <a:tailEnd/>
          </a:ln>
        </p:spPr>
      </p:pic>
    </p:spTree>
    <p:extLst>
      <p:ext uri="{BB962C8B-B14F-4D97-AF65-F5344CB8AC3E}">
        <p14:creationId xmlns:p14="http://schemas.microsoft.com/office/powerpoint/2010/main" val="15453425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057405"/>
            <a:ext cx="12192000" cy="1470025"/>
          </a:xfrm>
          <a:solidFill>
            <a:srgbClr val="FFFF00"/>
          </a:solidFill>
        </p:spPr>
        <p:txBody>
          <a:bodyPr/>
          <a:lstStyle/>
          <a:p>
            <a:r>
              <a:rPr lang="en-US" sz="3600" b="1" dirty="0" smtClean="0">
                <a:solidFill>
                  <a:srgbClr val="FF0000"/>
                </a:solidFill>
                <a:latin typeface="Times New Roman" pitchFamily="18" charset="0"/>
                <a:cs typeface="Times New Roman" pitchFamily="18" charset="0"/>
              </a:rPr>
              <a:t>III. PHÒNG CHỐNG DỊCH SỐT XUẤT HUYẾT </a:t>
            </a:r>
            <a:br>
              <a:rPr lang="en-US" sz="3600" b="1" dirty="0" smtClean="0">
                <a:solidFill>
                  <a:srgbClr val="FF0000"/>
                </a:solidFill>
                <a:latin typeface="Times New Roman" pitchFamily="18" charset="0"/>
                <a:cs typeface="Times New Roman" pitchFamily="18" charset="0"/>
              </a:rPr>
            </a:br>
            <a:endParaRPr lang="en-US" sz="3600" b="1" dirty="0" smtClean="0">
              <a:solidFill>
                <a:srgbClr val="FF0000"/>
              </a:solidFill>
              <a:latin typeface="Times New Roman" pitchFamily="18" charset="0"/>
              <a:cs typeface="Times New Roman" pitchFamily="18" charset="0"/>
            </a:endParaRPr>
          </a:p>
        </p:txBody>
      </p:sp>
      <p:sp>
        <p:nvSpPr>
          <p:cNvPr id="5" name="Title 1"/>
          <p:cNvSpPr txBox="1">
            <a:spLocks/>
          </p:cNvSpPr>
          <p:nvPr/>
        </p:nvSpPr>
        <p:spPr bwMode="auto">
          <a:xfrm>
            <a:off x="0" y="-76200"/>
            <a:ext cx="12192000" cy="1219200"/>
          </a:xfrm>
          <a:prstGeom prst="rect">
            <a:avLst/>
          </a:prstGeom>
          <a:solidFill>
            <a:schemeClr val="accent3">
              <a:lumMod val="95000"/>
            </a:schemeClr>
          </a:solidFill>
          <a:ln w="9525">
            <a:noFill/>
            <a:miter lim="800000"/>
            <a:headEnd/>
            <a:tailEnd/>
          </a:ln>
        </p:spPr>
        <p:txBody>
          <a:bodyPr anchor="ctr"/>
          <a:lstStyle/>
          <a:p>
            <a:pPr algn="ctr">
              <a:defRPr/>
            </a:pPr>
            <a:endParaRPr lang="en-US" sz="3600" b="1" kern="0" dirty="0">
              <a:solidFill>
                <a:schemeClr val="tx2"/>
              </a:solidFill>
              <a:latin typeface="Times New Roman" pitchFamily="18" charset="0"/>
              <a:ea typeface="+mj-ea"/>
              <a:cs typeface="Times New Roman" pitchFamily="18" charset="0"/>
            </a:endParaRPr>
          </a:p>
        </p:txBody>
      </p:sp>
      <p:pic>
        <p:nvPicPr>
          <p:cNvPr id="10242" name="Picture 2" descr="Phân biệt sốt rét và sốt xuất huyết | Vinm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0412" y="3486151"/>
            <a:ext cx="5678196" cy="337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890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25320" y="334850"/>
            <a:ext cx="9797603" cy="9286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u="sng" smtClean="0">
                <a:latin typeface="Arial Rounded MT Bold" panose="020F0704030504030204" pitchFamily="34" charset="0"/>
                <a:cs typeface="Times New Roman" panose="02020603050405020304" pitchFamily="18" charset="0"/>
              </a:rPr>
              <a:t>Kể tên các biện pháp phòng bệnh sốt xuất huyết ?</a:t>
            </a:r>
            <a:endParaRPr lang="en-US" sz="3200" u="sng" dirty="0">
              <a:latin typeface="Arial Rounded MT Bold" panose="020F0704030504030204" pitchFamily="34" charset="0"/>
              <a:cs typeface="Times New Roman" panose="02020603050405020304" pitchFamily="18" charset="0"/>
            </a:endParaRPr>
          </a:p>
        </p:txBody>
      </p:sp>
      <p:sp>
        <p:nvSpPr>
          <p:cNvPr id="5" name="Rounded Rectangle 4"/>
          <p:cNvSpPr/>
          <p:nvPr/>
        </p:nvSpPr>
        <p:spPr>
          <a:xfrm>
            <a:off x="1073239" y="1422746"/>
            <a:ext cx="2009105" cy="136516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smtClean="0"/>
              <a:t>Diệt Vecto truyền bệnh</a:t>
            </a:r>
            <a:endParaRPr lang="en-US" sz="2800"/>
          </a:p>
        </p:txBody>
      </p:sp>
      <p:sp>
        <p:nvSpPr>
          <p:cNvPr id="6" name="Rounded Rectangle 5"/>
          <p:cNvSpPr/>
          <p:nvPr/>
        </p:nvSpPr>
        <p:spPr>
          <a:xfrm>
            <a:off x="1073239" y="3305579"/>
            <a:ext cx="2009105" cy="144458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smtClean="0"/>
              <a:t>Giám sát quản lý người bệnh</a:t>
            </a:r>
            <a:endParaRPr lang="en-US" sz="2400"/>
          </a:p>
        </p:txBody>
      </p:sp>
      <p:sp>
        <p:nvSpPr>
          <p:cNvPr id="7" name="Rounded Rectangle 6"/>
          <p:cNvSpPr/>
          <p:nvPr/>
        </p:nvSpPr>
        <p:spPr>
          <a:xfrm>
            <a:off x="1073238" y="5020616"/>
            <a:ext cx="2009105" cy="1341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t>Vệ sinh môi trường</a:t>
            </a:r>
            <a:endParaRPr lang="en-US" sz="2800"/>
          </a:p>
        </p:txBody>
      </p:sp>
      <p:cxnSp>
        <p:nvCxnSpPr>
          <p:cNvPr id="9" name="Straight Arrow Connector 8"/>
          <p:cNvCxnSpPr/>
          <p:nvPr/>
        </p:nvCxnSpPr>
        <p:spPr>
          <a:xfrm>
            <a:off x="3760632" y="2150770"/>
            <a:ext cx="798490" cy="0"/>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044225" y="1450195"/>
            <a:ext cx="1171977" cy="461665"/>
          </a:xfrm>
          <a:prstGeom prst="rect">
            <a:avLst/>
          </a:prstGeom>
          <a:noFill/>
        </p:spPr>
        <p:txBody>
          <a:bodyPr wrap="square" rtlCol="0">
            <a:spAutoFit/>
          </a:bodyPr>
          <a:lstStyle/>
          <a:p>
            <a:r>
              <a:rPr lang="en-US" sz="2400" b="1" smtClean="0">
                <a:latin typeface="Times New Roman" panose="02020603050405020304" pitchFamily="18" charset="0"/>
                <a:cs typeface="Times New Roman" panose="02020603050405020304" pitchFamily="18" charset="0"/>
              </a:rPr>
              <a:t>Muỗi</a:t>
            </a:r>
            <a:endParaRPr lang="en-US" sz="2400" b="1">
              <a:latin typeface="Times New Roman" panose="02020603050405020304" pitchFamily="18" charset="0"/>
              <a:cs typeface="Times New Roman" panose="02020603050405020304" pitchFamily="18" charset="0"/>
            </a:endParaRPr>
          </a:p>
        </p:txBody>
      </p:sp>
      <p:sp>
        <p:nvSpPr>
          <p:cNvPr id="22" name="Oval 21"/>
          <p:cNvSpPr/>
          <p:nvPr/>
        </p:nvSpPr>
        <p:spPr>
          <a:xfrm>
            <a:off x="4984122" y="1911860"/>
            <a:ext cx="1232079" cy="1024523"/>
          </a:xfrm>
          <a:prstGeom prst="ellipse">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p:cNvSpPr txBox="1"/>
          <p:nvPr/>
        </p:nvSpPr>
        <p:spPr>
          <a:xfrm>
            <a:off x="5044224" y="2150770"/>
            <a:ext cx="1171977" cy="461665"/>
          </a:xfrm>
          <a:prstGeom prst="rect">
            <a:avLst/>
          </a:prstGeom>
          <a:noFill/>
        </p:spPr>
        <p:txBody>
          <a:bodyPr wrap="square" rtlCol="0">
            <a:spAutoFit/>
          </a:bodyPr>
          <a:lstStyle/>
          <a:p>
            <a:r>
              <a:rPr lang="en-US" sz="2400" b="1" smtClean="0">
                <a:latin typeface="Times New Roman" panose="02020603050405020304" pitchFamily="18" charset="0"/>
                <a:cs typeface="Times New Roman" panose="02020603050405020304" pitchFamily="18" charset="0"/>
              </a:rPr>
              <a:t>Bọ gậy</a:t>
            </a:r>
            <a:endParaRPr lang="en-US" sz="2400" b="1">
              <a:latin typeface="Times New Roman" panose="02020603050405020304" pitchFamily="18" charset="0"/>
              <a:cs typeface="Times New Roman" panose="02020603050405020304" pitchFamily="18" charset="0"/>
            </a:endParaRPr>
          </a:p>
        </p:txBody>
      </p:sp>
      <p:cxnSp>
        <p:nvCxnSpPr>
          <p:cNvPr id="13" name="Straight Arrow Connector 12"/>
          <p:cNvCxnSpPr/>
          <p:nvPr/>
        </p:nvCxnSpPr>
        <p:spPr>
          <a:xfrm>
            <a:off x="3760632" y="4027869"/>
            <a:ext cx="798490"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984122" y="3797036"/>
            <a:ext cx="2125016" cy="461665"/>
          </a:xfrm>
          <a:prstGeom prst="rect">
            <a:avLst/>
          </a:prstGeom>
          <a:noFill/>
        </p:spPr>
        <p:txBody>
          <a:bodyPr wrap="square" rtlCol="0">
            <a:spAutoFit/>
          </a:bodyPr>
          <a:lstStyle/>
          <a:p>
            <a:r>
              <a:rPr lang="en-US" sz="2400" b="1" smtClean="0">
                <a:latin typeface="Times New Roman" panose="02020603050405020304" pitchFamily="18" charset="0"/>
                <a:cs typeface="Times New Roman" panose="02020603050405020304" pitchFamily="18" charset="0"/>
              </a:rPr>
              <a:t>Phát hiện sớm</a:t>
            </a:r>
            <a:endParaRPr lang="en-US" sz="2400" b="1">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a:off x="7351691" y="4027869"/>
            <a:ext cx="798490"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497908" y="3797035"/>
            <a:ext cx="2125016" cy="461665"/>
          </a:xfrm>
          <a:prstGeom prst="rect">
            <a:avLst/>
          </a:prstGeom>
          <a:noFill/>
        </p:spPr>
        <p:txBody>
          <a:bodyPr wrap="square" rtlCol="0">
            <a:spAutoFit/>
          </a:bodyPr>
          <a:lstStyle/>
          <a:p>
            <a:r>
              <a:rPr lang="en-US" sz="2400" b="1" smtClean="0">
                <a:latin typeface="Times New Roman" panose="02020603050405020304" pitchFamily="18" charset="0"/>
                <a:cs typeface="Times New Roman" panose="02020603050405020304" pitchFamily="18" charset="0"/>
              </a:rPr>
              <a:t>Cách ly</a:t>
            </a:r>
            <a:endParaRPr lang="en-US" sz="2400" b="1">
              <a:latin typeface="Times New Roman" panose="02020603050405020304" pitchFamily="18" charset="0"/>
              <a:cs typeface="Times New Roman" panose="02020603050405020304" pitchFamily="18" charset="0"/>
            </a:endParaRPr>
          </a:p>
        </p:txBody>
      </p:sp>
      <p:cxnSp>
        <p:nvCxnSpPr>
          <p:cNvPr id="18" name="Straight Arrow Connector 17"/>
          <p:cNvCxnSpPr/>
          <p:nvPr/>
        </p:nvCxnSpPr>
        <p:spPr>
          <a:xfrm>
            <a:off x="3760632" y="5674218"/>
            <a:ext cx="79849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984122" y="5258719"/>
            <a:ext cx="2125016" cy="830997"/>
          </a:xfrm>
          <a:prstGeom prst="rect">
            <a:avLst/>
          </a:prstGeom>
          <a:noFill/>
        </p:spPr>
        <p:txBody>
          <a:bodyPr wrap="square" rtlCol="0">
            <a:spAutoFit/>
          </a:bodyPr>
          <a:lstStyle/>
          <a:p>
            <a:r>
              <a:rPr lang="en-US" sz="2400" b="1" smtClean="0">
                <a:latin typeface="Times New Roman" panose="02020603050405020304" pitchFamily="18" charset="0"/>
                <a:cs typeface="Times New Roman" panose="02020603050405020304" pitchFamily="18" charset="0"/>
              </a:rPr>
              <a:t>Thu gom phế liệu phế thải </a:t>
            </a:r>
            <a:endParaRPr lang="en-US" sz="2400" b="1">
              <a:latin typeface="Times New Roman" panose="02020603050405020304" pitchFamily="18" charset="0"/>
              <a:cs typeface="Times New Roman" panose="02020603050405020304" pitchFamily="18" charset="0"/>
            </a:endParaRPr>
          </a:p>
        </p:txBody>
      </p:sp>
      <p:sp>
        <p:nvSpPr>
          <p:cNvPr id="20" name="TextBox 19"/>
          <p:cNvSpPr txBox="1"/>
          <p:nvPr/>
        </p:nvSpPr>
        <p:spPr>
          <a:xfrm>
            <a:off x="8594504" y="5091225"/>
            <a:ext cx="2125016" cy="1200329"/>
          </a:xfrm>
          <a:prstGeom prst="rect">
            <a:avLst/>
          </a:prstGeom>
          <a:noFill/>
        </p:spPr>
        <p:txBody>
          <a:bodyPr wrap="square" rtlCol="0">
            <a:spAutoFit/>
          </a:bodyPr>
          <a:lstStyle/>
          <a:p>
            <a:r>
              <a:rPr lang="en-US" sz="2400" b="1" smtClean="0">
                <a:latin typeface="Times New Roman" panose="02020603050405020304" pitchFamily="18" charset="0"/>
                <a:cs typeface="Times New Roman" panose="02020603050405020304" pitchFamily="18" charset="0"/>
              </a:rPr>
              <a:t>Loại bỏ nơi trú ẩn của muỗi, bọ gậy</a:t>
            </a:r>
            <a:endParaRPr lang="en-US" sz="2400" b="1">
              <a:latin typeface="Times New Roman" panose="02020603050405020304" pitchFamily="18" charset="0"/>
              <a:cs typeface="Times New Roman" panose="02020603050405020304" pitchFamily="18" charset="0"/>
            </a:endParaRPr>
          </a:p>
        </p:txBody>
      </p:sp>
      <p:cxnSp>
        <p:nvCxnSpPr>
          <p:cNvPr id="21" name="Straight Arrow Connector 20"/>
          <p:cNvCxnSpPr/>
          <p:nvPr/>
        </p:nvCxnSpPr>
        <p:spPr>
          <a:xfrm>
            <a:off x="7452576" y="5674218"/>
            <a:ext cx="79849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6521003" y="1519054"/>
            <a:ext cx="1116169" cy="74450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6" name="Straight Arrow Connector 25"/>
          <p:cNvCxnSpPr/>
          <p:nvPr/>
        </p:nvCxnSpPr>
        <p:spPr>
          <a:xfrm flipV="1">
            <a:off x="6521003" y="2263556"/>
            <a:ext cx="1229933" cy="9146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p:cNvCxnSpPr/>
          <p:nvPr/>
        </p:nvCxnSpPr>
        <p:spPr>
          <a:xfrm>
            <a:off x="6521003" y="2424121"/>
            <a:ext cx="1229933" cy="51226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3" name="TextBox 32"/>
          <p:cNvSpPr txBox="1"/>
          <p:nvPr/>
        </p:nvSpPr>
        <p:spPr>
          <a:xfrm>
            <a:off x="7941973" y="1191913"/>
            <a:ext cx="2125016" cy="461665"/>
          </a:xfrm>
          <a:prstGeom prst="rect">
            <a:avLst/>
          </a:prstGeom>
          <a:noFill/>
        </p:spPr>
        <p:txBody>
          <a:bodyPr wrap="square" rtlCol="0">
            <a:spAutoFit/>
          </a:bodyPr>
          <a:lstStyle/>
          <a:p>
            <a:r>
              <a:rPr lang="en-US" sz="2400" b="1" smtClean="0">
                <a:solidFill>
                  <a:srgbClr val="FF0000"/>
                </a:solidFill>
                <a:latin typeface="Times New Roman" panose="02020603050405020304" pitchFamily="18" charset="0"/>
                <a:cs typeface="Times New Roman" panose="02020603050405020304" pitchFamily="18" charset="0"/>
              </a:rPr>
              <a:t>Ít tốn kém</a:t>
            </a:r>
            <a:endParaRPr lang="en-US" sz="2400" b="1">
              <a:solidFill>
                <a:srgbClr val="FF0000"/>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7941973" y="1962456"/>
            <a:ext cx="2125016" cy="461665"/>
          </a:xfrm>
          <a:prstGeom prst="rect">
            <a:avLst/>
          </a:prstGeom>
          <a:noFill/>
        </p:spPr>
        <p:txBody>
          <a:bodyPr wrap="square" rtlCol="0">
            <a:spAutoFit/>
          </a:bodyPr>
          <a:lstStyle/>
          <a:p>
            <a:r>
              <a:rPr lang="en-US" sz="2400" b="1" smtClean="0">
                <a:solidFill>
                  <a:srgbClr val="FF0000"/>
                </a:solidFill>
                <a:latin typeface="Times New Roman" panose="02020603050405020304" pitchFamily="18" charset="0"/>
                <a:cs typeface="Times New Roman" panose="02020603050405020304" pitchFamily="18" charset="0"/>
              </a:rPr>
              <a:t>Hiệu quả cao</a:t>
            </a:r>
            <a:endParaRPr lang="en-US" sz="2400" b="1">
              <a:solidFill>
                <a:srgbClr val="FF0000"/>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7941973" y="2715716"/>
            <a:ext cx="3571740" cy="461665"/>
          </a:xfrm>
          <a:prstGeom prst="rect">
            <a:avLst/>
          </a:prstGeom>
          <a:noFill/>
        </p:spPr>
        <p:txBody>
          <a:bodyPr wrap="square" rtlCol="0">
            <a:spAutoFit/>
          </a:bodyPr>
          <a:lstStyle/>
          <a:p>
            <a:r>
              <a:rPr lang="en-US" sz="2400" b="1" smtClean="0">
                <a:solidFill>
                  <a:srgbClr val="FF0000"/>
                </a:solidFill>
                <a:latin typeface="Times New Roman" panose="02020603050405020304" pitchFamily="18" charset="0"/>
                <a:cs typeface="Times New Roman" panose="02020603050405020304" pitchFamily="18" charset="0"/>
              </a:rPr>
              <a:t>Mọi người đều làm được</a:t>
            </a:r>
            <a:endParaRPr lang="en-US"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237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10" grpId="0"/>
      <p:bldP spid="22" grpId="0" animBg="1"/>
      <p:bldP spid="11" grpId="0"/>
      <p:bldP spid="14" grpId="0"/>
      <p:bldP spid="17" grpId="0"/>
      <p:bldP spid="19" grpId="0"/>
      <p:bldP spid="20" grpId="0"/>
      <p:bldP spid="33" grpId="0"/>
      <p:bldP spid="34" grpId="0"/>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Grp="1" noChangeArrowheads="1"/>
          </p:cNvSpPr>
          <p:nvPr>
            <p:ph type="body" sz="half" idx="4294967295"/>
          </p:nvPr>
        </p:nvSpPr>
        <p:spPr>
          <a:xfrm>
            <a:off x="101600" y="152400"/>
            <a:ext cx="6705600" cy="2743200"/>
          </a:xfrm>
        </p:spPr>
        <p:txBody>
          <a:bodyPr/>
          <a:lstStyle/>
          <a:p>
            <a:pPr marL="273050" indent="-273050" eaLnBrk="1" hangingPunct="1">
              <a:lnSpc>
                <a:spcPct val="90000"/>
              </a:lnSpc>
              <a:spcBef>
                <a:spcPts val="600"/>
              </a:spcBef>
              <a:buFont typeface="Wingdings" pitchFamily="2" charset="2"/>
              <a:buChar char="Ø"/>
            </a:pPr>
            <a:r>
              <a:rPr lang="en-US" altLang="en-US" b="1" dirty="0" err="1" smtClean="0">
                <a:latin typeface="Times New Roman" pitchFamily="18" charset="0"/>
                <a:cs typeface="Times New Roman" pitchFamily="18" charset="0"/>
              </a:rPr>
              <a:t>Diệt</a:t>
            </a:r>
            <a:r>
              <a:rPr lang="en-US" altLang="en-US" b="1" dirty="0" smtClean="0">
                <a:latin typeface="Times New Roman" pitchFamily="18" charset="0"/>
                <a:cs typeface="Times New Roman" pitchFamily="18" charset="0"/>
              </a:rPr>
              <a:t> </a:t>
            </a:r>
            <a:r>
              <a:rPr lang="en-US" altLang="en-US" b="1" dirty="0" err="1" smtClean="0">
                <a:latin typeface="Times New Roman" pitchFamily="18" charset="0"/>
                <a:cs typeface="Times New Roman" pitchFamily="18" charset="0"/>
              </a:rPr>
              <a:t>bọ</a:t>
            </a:r>
            <a:r>
              <a:rPr lang="en-US" altLang="en-US" b="1" dirty="0" smtClean="0">
                <a:latin typeface="Times New Roman" pitchFamily="18" charset="0"/>
                <a:cs typeface="Times New Roman" pitchFamily="18" charset="0"/>
              </a:rPr>
              <a:t> </a:t>
            </a:r>
            <a:r>
              <a:rPr lang="en-US" altLang="en-US" b="1" dirty="0" err="1" smtClean="0">
                <a:latin typeface="Times New Roman" pitchFamily="18" charset="0"/>
                <a:cs typeface="Times New Roman" pitchFamily="18" charset="0"/>
              </a:rPr>
              <a:t>gậy</a:t>
            </a:r>
            <a:r>
              <a:rPr lang="en-US" altLang="en-US" b="1" dirty="0" smtClean="0">
                <a:latin typeface="Times New Roman" pitchFamily="18" charset="0"/>
                <a:cs typeface="Times New Roman" pitchFamily="18" charset="0"/>
              </a:rPr>
              <a:t>: 3 </a:t>
            </a:r>
            <a:r>
              <a:rPr lang="en-US" altLang="en-US" b="1" dirty="0" err="1" smtClean="0">
                <a:latin typeface="Times New Roman" pitchFamily="18" charset="0"/>
                <a:cs typeface="Times New Roman" pitchFamily="18" charset="0"/>
              </a:rPr>
              <a:t>cách</a:t>
            </a:r>
            <a:endParaRPr lang="en-US" altLang="en-US" b="1" dirty="0" smtClean="0">
              <a:latin typeface="Times New Roman" pitchFamily="18" charset="0"/>
              <a:cs typeface="Times New Roman" pitchFamily="18" charset="0"/>
            </a:endParaRPr>
          </a:p>
          <a:p>
            <a:pPr marL="568325" lvl="2" indent="-331788" eaLnBrk="1" hangingPunct="1">
              <a:spcBef>
                <a:spcPts val="600"/>
              </a:spcBef>
              <a:buFont typeface="Wingdings" pitchFamily="2" charset="2"/>
              <a:buChar char="ü"/>
            </a:pPr>
            <a:r>
              <a:rPr lang="en-US" altLang="en-US" sz="3200" b="1" i="1" u="sng" dirty="0" err="1" smtClean="0">
                <a:solidFill>
                  <a:srgbClr val="0000FF"/>
                </a:solidFill>
                <a:latin typeface="Times New Roman" pitchFamily="18" charset="0"/>
                <a:cs typeface="Times New Roman" pitchFamily="18" charset="0"/>
              </a:rPr>
              <a:t>Loại</a:t>
            </a:r>
            <a:r>
              <a:rPr lang="en-US" altLang="en-US" sz="3200" b="1" i="1" u="sng" dirty="0" smtClean="0">
                <a:solidFill>
                  <a:srgbClr val="0000FF"/>
                </a:solidFill>
                <a:latin typeface="Times New Roman" pitchFamily="18" charset="0"/>
                <a:cs typeface="Times New Roman" pitchFamily="18" charset="0"/>
              </a:rPr>
              <a:t> </a:t>
            </a:r>
            <a:r>
              <a:rPr lang="en-US" altLang="en-US" sz="3200" b="1" i="1" u="sng" dirty="0" err="1" smtClean="0">
                <a:solidFill>
                  <a:srgbClr val="0000FF"/>
                </a:solidFill>
                <a:latin typeface="Times New Roman" pitchFamily="18" charset="0"/>
                <a:cs typeface="Times New Roman" pitchFamily="18" charset="0"/>
              </a:rPr>
              <a:t>bỏ</a:t>
            </a:r>
            <a:r>
              <a:rPr lang="en-US" altLang="en-US" sz="3200" b="1" i="1" u="sng" dirty="0" smtClean="0">
                <a:solidFill>
                  <a:srgbClr val="0000FF"/>
                </a:solidFill>
                <a:latin typeface="Times New Roman" pitchFamily="18" charset="0"/>
                <a:cs typeface="Times New Roman" pitchFamily="18" charset="0"/>
              </a:rPr>
              <a:t> </a:t>
            </a:r>
            <a:r>
              <a:rPr lang="en-US" altLang="en-US" sz="3200" b="1" i="1" u="sng" dirty="0" err="1" smtClean="0">
                <a:solidFill>
                  <a:srgbClr val="0000FF"/>
                </a:solidFill>
                <a:latin typeface="Times New Roman" pitchFamily="18" charset="0"/>
                <a:cs typeface="Times New Roman" pitchFamily="18" charset="0"/>
              </a:rPr>
              <a:t>nơi</a:t>
            </a:r>
            <a:r>
              <a:rPr lang="en-US" altLang="en-US" sz="3200" b="1" i="1" u="sng" dirty="0" smtClean="0">
                <a:solidFill>
                  <a:srgbClr val="0000FF"/>
                </a:solidFill>
                <a:latin typeface="Times New Roman" pitchFamily="18" charset="0"/>
                <a:cs typeface="Times New Roman" pitchFamily="18" charset="0"/>
              </a:rPr>
              <a:t> </a:t>
            </a:r>
            <a:r>
              <a:rPr lang="en-US" altLang="en-US" sz="3200" b="1" i="1" u="sng" dirty="0" err="1" smtClean="0">
                <a:solidFill>
                  <a:srgbClr val="0000FF"/>
                </a:solidFill>
                <a:latin typeface="Times New Roman" pitchFamily="18" charset="0"/>
                <a:cs typeface="Times New Roman" pitchFamily="18" charset="0"/>
              </a:rPr>
              <a:t>chứa</a:t>
            </a:r>
            <a:r>
              <a:rPr lang="en-US" altLang="en-US" sz="3200" b="1" i="1" u="sng" dirty="0" smtClean="0">
                <a:solidFill>
                  <a:srgbClr val="0000FF"/>
                </a:solidFill>
                <a:latin typeface="Times New Roman" pitchFamily="18" charset="0"/>
                <a:cs typeface="Times New Roman" pitchFamily="18" charset="0"/>
              </a:rPr>
              <a:t> </a:t>
            </a:r>
            <a:r>
              <a:rPr lang="en-US" altLang="en-US" sz="3200" b="1" i="1" u="sng" dirty="0" err="1" smtClean="0">
                <a:solidFill>
                  <a:srgbClr val="0000FF"/>
                </a:solidFill>
                <a:latin typeface="Times New Roman" pitchFamily="18" charset="0"/>
                <a:cs typeface="Times New Roman" pitchFamily="18" charset="0"/>
              </a:rPr>
              <a:t>nước</a:t>
            </a:r>
            <a:r>
              <a:rPr lang="en-US" altLang="en-US" sz="3200" b="1" i="1" u="sng" dirty="0" smtClean="0">
                <a:solidFill>
                  <a:srgbClr val="0000FF"/>
                </a:solidFill>
                <a:latin typeface="Times New Roman" pitchFamily="18" charset="0"/>
                <a:cs typeface="Times New Roman" pitchFamily="18" charset="0"/>
              </a:rPr>
              <a:t>/</a:t>
            </a:r>
            <a:r>
              <a:rPr lang="en-US" altLang="en-US" sz="3200" b="1" i="1" u="sng" dirty="0" err="1">
                <a:solidFill>
                  <a:srgbClr val="0000FF"/>
                </a:solidFill>
                <a:latin typeface="Times New Roman" pitchFamily="18" charset="0"/>
                <a:cs typeface="Times New Roman" pitchFamily="18" charset="0"/>
              </a:rPr>
              <a:t>đ</a:t>
            </a:r>
            <a:r>
              <a:rPr lang="en-US" altLang="en-US" sz="3200" b="1" i="1" u="sng" dirty="0" err="1" smtClean="0">
                <a:solidFill>
                  <a:srgbClr val="0000FF"/>
                </a:solidFill>
                <a:latin typeface="Times New Roman" pitchFamily="18" charset="0"/>
                <a:cs typeface="Times New Roman" pitchFamily="18" charset="0"/>
              </a:rPr>
              <a:t>ậy</a:t>
            </a:r>
            <a:r>
              <a:rPr lang="en-US" altLang="en-US" sz="3200" b="1" i="1" u="sng" dirty="0" smtClean="0">
                <a:solidFill>
                  <a:srgbClr val="0000FF"/>
                </a:solidFill>
                <a:latin typeface="Times New Roman" pitchFamily="18" charset="0"/>
                <a:cs typeface="Times New Roman" pitchFamily="18" charset="0"/>
              </a:rPr>
              <a:t> </a:t>
            </a:r>
            <a:r>
              <a:rPr lang="en-US" altLang="en-US" sz="3200" b="1" i="1" u="sng" dirty="0" err="1" smtClean="0">
                <a:solidFill>
                  <a:srgbClr val="0000FF"/>
                </a:solidFill>
                <a:latin typeface="Times New Roman" pitchFamily="18" charset="0"/>
                <a:cs typeface="Times New Roman" pitchFamily="18" charset="0"/>
              </a:rPr>
              <a:t>nắp</a:t>
            </a:r>
            <a:r>
              <a:rPr lang="en-US" altLang="en-US" sz="3200" b="1" i="1" u="sng" dirty="0" smtClean="0">
                <a:solidFill>
                  <a:srgbClr val="0000FF"/>
                </a:solidFill>
                <a:latin typeface="Times New Roman" pitchFamily="18" charset="0"/>
                <a:cs typeface="Times New Roman" pitchFamily="18" charset="0"/>
              </a:rPr>
              <a:t> </a:t>
            </a:r>
            <a:r>
              <a:rPr lang="en-US" altLang="en-US" sz="3200" b="1" i="1" u="sng" dirty="0" err="1" smtClean="0">
                <a:solidFill>
                  <a:srgbClr val="0000FF"/>
                </a:solidFill>
                <a:latin typeface="Times New Roman" pitchFamily="18" charset="0"/>
                <a:cs typeface="Times New Roman" pitchFamily="18" charset="0"/>
              </a:rPr>
              <a:t>kín</a:t>
            </a:r>
            <a:endParaRPr lang="en-US" altLang="en-US" sz="3200" b="1" i="1" u="sng" dirty="0" smtClean="0">
              <a:solidFill>
                <a:srgbClr val="0000FF"/>
              </a:solidFill>
              <a:latin typeface="Times New Roman" pitchFamily="18" charset="0"/>
              <a:cs typeface="Times New Roman" pitchFamily="18" charset="0"/>
            </a:endParaRPr>
          </a:p>
          <a:p>
            <a:pPr marL="568325" lvl="2" indent="-331788" eaLnBrk="1" hangingPunct="1">
              <a:spcBef>
                <a:spcPts val="600"/>
              </a:spcBef>
              <a:buFont typeface="Wingdings" pitchFamily="2" charset="2"/>
              <a:buChar char="ü"/>
            </a:pPr>
            <a:r>
              <a:rPr lang="en-US" altLang="en-US" sz="3200" b="1" i="1" u="sng" dirty="0" err="1" smtClean="0">
                <a:solidFill>
                  <a:srgbClr val="0000FF"/>
                </a:solidFill>
                <a:latin typeface="Times New Roman" pitchFamily="18" charset="0"/>
                <a:cs typeface="Times New Roman" pitchFamily="18" charset="0"/>
              </a:rPr>
              <a:t>Cá</a:t>
            </a:r>
            <a:endParaRPr lang="en-US" altLang="en-US" sz="3200" b="1" i="1" u="sng" dirty="0" smtClean="0">
              <a:solidFill>
                <a:srgbClr val="0000FF"/>
              </a:solidFill>
              <a:latin typeface="Times New Roman" pitchFamily="18" charset="0"/>
              <a:cs typeface="Times New Roman" pitchFamily="18" charset="0"/>
            </a:endParaRPr>
          </a:p>
          <a:p>
            <a:pPr marL="568325" lvl="2" indent="-331788" eaLnBrk="1" hangingPunct="1">
              <a:spcBef>
                <a:spcPts val="600"/>
              </a:spcBef>
              <a:buFont typeface="Wingdings" pitchFamily="2" charset="2"/>
              <a:buChar char="ü"/>
            </a:pPr>
            <a:r>
              <a:rPr lang="en-US" altLang="en-US" sz="3200" b="1" i="1" u="sng" dirty="0" err="1" smtClean="0">
                <a:solidFill>
                  <a:srgbClr val="0000FF"/>
                </a:solidFill>
                <a:latin typeface="Times New Roman" pitchFamily="18" charset="0"/>
                <a:cs typeface="Times New Roman" pitchFamily="18" charset="0"/>
              </a:rPr>
              <a:t>Hóa</a:t>
            </a:r>
            <a:r>
              <a:rPr lang="en-US" altLang="en-US" sz="3200" b="1" i="1" u="sng" dirty="0" smtClean="0">
                <a:solidFill>
                  <a:srgbClr val="0000FF"/>
                </a:solidFill>
                <a:latin typeface="Times New Roman" pitchFamily="18" charset="0"/>
                <a:cs typeface="Times New Roman" pitchFamily="18" charset="0"/>
              </a:rPr>
              <a:t> </a:t>
            </a:r>
            <a:r>
              <a:rPr lang="en-US" altLang="en-US" sz="3200" b="1" i="1" u="sng" dirty="0" err="1" smtClean="0">
                <a:solidFill>
                  <a:srgbClr val="0000FF"/>
                </a:solidFill>
                <a:latin typeface="Times New Roman" pitchFamily="18" charset="0"/>
                <a:cs typeface="Times New Roman" pitchFamily="18" charset="0"/>
              </a:rPr>
              <a:t>chất</a:t>
            </a:r>
            <a:r>
              <a:rPr lang="en-US" altLang="en-US" sz="3200" b="1" i="1" u="sng" dirty="0" smtClean="0">
                <a:solidFill>
                  <a:srgbClr val="0000FF"/>
                </a:solidFill>
                <a:latin typeface="Times New Roman" pitchFamily="18" charset="0"/>
                <a:cs typeface="Times New Roman" pitchFamily="18" charset="0"/>
              </a:rPr>
              <a:t> </a:t>
            </a:r>
            <a:r>
              <a:rPr lang="en-US" altLang="en-US" sz="3200" b="1" i="1" u="sng" dirty="0" err="1" smtClean="0">
                <a:solidFill>
                  <a:srgbClr val="0000FF"/>
                </a:solidFill>
                <a:latin typeface="Times New Roman" pitchFamily="18" charset="0"/>
                <a:cs typeface="Times New Roman" pitchFamily="18" charset="0"/>
              </a:rPr>
              <a:t>diệt</a:t>
            </a:r>
            <a:r>
              <a:rPr lang="en-US" altLang="en-US" sz="3200" b="1" i="1" u="sng" dirty="0" smtClean="0">
                <a:solidFill>
                  <a:srgbClr val="0000FF"/>
                </a:solidFill>
                <a:latin typeface="Times New Roman" pitchFamily="18" charset="0"/>
                <a:cs typeface="Times New Roman" pitchFamily="18" charset="0"/>
              </a:rPr>
              <a:t> </a:t>
            </a:r>
            <a:r>
              <a:rPr lang="en-US" altLang="en-US" sz="3200" b="1" i="1" u="sng" dirty="0" err="1" smtClean="0">
                <a:solidFill>
                  <a:srgbClr val="0000FF"/>
                </a:solidFill>
                <a:latin typeface="Times New Roman" pitchFamily="18" charset="0"/>
                <a:cs typeface="Times New Roman" pitchFamily="18" charset="0"/>
              </a:rPr>
              <a:t>bọ</a:t>
            </a:r>
            <a:r>
              <a:rPr lang="en-US" altLang="en-US" sz="3200" b="1" i="1" u="sng" dirty="0" smtClean="0">
                <a:solidFill>
                  <a:srgbClr val="0000FF"/>
                </a:solidFill>
                <a:latin typeface="Times New Roman" pitchFamily="18" charset="0"/>
                <a:cs typeface="Times New Roman" pitchFamily="18" charset="0"/>
              </a:rPr>
              <a:t> </a:t>
            </a:r>
            <a:r>
              <a:rPr lang="en-US" altLang="en-US" sz="3200" b="1" i="1" u="sng" dirty="0" err="1" smtClean="0">
                <a:solidFill>
                  <a:srgbClr val="0000FF"/>
                </a:solidFill>
                <a:latin typeface="Times New Roman" pitchFamily="18" charset="0"/>
                <a:cs typeface="Times New Roman" pitchFamily="18" charset="0"/>
              </a:rPr>
              <a:t>gậy</a:t>
            </a:r>
            <a:r>
              <a:rPr lang="en-US" altLang="en-US" sz="3200" b="1" i="1" u="sng" dirty="0" smtClean="0">
                <a:solidFill>
                  <a:srgbClr val="0000FF"/>
                </a:solidFill>
                <a:latin typeface="Times New Roman" pitchFamily="18" charset="0"/>
                <a:cs typeface="Times New Roman" pitchFamily="18" charset="0"/>
              </a:rPr>
              <a:t> (Abate)</a:t>
            </a:r>
          </a:p>
        </p:txBody>
      </p:sp>
      <p:pic>
        <p:nvPicPr>
          <p:cNvPr id="82947" name="Picture 10" descr="C:\Users\kim duyen\Desktop\Hai-Loai-Thuoc-Diet-Lang-Quang-ABATE-1-SG.jpg"/>
          <p:cNvPicPr>
            <a:picLocks noChangeAspect="1" noChangeArrowheads="1"/>
          </p:cNvPicPr>
          <p:nvPr/>
        </p:nvPicPr>
        <p:blipFill>
          <a:blip r:embed="rId3"/>
          <a:srcRect/>
          <a:stretch>
            <a:fillRect/>
          </a:stretch>
        </p:blipFill>
        <p:spPr bwMode="auto">
          <a:xfrm>
            <a:off x="0" y="2819400"/>
            <a:ext cx="7416800" cy="4038600"/>
          </a:xfrm>
          <a:prstGeom prst="rect">
            <a:avLst/>
          </a:prstGeom>
          <a:noFill/>
          <a:ln w="9525">
            <a:noFill/>
            <a:miter lim="800000"/>
            <a:headEnd/>
            <a:tailEnd/>
          </a:ln>
        </p:spPr>
      </p:pic>
      <p:pic>
        <p:nvPicPr>
          <p:cNvPr id="82948" name="Picture 12" descr="C:\Users\kim duyen\Desktop\DSCN 0003.jpg"/>
          <p:cNvPicPr>
            <a:picLocks noChangeAspect="1" noChangeArrowheads="1"/>
          </p:cNvPicPr>
          <p:nvPr/>
        </p:nvPicPr>
        <p:blipFill>
          <a:blip r:embed="rId4"/>
          <a:srcRect/>
          <a:stretch>
            <a:fillRect/>
          </a:stretch>
        </p:blipFill>
        <p:spPr bwMode="auto">
          <a:xfrm>
            <a:off x="6891867" y="0"/>
            <a:ext cx="5080000" cy="3048000"/>
          </a:xfrm>
          <a:prstGeom prst="rect">
            <a:avLst/>
          </a:prstGeom>
          <a:noFill/>
          <a:ln w="9525">
            <a:noFill/>
            <a:miter lim="800000"/>
            <a:headEnd/>
            <a:tailEnd/>
          </a:ln>
        </p:spPr>
      </p:pic>
      <p:pic>
        <p:nvPicPr>
          <p:cNvPr id="82949" name="Picture 13" descr="C:\Users\kim duyen\Desktop\12-55-1428246816169.jpg"/>
          <p:cNvPicPr>
            <a:picLocks noChangeAspect="1" noChangeArrowheads="1"/>
          </p:cNvPicPr>
          <p:nvPr/>
        </p:nvPicPr>
        <p:blipFill>
          <a:blip r:embed="rId5"/>
          <a:srcRect/>
          <a:stretch>
            <a:fillRect/>
          </a:stretch>
        </p:blipFill>
        <p:spPr bwMode="auto">
          <a:xfrm>
            <a:off x="7416800" y="2971800"/>
            <a:ext cx="4775200" cy="3886200"/>
          </a:xfrm>
          <a:prstGeom prst="rect">
            <a:avLst/>
          </a:prstGeom>
          <a:noFill/>
          <a:ln w="9525">
            <a:noFill/>
            <a:miter lim="800000"/>
            <a:headEnd/>
            <a:tailEnd/>
          </a:ln>
        </p:spPr>
      </p:pic>
    </p:spTree>
    <p:extLst>
      <p:ext uri="{BB962C8B-B14F-4D97-AF65-F5344CB8AC3E}">
        <p14:creationId xmlns:p14="http://schemas.microsoft.com/office/powerpoint/2010/main" val="21886293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406400" y="228600"/>
            <a:ext cx="11379200" cy="571500"/>
          </a:xfrm>
        </p:spPr>
        <p:txBody>
          <a:bodyPr>
            <a:normAutofit fontScale="90000"/>
          </a:bodyPr>
          <a:lstStyle/>
          <a:p>
            <a:pPr eaLnBrk="1" hangingPunct="1"/>
            <a:r>
              <a:rPr lang="en-US" altLang="en-US" sz="3600" smtClean="0">
                <a:solidFill>
                  <a:schemeClr val="tx1"/>
                </a:solidFill>
                <a:latin typeface="Times New Roman" pitchFamily="18" charset="0"/>
                <a:cs typeface="Times New Roman" pitchFamily="18" charset="0"/>
              </a:rPr>
              <a:t>Không để nước đọng để muỗi đẻ trứng</a:t>
            </a:r>
          </a:p>
        </p:txBody>
      </p:sp>
      <p:pic>
        <p:nvPicPr>
          <p:cNvPr id="83971" name="Picture 8" descr="D:\Ảnh chống dịch\Lốp xe.jpg"/>
          <p:cNvPicPr>
            <a:picLocks noChangeAspect="1" noChangeArrowheads="1"/>
          </p:cNvPicPr>
          <p:nvPr/>
        </p:nvPicPr>
        <p:blipFill>
          <a:blip r:embed="rId3"/>
          <a:srcRect/>
          <a:stretch>
            <a:fillRect/>
          </a:stretch>
        </p:blipFill>
        <p:spPr bwMode="auto">
          <a:xfrm>
            <a:off x="406400" y="3810000"/>
            <a:ext cx="5486400" cy="2990850"/>
          </a:xfrm>
          <a:prstGeom prst="rect">
            <a:avLst/>
          </a:prstGeom>
          <a:noFill/>
          <a:ln w="9525">
            <a:noFill/>
            <a:miter lim="800000"/>
            <a:headEnd/>
            <a:tailEnd/>
          </a:ln>
        </p:spPr>
      </p:pic>
      <p:pic>
        <p:nvPicPr>
          <p:cNvPr id="83972" name="Picture 7" descr="C:\Users\kim duyen\Desktop\tải xuống (1).jpg"/>
          <p:cNvPicPr>
            <a:picLocks noChangeAspect="1" noChangeArrowheads="1"/>
          </p:cNvPicPr>
          <p:nvPr/>
        </p:nvPicPr>
        <p:blipFill>
          <a:blip r:embed="rId4"/>
          <a:srcRect/>
          <a:stretch>
            <a:fillRect/>
          </a:stretch>
        </p:blipFill>
        <p:spPr bwMode="auto">
          <a:xfrm>
            <a:off x="5892800" y="3733800"/>
            <a:ext cx="5892800" cy="2852738"/>
          </a:xfrm>
          <a:prstGeom prst="rect">
            <a:avLst/>
          </a:prstGeom>
          <a:noFill/>
          <a:ln w="9525">
            <a:noFill/>
            <a:miter lim="800000"/>
            <a:headEnd/>
            <a:tailEnd/>
          </a:ln>
        </p:spPr>
      </p:pic>
      <p:pic>
        <p:nvPicPr>
          <p:cNvPr id="83973" name="Picture 8" descr="C:\Users\kim duyen\Desktop\fd474981.JPG"/>
          <p:cNvPicPr>
            <a:picLocks noChangeAspect="1" noChangeArrowheads="1"/>
          </p:cNvPicPr>
          <p:nvPr/>
        </p:nvPicPr>
        <p:blipFill>
          <a:blip r:embed="rId5"/>
          <a:srcRect/>
          <a:stretch>
            <a:fillRect/>
          </a:stretch>
        </p:blipFill>
        <p:spPr bwMode="auto">
          <a:xfrm>
            <a:off x="0" y="838200"/>
            <a:ext cx="5892800" cy="2895600"/>
          </a:xfrm>
          <a:prstGeom prst="rect">
            <a:avLst/>
          </a:prstGeom>
          <a:noFill/>
          <a:ln w="9525">
            <a:noFill/>
            <a:miter lim="800000"/>
            <a:headEnd/>
            <a:tailEnd/>
          </a:ln>
        </p:spPr>
      </p:pic>
      <p:pic>
        <p:nvPicPr>
          <p:cNvPr id="83974" name="Picture 10" descr="C:\Users\kim duyen\Desktop\images1273935_TTXVN_vai_nuoc.jpg"/>
          <p:cNvPicPr>
            <a:picLocks noChangeAspect="1" noChangeArrowheads="1"/>
          </p:cNvPicPr>
          <p:nvPr/>
        </p:nvPicPr>
        <p:blipFill>
          <a:blip r:embed="rId6"/>
          <a:srcRect/>
          <a:stretch>
            <a:fillRect/>
          </a:stretch>
        </p:blipFill>
        <p:spPr bwMode="auto">
          <a:xfrm>
            <a:off x="5994400" y="838205"/>
            <a:ext cx="5920317" cy="2879725"/>
          </a:xfrm>
          <a:prstGeom prst="rect">
            <a:avLst/>
          </a:prstGeom>
          <a:noFill/>
          <a:ln w="9525">
            <a:noFill/>
            <a:miter lim="800000"/>
            <a:headEnd/>
            <a:tailEnd/>
          </a:ln>
        </p:spPr>
      </p:pic>
    </p:spTree>
    <p:extLst>
      <p:ext uri="{BB962C8B-B14F-4D97-AF65-F5344CB8AC3E}">
        <p14:creationId xmlns:p14="http://schemas.microsoft.com/office/powerpoint/2010/main" val="29864952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0" y="5876930"/>
            <a:ext cx="12192000" cy="981075"/>
          </a:xfrm>
          <a:prstGeom prst="rect">
            <a:avLst/>
          </a:prstGeom>
          <a:solidFill>
            <a:srgbClr val="5ABEE6"/>
          </a:solidFill>
          <a:ln w="9525">
            <a:solidFill>
              <a:schemeClr val="tx1"/>
            </a:solidFill>
            <a:miter lim="800000"/>
            <a:headEnd/>
            <a:tailEnd/>
          </a:ln>
        </p:spPr>
        <p:txBody>
          <a:bodyPr wrap="none" anchor="ctr"/>
          <a:lstStyle/>
          <a:p>
            <a:endParaRPr lang="en-US"/>
          </a:p>
        </p:txBody>
      </p:sp>
      <p:sp>
        <p:nvSpPr>
          <p:cNvPr id="84995" name="Text Box 3"/>
          <p:cNvSpPr txBox="1">
            <a:spLocks noChangeArrowheads="1"/>
          </p:cNvSpPr>
          <p:nvPr/>
        </p:nvSpPr>
        <p:spPr bwMode="auto">
          <a:xfrm>
            <a:off x="0" y="5791205"/>
            <a:ext cx="12192000" cy="830263"/>
          </a:xfrm>
          <a:prstGeom prst="rect">
            <a:avLst/>
          </a:prstGeom>
          <a:solidFill>
            <a:schemeClr val="bg1"/>
          </a:solidFill>
          <a:ln w="9525">
            <a:noFill/>
            <a:miter lim="800000"/>
            <a:headEnd/>
            <a:tailEnd/>
          </a:ln>
        </p:spPr>
        <p:txBody>
          <a:bodyPr>
            <a:spAutoFit/>
          </a:bodyPr>
          <a:lstStyle/>
          <a:p>
            <a:pPr algn="ctr">
              <a:lnSpc>
                <a:spcPct val="120000"/>
              </a:lnSpc>
            </a:pPr>
            <a:r>
              <a:rPr lang="en-US" sz="2000" b="1">
                <a:cs typeface="Arial" pitchFamily="34" charset="0"/>
              </a:rPr>
              <a:t>ABATE đã đăng ký với Bộ Y tế VN (VNDP-HC-194-08-09) và được tổ chức Y tế Thế Giới WHO khuyến cáo sử dụng (WHO-VCB/DS/75.8-Rev.1) </a:t>
            </a:r>
          </a:p>
        </p:txBody>
      </p:sp>
      <p:sp>
        <p:nvSpPr>
          <p:cNvPr id="84996" name="Rectangle 4"/>
          <p:cNvSpPr>
            <a:spLocks noChangeArrowheads="1"/>
          </p:cNvSpPr>
          <p:nvPr/>
        </p:nvSpPr>
        <p:spPr bwMode="auto">
          <a:xfrm>
            <a:off x="0" y="5"/>
            <a:ext cx="12192000" cy="1700213"/>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84997" name="Rectangle 5"/>
          <p:cNvSpPr>
            <a:spLocks noGrp="1" noChangeArrowheads="1"/>
          </p:cNvSpPr>
          <p:nvPr>
            <p:ph type="body" idx="1"/>
          </p:nvPr>
        </p:nvSpPr>
        <p:spPr>
          <a:xfrm>
            <a:off x="6239933" y="381005"/>
            <a:ext cx="5240867" cy="5275263"/>
          </a:xfrm>
        </p:spPr>
        <p:txBody>
          <a:bodyPr>
            <a:normAutofit/>
          </a:bodyPr>
          <a:lstStyle/>
          <a:p>
            <a:pPr algn="just" eaLnBrk="1" hangingPunct="1">
              <a:lnSpc>
                <a:spcPct val="90000"/>
              </a:lnSpc>
            </a:pPr>
            <a:r>
              <a:rPr lang="en-US" dirty="0" err="1" smtClean="0">
                <a:latin typeface="Times New Roman" panose="02020603050405020304" pitchFamily="18" charset="0"/>
                <a:cs typeface="Times New Roman" panose="02020603050405020304" pitchFamily="18" charset="0"/>
              </a:rPr>
              <a:t>Hoạt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chất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Temephos</a:t>
            </a:r>
            <a:r>
              <a:rPr lang="en-US" dirty="0" smtClean="0">
                <a:latin typeface="Times New Roman" panose="02020603050405020304" pitchFamily="18" charset="0"/>
                <a:cs typeface="Times New Roman" panose="02020603050405020304" pitchFamily="18" charset="0"/>
              </a:rPr>
              <a:t> </a:t>
            </a:r>
          </a:p>
          <a:p>
            <a:pPr algn="just" eaLnBrk="1" hangingPunct="1">
              <a:lnSpc>
                <a:spcPct val="90000"/>
              </a:lnSpc>
            </a:pPr>
            <a:r>
              <a:rPr lang="en-US" dirty="0" err="1" smtClean="0">
                <a:latin typeface="Times New Roman" panose="02020603050405020304" pitchFamily="18" charset="0"/>
                <a:cs typeface="Times New Roman" panose="02020603050405020304" pitchFamily="18" charset="0"/>
              </a:rPr>
              <a:t>Sử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dụng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rộng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rãi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thế</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giới</a:t>
            </a:r>
            <a:r>
              <a:rPr lang="en-US" dirty="0" smtClean="0">
                <a:latin typeface="Times New Roman" panose="02020603050405020304" pitchFamily="18" charset="0"/>
                <a:cs typeface="Times New Roman" panose="02020603050405020304" pitchFamily="18" charset="0"/>
              </a:rPr>
              <a:t> </a:t>
            </a:r>
          </a:p>
          <a:p>
            <a:pPr algn="just" eaLnBrk="1" hangingPunct="1">
              <a:lnSpc>
                <a:spcPct val="90000"/>
              </a:lnSpc>
            </a:pPr>
            <a:r>
              <a:rPr lang="en-US" dirty="0" err="1" smtClean="0">
                <a:latin typeface="Times New Roman" panose="02020603050405020304" pitchFamily="18" charset="0"/>
                <a:cs typeface="Times New Roman" panose="02020603050405020304" pitchFamily="18" charset="0"/>
              </a:rPr>
              <a:t>Diệt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bọ</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gậy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muỗi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truyền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bệnh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xuất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huyết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viêm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não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rét</a:t>
            </a:r>
            <a:r>
              <a:rPr lang="en-US" dirty="0" smtClean="0">
                <a:latin typeface="Times New Roman" panose="02020603050405020304" pitchFamily="18" charset="0"/>
                <a:cs typeface="Times New Roman" panose="02020603050405020304" pitchFamily="18" charset="0"/>
              </a:rPr>
              <a:t>,…</a:t>
            </a:r>
          </a:p>
          <a:p>
            <a:pPr algn="just" eaLnBrk="1" hangingPunct="1">
              <a:lnSpc>
                <a:spcPct val="90000"/>
              </a:lnSpc>
            </a:pPr>
            <a:r>
              <a:rPr lang="en-US" dirty="0" err="1" smtClean="0">
                <a:latin typeface="Times New Roman" panose="02020603050405020304" pitchFamily="18" charset="0"/>
                <a:cs typeface="Times New Roman" panose="02020603050405020304" pitchFamily="18" charset="0"/>
              </a:rPr>
              <a:t>Tác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dụng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nhanh</a:t>
            </a:r>
            <a:r>
              <a:rPr lang="en-US" dirty="0" smtClean="0">
                <a:latin typeface="Times New Roman" panose="02020603050405020304" pitchFamily="18" charset="0"/>
                <a:cs typeface="Times New Roman" panose="02020603050405020304" pitchFamily="18" charset="0"/>
              </a:rPr>
              <a:t> - </a:t>
            </a:r>
            <a:r>
              <a:rPr lang="en-US" dirty="0" err="1" smtClean="0">
                <a:latin typeface="Times New Roman" panose="02020603050405020304" pitchFamily="18" charset="0"/>
                <a:cs typeface="Times New Roman" panose="02020603050405020304" pitchFamily="18" charset="0"/>
              </a:rPr>
              <a:t>hiệu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cao</a:t>
            </a:r>
            <a:r>
              <a:rPr lang="en-US" dirty="0" smtClean="0">
                <a:latin typeface="Times New Roman" panose="02020603050405020304" pitchFamily="18" charset="0"/>
                <a:cs typeface="Times New Roman" panose="02020603050405020304" pitchFamily="18" charset="0"/>
              </a:rPr>
              <a:t> &amp; </a:t>
            </a:r>
            <a:r>
              <a:rPr lang="en-US" dirty="0" err="1" smtClean="0">
                <a:latin typeface="Times New Roman" panose="02020603050405020304" pitchFamily="18" charset="0"/>
                <a:cs typeface="Times New Roman" panose="02020603050405020304" pitchFamily="18" charset="0"/>
              </a:rPr>
              <a:t>tồn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lưu</a:t>
            </a:r>
            <a:endParaRPr lang="en-US" dirty="0" smtClean="0">
              <a:latin typeface="Times New Roman" panose="02020603050405020304" pitchFamily="18" charset="0"/>
              <a:cs typeface="Times New Roman" panose="02020603050405020304" pitchFamily="18" charset="0"/>
            </a:endParaRPr>
          </a:p>
          <a:p>
            <a:pPr algn="just" eaLnBrk="1" hangingPunct="1">
              <a:lnSpc>
                <a:spcPct val="90000"/>
              </a:lnSpc>
            </a:pPr>
            <a:r>
              <a:rPr lang="en-US" dirty="0" err="1" smtClean="0">
                <a:latin typeface="Times New Roman" panose="02020603050405020304" pitchFamily="18" charset="0"/>
                <a:cs typeface="Times New Roman" panose="02020603050405020304" pitchFamily="18" charset="0"/>
              </a:rPr>
              <a:t>Dạng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hạt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dễ</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dụng</a:t>
            </a:r>
            <a:r>
              <a:rPr lang="en-US" dirty="0" smtClean="0">
                <a:latin typeface="Times New Roman" panose="02020603050405020304" pitchFamily="18" charset="0"/>
                <a:cs typeface="Times New Roman" panose="02020603050405020304" pitchFamily="18" charset="0"/>
              </a:rPr>
              <a:t> </a:t>
            </a:r>
          </a:p>
          <a:p>
            <a:pPr algn="just" eaLnBrk="1" hangingPunct="1">
              <a:lnSpc>
                <a:spcPct val="90000"/>
              </a:lnSpc>
            </a:pPr>
            <a:r>
              <a:rPr lang="en-US" dirty="0" smtClean="0">
                <a:latin typeface="Times New Roman" panose="02020603050405020304" pitchFamily="18" charset="0"/>
                <a:cs typeface="Times New Roman" panose="02020603050405020304" pitchFamily="18" charset="0"/>
              </a:rPr>
              <a:t>An </a:t>
            </a:r>
            <a:r>
              <a:rPr lang="en-US" dirty="0" err="1" smtClean="0">
                <a:latin typeface="Times New Roman" panose="02020603050405020304" pitchFamily="18" charset="0"/>
                <a:cs typeface="Times New Roman" panose="02020603050405020304" pitchFamily="18" charset="0"/>
              </a:rPr>
              <a:t>toàn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người</a:t>
            </a:r>
            <a:r>
              <a:rPr lang="en-US" dirty="0" smtClean="0">
                <a:latin typeface="Times New Roman" panose="02020603050405020304" pitchFamily="18" charset="0"/>
                <a:cs typeface="Times New Roman" panose="02020603050405020304" pitchFamily="18" charset="0"/>
              </a:rPr>
              <a:t> &amp; </a:t>
            </a:r>
            <a:r>
              <a:rPr lang="en-US" dirty="0" err="1" smtClean="0">
                <a:latin typeface="Times New Roman" panose="02020603050405020304" pitchFamily="18" charset="0"/>
                <a:cs typeface="Times New Roman" panose="02020603050405020304" pitchFamily="18" charset="0"/>
              </a:rPr>
              <a:t>môi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trường</a:t>
            </a:r>
            <a:r>
              <a:rPr lang="en-US" dirty="0" smtClean="0">
                <a:latin typeface="Times New Roman" panose="02020603050405020304" pitchFamily="18" charset="0"/>
                <a:cs typeface="Times New Roman" panose="02020603050405020304" pitchFamily="18" charset="0"/>
              </a:rPr>
              <a:t> </a:t>
            </a:r>
          </a:p>
          <a:p>
            <a:pPr algn="just" eaLnBrk="1" hangingPunct="1">
              <a:lnSpc>
                <a:spcPct val="90000"/>
              </a:lnSpc>
            </a:pPr>
            <a:r>
              <a:rPr lang="en-US" dirty="0" err="1" smtClean="0">
                <a:latin typeface="Times New Roman" panose="02020603050405020304" pitchFamily="18" charset="0"/>
                <a:cs typeface="Times New Roman" panose="02020603050405020304" pitchFamily="18" charset="0"/>
              </a:rPr>
              <a:t>Đóng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gói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tiện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dụng</a:t>
            </a:r>
            <a:endParaRPr lang="en-US" dirty="0" smtClean="0">
              <a:latin typeface="Times New Roman" panose="02020603050405020304" pitchFamily="18" charset="0"/>
              <a:cs typeface="Times New Roman" panose="02020603050405020304" pitchFamily="18" charset="0"/>
            </a:endParaRPr>
          </a:p>
        </p:txBody>
      </p:sp>
      <p:pic>
        <p:nvPicPr>
          <p:cNvPr id="84998" name="Picture 6" descr="Abate-20g-sachet"/>
          <p:cNvPicPr>
            <a:picLocks noChangeAspect="1" noChangeArrowheads="1"/>
          </p:cNvPicPr>
          <p:nvPr/>
        </p:nvPicPr>
        <p:blipFill>
          <a:blip r:embed="rId3"/>
          <a:srcRect/>
          <a:stretch>
            <a:fillRect/>
          </a:stretch>
        </p:blipFill>
        <p:spPr bwMode="auto">
          <a:xfrm>
            <a:off x="203200" y="152400"/>
            <a:ext cx="6045200" cy="5562600"/>
          </a:xfrm>
          <a:prstGeom prst="rect">
            <a:avLst/>
          </a:prstGeom>
          <a:noFill/>
          <a:ln w="9525">
            <a:noFill/>
            <a:miter lim="800000"/>
            <a:headEnd/>
            <a:tailEnd/>
          </a:ln>
        </p:spPr>
      </p:pic>
    </p:spTree>
    <p:extLst>
      <p:ext uri="{BB962C8B-B14F-4D97-AF65-F5344CB8AC3E}">
        <p14:creationId xmlns:p14="http://schemas.microsoft.com/office/powerpoint/2010/main" val="41408244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2"/>
                </a:solidFill>
                <a:latin typeface=".VnSouthern" panose="020B7200000000000000" pitchFamily="34" charset="0"/>
              </a:defRPr>
            </a:lvl1pPr>
            <a:lvl2pPr marL="742950" indent="-285750" eaLnBrk="0" hangingPunct="0">
              <a:defRPr sz="2600">
                <a:solidFill>
                  <a:schemeClr val="tx2"/>
                </a:solidFill>
                <a:latin typeface=".VnSouthern" panose="020B7200000000000000" pitchFamily="34" charset="0"/>
              </a:defRPr>
            </a:lvl2pPr>
            <a:lvl3pPr marL="1143000" indent="-228600" eaLnBrk="0" hangingPunct="0">
              <a:defRPr sz="2600">
                <a:solidFill>
                  <a:schemeClr val="tx2"/>
                </a:solidFill>
                <a:latin typeface=".VnSouthern" panose="020B7200000000000000" pitchFamily="34" charset="0"/>
              </a:defRPr>
            </a:lvl3pPr>
            <a:lvl4pPr marL="1600200" indent="-228600" eaLnBrk="0" hangingPunct="0">
              <a:defRPr sz="2600">
                <a:solidFill>
                  <a:schemeClr val="tx2"/>
                </a:solidFill>
                <a:latin typeface=".VnSouthern" panose="020B7200000000000000" pitchFamily="34" charset="0"/>
              </a:defRPr>
            </a:lvl4pPr>
            <a:lvl5pPr marL="2057400" indent="-228600" eaLnBrk="0" hangingPunct="0">
              <a:defRPr sz="2600">
                <a:solidFill>
                  <a:schemeClr val="tx2"/>
                </a:solidFill>
                <a:latin typeface=".VnSouthern" panose="020B7200000000000000" pitchFamily="34" charset="0"/>
              </a:defRPr>
            </a:lvl5pPr>
            <a:lvl6pPr marL="2514600" indent="-228600" eaLnBrk="0" fontAlgn="base" hangingPunct="0">
              <a:spcBef>
                <a:spcPct val="20000"/>
              </a:spcBef>
              <a:spcAft>
                <a:spcPct val="0"/>
              </a:spcAft>
              <a:buClr>
                <a:schemeClr val="tx1"/>
              </a:buClr>
              <a:buSzPct val="70000"/>
              <a:buFont typeface="Wingdings" panose="05000000000000000000" pitchFamily="2" charset="2"/>
              <a:buChar char="¢"/>
              <a:defRPr sz="2600">
                <a:solidFill>
                  <a:schemeClr val="tx2"/>
                </a:solidFill>
                <a:latin typeface=".VnSouthern" panose="020B7200000000000000" pitchFamily="34" charset="0"/>
              </a:defRPr>
            </a:lvl6pPr>
            <a:lvl7pPr marL="2971800" indent="-228600" eaLnBrk="0" fontAlgn="base" hangingPunct="0">
              <a:spcBef>
                <a:spcPct val="20000"/>
              </a:spcBef>
              <a:spcAft>
                <a:spcPct val="0"/>
              </a:spcAft>
              <a:buClr>
                <a:schemeClr val="tx1"/>
              </a:buClr>
              <a:buSzPct val="70000"/>
              <a:buFont typeface="Wingdings" panose="05000000000000000000" pitchFamily="2" charset="2"/>
              <a:buChar char="¢"/>
              <a:defRPr sz="2600">
                <a:solidFill>
                  <a:schemeClr val="tx2"/>
                </a:solidFill>
                <a:latin typeface=".VnSouthern" panose="020B7200000000000000" pitchFamily="34" charset="0"/>
              </a:defRPr>
            </a:lvl7pPr>
            <a:lvl8pPr marL="3429000" indent="-228600" eaLnBrk="0" fontAlgn="base" hangingPunct="0">
              <a:spcBef>
                <a:spcPct val="20000"/>
              </a:spcBef>
              <a:spcAft>
                <a:spcPct val="0"/>
              </a:spcAft>
              <a:buClr>
                <a:schemeClr val="tx1"/>
              </a:buClr>
              <a:buSzPct val="70000"/>
              <a:buFont typeface="Wingdings" panose="05000000000000000000" pitchFamily="2" charset="2"/>
              <a:buChar char="¢"/>
              <a:defRPr sz="2600">
                <a:solidFill>
                  <a:schemeClr val="tx2"/>
                </a:solidFill>
                <a:latin typeface=".VnSouthern" panose="020B7200000000000000" pitchFamily="34" charset="0"/>
              </a:defRPr>
            </a:lvl8pPr>
            <a:lvl9pPr marL="3886200" indent="-228600" eaLnBrk="0" fontAlgn="base" hangingPunct="0">
              <a:spcBef>
                <a:spcPct val="20000"/>
              </a:spcBef>
              <a:spcAft>
                <a:spcPct val="0"/>
              </a:spcAft>
              <a:buClr>
                <a:schemeClr val="tx1"/>
              </a:buClr>
              <a:buSzPct val="70000"/>
              <a:buFont typeface="Wingdings" panose="05000000000000000000" pitchFamily="2" charset="2"/>
              <a:buChar char="¢"/>
              <a:defRPr sz="2600">
                <a:solidFill>
                  <a:schemeClr val="tx2"/>
                </a:solidFill>
                <a:latin typeface=".VnSouthern" panose="020B7200000000000000" pitchFamily="34" charset="0"/>
              </a:defRPr>
            </a:lvl9pPr>
          </a:lstStyle>
          <a:p>
            <a:pPr eaLnBrk="1" hangingPunct="1"/>
            <a:r>
              <a:rPr lang="en-US" altLang="vi-VN" sz="1400">
                <a:solidFill>
                  <a:srgbClr val="FFFFFF"/>
                </a:solidFill>
                <a:latin typeface="Tahoma" panose="020B0604030504040204" pitchFamily="34" charset="0"/>
              </a:rPr>
              <a:t>https://www.who.int/news-room/fact-sheets/detail/dengue-and-severe-dengue</a:t>
            </a:r>
          </a:p>
        </p:txBody>
      </p:sp>
      <p:sp>
        <p:nvSpPr>
          <p:cNvPr id="6147" name="Rectangle 6"/>
          <p:cNvSpPr>
            <a:spLocks noChangeArrowheads="1"/>
          </p:cNvSpPr>
          <p:nvPr/>
        </p:nvSpPr>
        <p:spPr bwMode="auto">
          <a:xfrm>
            <a:off x="292459" y="5446305"/>
            <a:ext cx="1165860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47688" indent="-341313" eaLnBrk="0" hangingPunct="0">
              <a:defRPr sz="2600">
                <a:solidFill>
                  <a:schemeClr val="tx2"/>
                </a:solidFill>
                <a:latin typeface=".VnSouthern" panose="020B7200000000000000" pitchFamily="34" charset="0"/>
              </a:defRPr>
            </a:lvl1pPr>
            <a:lvl2pPr marL="742950" indent="-285750" eaLnBrk="0" hangingPunct="0">
              <a:defRPr sz="2600">
                <a:solidFill>
                  <a:schemeClr val="tx2"/>
                </a:solidFill>
                <a:latin typeface=".VnSouthern" panose="020B7200000000000000" pitchFamily="34" charset="0"/>
              </a:defRPr>
            </a:lvl2pPr>
            <a:lvl3pPr marL="1143000" indent="-228600" eaLnBrk="0" hangingPunct="0">
              <a:defRPr sz="2600">
                <a:solidFill>
                  <a:schemeClr val="tx2"/>
                </a:solidFill>
                <a:latin typeface=".VnSouthern" panose="020B7200000000000000" pitchFamily="34" charset="0"/>
              </a:defRPr>
            </a:lvl3pPr>
            <a:lvl4pPr marL="1600200" indent="-228600" eaLnBrk="0" hangingPunct="0">
              <a:defRPr sz="2600">
                <a:solidFill>
                  <a:schemeClr val="tx2"/>
                </a:solidFill>
                <a:latin typeface=".VnSouthern" panose="020B7200000000000000" pitchFamily="34" charset="0"/>
              </a:defRPr>
            </a:lvl4pPr>
            <a:lvl5pPr marL="2057400" indent="-228600" eaLnBrk="0" hangingPunct="0">
              <a:defRPr sz="2600">
                <a:solidFill>
                  <a:schemeClr val="tx2"/>
                </a:solidFill>
                <a:latin typeface=".VnSouthern" panose="020B7200000000000000" pitchFamily="34" charset="0"/>
              </a:defRPr>
            </a:lvl5pPr>
            <a:lvl6pPr marL="2514600" indent="-228600" eaLnBrk="0" fontAlgn="base" hangingPunct="0">
              <a:spcBef>
                <a:spcPct val="20000"/>
              </a:spcBef>
              <a:spcAft>
                <a:spcPct val="0"/>
              </a:spcAft>
              <a:buClr>
                <a:schemeClr val="tx1"/>
              </a:buClr>
              <a:buSzPct val="70000"/>
              <a:buFont typeface="Wingdings" panose="05000000000000000000" pitchFamily="2" charset="2"/>
              <a:buChar char="¢"/>
              <a:defRPr sz="2600">
                <a:solidFill>
                  <a:schemeClr val="tx2"/>
                </a:solidFill>
                <a:latin typeface=".VnSouthern" panose="020B7200000000000000" pitchFamily="34" charset="0"/>
              </a:defRPr>
            </a:lvl6pPr>
            <a:lvl7pPr marL="2971800" indent="-228600" eaLnBrk="0" fontAlgn="base" hangingPunct="0">
              <a:spcBef>
                <a:spcPct val="20000"/>
              </a:spcBef>
              <a:spcAft>
                <a:spcPct val="0"/>
              </a:spcAft>
              <a:buClr>
                <a:schemeClr val="tx1"/>
              </a:buClr>
              <a:buSzPct val="70000"/>
              <a:buFont typeface="Wingdings" panose="05000000000000000000" pitchFamily="2" charset="2"/>
              <a:buChar char="¢"/>
              <a:defRPr sz="2600">
                <a:solidFill>
                  <a:schemeClr val="tx2"/>
                </a:solidFill>
                <a:latin typeface=".VnSouthern" panose="020B7200000000000000" pitchFamily="34" charset="0"/>
              </a:defRPr>
            </a:lvl7pPr>
            <a:lvl8pPr marL="3429000" indent="-228600" eaLnBrk="0" fontAlgn="base" hangingPunct="0">
              <a:spcBef>
                <a:spcPct val="20000"/>
              </a:spcBef>
              <a:spcAft>
                <a:spcPct val="0"/>
              </a:spcAft>
              <a:buClr>
                <a:schemeClr val="tx1"/>
              </a:buClr>
              <a:buSzPct val="70000"/>
              <a:buFont typeface="Wingdings" panose="05000000000000000000" pitchFamily="2" charset="2"/>
              <a:buChar char="¢"/>
              <a:defRPr sz="2600">
                <a:solidFill>
                  <a:schemeClr val="tx2"/>
                </a:solidFill>
                <a:latin typeface=".VnSouthern" panose="020B7200000000000000" pitchFamily="34" charset="0"/>
              </a:defRPr>
            </a:lvl8pPr>
            <a:lvl9pPr marL="3886200" indent="-228600" eaLnBrk="0" fontAlgn="base" hangingPunct="0">
              <a:spcBef>
                <a:spcPct val="20000"/>
              </a:spcBef>
              <a:spcAft>
                <a:spcPct val="0"/>
              </a:spcAft>
              <a:buClr>
                <a:schemeClr val="tx1"/>
              </a:buClr>
              <a:buSzPct val="70000"/>
              <a:buFont typeface="Wingdings" panose="05000000000000000000" pitchFamily="2" charset="2"/>
              <a:buChar char="¢"/>
              <a:defRPr sz="2600">
                <a:solidFill>
                  <a:schemeClr val="tx2"/>
                </a:solidFill>
                <a:latin typeface=".VnSouthern" panose="020B7200000000000000" pitchFamily="34" charset="0"/>
              </a:defRPr>
            </a:lvl9pPr>
          </a:lstStyle>
          <a:p>
            <a:pPr algn="just" eaLnBrk="1" hangingPunct="1">
              <a:spcBef>
                <a:spcPts val="600"/>
              </a:spcBef>
              <a:buClr>
                <a:srgbClr val="FFCC66"/>
              </a:buClr>
              <a:buFont typeface="Wingdings" panose="05000000000000000000" pitchFamily="2" charset="2"/>
              <a:buChar char="v"/>
            </a:pPr>
            <a:r>
              <a:rPr lang="en-US" altLang="en-US" sz="2000" dirty="0">
                <a:solidFill>
                  <a:schemeClr val="tx1"/>
                </a:solidFill>
                <a:latin typeface="Arial" panose="020B0604020202020204" pitchFamily="34" charset="0"/>
              </a:rPr>
              <a:t>T</a:t>
            </a:r>
            <a:r>
              <a:rPr lang="vi-VN" altLang="en-US" sz="2000" dirty="0">
                <a:solidFill>
                  <a:schemeClr val="tx1"/>
                </a:solidFill>
                <a:latin typeface="Arial" panose="020B0604020202020204" pitchFamily="34" charset="0"/>
              </a:rPr>
              <a:t>rước năm 1970, chỉ có 9 quốc gia ghi nhận sốt xuất </a:t>
            </a:r>
            <a:r>
              <a:rPr lang="vi-VN" altLang="en-US" sz="2000">
                <a:solidFill>
                  <a:schemeClr val="tx1"/>
                </a:solidFill>
                <a:latin typeface="Arial" panose="020B0604020202020204" pitchFamily="34" charset="0"/>
              </a:rPr>
              <a:t>huyết </a:t>
            </a:r>
            <a:r>
              <a:rPr lang="en-US" altLang="en-US" sz="2000" smtClean="0">
                <a:solidFill>
                  <a:schemeClr val="tx1"/>
                </a:solidFill>
                <a:latin typeface="Arial" panose="020B0604020202020204" pitchFamily="34" charset="0"/>
              </a:rPr>
              <a:t>Dengue </a:t>
            </a:r>
            <a:r>
              <a:rPr lang="vi-VN" altLang="en-US" sz="2000" smtClean="0">
                <a:solidFill>
                  <a:schemeClr val="tx1"/>
                </a:solidFill>
                <a:latin typeface="Arial" panose="020B0604020202020204" pitchFamily="34" charset="0"/>
              </a:rPr>
              <a:t>lưu </a:t>
            </a:r>
            <a:r>
              <a:rPr lang="vi-VN" altLang="en-US" sz="2000" dirty="0">
                <a:solidFill>
                  <a:schemeClr val="tx1"/>
                </a:solidFill>
                <a:latin typeface="Arial" panose="020B0604020202020204" pitchFamily="34" charset="0"/>
              </a:rPr>
              <a:t>hành nặng.</a:t>
            </a:r>
            <a:endParaRPr lang="en-US" altLang="en-US" sz="2000" dirty="0">
              <a:solidFill>
                <a:schemeClr val="tx1"/>
              </a:solidFill>
              <a:latin typeface="Arial" panose="020B0604020202020204" pitchFamily="34" charset="0"/>
            </a:endParaRPr>
          </a:p>
          <a:p>
            <a:pPr algn="just" eaLnBrk="1" hangingPunct="1">
              <a:spcBef>
                <a:spcPts val="600"/>
              </a:spcBef>
              <a:buClr>
                <a:srgbClr val="FFCC66"/>
              </a:buClr>
              <a:buFont typeface="Wingdings" panose="05000000000000000000" pitchFamily="2" charset="2"/>
              <a:buChar char="v"/>
            </a:pPr>
            <a:r>
              <a:rPr lang="vi-VN" sz="2000" smtClean="0">
                <a:solidFill>
                  <a:schemeClr val="tx1"/>
                </a:solidFill>
                <a:latin typeface="Arial" panose="020B0604020202020204" pitchFamily="34" charset="0"/>
              </a:rPr>
              <a:t>Số </a:t>
            </a:r>
            <a:r>
              <a:rPr lang="vi-VN" sz="2000" dirty="0">
                <a:solidFill>
                  <a:schemeClr val="tx1"/>
                </a:solidFill>
                <a:latin typeface="Arial" panose="020B0604020202020204" pitchFamily="34" charset="0"/>
              </a:rPr>
              <a:t>ca sốt xuất huyết được báo cáo cho WHO đã tăng hơn 8 lần trong hai thập kỷ qua, từ 505.430 ca năm 2000, lên hơn 2,4 triệu ca năm 2010 và 5,2 triệu ca năm 2019</a:t>
            </a:r>
            <a:r>
              <a:rPr lang="vi-VN" sz="2000" dirty="0" smtClean="0">
                <a:solidFill>
                  <a:schemeClr val="tx1"/>
                </a:solidFill>
                <a:latin typeface="Arial" panose="020B0604020202020204" pitchFamily="34" charset="0"/>
              </a:rPr>
              <a:t>.</a:t>
            </a:r>
            <a:endParaRPr lang="en-US" altLang="en-US" sz="2000" dirty="0">
              <a:solidFill>
                <a:schemeClr val="tx1"/>
              </a:solidFill>
              <a:latin typeface="Arial" panose="020B0604020202020204" pitchFamily="34" charset="0"/>
            </a:endParaRPr>
          </a:p>
        </p:txBody>
      </p:sp>
      <p:sp>
        <p:nvSpPr>
          <p:cNvPr id="6149" name="TextBox 1"/>
          <p:cNvSpPr txBox="1">
            <a:spLocks noChangeArrowheads="1"/>
          </p:cNvSpPr>
          <p:nvPr/>
        </p:nvSpPr>
        <p:spPr bwMode="auto">
          <a:xfrm>
            <a:off x="2485623" y="863025"/>
            <a:ext cx="77140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2"/>
                </a:solidFill>
                <a:latin typeface=".VnSouthern" panose="020B7200000000000000" pitchFamily="34" charset="0"/>
              </a:defRPr>
            </a:lvl1pPr>
            <a:lvl2pPr marL="742950" indent="-285750" eaLnBrk="0" hangingPunct="0">
              <a:defRPr sz="2600">
                <a:solidFill>
                  <a:schemeClr val="tx2"/>
                </a:solidFill>
                <a:latin typeface=".VnSouthern" panose="020B7200000000000000" pitchFamily="34" charset="0"/>
              </a:defRPr>
            </a:lvl2pPr>
            <a:lvl3pPr marL="1143000" indent="-228600" eaLnBrk="0" hangingPunct="0">
              <a:defRPr sz="2600">
                <a:solidFill>
                  <a:schemeClr val="tx2"/>
                </a:solidFill>
                <a:latin typeface=".VnSouthern" panose="020B7200000000000000" pitchFamily="34" charset="0"/>
              </a:defRPr>
            </a:lvl3pPr>
            <a:lvl4pPr marL="1600200" indent="-228600" eaLnBrk="0" hangingPunct="0">
              <a:defRPr sz="2600">
                <a:solidFill>
                  <a:schemeClr val="tx2"/>
                </a:solidFill>
                <a:latin typeface=".VnSouthern" panose="020B7200000000000000" pitchFamily="34" charset="0"/>
              </a:defRPr>
            </a:lvl4pPr>
            <a:lvl5pPr marL="2057400" indent="-228600" eaLnBrk="0" hangingPunct="0">
              <a:defRPr sz="2600">
                <a:solidFill>
                  <a:schemeClr val="tx2"/>
                </a:solidFill>
                <a:latin typeface=".VnSouthern" panose="020B7200000000000000" pitchFamily="34" charset="0"/>
              </a:defRPr>
            </a:lvl5pPr>
            <a:lvl6pPr marL="2514600" indent="-228600" eaLnBrk="0" fontAlgn="base" hangingPunct="0">
              <a:spcBef>
                <a:spcPct val="20000"/>
              </a:spcBef>
              <a:spcAft>
                <a:spcPct val="0"/>
              </a:spcAft>
              <a:buClr>
                <a:schemeClr val="tx1"/>
              </a:buClr>
              <a:buSzPct val="70000"/>
              <a:buFont typeface="Wingdings" panose="05000000000000000000" pitchFamily="2" charset="2"/>
              <a:buChar char="¢"/>
              <a:defRPr sz="2600">
                <a:solidFill>
                  <a:schemeClr val="tx2"/>
                </a:solidFill>
                <a:latin typeface=".VnSouthern" panose="020B7200000000000000" pitchFamily="34" charset="0"/>
              </a:defRPr>
            </a:lvl6pPr>
            <a:lvl7pPr marL="2971800" indent="-228600" eaLnBrk="0" fontAlgn="base" hangingPunct="0">
              <a:spcBef>
                <a:spcPct val="20000"/>
              </a:spcBef>
              <a:spcAft>
                <a:spcPct val="0"/>
              </a:spcAft>
              <a:buClr>
                <a:schemeClr val="tx1"/>
              </a:buClr>
              <a:buSzPct val="70000"/>
              <a:buFont typeface="Wingdings" panose="05000000000000000000" pitchFamily="2" charset="2"/>
              <a:buChar char="¢"/>
              <a:defRPr sz="2600">
                <a:solidFill>
                  <a:schemeClr val="tx2"/>
                </a:solidFill>
                <a:latin typeface=".VnSouthern" panose="020B7200000000000000" pitchFamily="34" charset="0"/>
              </a:defRPr>
            </a:lvl7pPr>
            <a:lvl8pPr marL="3429000" indent="-228600" eaLnBrk="0" fontAlgn="base" hangingPunct="0">
              <a:spcBef>
                <a:spcPct val="20000"/>
              </a:spcBef>
              <a:spcAft>
                <a:spcPct val="0"/>
              </a:spcAft>
              <a:buClr>
                <a:schemeClr val="tx1"/>
              </a:buClr>
              <a:buSzPct val="70000"/>
              <a:buFont typeface="Wingdings" panose="05000000000000000000" pitchFamily="2" charset="2"/>
              <a:buChar char="¢"/>
              <a:defRPr sz="2600">
                <a:solidFill>
                  <a:schemeClr val="tx2"/>
                </a:solidFill>
                <a:latin typeface=".VnSouthern" panose="020B7200000000000000" pitchFamily="34" charset="0"/>
              </a:defRPr>
            </a:lvl8pPr>
            <a:lvl9pPr marL="3886200" indent="-228600" eaLnBrk="0" fontAlgn="base" hangingPunct="0">
              <a:spcBef>
                <a:spcPct val="20000"/>
              </a:spcBef>
              <a:spcAft>
                <a:spcPct val="0"/>
              </a:spcAft>
              <a:buClr>
                <a:schemeClr val="tx1"/>
              </a:buClr>
              <a:buSzPct val="70000"/>
              <a:buFont typeface="Wingdings" panose="05000000000000000000" pitchFamily="2" charset="2"/>
              <a:buChar char="¢"/>
              <a:defRPr sz="2600">
                <a:solidFill>
                  <a:schemeClr val="tx2"/>
                </a:solidFill>
                <a:latin typeface=".VnSouthern" panose="020B7200000000000000" pitchFamily="34" charset="0"/>
              </a:defRPr>
            </a:lvl9pPr>
          </a:lstStyle>
          <a:p>
            <a:pPr algn="ctr" eaLnBrk="1" hangingPunct="1">
              <a:buFont typeface="Wingdings" panose="05000000000000000000" pitchFamily="2" charset="2"/>
              <a:buNone/>
            </a:pPr>
            <a:r>
              <a:rPr lang="en-US" altLang="en-US" sz="2800" b="1" dirty="0" err="1">
                <a:solidFill>
                  <a:schemeClr val="tx1"/>
                </a:solidFill>
                <a:latin typeface="Arial" panose="020B0604020202020204" pitchFamily="34" charset="0"/>
              </a:rPr>
              <a:t>Sốt</a:t>
            </a:r>
            <a:r>
              <a:rPr lang="en-US" altLang="en-US" sz="2800" b="1" dirty="0">
                <a:solidFill>
                  <a:schemeClr val="tx1"/>
                </a:solidFill>
                <a:latin typeface="Arial" panose="020B0604020202020204" pitchFamily="34" charset="0"/>
              </a:rPr>
              <a:t> </a:t>
            </a:r>
            <a:r>
              <a:rPr lang="en-US" altLang="en-US" sz="2800" b="1" dirty="0" err="1">
                <a:solidFill>
                  <a:schemeClr val="tx1"/>
                </a:solidFill>
                <a:latin typeface="Arial" panose="020B0604020202020204" pitchFamily="34" charset="0"/>
              </a:rPr>
              <a:t>xuất</a:t>
            </a:r>
            <a:r>
              <a:rPr lang="en-US" altLang="en-US" sz="2800" b="1" dirty="0">
                <a:solidFill>
                  <a:schemeClr val="tx1"/>
                </a:solidFill>
                <a:latin typeface="Arial" panose="020B0604020202020204" pitchFamily="34" charset="0"/>
              </a:rPr>
              <a:t> </a:t>
            </a:r>
            <a:r>
              <a:rPr lang="en-US" altLang="en-US" sz="2800" b="1" dirty="0" err="1">
                <a:solidFill>
                  <a:schemeClr val="tx1"/>
                </a:solidFill>
                <a:latin typeface="Arial" panose="020B0604020202020204" pitchFamily="34" charset="0"/>
              </a:rPr>
              <a:t>huyết</a:t>
            </a:r>
            <a:r>
              <a:rPr lang="en-US" altLang="en-US" sz="2800" b="1" dirty="0">
                <a:solidFill>
                  <a:schemeClr val="tx1"/>
                </a:solidFill>
                <a:latin typeface="Arial" panose="020B0604020202020204" pitchFamily="34" charset="0"/>
              </a:rPr>
              <a:t> Dengue </a:t>
            </a:r>
            <a:r>
              <a:rPr lang="en-US" altLang="en-US" sz="2800" b="1" dirty="0" err="1">
                <a:solidFill>
                  <a:schemeClr val="tx1"/>
                </a:solidFill>
                <a:latin typeface="Arial" panose="020B0604020202020204" pitchFamily="34" charset="0"/>
              </a:rPr>
              <a:t>trên</a:t>
            </a:r>
            <a:r>
              <a:rPr lang="en-US" altLang="en-US" sz="2800" b="1" dirty="0">
                <a:solidFill>
                  <a:schemeClr val="tx1"/>
                </a:solidFill>
                <a:latin typeface="Arial" panose="020B0604020202020204" pitchFamily="34" charset="0"/>
              </a:rPr>
              <a:t> </a:t>
            </a:r>
            <a:r>
              <a:rPr lang="en-US" altLang="en-US" sz="2800" b="1" dirty="0" err="1">
                <a:solidFill>
                  <a:schemeClr val="tx1"/>
                </a:solidFill>
                <a:latin typeface="Arial" panose="020B0604020202020204" pitchFamily="34" charset="0"/>
              </a:rPr>
              <a:t>thế</a:t>
            </a:r>
            <a:r>
              <a:rPr lang="en-US" altLang="en-US" sz="2800" b="1" dirty="0">
                <a:solidFill>
                  <a:schemeClr val="tx1"/>
                </a:solidFill>
                <a:latin typeface="Arial" panose="020B0604020202020204" pitchFamily="34" charset="0"/>
              </a:rPr>
              <a:t> </a:t>
            </a:r>
            <a:r>
              <a:rPr lang="en-US" altLang="en-US" sz="2800" b="1" dirty="0" err="1">
                <a:solidFill>
                  <a:schemeClr val="tx1"/>
                </a:solidFill>
                <a:latin typeface="Arial" panose="020B0604020202020204" pitchFamily="34" charset="0"/>
              </a:rPr>
              <a:t>giới</a:t>
            </a:r>
            <a:endParaRPr lang="en-US" altLang="en-US" sz="2800" b="1" dirty="0">
              <a:solidFill>
                <a:schemeClr val="tx1"/>
              </a:solidFill>
              <a:latin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3954" y="1456113"/>
            <a:ext cx="8008161" cy="3855923"/>
          </a:xfrm>
          <a:prstGeom prst="rect">
            <a:avLst/>
          </a:prstGeom>
        </p:spPr>
      </p:pic>
      <p:sp>
        <p:nvSpPr>
          <p:cNvPr id="6" name="TextBox 5"/>
          <p:cNvSpPr txBox="1"/>
          <p:nvPr/>
        </p:nvSpPr>
        <p:spPr>
          <a:xfrm>
            <a:off x="704850" y="93584"/>
            <a:ext cx="10629900" cy="769441"/>
          </a:xfrm>
          <a:prstGeom prst="rect">
            <a:avLst/>
          </a:prstGeom>
          <a:solidFill>
            <a:schemeClr val="tx2">
              <a:lumMod val="60000"/>
              <a:lumOff val="40000"/>
            </a:schemeClr>
          </a:solidFill>
        </p:spPr>
        <p:txBody>
          <a:bodyPr wrap="square" rtlCol="0">
            <a:spAutoFit/>
          </a:bodyPr>
          <a:lstStyle/>
          <a:p>
            <a:pPr algn="ctr"/>
            <a:r>
              <a:rPr lang="en-US" sz="4400" b="1" dirty="0" smtClean="0">
                <a:solidFill>
                  <a:schemeClr val="bg1"/>
                </a:solidFill>
                <a:latin typeface="+mj-lt"/>
              </a:rPr>
              <a:t>TÌNH </a:t>
            </a:r>
            <a:r>
              <a:rPr lang="en-US" sz="4400" b="1" dirty="0">
                <a:solidFill>
                  <a:schemeClr val="bg1"/>
                </a:solidFill>
                <a:latin typeface="+mj-lt"/>
              </a:rPr>
              <a:t>HÌNH DỊCH </a:t>
            </a:r>
            <a:r>
              <a:rPr lang="en-US" sz="4400" b="1" dirty="0" smtClean="0">
                <a:solidFill>
                  <a:schemeClr val="bg1"/>
                </a:solidFill>
                <a:latin typeface="+mj-lt"/>
              </a:rPr>
              <a:t>BỆNH</a:t>
            </a:r>
            <a:endParaRPr lang="en-US" sz="4400" b="1" dirty="0">
              <a:solidFill>
                <a:schemeClr val="bg1"/>
              </a:solidFill>
              <a:latin typeface="+mj-lt"/>
            </a:endParaRPr>
          </a:p>
        </p:txBody>
      </p:sp>
    </p:spTree>
    <p:extLst>
      <p:ext uri="{BB962C8B-B14F-4D97-AF65-F5344CB8AC3E}">
        <p14:creationId xmlns:p14="http://schemas.microsoft.com/office/powerpoint/2010/main" val="38537293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6018" name="Picture 5" descr="Káº¿t quáº£ hÃ¬nh áº£nh cho thuá»c abate"/>
          <p:cNvPicPr>
            <a:picLocks noChangeAspect="1" noChangeArrowheads="1"/>
          </p:cNvPicPr>
          <p:nvPr/>
        </p:nvPicPr>
        <p:blipFill>
          <a:blip r:embed="rId3"/>
          <a:srcRect/>
          <a:stretch>
            <a:fillRect/>
          </a:stretch>
        </p:blipFill>
        <p:spPr bwMode="auto">
          <a:xfrm>
            <a:off x="6604000" y="2286005"/>
            <a:ext cx="5181600" cy="4371975"/>
          </a:xfrm>
          <a:prstGeom prst="rect">
            <a:avLst/>
          </a:prstGeom>
          <a:noFill/>
          <a:ln w="9525">
            <a:noFill/>
            <a:miter lim="800000"/>
            <a:headEnd/>
            <a:tailEnd/>
          </a:ln>
        </p:spPr>
      </p:pic>
      <p:pic>
        <p:nvPicPr>
          <p:cNvPr id="86019" name="Picture 2" descr="Káº¿t quáº£ hÃ¬nh áº£nh cho thuá»c abate"/>
          <p:cNvPicPr>
            <a:picLocks noChangeAspect="1" noChangeArrowheads="1"/>
          </p:cNvPicPr>
          <p:nvPr/>
        </p:nvPicPr>
        <p:blipFill>
          <a:blip r:embed="rId4"/>
          <a:srcRect/>
          <a:stretch>
            <a:fillRect/>
          </a:stretch>
        </p:blipFill>
        <p:spPr bwMode="auto">
          <a:xfrm>
            <a:off x="3625850" y="-590550"/>
            <a:ext cx="3556000" cy="3581400"/>
          </a:xfrm>
          <a:prstGeom prst="rect">
            <a:avLst/>
          </a:prstGeom>
          <a:noFill/>
          <a:ln w="9525">
            <a:noFill/>
            <a:miter lim="800000"/>
            <a:headEnd/>
            <a:tailEnd/>
          </a:ln>
        </p:spPr>
      </p:pic>
      <p:pic>
        <p:nvPicPr>
          <p:cNvPr id="86020" name="Picture 4" descr="Káº¿t quáº£ hÃ¬nh áº£nh cho thuá»c abate"/>
          <p:cNvPicPr>
            <a:picLocks noChangeAspect="1" noChangeArrowheads="1"/>
          </p:cNvPicPr>
          <p:nvPr/>
        </p:nvPicPr>
        <p:blipFill>
          <a:blip r:embed="rId5"/>
          <a:srcRect/>
          <a:stretch>
            <a:fillRect/>
          </a:stretch>
        </p:blipFill>
        <p:spPr bwMode="auto">
          <a:xfrm>
            <a:off x="0" y="2590805"/>
            <a:ext cx="5264151" cy="4267195"/>
          </a:xfrm>
          <a:prstGeom prst="rect">
            <a:avLst/>
          </a:prstGeom>
          <a:noFill/>
          <a:ln w="9525">
            <a:noFill/>
            <a:miter lim="800000"/>
            <a:headEnd/>
            <a:tailEnd/>
          </a:ln>
        </p:spPr>
      </p:pic>
    </p:spTree>
    <p:extLst>
      <p:ext uri="{BB962C8B-B14F-4D97-AF65-F5344CB8AC3E}">
        <p14:creationId xmlns:p14="http://schemas.microsoft.com/office/powerpoint/2010/main" val="8316209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body" idx="4294967295"/>
          </p:nvPr>
        </p:nvSpPr>
        <p:spPr>
          <a:xfrm>
            <a:off x="0" y="762000"/>
            <a:ext cx="12192000" cy="2209800"/>
          </a:xfrm>
        </p:spPr>
        <p:txBody>
          <a:bodyPr>
            <a:normAutofit fontScale="92500" lnSpcReduction="10000"/>
          </a:bodyPr>
          <a:lstStyle/>
          <a:p>
            <a:pPr algn="ctr" eaLnBrk="1" hangingPunct="1">
              <a:lnSpc>
                <a:spcPct val="120000"/>
              </a:lnSpc>
              <a:buFontTx/>
              <a:buNone/>
            </a:pPr>
            <a:r>
              <a:rPr lang="en-US" altLang="en-US" sz="4000" b="1" smtClean="0">
                <a:solidFill>
                  <a:srgbClr val="FF0000"/>
                </a:solidFill>
                <a:latin typeface="Times New Roman" pitchFamily="18" charset="0"/>
                <a:cs typeface="Times New Roman" pitchFamily="18" charset="0"/>
              </a:rPr>
              <a:t>Xử lý muỗi</a:t>
            </a:r>
          </a:p>
          <a:p>
            <a:pPr algn="ctr" eaLnBrk="1" hangingPunct="1">
              <a:lnSpc>
                <a:spcPct val="120000"/>
              </a:lnSpc>
              <a:buFontTx/>
              <a:buNone/>
            </a:pPr>
            <a:r>
              <a:rPr lang="en-US" altLang="en-US" sz="3600" b="1" smtClean="0">
                <a:latin typeface="Times New Roman" pitchFamily="18" charset="0"/>
                <a:cs typeface="Times New Roman" pitchFamily="18" charset="0"/>
              </a:rPr>
              <a:t>PHÒNG CHỐNG DỊCH </a:t>
            </a:r>
          </a:p>
          <a:p>
            <a:pPr algn="ctr" eaLnBrk="1" hangingPunct="1">
              <a:lnSpc>
                <a:spcPct val="120000"/>
              </a:lnSpc>
              <a:buFontTx/>
              <a:buNone/>
            </a:pPr>
            <a:r>
              <a:rPr lang="en-US" altLang="en-US" sz="3600" b="1" smtClean="0">
                <a:latin typeface="Times New Roman" pitchFamily="18" charset="0"/>
                <a:cs typeface="Times New Roman" pitchFamily="18" charset="0"/>
              </a:rPr>
              <a:t>SỐT XUẤT HUYẾT DENGUE!</a:t>
            </a:r>
          </a:p>
        </p:txBody>
      </p:sp>
      <p:sp>
        <p:nvSpPr>
          <p:cNvPr id="3" name="Rectangle 2"/>
          <p:cNvSpPr/>
          <p:nvPr/>
        </p:nvSpPr>
        <p:spPr>
          <a:xfrm>
            <a:off x="609600" y="3810000"/>
            <a:ext cx="4978400" cy="1938338"/>
          </a:xfrm>
          <a:prstGeom prst="rect">
            <a:avLst/>
          </a:prstGeom>
        </p:spPr>
        <p:txBody>
          <a:bodyPr>
            <a:spAutoFit/>
          </a:bodyPr>
          <a:lstStyle/>
          <a:p>
            <a:pPr>
              <a:defRPr/>
            </a:pPr>
            <a:r>
              <a:rPr lang="en-US" altLang="en-US" sz="4000" b="1" kern="0" dirty="0" err="1">
                <a:solidFill>
                  <a:srgbClr val="FF0000"/>
                </a:solidFill>
                <a:latin typeface="Times New Roman" pitchFamily="18" charset="0"/>
                <a:cs typeface="Times New Roman" pitchFamily="18" charset="0"/>
              </a:rPr>
              <a:t>Xua</a:t>
            </a:r>
            <a:r>
              <a:rPr lang="en-US" altLang="en-US" sz="4000" b="1" kern="0" dirty="0">
                <a:solidFill>
                  <a:srgbClr val="FF0000"/>
                </a:solidFill>
                <a:latin typeface="Times New Roman" pitchFamily="18" charset="0"/>
                <a:cs typeface="Times New Roman" pitchFamily="18" charset="0"/>
              </a:rPr>
              <a:t> </a:t>
            </a:r>
            <a:r>
              <a:rPr lang="en-US" altLang="en-US" sz="4000" b="1" kern="0" dirty="0" err="1">
                <a:solidFill>
                  <a:srgbClr val="FF0000"/>
                </a:solidFill>
                <a:latin typeface="Times New Roman" pitchFamily="18" charset="0"/>
                <a:cs typeface="Times New Roman" pitchFamily="18" charset="0"/>
              </a:rPr>
              <a:t>đuổi</a:t>
            </a:r>
            <a:r>
              <a:rPr lang="en-US" altLang="en-US" sz="4000" b="1" kern="0" dirty="0">
                <a:solidFill>
                  <a:srgbClr val="FF0000"/>
                </a:solidFill>
                <a:latin typeface="Times New Roman" pitchFamily="18" charset="0"/>
                <a:cs typeface="Times New Roman" pitchFamily="18" charset="0"/>
              </a:rPr>
              <a:t> </a:t>
            </a:r>
            <a:r>
              <a:rPr lang="en-US" altLang="en-US" sz="4000" b="1" kern="0" dirty="0" err="1">
                <a:solidFill>
                  <a:srgbClr val="FF0000"/>
                </a:solidFill>
                <a:latin typeface="Times New Roman" pitchFamily="18" charset="0"/>
                <a:cs typeface="Times New Roman" pitchFamily="18" charset="0"/>
              </a:rPr>
              <a:t>muỗi</a:t>
            </a:r>
            <a:endParaRPr lang="en-US" altLang="en-US" sz="4000" b="1" kern="0" dirty="0">
              <a:solidFill>
                <a:srgbClr val="FF0000"/>
              </a:solidFill>
              <a:latin typeface="Times New Roman" pitchFamily="18" charset="0"/>
              <a:cs typeface="Times New Roman" pitchFamily="18" charset="0"/>
            </a:endParaRPr>
          </a:p>
          <a:p>
            <a:pPr>
              <a:defRPr/>
            </a:pPr>
            <a:r>
              <a:rPr lang="en-US" altLang="en-US" sz="4000" b="1" kern="0" dirty="0" err="1">
                <a:solidFill>
                  <a:srgbClr val="FF0000"/>
                </a:solidFill>
                <a:latin typeface="Times New Roman" pitchFamily="18" charset="0"/>
                <a:cs typeface="Times New Roman" pitchFamily="18" charset="0"/>
              </a:rPr>
              <a:t>Tránh</a:t>
            </a:r>
            <a:r>
              <a:rPr lang="en-US" altLang="en-US" sz="4000" b="1" kern="0" dirty="0">
                <a:solidFill>
                  <a:srgbClr val="FF0000"/>
                </a:solidFill>
                <a:latin typeface="Times New Roman" pitchFamily="18" charset="0"/>
                <a:cs typeface="Times New Roman" pitchFamily="18" charset="0"/>
              </a:rPr>
              <a:t> </a:t>
            </a:r>
            <a:r>
              <a:rPr lang="en-US" altLang="en-US" sz="4000" b="1" kern="0" dirty="0" err="1">
                <a:solidFill>
                  <a:srgbClr val="FF0000"/>
                </a:solidFill>
                <a:latin typeface="Times New Roman" pitchFamily="18" charset="0"/>
                <a:cs typeface="Times New Roman" pitchFamily="18" charset="0"/>
              </a:rPr>
              <a:t>muỗi</a:t>
            </a:r>
            <a:r>
              <a:rPr lang="en-US" altLang="en-US" sz="4000" b="1" kern="0" dirty="0">
                <a:solidFill>
                  <a:srgbClr val="FF0000"/>
                </a:solidFill>
                <a:latin typeface="Times New Roman" pitchFamily="18" charset="0"/>
                <a:cs typeface="Times New Roman" pitchFamily="18" charset="0"/>
              </a:rPr>
              <a:t> </a:t>
            </a:r>
            <a:r>
              <a:rPr lang="en-US" altLang="en-US" sz="4000" b="1" kern="0" dirty="0" err="1">
                <a:solidFill>
                  <a:srgbClr val="FF0000"/>
                </a:solidFill>
                <a:latin typeface="Times New Roman" pitchFamily="18" charset="0"/>
                <a:cs typeface="Times New Roman" pitchFamily="18" charset="0"/>
              </a:rPr>
              <a:t>đốt</a:t>
            </a:r>
            <a:endParaRPr lang="en-US" altLang="en-US" sz="4000" b="1" kern="0" dirty="0">
              <a:solidFill>
                <a:srgbClr val="FF0000"/>
              </a:solidFill>
              <a:latin typeface="Times New Roman" pitchFamily="18" charset="0"/>
              <a:cs typeface="Times New Roman" pitchFamily="18" charset="0"/>
            </a:endParaRPr>
          </a:p>
          <a:p>
            <a:pPr>
              <a:defRPr/>
            </a:pPr>
            <a:r>
              <a:rPr lang="en-US" altLang="en-US" sz="4000" b="1" kern="0" dirty="0" err="1">
                <a:solidFill>
                  <a:srgbClr val="FF0000"/>
                </a:solidFill>
                <a:latin typeface="Times New Roman" pitchFamily="18" charset="0"/>
                <a:cs typeface="Times New Roman" pitchFamily="18" charset="0"/>
              </a:rPr>
              <a:t>Diệt</a:t>
            </a:r>
            <a:r>
              <a:rPr lang="en-US" altLang="en-US" sz="4000" b="1" kern="0" dirty="0">
                <a:solidFill>
                  <a:srgbClr val="FF0000"/>
                </a:solidFill>
                <a:latin typeface="Times New Roman" pitchFamily="18" charset="0"/>
                <a:cs typeface="Times New Roman" pitchFamily="18" charset="0"/>
              </a:rPr>
              <a:t> </a:t>
            </a:r>
            <a:r>
              <a:rPr lang="en-US" altLang="en-US" sz="4000" b="1" kern="0" dirty="0" err="1">
                <a:solidFill>
                  <a:srgbClr val="FF0000"/>
                </a:solidFill>
                <a:latin typeface="Times New Roman" pitchFamily="18" charset="0"/>
                <a:cs typeface="Times New Roman" pitchFamily="18" charset="0"/>
              </a:rPr>
              <a:t>muỗi</a:t>
            </a:r>
            <a:endParaRPr lang="en-US" dirty="0">
              <a:latin typeface="Arial" charset="0"/>
            </a:endParaRPr>
          </a:p>
        </p:txBody>
      </p:sp>
      <p:pic>
        <p:nvPicPr>
          <p:cNvPr id="87044" name="Picture 8" descr="C:\Users\kim duyen\Desktop\luoi-mau-2_55.jpg"/>
          <p:cNvPicPr>
            <a:picLocks noChangeAspect="1" noChangeArrowheads="1"/>
          </p:cNvPicPr>
          <p:nvPr/>
        </p:nvPicPr>
        <p:blipFill>
          <a:blip r:embed="rId3"/>
          <a:srcRect/>
          <a:stretch>
            <a:fillRect/>
          </a:stretch>
        </p:blipFill>
        <p:spPr bwMode="auto">
          <a:xfrm>
            <a:off x="5486400" y="3429000"/>
            <a:ext cx="6705600" cy="3429000"/>
          </a:xfrm>
          <a:prstGeom prst="rect">
            <a:avLst/>
          </a:prstGeom>
          <a:noFill/>
          <a:ln w="9525">
            <a:noFill/>
            <a:miter lim="800000"/>
            <a:headEnd/>
            <a:tailEnd/>
          </a:ln>
        </p:spPr>
      </p:pic>
    </p:spTree>
    <p:extLst>
      <p:ext uri="{BB962C8B-B14F-4D97-AF65-F5344CB8AC3E}">
        <p14:creationId xmlns:p14="http://schemas.microsoft.com/office/powerpoint/2010/main" val="1937124554"/>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idx="4294967295"/>
          </p:nvPr>
        </p:nvSpPr>
        <p:spPr>
          <a:xfrm>
            <a:off x="203200" y="-76200"/>
            <a:ext cx="4673600" cy="895350"/>
          </a:xfrm>
        </p:spPr>
        <p:txBody>
          <a:bodyPr lIns="0" rIns="0" bIns="0" anchor="b"/>
          <a:lstStyle/>
          <a:p>
            <a:pPr marL="273050" indent="-273050" eaLnBrk="1" hangingPunct="1"/>
            <a:r>
              <a:rPr lang="en-US" altLang="en-US" sz="3600" b="1" dirty="0" err="1" smtClean="0">
                <a:latin typeface="Times New Roman" panose="02020603050405020304" pitchFamily="18" charset="0"/>
                <a:cs typeface="Times New Roman" panose="02020603050405020304" pitchFamily="18" charset="0"/>
              </a:rPr>
              <a:t>Tránh</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muỗi</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đốt</a:t>
            </a:r>
            <a:endParaRPr lang="en-US" altLang="en-US" sz="3600" b="1" dirty="0" smtClean="0">
              <a:latin typeface="Times New Roman" panose="02020603050405020304" pitchFamily="18" charset="0"/>
              <a:cs typeface="Times New Roman" panose="02020603050405020304" pitchFamily="18" charset="0"/>
            </a:endParaRPr>
          </a:p>
        </p:txBody>
      </p:sp>
      <p:sp>
        <p:nvSpPr>
          <p:cNvPr id="8" name="Rectangle 3"/>
          <p:cNvSpPr txBox="1">
            <a:spLocks noChangeArrowheads="1"/>
          </p:cNvSpPr>
          <p:nvPr/>
        </p:nvSpPr>
        <p:spPr bwMode="auto">
          <a:xfrm>
            <a:off x="406400" y="914400"/>
            <a:ext cx="4775200" cy="2813050"/>
          </a:xfrm>
          <a:prstGeom prst="rect">
            <a:avLst/>
          </a:prstGeom>
          <a:noFill/>
          <a:ln>
            <a:noFill/>
          </a:ln>
          <a:effectLs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111125" lvl="3" indent="0" eaLnBrk="1" hangingPunct="1">
              <a:lnSpc>
                <a:spcPct val="130000"/>
              </a:lnSpc>
              <a:buFont typeface="Monotype Sorts" pitchFamily="2" charset="2"/>
              <a:buNone/>
              <a:defRPr/>
            </a:pP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Ngủ</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màn</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cả</a:t>
            </a:r>
            <a:r>
              <a:rPr lang="en-US" altLang="en-US" sz="3200" dirty="0" smtClean="0">
                <a:latin typeface="Times New Roman" panose="02020603050405020304" pitchFamily="18" charset="0"/>
                <a:cs typeface="Times New Roman" panose="02020603050405020304" pitchFamily="18" charset="0"/>
              </a:rPr>
              <a:t> ban </a:t>
            </a:r>
            <a:r>
              <a:rPr lang="en-US" altLang="en-US" sz="3200" dirty="0" err="1" smtClean="0">
                <a:latin typeface="Times New Roman" panose="02020603050405020304" pitchFamily="18" charset="0"/>
                <a:cs typeface="Times New Roman" panose="02020603050405020304" pitchFamily="18" charset="0"/>
              </a:rPr>
              <a:t>ngày</a:t>
            </a:r>
            <a:r>
              <a:rPr lang="en-US" altLang="en-US" sz="3200" dirty="0" smtClean="0">
                <a:latin typeface="Times New Roman" panose="02020603050405020304" pitchFamily="18" charset="0"/>
                <a:cs typeface="Times New Roman" panose="02020603050405020304" pitchFamily="18" charset="0"/>
              </a:rPr>
              <a:t>)</a:t>
            </a:r>
          </a:p>
          <a:p>
            <a:pPr marL="111125" lvl="3" indent="0" eaLnBrk="1" hangingPunct="1">
              <a:lnSpc>
                <a:spcPct val="130000"/>
              </a:lnSpc>
              <a:buFont typeface="Monotype Sorts" pitchFamily="2" charset="2"/>
              <a:buNone/>
              <a:defRPr/>
            </a:pP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Lưới</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chắn</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muỗi</a:t>
            </a:r>
            <a:endParaRPr lang="en-US" altLang="en-US" sz="3200" dirty="0" smtClean="0">
              <a:latin typeface="Times New Roman" panose="02020603050405020304" pitchFamily="18" charset="0"/>
              <a:cs typeface="Times New Roman" panose="02020603050405020304" pitchFamily="18" charset="0"/>
            </a:endParaRPr>
          </a:p>
          <a:p>
            <a:pPr marL="111125" lvl="3" indent="0" eaLnBrk="1" hangingPunct="1">
              <a:lnSpc>
                <a:spcPct val="130000"/>
              </a:lnSpc>
              <a:buFont typeface="Monotype Sorts" pitchFamily="2" charset="2"/>
              <a:buNone/>
              <a:defRPr/>
            </a:pP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Mặc</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áo</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dài</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tay</a:t>
            </a:r>
            <a:endParaRPr lang="en-US" altLang="en-US" sz="3200" dirty="0" smtClean="0">
              <a:latin typeface="Times New Roman" panose="02020603050405020304" pitchFamily="18" charset="0"/>
              <a:cs typeface="Times New Roman" panose="02020603050405020304" pitchFamily="18" charset="0"/>
            </a:endParaRPr>
          </a:p>
          <a:p>
            <a:pPr marL="111125" lvl="3" indent="0" eaLnBrk="1" hangingPunct="1">
              <a:lnSpc>
                <a:spcPct val="130000"/>
              </a:lnSpc>
              <a:buFont typeface="Monotype Sorts" pitchFamily="2" charset="2"/>
              <a:buNone/>
              <a:defRPr/>
            </a:pP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Bôi</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thuốc</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tinh</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dầu</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chống</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muỗi</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đốt</a:t>
            </a:r>
            <a:endParaRPr lang="en-US" altLang="en-US" sz="3200" dirty="0" smtClean="0">
              <a:latin typeface="Times New Roman" panose="02020603050405020304" pitchFamily="18" charset="0"/>
              <a:cs typeface="Times New Roman" panose="02020603050405020304" pitchFamily="18" charset="0"/>
            </a:endParaRPr>
          </a:p>
          <a:p>
            <a:pPr marL="1187450" lvl="3" indent="-209550" eaLnBrk="1" hangingPunct="1">
              <a:lnSpc>
                <a:spcPct val="130000"/>
              </a:lnSpc>
              <a:buFont typeface="Monotype Sorts" pitchFamily="2" charset="2"/>
              <a:buNone/>
              <a:defRPr/>
            </a:pPr>
            <a:endParaRPr lang="en-US" altLang="en-US" sz="3200" dirty="0" smtClean="0">
              <a:latin typeface="Times New Roman" panose="02020603050405020304" pitchFamily="18" charset="0"/>
              <a:cs typeface="Times New Roman" panose="02020603050405020304" pitchFamily="18" charset="0"/>
            </a:endParaRPr>
          </a:p>
        </p:txBody>
      </p:sp>
      <p:pic>
        <p:nvPicPr>
          <p:cNvPr id="88068" name="Picture 7" descr="C:\Users\kim duyen\Desktop\201004083635_34ic4zv6_1_.jpg"/>
          <p:cNvPicPr>
            <a:picLocks noChangeAspect="1" noChangeArrowheads="1"/>
          </p:cNvPicPr>
          <p:nvPr/>
        </p:nvPicPr>
        <p:blipFill>
          <a:blip r:embed="rId3"/>
          <a:srcRect/>
          <a:stretch>
            <a:fillRect/>
          </a:stretch>
        </p:blipFill>
        <p:spPr bwMode="auto">
          <a:xfrm>
            <a:off x="5486400" y="0"/>
            <a:ext cx="6705600" cy="3429000"/>
          </a:xfrm>
          <a:prstGeom prst="rect">
            <a:avLst/>
          </a:prstGeom>
          <a:noFill/>
          <a:ln w="9525">
            <a:noFill/>
            <a:miter lim="800000"/>
            <a:headEnd/>
            <a:tailEnd/>
          </a:ln>
        </p:spPr>
      </p:pic>
      <p:pic>
        <p:nvPicPr>
          <p:cNvPr id="88069" name="Picture 9" descr="C:\Users\kim duyen\Desktop\thread1512312532_1512312532.jpg"/>
          <p:cNvPicPr>
            <a:picLocks noChangeAspect="1" noChangeArrowheads="1"/>
          </p:cNvPicPr>
          <p:nvPr/>
        </p:nvPicPr>
        <p:blipFill>
          <a:blip r:embed="rId4"/>
          <a:srcRect/>
          <a:stretch>
            <a:fillRect/>
          </a:stretch>
        </p:blipFill>
        <p:spPr bwMode="auto">
          <a:xfrm>
            <a:off x="406400" y="3784600"/>
            <a:ext cx="4165600" cy="3073400"/>
          </a:xfrm>
          <a:prstGeom prst="rect">
            <a:avLst/>
          </a:prstGeom>
          <a:noFill/>
          <a:ln w="9525">
            <a:noFill/>
            <a:miter lim="800000"/>
            <a:headEnd/>
            <a:tailEnd/>
          </a:ln>
        </p:spPr>
      </p:pic>
      <p:pic>
        <p:nvPicPr>
          <p:cNvPr id="88070" name="Picture 8" descr="Káº¿t quáº£ hÃ¬nh áº£nh cho xua Äuá»i muá»i"/>
          <p:cNvPicPr>
            <a:picLocks noChangeAspect="1" noChangeArrowheads="1"/>
          </p:cNvPicPr>
          <p:nvPr/>
        </p:nvPicPr>
        <p:blipFill>
          <a:blip r:embed="rId5"/>
          <a:srcRect/>
          <a:stretch>
            <a:fillRect/>
          </a:stretch>
        </p:blipFill>
        <p:spPr bwMode="auto">
          <a:xfrm>
            <a:off x="5384800" y="3505200"/>
            <a:ext cx="6908800" cy="3352800"/>
          </a:xfrm>
          <a:prstGeom prst="rect">
            <a:avLst/>
          </a:prstGeom>
          <a:noFill/>
          <a:ln w="9525">
            <a:noFill/>
            <a:miter lim="800000"/>
            <a:headEnd/>
            <a:tailEnd/>
          </a:ln>
        </p:spPr>
      </p:pic>
    </p:spTree>
    <p:extLst>
      <p:ext uri="{BB962C8B-B14F-4D97-AF65-F5344CB8AC3E}">
        <p14:creationId xmlns:p14="http://schemas.microsoft.com/office/powerpoint/2010/main" val="26349706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9" descr="C:\Users\kim duyen\Desktop\dsc-0454-1503392180749.jpg"/>
          <p:cNvPicPr>
            <a:picLocks noChangeAspect="1" noChangeArrowheads="1"/>
          </p:cNvPicPr>
          <p:nvPr/>
        </p:nvPicPr>
        <p:blipFill>
          <a:blip r:embed="rId3"/>
          <a:srcRect/>
          <a:stretch>
            <a:fillRect/>
          </a:stretch>
        </p:blipFill>
        <p:spPr bwMode="auto">
          <a:xfrm>
            <a:off x="1" y="3581400"/>
            <a:ext cx="6089651" cy="3276600"/>
          </a:xfrm>
          <a:prstGeom prst="rect">
            <a:avLst/>
          </a:prstGeom>
          <a:noFill/>
          <a:ln w="9525">
            <a:noFill/>
            <a:miter lim="800000"/>
            <a:headEnd/>
            <a:tailEnd/>
          </a:ln>
        </p:spPr>
      </p:pic>
      <p:sp>
        <p:nvSpPr>
          <p:cNvPr id="89091" name="Rectangle 2"/>
          <p:cNvSpPr>
            <a:spLocks noGrp="1" noChangeArrowheads="1"/>
          </p:cNvSpPr>
          <p:nvPr>
            <p:ph type="title" idx="4294967295"/>
          </p:nvPr>
        </p:nvSpPr>
        <p:spPr>
          <a:xfrm>
            <a:off x="101603" y="990603"/>
            <a:ext cx="4900084" cy="2074863"/>
          </a:xfrm>
        </p:spPr>
        <p:txBody>
          <a:bodyPr>
            <a:normAutofit/>
          </a:bodyPr>
          <a:lstStyle/>
          <a:p>
            <a:pPr algn="l" eaLnBrk="1" hangingPunct="1">
              <a:buFontTx/>
              <a:buChar char="-"/>
            </a:pP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Phun</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thuốc</a:t>
            </a:r>
            <a:r>
              <a:rPr lang="en-US" altLang="en-US" sz="3200" dirty="0" smtClean="0">
                <a:latin typeface="Times New Roman" panose="02020603050405020304" pitchFamily="18" charset="0"/>
                <a:cs typeface="Times New Roman" panose="02020603050405020304" pitchFamily="18" charset="0"/>
              </a:rPr>
              <a:t/>
            </a:r>
            <a:br>
              <a:rPr lang="en-US" altLang="en-US" sz="3200" dirty="0" smtClean="0">
                <a:latin typeface="Times New Roman" panose="02020603050405020304" pitchFamily="18" charset="0"/>
                <a:cs typeface="Times New Roman" panose="02020603050405020304" pitchFamily="18" charset="0"/>
              </a:rPr>
            </a:b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Hương</a:t>
            </a:r>
            <a:r>
              <a:rPr lang="en-US" altLang="en-US" sz="3200" dirty="0" smtClean="0">
                <a:latin typeface="Times New Roman" panose="02020603050405020304" pitchFamily="18" charset="0"/>
                <a:cs typeface="Times New Roman" panose="02020603050405020304" pitchFamily="18" charset="0"/>
              </a:rPr>
              <a:t/>
            </a:r>
            <a:br>
              <a:rPr lang="en-US" altLang="en-US" sz="3200" dirty="0" smtClean="0">
                <a:latin typeface="Times New Roman" panose="02020603050405020304" pitchFamily="18" charset="0"/>
                <a:cs typeface="Times New Roman" panose="02020603050405020304" pitchFamily="18" charset="0"/>
              </a:rPr>
            </a:b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Vợt</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muỗi</a:t>
            </a:r>
            <a:r>
              <a:rPr lang="en-US" altLang="en-US" sz="3200" dirty="0" smtClean="0">
                <a:latin typeface="Times New Roman" panose="02020603050405020304" pitchFamily="18" charset="0"/>
                <a:cs typeface="Times New Roman" panose="02020603050405020304" pitchFamily="18" charset="0"/>
              </a:rPr>
              <a:t/>
            </a:r>
            <a:br>
              <a:rPr lang="en-US" altLang="en-US" sz="3200" dirty="0" smtClean="0">
                <a:latin typeface="Times New Roman" panose="02020603050405020304" pitchFamily="18" charset="0"/>
                <a:cs typeface="Times New Roman" panose="02020603050405020304" pitchFamily="18" charset="0"/>
              </a:rPr>
            </a:b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Máy</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hút</a:t>
            </a:r>
            <a:endParaRPr lang="en-US" altLang="en-US" sz="3200" dirty="0" smtClean="0">
              <a:latin typeface="Times New Roman" panose="02020603050405020304" pitchFamily="18" charset="0"/>
              <a:cs typeface="Times New Roman" panose="02020603050405020304" pitchFamily="18" charset="0"/>
            </a:endParaRPr>
          </a:p>
        </p:txBody>
      </p:sp>
      <p:sp>
        <p:nvSpPr>
          <p:cNvPr id="89092" name="Rectangle 2"/>
          <p:cNvSpPr>
            <a:spLocks noChangeArrowheads="1"/>
          </p:cNvSpPr>
          <p:nvPr/>
        </p:nvSpPr>
        <p:spPr bwMode="auto">
          <a:xfrm>
            <a:off x="0" y="247650"/>
            <a:ext cx="2844800" cy="666750"/>
          </a:xfrm>
          <a:prstGeom prst="rect">
            <a:avLst/>
          </a:prstGeom>
          <a:noFill/>
          <a:ln w="9525">
            <a:noFill/>
            <a:miter lim="800000"/>
            <a:headEnd/>
            <a:tailEnd/>
          </a:ln>
        </p:spPr>
        <p:txBody>
          <a:bodyPr lIns="0" rIns="0" bIns="0" anchor="b"/>
          <a:lstStyle/>
          <a:p>
            <a:pPr algn="ctr" eaLnBrk="1" hangingPunct="1"/>
            <a:r>
              <a:rPr lang="en-US" altLang="en-US" sz="3200" b="1">
                <a:solidFill>
                  <a:schemeClr val="tx2"/>
                </a:solidFill>
                <a:latin typeface="Times New Roman" pitchFamily="18" charset="0"/>
                <a:cs typeface="Times New Roman" pitchFamily="18" charset="0"/>
              </a:rPr>
              <a:t>Diệt muỗi</a:t>
            </a:r>
          </a:p>
        </p:txBody>
      </p:sp>
      <p:pic>
        <p:nvPicPr>
          <p:cNvPr id="89093" name="Picture 12" descr="http://baomoi-photo-2.zadn.vn/16/09/16/274/20342194/3_209653.jpg"/>
          <p:cNvPicPr>
            <a:picLocks noChangeAspect="1" noChangeArrowheads="1"/>
          </p:cNvPicPr>
          <p:nvPr/>
        </p:nvPicPr>
        <p:blipFill>
          <a:blip r:embed="rId4"/>
          <a:srcRect/>
          <a:stretch>
            <a:fillRect/>
          </a:stretch>
        </p:blipFill>
        <p:spPr bwMode="auto">
          <a:xfrm>
            <a:off x="7416803" y="103188"/>
            <a:ext cx="4654551" cy="3409950"/>
          </a:xfrm>
          <a:prstGeom prst="rect">
            <a:avLst/>
          </a:prstGeom>
          <a:noFill/>
          <a:ln w="9525">
            <a:noFill/>
            <a:miter lim="800000"/>
            <a:headEnd/>
            <a:tailEnd/>
          </a:ln>
        </p:spPr>
      </p:pic>
      <p:sp>
        <p:nvSpPr>
          <p:cNvPr id="89094" name="AutoShape 12" descr="Image result for phun diệt muỗi trong nhà"/>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endParaRPr lang="en-US"/>
          </a:p>
        </p:txBody>
      </p:sp>
      <p:sp>
        <p:nvSpPr>
          <p:cNvPr id="89095" name="AutoShape 14" descr="Image result for phun diệt muỗi trong nhà"/>
          <p:cNvSpPr>
            <a:spLocks noChangeAspect="1" noChangeArrowheads="1"/>
          </p:cNvSpPr>
          <p:nvPr/>
        </p:nvSpPr>
        <p:spPr bwMode="auto">
          <a:xfrm>
            <a:off x="410633" y="7938"/>
            <a:ext cx="406400" cy="304800"/>
          </a:xfrm>
          <a:prstGeom prst="rect">
            <a:avLst/>
          </a:prstGeom>
          <a:noFill/>
          <a:ln w="9525">
            <a:noFill/>
            <a:miter lim="800000"/>
            <a:headEnd/>
            <a:tailEnd/>
          </a:ln>
        </p:spPr>
        <p:txBody>
          <a:bodyPr/>
          <a:lstStyle/>
          <a:p>
            <a:endParaRPr lang="en-US"/>
          </a:p>
        </p:txBody>
      </p:sp>
      <p:sp>
        <p:nvSpPr>
          <p:cNvPr id="89096" name="AutoShape 16" descr="Image result for phun diệt muỗi trong nhà"/>
          <p:cNvSpPr>
            <a:spLocks noChangeAspect="1" noChangeArrowheads="1"/>
          </p:cNvSpPr>
          <p:nvPr/>
        </p:nvSpPr>
        <p:spPr bwMode="auto">
          <a:xfrm>
            <a:off x="613833" y="160338"/>
            <a:ext cx="406400" cy="304800"/>
          </a:xfrm>
          <a:prstGeom prst="rect">
            <a:avLst/>
          </a:prstGeom>
          <a:noFill/>
          <a:ln w="9525">
            <a:noFill/>
            <a:miter lim="800000"/>
            <a:headEnd/>
            <a:tailEnd/>
          </a:ln>
        </p:spPr>
        <p:txBody>
          <a:bodyPr/>
          <a:lstStyle/>
          <a:p>
            <a:endParaRPr lang="en-US"/>
          </a:p>
        </p:txBody>
      </p:sp>
      <p:sp>
        <p:nvSpPr>
          <p:cNvPr id="89097" name="AutoShape 18" descr="Image result for phun diệt muỗi trong nhà"/>
          <p:cNvSpPr>
            <a:spLocks noChangeAspect="1" noChangeArrowheads="1"/>
          </p:cNvSpPr>
          <p:nvPr/>
        </p:nvSpPr>
        <p:spPr bwMode="auto">
          <a:xfrm>
            <a:off x="817033" y="312738"/>
            <a:ext cx="406400" cy="304800"/>
          </a:xfrm>
          <a:prstGeom prst="rect">
            <a:avLst/>
          </a:prstGeom>
          <a:noFill/>
          <a:ln w="9525">
            <a:noFill/>
            <a:miter lim="800000"/>
            <a:headEnd/>
            <a:tailEnd/>
          </a:ln>
        </p:spPr>
        <p:txBody>
          <a:bodyPr/>
          <a:lstStyle/>
          <a:p>
            <a:endParaRPr lang="en-US"/>
          </a:p>
        </p:txBody>
      </p:sp>
      <p:sp>
        <p:nvSpPr>
          <p:cNvPr id="89098" name="AutoShape 20" descr="Image result for phun diệt muỗi trong nhà"/>
          <p:cNvSpPr>
            <a:spLocks noChangeAspect="1" noChangeArrowheads="1"/>
          </p:cNvSpPr>
          <p:nvPr/>
        </p:nvSpPr>
        <p:spPr bwMode="auto">
          <a:xfrm>
            <a:off x="1020233" y="465138"/>
            <a:ext cx="406400" cy="304800"/>
          </a:xfrm>
          <a:prstGeom prst="rect">
            <a:avLst/>
          </a:prstGeom>
          <a:noFill/>
          <a:ln w="9525">
            <a:noFill/>
            <a:miter lim="800000"/>
            <a:headEnd/>
            <a:tailEnd/>
          </a:ln>
        </p:spPr>
        <p:txBody>
          <a:bodyPr/>
          <a:lstStyle/>
          <a:p>
            <a:endParaRPr lang="en-US"/>
          </a:p>
        </p:txBody>
      </p:sp>
      <p:sp>
        <p:nvSpPr>
          <p:cNvPr id="2" name="Rectangle 1"/>
          <p:cNvSpPr/>
          <p:nvPr/>
        </p:nvSpPr>
        <p:spPr>
          <a:xfrm>
            <a:off x="9743020" y="3124200"/>
            <a:ext cx="2328333" cy="331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solidFill>
                  <a:srgbClr val="FF0000"/>
                </a:solidFill>
              </a:rPr>
              <a:t>Vòi</a:t>
            </a:r>
            <a:r>
              <a:rPr lang="en-US" dirty="0">
                <a:solidFill>
                  <a:srgbClr val="FF0000"/>
                </a:solidFill>
              </a:rPr>
              <a:t> </a:t>
            </a:r>
            <a:r>
              <a:rPr lang="en-US" dirty="0" err="1">
                <a:solidFill>
                  <a:srgbClr val="FF0000"/>
                </a:solidFill>
              </a:rPr>
              <a:t>rồng</a:t>
            </a:r>
            <a:endParaRPr lang="en-US" dirty="0">
              <a:solidFill>
                <a:srgbClr val="FF0000"/>
              </a:solidFill>
            </a:endParaRPr>
          </a:p>
        </p:txBody>
      </p:sp>
      <p:sp>
        <p:nvSpPr>
          <p:cNvPr id="3" name="Rectangle 2"/>
          <p:cNvSpPr/>
          <p:nvPr/>
        </p:nvSpPr>
        <p:spPr>
          <a:xfrm>
            <a:off x="3" y="6424618"/>
            <a:ext cx="2027767" cy="433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solidFill>
                  <a:srgbClr val="FF0000"/>
                </a:solidFill>
              </a:rPr>
              <a:t>Máy</a:t>
            </a:r>
            <a:r>
              <a:rPr lang="en-US" dirty="0">
                <a:solidFill>
                  <a:srgbClr val="FF0000"/>
                </a:solidFill>
              </a:rPr>
              <a:t> </a:t>
            </a:r>
            <a:r>
              <a:rPr lang="en-US" dirty="0" err="1">
                <a:solidFill>
                  <a:srgbClr val="FF0000"/>
                </a:solidFill>
              </a:rPr>
              <a:t>đeo</a:t>
            </a:r>
            <a:r>
              <a:rPr lang="en-US" dirty="0">
                <a:solidFill>
                  <a:srgbClr val="FF0000"/>
                </a:solidFill>
              </a:rPr>
              <a:t> </a:t>
            </a:r>
            <a:r>
              <a:rPr lang="en-US" dirty="0" err="1">
                <a:solidFill>
                  <a:srgbClr val="FF0000"/>
                </a:solidFill>
              </a:rPr>
              <a:t>vai</a:t>
            </a:r>
            <a:endParaRPr lang="en-US" dirty="0">
              <a:solidFill>
                <a:srgbClr val="FF0000"/>
              </a:solidFill>
            </a:endParaRPr>
          </a:p>
        </p:txBody>
      </p:sp>
      <p:pic>
        <p:nvPicPr>
          <p:cNvPr id="89101" name="Picture 16" descr="C:\Users\kim duyen\Desktop\1444120375-1444120300-sot-xuat-huyet.jpg"/>
          <p:cNvPicPr>
            <a:picLocks noChangeAspect="1" noChangeArrowheads="1"/>
          </p:cNvPicPr>
          <p:nvPr/>
        </p:nvPicPr>
        <p:blipFill>
          <a:blip r:embed="rId5"/>
          <a:srcRect/>
          <a:stretch>
            <a:fillRect/>
          </a:stretch>
        </p:blipFill>
        <p:spPr bwMode="auto">
          <a:xfrm>
            <a:off x="3149600" y="0"/>
            <a:ext cx="4572000" cy="3581400"/>
          </a:xfrm>
          <a:prstGeom prst="rect">
            <a:avLst/>
          </a:prstGeom>
          <a:noFill/>
          <a:ln w="9525">
            <a:noFill/>
            <a:miter lim="800000"/>
            <a:headEnd/>
            <a:tailEnd/>
          </a:ln>
        </p:spPr>
      </p:pic>
      <p:pic>
        <p:nvPicPr>
          <p:cNvPr id="89102" name="Picture 18" descr="C:\Users\kim duyen\Desktop\hqdefault.jpg"/>
          <p:cNvPicPr>
            <a:picLocks noChangeAspect="1" noChangeArrowheads="1"/>
          </p:cNvPicPr>
          <p:nvPr/>
        </p:nvPicPr>
        <p:blipFill>
          <a:blip r:embed="rId6"/>
          <a:srcRect/>
          <a:stretch>
            <a:fillRect/>
          </a:stretch>
        </p:blipFill>
        <p:spPr bwMode="auto">
          <a:xfrm>
            <a:off x="6096000" y="3505200"/>
            <a:ext cx="6096000" cy="3352800"/>
          </a:xfrm>
          <a:prstGeom prst="rect">
            <a:avLst/>
          </a:prstGeom>
          <a:noFill/>
          <a:ln w="9525">
            <a:noFill/>
            <a:miter lim="800000"/>
            <a:headEnd/>
            <a:tailEnd/>
          </a:ln>
        </p:spPr>
      </p:pic>
      <p:sp>
        <p:nvSpPr>
          <p:cNvPr id="89103" name="Rectangle 18"/>
          <p:cNvSpPr>
            <a:spLocks noChangeArrowheads="1"/>
          </p:cNvSpPr>
          <p:nvPr/>
        </p:nvSpPr>
        <p:spPr bwMode="auto">
          <a:xfrm>
            <a:off x="8229600" y="6488114"/>
            <a:ext cx="1555234" cy="369332"/>
          </a:xfrm>
          <a:prstGeom prst="rect">
            <a:avLst/>
          </a:prstGeom>
          <a:noFill/>
          <a:ln w="9525">
            <a:noFill/>
            <a:miter lim="800000"/>
            <a:headEnd/>
            <a:tailEnd/>
          </a:ln>
        </p:spPr>
        <p:txBody>
          <a:bodyPr wrap="none">
            <a:spAutoFit/>
          </a:bodyPr>
          <a:lstStyle/>
          <a:p>
            <a:pPr algn="ctr"/>
            <a:r>
              <a:rPr lang="en-US">
                <a:solidFill>
                  <a:srgbClr val="FF0000"/>
                </a:solidFill>
              </a:rPr>
              <a:t>Phun mù nóng</a:t>
            </a:r>
          </a:p>
        </p:txBody>
      </p:sp>
      <p:sp>
        <p:nvSpPr>
          <p:cNvPr id="16" name="Rectangle 15"/>
          <p:cNvSpPr/>
          <p:nvPr/>
        </p:nvSpPr>
        <p:spPr>
          <a:xfrm>
            <a:off x="4978400" y="3124200"/>
            <a:ext cx="2743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solidFill>
                  <a:srgbClr val="FF0000"/>
                </a:solidFill>
              </a:rPr>
              <a:t>Phun</a:t>
            </a:r>
            <a:r>
              <a:rPr lang="en-US" dirty="0">
                <a:solidFill>
                  <a:srgbClr val="FF0000"/>
                </a:solidFill>
              </a:rPr>
              <a:t> </a:t>
            </a:r>
            <a:r>
              <a:rPr lang="en-US" dirty="0" err="1">
                <a:solidFill>
                  <a:srgbClr val="FF0000"/>
                </a:solidFill>
              </a:rPr>
              <a:t>xông</a:t>
            </a:r>
            <a:r>
              <a:rPr lang="en-US" dirty="0">
                <a:solidFill>
                  <a:srgbClr val="FF0000"/>
                </a:solidFill>
              </a:rPr>
              <a:t> </a:t>
            </a:r>
            <a:r>
              <a:rPr lang="en-US" dirty="0" err="1">
                <a:solidFill>
                  <a:srgbClr val="FF0000"/>
                </a:solidFill>
              </a:rPr>
              <a:t>hơi</a:t>
            </a:r>
            <a:endParaRPr lang="en-US" dirty="0">
              <a:solidFill>
                <a:srgbClr val="FF0000"/>
              </a:solidFill>
            </a:endParaRPr>
          </a:p>
        </p:txBody>
      </p:sp>
    </p:spTree>
    <p:extLst>
      <p:ext uri="{BB962C8B-B14F-4D97-AF65-F5344CB8AC3E}">
        <p14:creationId xmlns:p14="http://schemas.microsoft.com/office/powerpoint/2010/main" val="98155266"/>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609600" y="0"/>
            <a:ext cx="10972800" cy="533400"/>
          </a:xfrm>
          <a:prstGeom prst="rect">
            <a:avLst/>
          </a:prstGeom>
          <a:noFill/>
          <a:ln w="9525">
            <a:noFill/>
            <a:miter lim="800000"/>
            <a:headEnd/>
            <a:tailEnd/>
          </a:ln>
        </p:spPr>
        <p:txBody>
          <a:bodyPr lIns="0" rIns="0" bIns="0" anchor="b"/>
          <a:lstStyle/>
          <a:p>
            <a:pPr algn="ctr"/>
            <a:r>
              <a:rPr lang="en-US" sz="3500" b="1" dirty="0" err="1" smtClean="0">
                <a:solidFill>
                  <a:schemeClr val="tx2"/>
                </a:solidFill>
                <a:latin typeface="Times New Roman" pitchFamily="18" charset="0"/>
                <a:cs typeface="Times New Roman" pitchFamily="18" charset="0"/>
              </a:rPr>
              <a:t>Các</a:t>
            </a:r>
            <a:r>
              <a:rPr lang="en-US" sz="3500" b="1" dirty="0" smtClean="0">
                <a:solidFill>
                  <a:schemeClr val="tx2"/>
                </a:solidFill>
                <a:latin typeface="Times New Roman" pitchFamily="18" charset="0"/>
                <a:cs typeface="Times New Roman" pitchFamily="18" charset="0"/>
              </a:rPr>
              <a:t> </a:t>
            </a:r>
            <a:r>
              <a:rPr lang="en-US" sz="3500" b="1" dirty="0" err="1" smtClean="0">
                <a:solidFill>
                  <a:schemeClr val="tx2"/>
                </a:solidFill>
                <a:latin typeface="Times New Roman" pitchFamily="18" charset="0"/>
                <a:cs typeface="Times New Roman" pitchFamily="18" charset="0"/>
              </a:rPr>
              <a:t>biện</a:t>
            </a:r>
            <a:r>
              <a:rPr lang="en-US" sz="3500" b="1" dirty="0" smtClean="0">
                <a:solidFill>
                  <a:schemeClr val="tx2"/>
                </a:solidFill>
                <a:latin typeface="Times New Roman" pitchFamily="18" charset="0"/>
                <a:cs typeface="Times New Roman" pitchFamily="18" charset="0"/>
              </a:rPr>
              <a:t> </a:t>
            </a:r>
            <a:r>
              <a:rPr lang="en-US" sz="3500" b="1" dirty="0" err="1" smtClean="0">
                <a:solidFill>
                  <a:schemeClr val="tx2"/>
                </a:solidFill>
                <a:latin typeface="Times New Roman" pitchFamily="18" charset="0"/>
                <a:cs typeface="Times New Roman" pitchFamily="18" charset="0"/>
              </a:rPr>
              <a:t>pháp</a:t>
            </a:r>
            <a:r>
              <a:rPr lang="en-US" sz="3500" b="1" dirty="0" smtClean="0">
                <a:solidFill>
                  <a:schemeClr val="tx2"/>
                </a:solidFill>
                <a:latin typeface="Times New Roman" pitchFamily="18" charset="0"/>
                <a:cs typeface="Times New Roman" pitchFamily="18" charset="0"/>
              </a:rPr>
              <a:t> </a:t>
            </a:r>
            <a:r>
              <a:rPr lang="en-US" sz="3500" b="1" dirty="0" err="1" smtClean="0">
                <a:solidFill>
                  <a:schemeClr val="tx2"/>
                </a:solidFill>
                <a:latin typeface="Times New Roman" pitchFamily="18" charset="0"/>
                <a:cs typeface="Times New Roman" pitchFamily="18" charset="0"/>
              </a:rPr>
              <a:t>phòng</a:t>
            </a:r>
            <a:r>
              <a:rPr lang="en-US" sz="3500" b="1" dirty="0" smtClean="0">
                <a:solidFill>
                  <a:schemeClr val="tx2"/>
                </a:solidFill>
                <a:latin typeface="Times New Roman" pitchFamily="18" charset="0"/>
                <a:cs typeface="Times New Roman" pitchFamily="18" charset="0"/>
              </a:rPr>
              <a:t> </a:t>
            </a:r>
            <a:r>
              <a:rPr lang="en-US" sz="3500" b="1" dirty="0" err="1" smtClean="0">
                <a:solidFill>
                  <a:schemeClr val="tx2"/>
                </a:solidFill>
                <a:latin typeface="Times New Roman" pitchFamily="18" charset="0"/>
                <a:cs typeface="Times New Roman" pitchFamily="18" charset="0"/>
              </a:rPr>
              <a:t>chống</a:t>
            </a:r>
            <a:r>
              <a:rPr lang="en-US" sz="3500" b="1" dirty="0" smtClean="0">
                <a:solidFill>
                  <a:schemeClr val="tx2"/>
                </a:solidFill>
                <a:latin typeface="Times New Roman" pitchFamily="18" charset="0"/>
                <a:cs typeface="Times New Roman" pitchFamily="18" charset="0"/>
              </a:rPr>
              <a:t> </a:t>
            </a:r>
            <a:r>
              <a:rPr lang="en-US" sz="3500" b="1" dirty="0" err="1" smtClean="0">
                <a:solidFill>
                  <a:schemeClr val="tx2"/>
                </a:solidFill>
                <a:latin typeface="Times New Roman" pitchFamily="18" charset="0"/>
                <a:cs typeface="Times New Roman" pitchFamily="18" charset="0"/>
              </a:rPr>
              <a:t>muỗi</a:t>
            </a:r>
            <a:endParaRPr lang="en-US" sz="3500" b="1" dirty="0">
              <a:solidFill>
                <a:schemeClr val="tx2"/>
              </a:solidFill>
              <a:latin typeface="Times New Roman" pitchFamily="18" charset="0"/>
              <a:cs typeface="Times New Roman" pitchFamily="18" charset="0"/>
            </a:endParaRPr>
          </a:p>
        </p:txBody>
      </p:sp>
      <p:pic>
        <p:nvPicPr>
          <p:cNvPr id="90115" name="Picture 6" descr="Phun thuoc muoi"/>
          <p:cNvPicPr>
            <a:picLocks noChangeAspect="1" noChangeArrowheads="1"/>
          </p:cNvPicPr>
          <p:nvPr/>
        </p:nvPicPr>
        <p:blipFill>
          <a:blip r:embed="rId3"/>
          <a:srcRect/>
          <a:stretch>
            <a:fillRect/>
          </a:stretch>
        </p:blipFill>
        <p:spPr bwMode="auto">
          <a:xfrm>
            <a:off x="0" y="4027488"/>
            <a:ext cx="4064000" cy="2830512"/>
          </a:xfrm>
          <a:prstGeom prst="rect">
            <a:avLst/>
          </a:prstGeom>
          <a:noFill/>
          <a:ln w="9525">
            <a:noFill/>
            <a:miter lim="800000"/>
            <a:headEnd/>
            <a:tailEnd/>
          </a:ln>
        </p:spPr>
      </p:pic>
      <p:pic>
        <p:nvPicPr>
          <p:cNvPr id="90116" name="Picture 6" descr="Káº¿t quáº£ hÃ¬nh áº£nh cho nguoi benh sÃ´t xuáº¥t huyáº¿t dengue"/>
          <p:cNvPicPr>
            <a:picLocks noChangeAspect="1" noChangeArrowheads="1"/>
          </p:cNvPicPr>
          <p:nvPr/>
        </p:nvPicPr>
        <p:blipFill>
          <a:blip r:embed="rId4"/>
          <a:srcRect/>
          <a:stretch>
            <a:fillRect/>
          </a:stretch>
        </p:blipFill>
        <p:spPr bwMode="auto">
          <a:xfrm>
            <a:off x="609600" y="914400"/>
            <a:ext cx="4876800" cy="3176588"/>
          </a:xfrm>
          <a:prstGeom prst="rect">
            <a:avLst/>
          </a:prstGeom>
          <a:noFill/>
          <a:ln w="9525">
            <a:noFill/>
            <a:miter lim="800000"/>
            <a:headEnd/>
            <a:tailEnd/>
          </a:ln>
        </p:spPr>
      </p:pic>
      <p:pic>
        <p:nvPicPr>
          <p:cNvPr id="90117" name="Picture 6" descr="Káº¿t quáº£ hÃ¬nh áº£nh cho phun mÃ¹ nÃ³ng"/>
          <p:cNvPicPr>
            <a:picLocks noChangeAspect="1" noChangeArrowheads="1"/>
          </p:cNvPicPr>
          <p:nvPr/>
        </p:nvPicPr>
        <p:blipFill>
          <a:blip r:embed="rId5"/>
          <a:srcRect/>
          <a:stretch>
            <a:fillRect/>
          </a:stretch>
        </p:blipFill>
        <p:spPr bwMode="auto">
          <a:xfrm>
            <a:off x="6096000" y="3581400"/>
            <a:ext cx="6096000" cy="3276600"/>
          </a:xfrm>
          <a:prstGeom prst="rect">
            <a:avLst/>
          </a:prstGeom>
          <a:noFill/>
          <a:ln w="9525">
            <a:noFill/>
            <a:miter lim="800000"/>
            <a:headEnd/>
            <a:tailEnd/>
          </a:ln>
        </p:spPr>
      </p:pic>
      <p:sp>
        <p:nvSpPr>
          <p:cNvPr id="90118" name="AutoShape 8" descr="Káº¿t quáº£ hÃ¬nh áº£nh cho phun mÃ¹ nÃ³ng"/>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endParaRPr lang="en-US"/>
          </a:p>
        </p:txBody>
      </p:sp>
      <p:sp>
        <p:nvSpPr>
          <p:cNvPr id="90119" name="AutoShape 10" descr="Káº¿t quáº£ hÃ¬nh áº£nh cho phun mÃ¹ nÃ³ng"/>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endParaRPr lang="en-US"/>
          </a:p>
        </p:txBody>
      </p:sp>
      <p:pic>
        <p:nvPicPr>
          <p:cNvPr id="90120" name="Picture 12" descr="Káº¿t quáº£ hÃ¬nh áº£nh cho phun mÃ¹ nÃ³ng"/>
          <p:cNvPicPr>
            <a:picLocks noChangeAspect="1" noChangeArrowheads="1"/>
          </p:cNvPicPr>
          <p:nvPr/>
        </p:nvPicPr>
        <p:blipFill>
          <a:blip r:embed="rId6"/>
          <a:srcRect/>
          <a:stretch>
            <a:fillRect/>
          </a:stretch>
        </p:blipFill>
        <p:spPr bwMode="auto">
          <a:xfrm>
            <a:off x="5892800" y="685800"/>
            <a:ext cx="6045200" cy="2667000"/>
          </a:xfrm>
          <a:prstGeom prst="rect">
            <a:avLst/>
          </a:prstGeom>
          <a:noFill/>
          <a:ln w="9525">
            <a:noFill/>
            <a:miter lim="800000"/>
            <a:headEnd/>
            <a:tailEnd/>
          </a:ln>
        </p:spPr>
      </p:pic>
    </p:spTree>
    <p:extLst>
      <p:ext uri="{BB962C8B-B14F-4D97-AF65-F5344CB8AC3E}">
        <p14:creationId xmlns:p14="http://schemas.microsoft.com/office/powerpoint/2010/main" val="153452140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body" idx="4294967295"/>
          </p:nvPr>
        </p:nvSpPr>
        <p:spPr>
          <a:xfrm>
            <a:off x="0" y="1524000"/>
            <a:ext cx="12192000" cy="2895600"/>
          </a:xfrm>
        </p:spPr>
        <p:txBody>
          <a:bodyPr/>
          <a:lstStyle/>
          <a:p>
            <a:pPr algn="ctr" eaLnBrk="1" hangingPunct="1">
              <a:lnSpc>
                <a:spcPct val="120000"/>
              </a:lnSpc>
              <a:buFontTx/>
              <a:buNone/>
            </a:pPr>
            <a:r>
              <a:rPr lang="en-US" altLang="en-US" sz="4000" b="1" dirty="0" err="1" smtClean="0">
                <a:solidFill>
                  <a:srgbClr val="FF0000"/>
                </a:solidFill>
                <a:latin typeface="Times New Roman" pitchFamily="18" charset="0"/>
                <a:cs typeface="Times New Roman" pitchFamily="18" charset="0"/>
              </a:rPr>
              <a:t>Thực</a:t>
            </a:r>
            <a:r>
              <a:rPr lang="en-US" altLang="en-US" sz="4000" b="1" dirty="0" smtClean="0">
                <a:solidFill>
                  <a:srgbClr val="FF0000"/>
                </a:solidFill>
                <a:latin typeface="Times New Roman" pitchFamily="18" charset="0"/>
                <a:cs typeface="Times New Roman" pitchFamily="18" charset="0"/>
              </a:rPr>
              <a:t> </a:t>
            </a:r>
            <a:r>
              <a:rPr lang="en-US" altLang="en-US" sz="4000" b="1" dirty="0" err="1" smtClean="0">
                <a:solidFill>
                  <a:srgbClr val="FF0000"/>
                </a:solidFill>
                <a:latin typeface="Times New Roman" pitchFamily="18" charset="0"/>
                <a:cs typeface="Times New Roman" pitchFamily="18" charset="0"/>
              </a:rPr>
              <a:t>hiện</a:t>
            </a:r>
            <a:r>
              <a:rPr lang="en-US" altLang="en-US" sz="4000" b="1" dirty="0" smtClean="0">
                <a:solidFill>
                  <a:srgbClr val="FF0000"/>
                </a:solidFill>
                <a:latin typeface="Times New Roman" pitchFamily="18" charset="0"/>
                <a:cs typeface="Times New Roman" pitchFamily="18" charset="0"/>
              </a:rPr>
              <a:t> </a:t>
            </a:r>
            <a:r>
              <a:rPr lang="en-US" altLang="en-US" sz="4000" b="1" dirty="0" err="1" smtClean="0">
                <a:solidFill>
                  <a:srgbClr val="FF0000"/>
                </a:solidFill>
                <a:latin typeface="Times New Roman" pitchFamily="18" charset="0"/>
                <a:cs typeface="Times New Roman" pitchFamily="18" charset="0"/>
              </a:rPr>
              <a:t>Vệ</a:t>
            </a:r>
            <a:r>
              <a:rPr lang="en-US" altLang="en-US" sz="4000" b="1" dirty="0" smtClean="0">
                <a:solidFill>
                  <a:srgbClr val="FF0000"/>
                </a:solidFill>
                <a:latin typeface="Times New Roman" pitchFamily="18" charset="0"/>
                <a:cs typeface="Times New Roman" pitchFamily="18" charset="0"/>
              </a:rPr>
              <a:t> </a:t>
            </a:r>
            <a:r>
              <a:rPr lang="en-US" altLang="en-US" sz="4000" b="1" dirty="0" err="1" smtClean="0">
                <a:solidFill>
                  <a:srgbClr val="FF0000"/>
                </a:solidFill>
                <a:latin typeface="Times New Roman" pitchFamily="18" charset="0"/>
                <a:cs typeface="Times New Roman" pitchFamily="18" charset="0"/>
              </a:rPr>
              <a:t>sinh</a:t>
            </a:r>
            <a:r>
              <a:rPr lang="en-US" altLang="en-US" sz="4000" b="1" dirty="0" smtClean="0">
                <a:solidFill>
                  <a:srgbClr val="FF0000"/>
                </a:solidFill>
                <a:latin typeface="Times New Roman" pitchFamily="18" charset="0"/>
                <a:cs typeface="Times New Roman" pitchFamily="18" charset="0"/>
              </a:rPr>
              <a:t> </a:t>
            </a:r>
            <a:r>
              <a:rPr lang="en-US" altLang="en-US" sz="4000" b="1" dirty="0" err="1" smtClean="0">
                <a:solidFill>
                  <a:srgbClr val="FF0000"/>
                </a:solidFill>
                <a:latin typeface="Times New Roman" pitchFamily="18" charset="0"/>
                <a:cs typeface="Times New Roman" pitchFamily="18" charset="0"/>
              </a:rPr>
              <a:t>môi</a:t>
            </a:r>
            <a:r>
              <a:rPr lang="en-US" altLang="en-US" sz="4000" b="1" dirty="0" smtClean="0">
                <a:solidFill>
                  <a:srgbClr val="FF0000"/>
                </a:solidFill>
                <a:latin typeface="Times New Roman" pitchFamily="18" charset="0"/>
                <a:cs typeface="Times New Roman" pitchFamily="18" charset="0"/>
              </a:rPr>
              <a:t> </a:t>
            </a:r>
            <a:r>
              <a:rPr lang="en-US" altLang="en-US" sz="4000" b="1" dirty="0" err="1" smtClean="0">
                <a:solidFill>
                  <a:srgbClr val="FF0000"/>
                </a:solidFill>
                <a:latin typeface="Times New Roman" pitchFamily="18" charset="0"/>
                <a:cs typeface="Times New Roman" pitchFamily="18" charset="0"/>
              </a:rPr>
              <a:t>trường</a:t>
            </a:r>
            <a:endParaRPr lang="en-US" altLang="en-US" sz="4000" b="1" dirty="0" smtClean="0">
              <a:solidFill>
                <a:srgbClr val="FF0000"/>
              </a:solidFill>
              <a:latin typeface="Times New Roman" pitchFamily="18" charset="0"/>
              <a:cs typeface="Times New Roman" pitchFamily="18" charset="0"/>
            </a:endParaRPr>
          </a:p>
          <a:p>
            <a:pPr algn="ctr" eaLnBrk="1" hangingPunct="1">
              <a:lnSpc>
                <a:spcPct val="120000"/>
              </a:lnSpc>
              <a:buFontTx/>
              <a:buNone/>
            </a:pPr>
            <a:r>
              <a:rPr lang="en-US" altLang="en-US" sz="3600" b="1" dirty="0" smtClean="0">
                <a:latin typeface="Times New Roman" pitchFamily="18" charset="0"/>
                <a:cs typeface="Times New Roman" pitchFamily="18" charset="0"/>
              </a:rPr>
              <a:t>PHÒNG CHỐNG DỊCH </a:t>
            </a:r>
          </a:p>
          <a:p>
            <a:pPr algn="ctr" eaLnBrk="1" hangingPunct="1">
              <a:lnSpc>
                <a:spcPct val="120000"/>
              </a:lnSpc>
              <a:buFontTx/>
              <a:buNone/>
            </a:pPr>
            <a:r>
              <a:rPr lang="en-US" altLang="en-US" sz="3600" b="1" dirty="0" smtClean="0">
                <a:latin typeface="Times New Roman" pitchFamily="18" charset="0"/>
                <a:cs typeface="Times New Roman" pitchFamily="18" charset="0"/>
              </a:rPr>
              <a:t>SỐT XUẤT HUYẾT DENGUE</a:t>
            </a:r>
          </a:p>
        </p:txBody>
      </p:sp>
    </p:spTree>
    <p:extLst>
      <p:ext uri="{BB962C8B-B14F-4D97-AF65-F5344CB8AC3E}">
        <p14:creationId xmlns:p14="http://schemas.microsoft.com/office/powerpoint/2010/main" val="4129293661"/>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4080" y="235702"/>
            <a:ext cx="5777770" cy="331143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079" y="3803759"/>
            <a:ext cx="5097174" cy="305424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0992" y="3704069"/>
            <a:ext cx="4737968" cy="3153931"/>
          </a:xfrm>
          <a:prstGeom prst="rect">
            <a:avLst/>
          </a:prstGeom>
        </p:spPr>
      </p:pic>
      <p:sp>
        <p:nvSpPr>
          <p:cNvPr id="5" name="TextBox 4"/>
          <p:cNvSpPr txBox="1"/>
          <p:nvPr/>
        </p:nvSpPr>
        <p:spPr>
          <a:xfrm>
            <a:off x="566669" y="633021"/>
            <a:ext cx="4546241" cy="1569660"/>
          </a:xfrm>
          <a:prstGeom prst="rect">
            <a:avLst/>
          </a:prstGeom>
          <a:noFill/>
        </p:spPr>
        <p:txBody>
          <a:bodyPr wrap="square" rtlCol="0">
            <a:spAutoFit/>
          </a:bodyPr>
          <a:lstStyle/>
          <a:p>
            <a:pPr algn="ctr"/>
            <a:r>
              <a:rPr lang="en-US" sz="3200" smtClean="0">
                <a:solidFill>
                  <a:srgbClr val="FF0000"/>
                </a:solidFill>
              </a:rPr>
              <a:t>Hưởng ứng ngày ASEAN phòng, chống sốt xuất huyết năm 2022</a:t>
            </a:r>
            <a:endParaRPr lang="en-US" sz="3200">
              <a:solidFill>
                <a:srgbClr val="FF0000"/>
              </a:solidFill>
            </a:endParaRPr>
          </a:p>
        </p:txBody>
      </p:sp>
      <p:sp>
        <p:nvSpPr>
          <p:cNvPr id="6" name="TextBox 5"/>
          <p:cNvSpPr txBox="1"/>
          <p:nvPr/>
        </p:nvSpPr>
        <p:spPr>
          <a:xfrm>
            <a:off x="775590" y="2582485"/>
            <a:ext cx="4697929" cy="461665"/>
          </a:xfrm>
          <a:prstGeom prst="rect">
            <a:avLst/>
          </a:prstGeom>
          <a:noFill/>
        </p:spPr>
        <p:txBody>
          <a:bodyPr wrap="square" rtlCol="0">
            <a:spAutoFit/>
          </a:bodyPr>
          <a:lstStyle/>
          <a:p>
            <a:r>
              <a:rPr lang="en-US" sz="2400" b="1" i="1" smtClean="0"/>
              <a:t>Thanh Trì, Hà Nội, ngày 15/6/2022</a:t>
            </a:r>
            <a:endParaRPr lang="en-US" sz="2400" b="1" i="1"/>
          </a:p>
        </p:txBody>
      </p:sp>
    </p:spTree>
    <p:extLst>
      <p:ext uri="{BB962C8B-B14F-4D97-AF65-F5344CB8AC3E}">
        <p14:creationId xmlns:p14="http://schemas.microsoft.com/office/powerpoint/2010/main" val="15806101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6964" y="103349"/>
            <a:ext cx="12400210" cy="523220"/>
          </a:xfrm>
          <a:prstGeom prst="rect">
            <a:avLst/>
          </a:prstGeom>
        </p:spPr>
        <p:txBody>
          <a:bodyPr wrap="square">
            <a:spAutoFit/>
          </a:bodyPr>
          <a:lstStyle/>
          <a:p>
            <a:pPr algn="just"/>
            <a:r>
              <a:rPr lang="en-US" sz="2800" spc="-150">
                <a:solidFill>
                  <a:srgbClr val="FF0000"/>
                </a:solidFill>
              </a:rPr>
              <a:t>P</a:t>
            </a:r>
            <a:r>
              <a:rPr lang="vi-VN" sz="2800" spc="-150" smtClean="0">
                <a:solidFill>
                  <a:srgbClr val="FF0000"/>
                </a:solidFill>
              </a:rPr>
              <a:t>hát </a:t>
            </a:r>
            <a:r>
              <a:rPr lang="vi-VN" sz="2800" spc="-150">
                <a:solidFill>
                  <a:srgbClr val="FF0000"/>
                </a:solidFill>
              </a:rPr>
              <a:t>động </a:t>
            </a:r>
            <a:r>
              <a:rPr lang="en-US" sz="2800" spc="-150" smtClean="0">
                <a:solidFill>
                  <a:srgbClr val="FF0000"/>
                </a:solidFill>
              </a:rPr>
              <a:t>CD</a:t>
            </a:r>
            <a:r>
              <a:rPr lang="vi-VN" sz="2800" spc="-150" smtClean="0">
                <a:solidFill>
                  <a:srgbClr val="FF0000"/>
                </a:solidFill>
              </a:rPr>
              <a:t> </a:t>
            </a:r>
            <a:r>
              <a:rPr lang="vi-VN" sz="2800" spc="-150">
                <a:solidFill>
                  <a:srgbClr val="FF0000"/>
                </a:solidFill>
              </a:rPr>
              <a:t>tổng </a:t>
            </a:r>
            <a:r>
              <a:rPr lang="en-US" sz="2800" spc="-150" smtClean="0">
                <a:solidFill>
                  <a:srgbClr val="FF0000"/>
                </a:solidFill>
              </a:rPr>
              <a:t>VSMT</a:t>
            </a:r>
            <a:r>
              <a:rPr lang="vi-VN" sz="2800" spc="-150" smtClean="0">
                <a:solidFill>
                  <a:srgbClr val="FF0000"/>
                </a:solidFill>
              </a:rPr>
              <a:t>, </a:t>
            </a:r>
            <a:r>
              <a:rPr lang="vi-VN" sz="2800" spc="-150">
                <a:solidFill>
                  <a:srgbClr val="FF0000"/>
                </a:solidFill>
              </a:rPr>
              <a:t>diệt bọ gậy phòng, chống dịch bệnh </a:t>
            </a:r>
            <a:r>
              <a:rPr lang="en-US" sz="2800" spc="-150" smtClean="0">
                <a:solidFill>
                  <a:srgbClr val="FF0000"/>
                </a:solidFill>
              </a:rPr>
              <a:t>SXH</a:t>
            </a:r>
            <a:r>
              <a:rPr lang="vi-VN" sz="2800" spc="-150" smtClean="0">
                <a:solidFill>
                  <a:srgbClr val="FF0000"/>
                </a:solidFill>
              </a:rPr>
              <a:t> </a:t>
            </a:r>
            <a:r>
              <a:rPr lang="vi-VN" sz="2800" spc="-150">
                <a:solidFill>
                  <a:srgbClr val="FF0000"/>
                </a:solidFill>
              </a:rPr>
              <a:t>năm 2022</a:t>
            </a:r>
            <a:endParaRPr lang="en-US" sz="2800" spc="-150">
              <a:solidFill>
                <a:srgbClr val="FF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25" y="899861"/>
            <a:ext cx="4075226" cy="2651938"/>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2330"/>
          <a:stretch/>
        </p:blipFill>
        <p:spPr>
          <a:xfrm>
            <a:off x="4111651" y="899861"/>
            <a:ext cx="3564608" cy="265193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83358"/>
            <a:ext cx="4177319" cy="317464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6874" y="3683358"/>
            <a:ext cx="3813756" cy="317464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7320" y="3683359"/>
            <a:ext cx="4129554" cy="317464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6259" y="893384"/>
            <a:ext cx="4444371" cy="2658414"/>
          </a:xfrm>
          <a:prstGeom prst="rect">
            <a:avLst/>
          </a:prstGeom>
        </p:spPr>
      </p:pic>
    </p:spTree>
    <p:extLst>
      <p:ext uri="{BB962C8B-B14F-4D97-AF65-F5344CB8AC3E}">
        <p14:creationId xmlns:p14="http://schemas.microsoft.com/office/powerpoint/2010/main" val="216176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idx="4294967295"/>
          </p:nvPr>
        </p:nvSpPr>
        <p:spPr>
          <a:xfrm>
            <a:off x="0" y="190500"/>
            <a:ext cx="11988800" cy="1028700"/>
          </a:xfrm>
        </p:spPr>
        <p:txBody>
          <a:bodyPr>
            <a:normAutofit/>
          </a:bodyPr>
          <a:lstStyle/>
          <a:p>
            <a:r>
              <a:rPr lang="en-US" sz="3600" dirty="0" err="1" smtClean="0">
                <a:solidFill>
                  <a:prstClr val="black"/>
                </a:solidFill>
                <a:latin typeface="Times New Roman" pitchFamily="18" charset="0"/>
                <a:cs typeface="Times New Roman" pitchFamily="18" charset="0"/>
              </a:rPr>
              <a:t>Chiến</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dịch</a:t>
            </a:r>
            <a:r>
              <a:rPr lang="en-US" sz="3600" dirty="0" smtClean="0">
                <a:solidFill>
                  <a:prstClr val="black"/>
                </a:solidFill>
                <a:latin typeface="Times New Roman" pitchFamily="18" charset="0"/>
                <a:cs typeface="Times New Roman" pitchFamily="18" charset="0"/>
              </a:rPr>
              <a:t> VSMT </a:t>
            </a:r>
            <a:r>
              <a:rPr lang="en-US" sz="3600" dirty="0" err="1" smtClean="0">
                <a:solidFill>
                  <a:prstClr val="black"/>
                </a:solidFill>
                <a:latin typeface="Times New Roman" pitchFamily="18" charset="0"/>
                <a:cs typeface="Times New Roman" pitchFamily="18" charset="0"/>
              </a:rPr>
              <a:t>diệt</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bọ</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gậy</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với</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sự</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tham</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gia</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của</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cộng</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đồng</a:t>
            </a:r>
            <a:endParaRPr lang="en-US" sz="3600" dirty="0" smtClean="0">
              <a:solidFill>
                <a:schemeClr val="tx1"/>
              </a:solidFill>
              <a:latin typeface="Times New Roman" pitchFamily="18" charset="0"/>
              <a:cs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823" y="1077533"/>
            <a:ext cx="10483402" cy="5620406"/>
          </a:xfrm>
          <a:prstGeom prst="rect">
            <a:avLst/>
          </a:prstGeom>
        </p:spPr>
      </p:pic>
    </p:spTree>
    <p:extLst>
      <p:ext uri="{BB962C8B-B14F-4D97-AF65-F5344CB8AC3E}">
        <p14:creationId xmlns:p14="http://schemas.microsoft.com/office/powerpoint/2010/main" val="35576459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C:\Users\kim duyen\Desktop\sxh.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rcRect/>
          <a:stretch>
            <a:fillRect/>
          </a:stretch>
        </p:blipFill>
        <p:spPr bwMode="auto">
          <a:xfrm>
            <a:off x="0" y="425003"/>
            <a:ext cx="12192000" cy="6124575"/>
          </a:xfrm>
          <a:prstGeom prst="rect">
            <a:avLst/>
          </a:prstGeom>
          <a:noFill/>
          <a:ln w="9525">
            <a:noFill/>
            <a:miter lim="800000"/>
            <a:headEnd/>
            <a:tailEnd/>
          </a:ln>
        </p:spPr>
      </p:pic>
    </p:spTree>
    <p:extLst>
      <p:ext uri="{BB962C8B-B14F-4D97-AF65-F5344CB8AC3E}">
        <p14:creationId xmlns:p14="http://schemas.microsoft.com/office/powerpoint/2010/main" val="5638506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609600"/>
          </a:xfrm>
          <a:solidFill>
            <a:schemeClr val="tx2">
              <a:lumMod val="60000"/>
              <a:lumOff val="40000"/>
            </a:schemeClr>
          </a:solidFill>
        </p:spPr>
        <p:txBody>
          <a:bodyPr>
            <a:noAutofit/>
          </a:bodyPr>
          <a:lstStyle/>
          <a:p>
            <a:r>
              <a:rPr lang="en-US" sz="3600" b="1" dirty="0" smtClean="0">
                <a:solidFill>
                  <a:schemeClr val="bg1"/>
                </a:solidFill>
              </a:rPr>
              <a:t>TÌNH HÌNH SỐT XUẤT HUYẾT TRÊN THẾ GIỚI NĂM 2022</a:t>
            </a:r>
            <a:endParaRPr lang="en-US" sz="3600" b="1" dirty="0">
              <a:solidFill>
                <a:schemeClr val="bg1"/>
              </a:solidFill>
            </a:endParaRPr>
          </a:p>
        </p:txBody>
      </p:sp>
      <p:pic>
        <p:nvPicPr>
          <p:cNvPr id="2050" name="Picture 2" descr="Phân bố theo địa lý của các ca sốt xuất huyết được báo cáo trên toàn thế giới, từ tháng 6 đến tháng 8 năm 2022"/>
          <p:cNvPicPr>
            <a:picLocks noChangeAspect="1" noChangeArrowheads="1"/>
          </p:cNvPicPr>
          <p:nvPr/>
        </p:nvPicPr>
        <p:blipFill rotWithShape="1">
          <a:blip r:embed="rId2">
            <a:extLst>
              <a:ext uri="{28A0092B-C50C-407E-A947-70E740481C1C}">
                <a14:useLocalDpi xmlns:a14="http://schemas.microsoft.com/office/drawing/2010/main" val="0"/>
              </a:ext>
            </a:extLst>
          </a:blip>
          <a:srcRect r="-54" b="4615"/>
          <a:stretch/>
        </p:blipFill>
        <p:spPr bwMode="auto">
          <a:xfrm>
            <a:off x="4953000" y="1219200"/>
            <a:ext cx="7010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 y="1251857"/>
            <a:ext cx="4572000" cy="5124480"/>
          </a:xfrm>
          <a:prstGeom prst="rect">
            <a:avLst/>
          </a:prstGeom>
          <a:solidFill>
            <a:schemeClr val="bg1"/>
          </a:solidFill>
        </p:spPr>
        <p:txBody>
          <a:bodyPr wrap="square" rtlCol="0">
            <a:spAutoFit/>
          </a:bodyPr>
          <a:lstStyle/>
          <a:p>
            <a:pPr algn="just"/>
            <a:r>
              <a:rPr lang="en-US" sz="2800" b="1" dirty="0" err="1" smtClean="0"/>
              <a:t>Toàn</a:t>
            </a:r>
            <a:r>
              <a:rPr lang="en-US" sz="2800" b="1" dirty="0" smtClean="0"/>
              <a:t> </a:t>
            </a:r>
            <a:r>
              <a:rPr lang="en-US" sz="2800" b="1" dirty="0" err="1" smtClean="0"/>
              <a:t>cầu</a:t>
            </a:r>
            <a:r>
              <a:rPr lang="en-US" sz="2800" b="1" dirty="0" smtClean="0"/>
              <a:t> (</a:t>
            </a:r>
            <a:r>
              <a:rPr lang="en-US" sz="2800" b="1" err="1" smtClean="0"/>
              <a:t>đến</a:t>
            </a:r>
            <a:r>
              <a:rPr lang="en-US" sz="2800" b="1" smtClean="0"/>
              <a:t> 21/10):</a:t>
            </a:r>
            <a:endParaRPr lang="en-US" sz="2800" b="1" dirty="0"/>
          </a:p>
          <a:p>
            <a:pPr marL="342900" indent="-342900" algn="just">
              <a:buFont typeface="Arial" panose="020B0604020202020204" pitchFamily="34" charset="0"/>
              <a:buChar char="•"/>
            </a:pPr>
            <a:r>
              <a:rPr lang="en-US" sz="2800" dirty="0" err="1" smtClean="0"/>
              <a:t>Đã</a:t>
            </a:r>
            <a:r>
              <a:rPr lang="en-US" sz="2800" dirty="0" smtClean="0"/>
              <a:t> </a:t>
            </a:r>
            <a:r>
              <a:rPr lang="vi-VN" sz="2800" dirty="0" smtClean="0">
                <a:cs typeface="Calibri" panose="020F0502020204030204" pitchFamily="34" charset="0"/>
              </a:rPr>
              <a:t>có </a:t>
            </a:r>
            <a:r>
              <a:rPr lang="vi-VN" sz="2800" b="1" dirty="0" smtClean="0">
                <a:solidFill>
                  <a:srgbClr val="FF0000"/>
                </a:solidFill>
                <a:cs typeface="Calibri" panose="020F0502020204030204" pitchFamily="34" charset="0"/>
              </a:rPr>
              <a:t>2.597</a:t>
            </a:r>
            <a:r>
              <a:rPr lang="en-US" sz="2800" b="1" dirty="0" smtClean="0">
                <a:solidFill>
                  <a:srgbClr val="FF0000"/>
                </a:solidFill>
                <a:cs typeface="Calibri" panose="020F0502020204030204" pitchFamily="34" charset="0"/>
              </a:rPr>
              <a:t>.</a:t>
            </a:r>
            <a:r>
              <a:rPr lang="vi-VN" sz="2800" b="1" dirty="0" smtClean="0">
                <a:solidFill>
                  <a:srgbClr val="FF0000"/>
                </a:solidFill>
                <a:cs typeface="Calibri" panose="020F0502020204030204" pitchFamily="34" charset="0"/>
              </a:rPr>
              <a:t>067</a:t>
            </a:r>
            <a:r>
              <a:rPr lang="vi-VN" sz="2800" dirty="0" smtClean="0">
                <a:cs typeface="Calibri" panose="020F0502020204030204" pitchFamily="34" charset="0"/>
              </a:rPr>
              <a:t> </a:t>
            </a:r>
            <a:r>
              <a:rPr lang="vi-VN" sz="2800" dirty="0">
                <a:cs typeface="Calibri" panose="020F0502020204030204" pitchFamily="34" charset="0"/>
              </a:rPr>
              <a:t>trường hợp mắc và </a:t>
            </a:r>
            <a:r>
              <a:rPr lang="vi-VN" sz="2800" dirty="0" smtClean="0">
                <a:cs typeface="Calibri" panose="020F0502020204030204" pitchFamily="34" charset="0"/>
              </a:rPr>
              <a:t>2</a:t>
            </a:r>
            <a:r>
              <a:rPr lang="en-US" sz="2800" dirty="0" smtClean="0">
                <a:cs typeface="Calibri" panose="020F0502020204030204" pitchFamily="34" charset="0"/>
              </a:rPr>
              <a:t>.</a:t>
            </a:r>
            <a:r>
              <a:rPr lang="vi-VN" sz="2800" dirty="0" smtClean="0">
                <a:cs typeface="Calibri" panose="020F0502020204030204" pitchFamily="34" charset="0"/>
              </a:rPr>
              <a:t>065 </a:t>
            </a:r>
            <a:r>
              <a:rPr lang="vi-VN" sz="2800" dirty="0">
                <a:cs typeface="Calibri" panose="020F0502020204030204" pitchFamily="34" charset="0"/>
              </a:rPr>
              <a:t>trường hợp tử vong</a:t>
            </a:r>
            <a:r>
              <a:rPr lang="vi-VN" sz="2800" dirty="0"/>
              <a:t>. </a:t>
            </a:r>
            <a:endParaRPr lang="en-US" sz="2800" dirty="0" smtClean="0"/>
          </a:p>
          <a:p>
            <a:pPr marL="342900" indent="-342900" algn="just">
              <a:buFont typeface="Arial" panose="020B0604020202020204" pitchFamily="34" charset="0"/>
              <a:buChar char="•"/>
            </a:pPr>
            <a:r>
              <a:rPr lang="en-US" sz="2800" dirty="0" err="1" smtClean="0"/>
              <a:t>Nhiều</a:t>
            </a:r>
            <a:r>
              <a:rPr lang="en-US" sz="2800" dirty="0" smtClean="0"/>
              <a:t> </a:t>
            </a:r>
            <a:r>
              <a:rPr lang="en-US" sz="2800" dirty="0" err="1" smtClean="0"/>
              <a:t>nhất</a:t>
            </a:r>
            <a:r>
              <a:rPr lang="en-US" sz="2800" dirty="0" smtClean="0"/>
              <a:t> ở</a:t>
            </a:r>
            <a:r>
              <a:rPr lang="vi-VN" sz="2800" dirty="0" smtClean="0"/>
              <a:t> </a:t>
            </a:r>
            <a:r>
              <a:rPr lang="vi-VN" sz="2800">
                <a:cs typeface="Calibri" panose="020F0502020204030204" pitchFamily="34" charset="0"/>
              </a:rPr>
              <a:t>Brazil </a:t>
            </a:r>
            <a:r>
              <a:rPr lang="vi-VN" sz="2800" smtClean="0">
                <a:cs typeface="Calibri" panose="020F0502020204030204" pitchFamily="34" charset="0"/>
              </a:rPr>
              <a:t>(</a:t>
            </a:r>
            <a:r>
              <a:rPr lang="en-US" sz="2800" smtClean="0">
                <a:cs typeface="Calibri" panose="020F0502020204030204" pitchFamily="34" charset="0"/>
              </a:rPr>
              <a:t>2,03</a:t>
            </a:r>
            <a:r>
              <a:rPr lang="en-US" sz="2800" smtClean="0"/>
              <a:t> </a:t>
            </a:r>
            <a:r>
              <a:rPr lang="en-US" sz="2800" dirty="0" err="1" smtClean="0"/>
              <a:t>triệu</a:t>
            </a:r>
            <a:r>
              <a:rPr lang="en-US" sz="2800" dirty="0" smtClean="0"/>
              <a:t> ca, 774 ca </a:t>
            </a:r>
            <a:r>
              <a:rPr lang="en-US" sz="2800" dirty="0" err="1" smtClean="0"/>
              <a:t>tử</a:t>
            </a:r>
            <a:r>
              <a:rPr lang="en-US" sz="2800" dirty="0" smtClean="0"/>
              <a:t> </a:t>
            </a:r>
            <a:r>
              <a:rPr lang="en-US" sz="2800" dirty="0" err="1" smtClean="0"/>
              <a:t>vong</a:t>
            </a:r>
            <a:r>
              <a:rPr lang="en-US" sz="2800" dirty="0" smtClean="0"/>
              <a:t>): 4/1 </a:t>
            </a:r>
            <a:r>
              <a:rPr lang="en-US" sz="2800" dirty="0" err="1" smtClean="0"/>
              <a:t>vạn</a:t>
            </a:r>
            <a:r>
              <a:rPr lang="en-US" sz="2800" dirty="0" smtClean="0"/>
              <a:t>.</a:t>
            </a:r>
          </a:p>
          <a:p>
            <a:pPr marL="342900" indent="-342900" algn="just" eaLnBrk="1" hangingPunct="1">
              <a:lnSpc>
                <a:spcPct val="90000"/>
              </a:lnSpc>
              <a:spcAft>
                <a:spcPts val="600"/>
              </a:spcAft>
              <a:buFont typeface="Arial" panose="020B0604020202020204" pitchFamily="34" charset="0"/>
              <a:buChar char="•"/>
            </a:pPr>
            <a:r>
              <a:rPr lang="en-US" sz="2800" dirty="0" err="1"/>
              <a:t>Việt</a:t>
            </a:r>
            <a:r>
              <a:rPr lang="en-US" sz="2800" dirty="0"/>
              <a:t> Nam </a:t>
            </a:r>
            <a:r>
              <a:rPr lang="en-US" sz="2800" dirty="0" err="1"/>
              <a:t>là</a:t>
            </a:r>
            <a:r>
              <a:rPr lang="en-US" sz="2800" dirty="0"/>
              <a:t> </a:t>
            </a:r>
            <a:r>
              <a:rPr lang="en-US" sz="2800" dirty="0" err="1"/>
              <a:t>quốc</a:t>
            </a:r>
            <a:r>
              <a:rPr lang="en-US" sz="2800" dirty="0"/>
              <a:t> </a:t>
            </a:r>
            <a:r>
              <a:rPr lang="en-US" sz="2800" dirty="0" err="1"/>
              <a:t>gia</a:t>
            </a:r>
            <a:r>
              <a:rPr lang="en-US" sz="2800" dirty="0"/>
              <a:t> </a:t>
            </a:r>
            <a:r>
              <a:rPr lang="en-US" sz="2800" dirty="0" err="1"/>
              <a:t>có</a:t>
            </a:r>
            <a:r>
              <a:rPr lang="en-US" sz="2800" dirty="0"/>
              <a:t> </a:t>
            </a:r>
            <a:r>
              <a:rPr lang="en-US" sz="2800" dirty="0" err="1"/>
              <a:t>tỷ</a:t>
            </a:r>
            <a:r>
              <a:rPr lang="en-US" sz="2800" dirty="0"/>
              <a:t> </a:t>
            </a:r>
            <a:r>
              <a:rPr lang="en-US" sz="2800" dirty="0" err="1"/>
              <a:t>lệ</a:t>
            </a:r>
            <a:r>
              <a:rPr lang="en-US" sz="2800" dirty="0"/>
              <a:t> </a:t>
            </a:r>
            <a:r>
              <a:rPr lang="en-US" sz="2800" dirty="0" err="1"/>
              <a:t>mắc</a:t>
            </a:r>
            <a:r>
              <a:rPr lang="en-US" sz="2800" dirty="0"/>
              <a:t>/100.000 </a:t>
            </a:r>
            <a:r>
              <a:rPr lang="en-US" sz="2800" dirty="0" err="1"/>
              <a:t>dân</a:t>
            </a:r>
            <a:r>
              <a:rPr lang="en-US" sz="2800" dirty="0"/>
              <a:t> </a:t>
            </a:r>
            <a:r>
              <a:rPr lang="en-US" sz="2800" i="1" dirty="0" err="1">
                <a:solidFill>
                  <a:schemeClr val="accent1">
                    <a:lumMod val="75000"/>
                  </a:schemeClr>
                </a:solidFill>
              </a:rPr>
              <a:t>cao</a:t>
            </a:r>
            <a:r>
              <a:rPr lang="en-US" sz="2800" i="1" dirty="0">
                <a:solidFill>
                  <a:schemeClr val="accent1">
                    <a:lumMod val="75000"/>
                  </a:schemeClr>
                </a:solidFill>
              </a:rPr>
              <a:t> </a:t>
            </a:r>
            <a:r>
              <a:rPr lang="en-US" sz="2800" i="1" dirty="0" err="1">
                <a:solidFill>
                  <a:schemeClr val="accent1">
                    <a:lumMod val="75000"/>
                  </a:schemeClr>
                </a:solidFill>
              </a:rPr>
              <a:t>trong</a:t>
            </a:r>
            <a:r>
              <a:rPr lang="en-US" sz="2800" i="1" dirty="0">
                <a:solidFill>
                  <a:schemeClr val="accent1">
                    <a:lumMod val="75000"/>
                  </a:schemeClr>
                </a:solidFill>
              </a:rPr>
              <a:t> 3 </a:t>
            </a:r>
            <a:r>
              <a:rPr lang="en-US" sz="2800" i="1" dirty="0" err="1">
                <a:solidFill>
                  <a:schemeClr val="accent1">
                    <a:lumMod val="75000"/>
                  </a:schemeClr>
                </a:solidFill>
              </a:rPr>
              <a:t>tháng</a:t>
            </a:r>
            <a:r>
              <a:rPr lang="en-US" sz="2800" i="1" dirty="0">
                <a:solidFill>
                  <a:schemeClr val="accent1">
                    <a:lumMod val="75000"/>
                  </a:schemeClr>
                </a:solidFill>
              </a:rPr>
              <a:t> </a:t>
            </a:r>
            <a:r>
              <a:rPr lang="en-US" sz="2800" i="1" dirty="0" err="1">
                <a:solidFill>
                  <a:schemeClr val="accent1">
                    <a:lumMod val="75000"/>
                  </a:schemeClr>
                </a:solidFill>
              </a:rPr>
              <a:t>gần</a:t>
            </a:r>
            <a:r>
              <a:rPr lang="en-US" sz="2800" i="1" dirty="0">
                <a:solidFill>
                  <a:schemeClr val="accent1">
                    <a:lumMod val="75000"/>
                  </a:schemeClr>
                </a:solidFill>
              </a:rPr>
              <a:t> </a:t>
            </a:r>
            <a:r>
              <a:rPr lang="en-US" sz="2800" i="1" dirty="0" err="1">
                <a:solidFill>
                  <a:schemeClr val="accent1">
                    <a:lumMod val="75000"/>
                  </a:schemeClr>
                </a:solidFill>
              </a:rPr>
              <a:t>đây</a:t>
            </a:r>
            <a:r>
              <a:rPr lang="en-US" sz="2800" dirty="0"/>
              <a:t>.</a:t>
            </a:r>
          </a:p>
          <a:p>
            <a:pPr marL="342900" indent="-342900" algn="just" eaLnBrk="1" hangingPunct="1">
              <a:lnSpc>
                <a:spcPct val="90000"/>
              </a:lnSpc>
              <a:spcAft>
                <a:spcPts val="600"/>
              </a:spcAft>
              <a:buFont typeface="Arial" panose="020B0604020202020204" pitchFamily="34" charset="0"/>
              <a:buChar char="•"/>
            </a:pPr>
            <a:r>
              <a:rPr lang="en-US" sz="2800" dirty="0">
                <a:solidFill>
                  <a:srgbClr val="FF0000"/>
                </a:solidFill>
              </a:rPr>
              <a:t>Xu </a:t>
            </a:r>
            <a:r>
              <a:rPr lang="en-US" sz="2800" dirty="0" err="1">
                <a:solidFill>
                  <a:srgbClr val="FF0000"/>
                </a:solidFill>
              </a:rPr>
              <a:t>hướng</a:t>
            </a:r>
            <a:r>
              <a:rPr lang="en-US" sz="2800" dirty="0">
                <a:solidFill>
                  <a:srgbClr val="FF0000"/>
                </a:solidFill>
              </a:rPr>
              <a:t> </a:t>
            </a:r>
            <a:r>
              <a:rPr lang="en-US" sz="2800" dirty="0" err="1">
                <a:solidFill>
                  <a:srgbClr val="FF0000"/>
                </a:solidFill>
              </a:rPr>
              <a:t>gia</a:t>
            </a:r>
            <a:r>
              <a:rPr lang="en-US" sz="2800" dirty="0">
                <a:solidFill>
                  <a:srgbClr val="FF0000"/>
                </a:solidFill>
              </a:rPr>
              <a:t> </a:t>
            </a:r>
            <a:r>
              <a:rPr lang="en-US" sz="2800" dirty="0" err="1">
                <a:solidFill>
                  <a:srgbClr val="FF0000"/>
                </a:solidFill>
              </a:rPr>
              <a:t>tăng</a:t>
            </a:r>
            <a:r>
              <a:rPr lang="en-US" sz="2800" dirty="0">
                <a:solidFill>
                  <a:srgbClr val="FF0000"/>
                </a:solidFill>
              </a:rPr>
              <a:t> </a:t>
            </a:r>
            <a:r>
              <a:rPr lang="en-US" sz="2800" dirty="0" err="1">
                <a:solidFill>
                  <a:srgbClr val="FF0000"/>
                </a:solidFill>
              </a:rPr>
              <a:t>tại</a:t>
            </a:r>
            <a:r>
              <a:rPr lang="en-US" sz="2800" dirty="0">
                <a:solidFill>
                  <a:srgbClr val="FF0000"/>
                </a:solidFill>
              </a:rPr>
              <a:t> </a:t>
            </a:r>
            <a:r>
              <a:rPr lang="en-US" sz="2800" dirty="0" err="1">
                <a:solidFill>
                  <a:srgbClr val="FF0000"/>
                </a:solidFill>
              </a:rPr>
              <a:t>nhiều</a:t>
            </a:r>
            <a:r>
              <a:rPr lang="en-US" sz="2800" dirty="0">
                <a:solidFill>
                  <a:srgbClr val="FF0000"/>
                </a:solidFill>
              </a:rPr>
              <a:t> </a:t>
            </a:r>
            <a:r>
              <a:rPr lang="en-US" sz="2800" dirty="0" err="1">
                <a:solidFill>
                  <a:srgbClr val="FF0000"/>
                </a:solidFill>
              </a:rPr>
              <a:t>quốc</a:t>
            </a:r>
            <a:r>
              <a:rPr lang="en-US" sz="2800" dirty="0">
                <a:solidFill>
                  <a:srgbClr val="FF0000"/>
                </a:solidFill>
              </a:rPr>
              <a:t> </a:t>
            </a:r>
            <a:r>
              <a:rPr lang="en-US" sz="2800" dirty="0" err="1" smtClean="0">
                <a:solidFill>
                  <a:srgbClr val="FF0000"/>
                </a:solidFill>
              </a:rPr>
              <a:t>gia</a:t>
            </a:r>
            <a:r>
              <a:rPr lang="en-US" sz="2800" dirty="0" smtClean="0">
                <a:solidFill>
                  <a:srgbClr val="FF0000"/>
                </a:solidFill>
              </a:rPr>
              <a:t>.</a:t>
            </a:r>
            <a:endParaRPr lang="en-US" sz="2800" dirty="0">
              <a:solidFill>
                <a:srgbClr val="FF0000"/>
              </a:solidFill>
            </a:endParaRPr>
          </a:p>
        </p:txBody>
      </p:sp>
      <p:sp>
        <p:nvSpPr>
          <p:cNvPr id="8" name="TextBox 7">
            <a:extLst>
              <a:ext uri="{FF2B5EF4-FFF2-40B4-BE49-F238E27FC236}">
                <a16:creationId xmlns:a16="http://schemas.microsoft.com/office/drawing/2014/main" xmlns="" id="{BA88BEA3-9696-4724-865F-E868E2A1D443}"/>
              </a:ext>
            </a:extLst>
          </p:cNvPr>
          <p:cNvSpPr txBox="1"/>
          <p:nvPr/>
        </p:nvSpPr>
        <p:spPr>
          <a:xfrm>
            <a:off x="7141425" y="6245423"/>
            <a:ext cx="4854632" cy="307777"/>
          </a:xfrm>
          <a:prstGeom prst="rect">
            <a:avLst/>
          </a:prstGeom>
          <a:noFill/>
        </p:spPr>
        <p:txBody>
          <a:bodyPr wrap="square" rtlCol="0">
            <a:spAutoFit/>
          </a:bodyPr>
          <a:lstStyle/>
          <a:p>
            <a:pPr algn="ctr"/>
            <a:r>
              <a:rPr lang="en-US" sz="1400" dirty="0">
                <a:hlinkClick r:id="rId3"/>
              </a:rPr>
              <a:t>Dengue worldwide overview (europa.eu)</a:t>
            </a:r>
            <a:endParaRPr lang="en-US" sz="1400" dirty="0"/>
          </a:p>
        </p:txBody>
      </p:sp>
    </p:spTree>
    <p:extLst>
      <p:ext uri="{BB962C8B-B14F-4D97-AF65-F5344CB8AC3E}">
        <p14:creationId xmlns:p14="http://schemas.microsoft.com/office/powerpoint/2010/main" val="10071530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Users\kim duyen\Desktop\Sot xuat huyet copy.JPG"/>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9442027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Content Placeholder 2"/>
          <p:cNvSpPr>
            <a:spLocks noGrp="1"/>
          </p:cNvSpPr>
          <p:nvPr>
            <p:ph type="ctrTitle"/>
          </p:nvPr>
        </p:nvSpPr>
        <p:spPr>
          <a:xfrm>
            <a:off x="0" y="2133604"/>
            <a:ext cx="11988800" cy="1120239"/>
          </a:xfrm>
          <a:solidFill>
            <a:srgbClr val="FFFF00"/>
          </a:solidFill>
        </p:spPr>
        <p:txBody>
          <a:bodyPr/>
          <a:lstStyle/>
          <a:p>
            <a:pPr marL="228600" indent="-228600" eaLnBrk="1" hangingPunct="1">
              <a:spcBef>
                <a:spcPct val="20000"/>
              </a:spcBef>
            </a:pPr>
            <a:r>
              <a:rPr lang="en-US" altLang="en-US" sz="3200" b="1" dirty="0" smtClean="0">
                <a:solidFill>
                  <a:srgbClr val="FF0000"/>
                </a:solidFill>
                <a:latin typeface="Times New Roman" pitchFamily="18" charset="0"/>
                <a:cs typeface="Times New Roman" pitchFamily="18" charset="0"/>
              </a:rPr>
              <a:t>CÁC HOẠT ĐỘNG CẦN TRIỂN KHAI CHỦ ĐỘNG PHÒNG CHỐNG SỐT XUẤT HUYẾT TRONG TRƯỜNG HỌC </a:t>
            </a:r>
          </a:p>
        </p:txBody>
      </p:sp>
      <p:pic>
        <p:nvPicPr>
          <p:cNvPr id="100355" name="Picture 4" descr="Káº¿t quáº£ hÃ¬nh áº£nh cho xua Äuá»i muá»i"/>
          <p:cNvPicPr>
            <a:picLocks noChangeAspect="1" noChangeArrowheads="1"/>
          </p:cNvPicPr>
          <p:nvPr/>
        </p:nvPicPr>
        <p:blipFill>
          <a:blip r:embed="rId2"/>
          <a:srcRect/>
          <a:stretch>
            <a:fillRect/>
          </a:stretch>
        </p:blipFill>
        <p:spPr bwMode="auto">
          <a:xfrm>
            <a:off x="3149600" y="3886200"/>
            <a:ext cx="6350000" cy="2971800"/>
          </a:xfrm>
          <a:prstGeom prst="rect">
            <a:avLst/>
          </a:prstGeom>
          <a:noFill/>
          <a:ln w="9525">
            <a:noFill/>
            <a:miter lim="800000"/>
            <a:headEnd/>
            <a:tailEnd/>
          </a:ln>
        </p:spPr>
      </p:pic>
      <p:sp>
        <p:nvSpPr>
          <p:cNvPr id="4" name="Rectangle 3"/>
          <p:cNvSpPr/>
          <p:nvPr/>
        </p:nvSpPr>
        <p:spPr>
          <a:xfrm>
            <a:off x="3048000" y="3886200"/>
            <a:ext cx="2235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984014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9816" y="568410"/>
            <a:ext cx="9218141" cy="584775"/>
          </a:xfrm>
          <a:prstGeom prst="rect">
            <a:avLst/>
          </a:prstGeom>
          <a:solidFill>
            <a:srgbClr val="FFFF00"/>
          </a:solidFill>
        </p:spPr>
        <p:txBody>
          <a:bodyPr wrap="square" rtlCol="0">
            <a:spAutoFit/>
          </a:bodyPr>
          <a:lstStyle/>
          <a:p>
            <a:pPr algn="ctr"/>
            <a:r>
              <a:rPr lang="en-US" sz="3200" smtClean="0">
                <a:solidFill>
                  <a:srgbClr val="FF0000"/>
                </a:solidFill>
              </a:rPr>
              <a:t>Các văn bản quy định về dịch bệnh Sốt xuất huyết</a:t>
            </a:r>
            <a:endParaRPr lang="en-US" sz="3200">
              <a:solidFill>
                <a:srgbClr val="FF0000"/>
              </a:solidFill>
            </a:endParaRPr>
          </a:p>
        </p:txBody>
      </p:sp>
      <p:sp>
        <p:nvSpPr>
          <p:cNvPr id="3" name="TextBox 2"/>
          <p:cNvSpPr txBox="1"/>
          <p:nvPr/>
        </p:nvSpPr>
        <p:spPr>
          <a:xfrm>
            <a:off x="943291" y="1281974"/>
            <a:ext cx="10390118" cy="4431983"/>
          </a:xfrm>
          <a:prstGeom prst="rect">
            <a:avLst/>
          </a:prstGeom>
          <a:noFill/>
        </p:spPr>
        <p:txBody>
          <a:bodyPr wrap="square" rtlCol="0">
            <a:spAutoFit/>
          </a:bodyPr>
          <a:lstStyle/>
          <a:p>
            <a:endParaRPr lang="en-US" sz="2800">
              <a:latin typeface="Times New Roman" panose="02020603050405020304" pitchFamily="18" charset="0"/>
              <a:cs typeface="Times New Roman" panose="02020603050405020304" pitchFamily="18" charset="0"/>
            </a:endParaRPr>
          </a:p>
          <a:p>
            <a:pPr marL="609600" indent="-609600" algn="just">
              <a:spcBef>
                <a:spcPts val="600"/>
              </a:spcBef>
              <a:spcAft>
                <a:spcPts val="600"/>
              </a:spcAft>
              <a:buFontTx/>
              <a:buAutoNum type="arabicPeriod"/>
            </a:pPr>
            <a:r>
              <a:rPr lang="en-US" sz="2800" smtClean="0">
                <a:latin typeface="Times New Roman" panose="02020603050405020304" pitchFamily="18" charset="0"/>
                <a:cs typeface="Times New Roman" panose="02020603050405020304" pitchFamily="18" charset="0"/>
              </a:rPr>
              <a:t>Quyết </a:t>
            </a:r>
            <a:r>
              <a:rPr lang="en-US" sz="2800">
                <a:latin typeface="Times New Roman" panose="02020603050405020304" pitchFamily="18" charset="0"/>
                <a:cs typeface="Times New Roman" panose="02020603050405020304" pitchFamily="18" charset="0"/>
              </a:rPr>
              <a:t>định 3711/QĐ-BYT ngày 19/09/2014 của Bộ Y tế về việc ban hành “Hướng dẫn giám sát và phòng chống bệnh Sốt Xuất Huyết Dengue</a:t>
            </a:r>
            <a:r>
              <a:rPr lang="en-US" sz="2800" smtClean="0">
                <a:latin typeface="Times New Roman" panose="02020603050405020304" pitchFamily="18" charset="0"/>
                <a:cs typeface="Times New Roman" panose="02020603050405020304" pitchFamily="18" charset="0"/>
              </a:rPr>
              <a:t>”</a:t>
            </a:r>
          </a:p>
          <a:p>
            <a:pPr marL="609600" indent="-609600" algn="just">
              <a:spcBef>
                <a:spcPts val="600"/>
              </a:spcBef>
              <a:spcAft>
                <a:spcPts val="600"/>
              </a:spcAft>
              <a:buFontTx/>
              <a:buAutoNum type="arabicPeriod"/>
            </a:pPr>
            <a:r>
              <a:rPr lang="en-US" sz="2800" smtClean="0">
                <a:latin typeface="Times New Roman" panose="02020603050405020304" pitchFamily="18" charset="0"/>
                <a:cs typeface="Times New Roman" panose="02020603050405020304" pitchFamily="18" charset="0"/>
              </a:rPr>
              <a:t>Thông </a:t>
            </a:r>
            <a:r>
              <a:rPr lang="en-US" sz="2800">
                <a:latin typeface="Times New Roman" pitchFamily="18" charset="0"/>
                <a:cs typeface="Times New Roman" panose="02020603050405020304" pitchFamily="18" charset="0"/>
              </a:rPr>
              <a:t>tư 54/2015/TT-BYT ngày 28/12/2015 của Bộ Y tế “Hướng dẫn chế độ thông tin báo cáo và khai báo bệnh, dịch truyền nhiễm”</a:t>
            </a:r>
          </a:p>
          <a:p>
            <a:pPr marL="609600" indent="-609600" algn="just">
              <a:spcBef>
                <a:spcPts val="600"/>
              </a:spcBef>
              <a:spcAft>
                <a:spcPts val="600"/>
              </a:spcAft>
              <a:buFontTx/>
              <a:buAutoNum type="arabicPeriod"/>
            </a:pPr>
            <a:r>
              <a:rPr lang="en-US" sz="2800">
                <a:latin typeface="Times New Roman" pitchFamily="18" charset="0"/>
                <a:cs typeface="Times New Roman" panose="02020603050405020304" pitchFamily="18" charset="0"/>
              </a:rPr>
              <a:t>Thông tư 17/2019/TT-BYT ngày 17/07/2019 “Hướng dẫn giám sát và đáp ứng với bệnh, dịch bệnh truyền nhiễm”</a:t>
            </a:r>
          </a:p>
          <a:p>
            <a:endParaRPr lang="en-US" sz="2800">
              <a:latin typeface="Times New Roman" pitchFamily="18" charset="0"/>
              <a:cs typeface="Times New Roman" panose="02020603050405020304" pitchFamily="18" charset="0"/>
            </a:endParaRPr>
          </a:p>
        </p:txBody>
      </p:sp>
    </p:spTree>
    <p:extLst>
      <p:ext uri="{BB962C8B-B14F-4D97-AF65-F5344CB8AC3E}">
        <p14:creationId xmlns:p14="http://schemas.microsoft.com/office/powerpoint/2010/main" val="12796856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38200" y="365129"/>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ct val="40000"/>
              </a:spcBef>
              <a:defRPr/>
            </a:pPr>
            <a:r>
              <a:rPr lang="de-DE" altLang="en-US" sz="4000" dirty="0">
                <a:solidFill>
                  <a:srgbClr val="FF0000"/>
                </a:solidFill>
                <a:latin typeface="Times New Roman" pitchFamily="18" charset="0"/>
                <a:cs typeface="Times New Roman" pitchFamily="18" charset="0"/>
              </a:rPr>
              <a:t>Công tác tổ chức, chỉ đạo</a:t>
            </a:r>
          </a:p>
        </p:txBody>
      </p:sp>
      <p:graphicFrame>
        <p:nvGraphicFramePr>
          <p:cNvPr id="6" name="Diagram 5"/>
          <p:cNvGraphicFramePr/>
          <p:nvPr>
            <p:extLst/>
          </p:nvPr>
        </p:nvGraphicFramePr>
        <p:xfrm>
          <a:off x="512291" y="268905"/>
          <a:ext cx="11258999" cy="6917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838200" y="2176530"/>
            <a:ext cx="617113" cy="830997"/>
          </a:xfrm>
          <a:prstGeom prst="rect">
            <a:avLst/>
          </a:prstGeom>
          <a:noFill/>
        </p:spPr>
        <p:txBody>
          <a:bodyPr wrap="square" rtlCol="0">
            <a:spAutoFit/>
          </a:bodyPr>
          <a:lstStyle/>
          <a:p>
            <a:r>
              <a:rPr lang="en-US" sz="4800" smtClean="0"/>
              <a:t>1</a:t>
            </a:r>
            <a:endParaRPr lang="en-US" sz="4800"/>
          </a:p>
        </p:txBody>
      </p:sp>
      <p:sp>
        <p:nvSpPr>
          <p:cNvPr id="9" name="TextBox 8"/>
          <p:cNvSpPr txBox="1"/>
          <p:nvPr/>
        </p:nvSpPr>
        <p:spPr>
          <a:xfrm>
            <a:off x="6631547" y="2176529"/>
            <a:ext cx="617113" cy="830997"/>
          </a:xfrm>
          <a:prstGeom prst="rect">
            <a:avLst/>
          </a:prstGeom>
          <a:noFill/>
        </p:spPr>
        <p:txBody>
          <a:bodyPr wrap="square" rtlCol="0">
            <a:spAutoFit/>
          </a:bodyPr>
          <a:lstStyle/>
          <a:p>
            <a:r>
              <a:rPr lang="en-US" sz="4800"/>
              <a:t>2</a:t>
            </a:r>
          </a:p>
        </p:txBody>
      </p:sp>
      <p:sp>
        <p:nvSpPr>
          <p:cNvPr id="10" name="TextBox 9"/>
          <p:cNvSpPr txBox="1"/>
          <p:nvPr/>
        </p:nvSpPr>
        <p:spPr>
          <a:xfrm>
            <a:off x="838199" y="4235003"/>
            <a:ext cx="617113" cy="830997"/>
          </a:xfrm>
          <a:prstGeom prst="rect">
            <a:avLst/>
          </a:prstGeom>
          <a:noFill/>
        </p:spPr>
        <p:txBody>
          <a:bodyPr wrap="square" rtlCol="0">
            <a:spAutoFit/>
          </a:bodyPr>
          <a:lstStyle/>
          <a:p>
            <a:r>
              <a:rPr lang="en-US" sz="4800"/>
              <a:t>3</a:t>
            </a:r>
          </a:p>
        </p:txBody>
      </p:sp>
      <p:sp>
        <p:nvSpPr>
          <p:cNvPr id="11" name="TextBox 10"/>
          <p:cNvSpPr txBox="1"/>
          <p:nvPr/>
        </p:nvSpPr>
        <p:spPr>
          <a:xfrm>
            <a:off x="6631547" y="4235003"/>
            <a:ext cx="617113" cy="830997"/>
          </a:xfrm>
          <a:prstGeom prst="rect">
            <a:avLst/>
          </a:prstGeom>
          <a:noFill/>
        </p:spPr>
        <p:txBody>
          <a:bodyPr wrap="square" rtlCol="0">
            <a:spAutoFit/>
          </a:bodyPr>
          <a:lstStyle/>
          <a:p>
            <a:r>
              <a:rPr lang="en-US" sz="4800"/>
              <a:t>4</a:t>
            </a:r>
          </a:p>
        </p:txBody>
      </p:sp>
    </p:spTree>
    <p:extLst>
      <p:ext uri="{BB962C8B-B14F-4D97-AF65-F5344CB8AC3E}">
        <p14:creationId xmlns:p14="http://schemas.microsoft.com/office/powerpoint/2010/main" val="6132085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sz="quarter" idx="4294967295"/>
          </p:nvPr>
        </p:nvSpPr>
        <p:spPr>
          <a:xfrm>
            <a:off x="203200" y="439492"/>
            <a:ext cx="6146085" cy="6248400"/>
          </a:xfrm>
        </p:spPr>
        <p:txBody>
          <a:bodyPr>
            <a:normAutofit/>
          </a:bodyPr>
          <a:lstStyle/>
          <a:p>
            <a:pPr marL="0" indent="0" algn="just" eaLnBrk="1" hangingPunct="1">
              <a:lnSpc>
                <a:spcPct val="110000"/>
              </a:lnSpc>
              <a:spcBef>
                <a:spcPts val="0"/>
              </a:spcBef>
              <a:buFontTx/>
              <a:buNone/>
              <a:defRPr/>
            </a:pPr>
            <a:r>
              <a:rPr lang="de-DE" altLang="en-US" sz="3200" dirty="0" smtClean="0">
                <a:solidFill>
                  <a:srgbClr val="FF0000"/>
                </a:solidFill>
                <a:latin typeface="Times New Roman" pitchFamily="18" charset="0"/>
                <a:cs typeface="Times New Roman" pitchFamily="18" charset="0"/>
              </a:rPr>
              <a:t>II. Các </a:t>
            </a:r>
            <a:r>
              <a:rPr lang="de-DE" altLang="en-US" sz="3200" smtClean="0">
                <a:solidFill>
                  <a:srgbClr val="FF0000"/>
                </a:solidFill>
                <a:latin typeface="Times New Roman" pitchFamily="18" charset="0"/>
                <a:cs typeface="Times New Roman" pitchFamily="18" charset="0"/>
              </a:rPr>
              <a:t>hoạt động </a:t>
            </a:r>
            <a:endParaRPr lang="de-DE" altLang="en-US" sz="3200" dirty="0" smtClean="0">
              <a:solidFill>
                <a:srgbClr val="FF0000"/>
              </a:solidFill>
              <a:latin typeface="Times New Roman" pitchFamily="18" charset="0"/>
              <a:cs typeface="Times New Roman" pitchFamily="18" charset="0"/>
            </a:endParaRPr>
          </a:p>
          <a:p>
            <a:pPr marL="457200" indent="-457200" algn="just" eaLnBrk="1" hangingPunct="1">
              <a:lnSpc>
                <a:spcPct val="110000"/>
              </a:lnSpc>
              <a:spcBef>
                <a:spcPts val="0"/>
              </a:spcBef>
              <a:buFontTx/>
              <a:buAutoNum type="arabicPeriod"/>
              <a:defRPr/>
            </a:pPr>
            <a:r>
              <a:rPr lang="de-DE" altLang="en-US" sz="3200" smtClean="0">
                <a:latin typeface="Times New Roman" pitchFamily="18" charset="0"/>
                <a:cs typeface="Times New Roman" pitchFamily="18" charset="0"/>
              </a:rPr>
              <a:t>Tuyên truyền cho toàn thể CB, GV, HS về các biện pháp PC SXH</a:t>
            </a:r>
          </a:p>
          <a:p>
            <a:pPr marL="457200" indent="-457200" algn="just" eaLnBrk="1" hangingPunct="1">
              <a:lnSpc>
                <a:spcPct val="110000"/>
              </a:lnSpc>
              <a:spcBef>
                <a:spcPts val="0"/>
              </a:spcBef>
              <a:buFontTx/>
              <a:buAutoNum type="arabicPeriod"/>
              <a:defRPr/>
            </a:pPr>
            <a:endParaRPr lang="de-DE" altLang="en-US" sz="3200">
              <a:latin typeface="Times New Roman" pitchFamily="18" charset="0"/>
              <a:cs typeface="Times New Roman" pitchFamily="18" charset="0"/>
            </a:endParaRPr>
          </a:p>
          <a:p>
            <a:pPr marL="457200" indent="-457200" algn="just" eaLnBrk="1" hangingPunct="1">
              <a:lnSpc>
                <a:spcPct val="110000"/>
              </a:lnSpc>
              <a:spcBef>
                <a:spcPts val="0"/>
              </a:spcBef>
              <a:buFontTx/>
              <a:buAutoNum type="arabicPeriod"/>
              <a:defRPr/>
            </a:pPr>
            <a:endParaRPr lang="de-DE" altLang="en-US" sz="3200" smtClean="0">
              <a:latin typeface="Times New Roman" pitchFamily="18" charset="0"/>
              <a:cs typeface="Times New Roman" pitchFamily="18" charset="0"/>
            </a:endParaRPr>
          </a:p>
          <a:p>
            <a:pPr marL="457200" indent="-457200" algn="just" eaLnBrk="1" hangingPunct="1">
              <a:lnSpc>
                <a:spcPct val="110000"/>
              </a:lnSpc>
              <a:spcBef>
                <a:spcPts val="0"/>
              </a:spcBef>
              <a:buFontTx/>
              <a:buAutoNum type="arabicPeriod"/>
              <a:defRPr/>
            </a:pPr>
            <a:endParaRPr lang="de-DE" altLang="en-US" sz="3200">
              <a:latin typeface="Times New Roman" pitchFamily="18" charset="0"/>
              <a:cs typeface="Times New Roman" pitchFamily="18" charset="0"/>
            </a:endParaRPr>
          </a:p>
          <a:p>
            <a:pPr marL="457200" indent="-457200" algn="just" eaLnBrk="1" hangingPunct="1">
              <a:lnSpc>
                <a:spcPct val="110000"/>
              </a:lnSpc>
              <a:spcBef>
                <a:spcPts val="0"/>
              </a:spcBef>
              <a:buFontTx/>
              <a:buAutoNum type="arabicPeriod"/>
              <a:defRPr/>
            </a:pPr>
            <a:endParaRPr lang="de-DE" altLang="en-US" sz="3200" smtClean="0">
              <a:latin typeface="Times New Roman" pitchFamily="18" charset="0"/>
              <a:cs typeface="Times New Roman" pitchFamily="18" charset="0"/>
            </a:endParaRPr>
          </a:p>
          <a:p>
            <a:pPr marL="0" indent="0" algn="just" eaLnBrk="1" hangingPunct="1">
              <a:lnSpc>
                <a:spcPct val="110000"/>
              </a:lnSpc>
              <a:spcBef>
                <a:spcPts val="0"/>
              </a:spcBef>
              <a:buFontTx/>
              <a:buNone/>
              <a:defRPr/>
            </a:pPr>
            <a:endParaRPr lang="en-US" altLang="en-US" sz="3200" dirty="0">
              <a:latin typeface="Times New Roman" pitchFamily="18" charset="0"/>
              <a:cs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5804" y="230746"/>
            <a:ext cx="4778656" cy="3198254"/>
          </a:xfrm>
          <a:prstGeom prst="rect">
            <a:avLst/>
          </a:prstGeom>
        </p:spPr>
      </p:pic>
      <p:sp>
        <p:nvSpPr>
          <p:cNvPr id="5" name="Rectangle 4"/>
          <p:cNvSpPr/>
          <p:nvPr/>
        </p:nvSpPr>
        <p:spPr>
          <a:xfrm>
            <a:off x="7038601" y="4231679"/>
            <a:ext cx="4861477" cy="1717393"/>
          </a:xfrm>
          <a:prstGeom prst="rect">
            <a:avLst/>
          </a:prstGeom>
        </p:spPr>
        <p:txBody>
          <a:bodyPr wrap="square">
            <a:spAutoFit/>
          </a:bodyPr>
          <a:lstStyle/>
          <a:p>
            <a:pPr algn="just">
              <a:lnSpc>
                <a:spcPct val="110000"/>
              </a:lnSpc>
              <a:defRPr/>
            </a:pPr>
            <a:r>
              <a:rPr lang="es-ES" sz="3200" smtClean="0">
                <a:latin typeface="Times New Roman" pitchFamily="18" charset="0"/>
                <a:cs typeface="Times New Roman" pitchFamily="18" charset="0"/>
              </a:rPr>
              <a:t>2. Phát </a:t>
            </a:r>
            <a:r>
              <a:rPr lang="es-ES" sz="3200">
                <a:latin typeface="Times New Roman" pitchFamily="18" charset="0"/>
                <a:cs typeface="Times New Roman" pitchFamily="18" charset="0"/>
              </a:rPr>
              <a:t>động phong trào tổng vệ sinh - diệt bọ gậy </a:t>
            </a:r>
            <a:endParaRPr lang="es-ES" sz="3200" smtClean="0">
              <a:latin typeface="Times New Roman" pitchFamily="18" charset="0"/>
              <a:cs typeface="Times New Roman" pitchFamily="18" charset="0"/>
            </a:endParaRPr>
          </a:p>
          <a:p>
            <a:pPr algn="just">
              <a:lnSpc>
                <a:spcPct val="110000"/>
              </a:lnSpc>
              <a:defRPr/>
            </a:pPr>
            <a:r>
              <a:rPr lang="es-ES" sz="3200" smtClean="0">
                <a:latin typeface="Times New Roman" pitchFamily="18" charset="0"/>
                <a:cs typeface="Times New Roman" pitchFamily="18" charset="0"/>
              </a:rPr>
              <a:t>7 </a:t>
            </a:r>
            <a:r>
              <a:rPr lang="es-ES" sz="3200">
                <a:latin typeface="Times New Roman" pitchFamily="18" charset="0"/>
                <a:cs typeface="Times New Roman" pitchFamily="18" charset="0"/>
              </a:rPr>
              <a:t>ngày/1 lần.</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005" y="2999774"/>
            <a:ext cx="5499280" cy="3688118"/>
          </a:xfrm>
          <a:prstGeom prst="rect">
            <a:avLst/>
          </a:prstGeom>
        </p:spPr>
      </p:pic>
    </p:spTree>
    <p:extLst>
      <p:ext uri="{BB962C8B-B14F-4D97-AF65-F5344CB8AC3E}">
        <p14:creationId xmlns:p14="http://schemas.microsoft.com/office/powerpoint/2010/main" val="20524869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descr="C:\Users\kim duyen\Desktop\IMG_2198.jpg"/>
          <p:cNvPicPr>
            <a:picLocks noChangeAspect="1" noChangeArrowheads="1"/>
          </p:cNvPicPr>
          <p:nvPr/>
        </p:nvPicPr>
        <p:blipFill>
          <a:blip r:embed="rId2"/>
          <a:srcRect/>
          <a:stretch>
            <a:fillRect/>
          </a:stretch>
        </p:blipFill>
        <p:spPr bwMode="auto">
          <a:xfrm>
            <a:off x="6248400" y="381000"/>
            <a:ext cx="5994400" cy="3505200"/>
          </a:xfrm>
          <a:prstGeom prst="rect">
            <a:avLst/>
          </a:prstGeom>
          <a:noFill/>
          <a:ln w="9525">
            <a:noFill/>
            <a:miter lim="800000"/>
            <a:headEnd/>
            <a:tailEnd/>
          </a:ln>
        </p:spPr>
      </p:pic>
      <p:pic>
        <p:nvPicPr>
          <p:cNvPr id="96259" name="Picture 5" descr="C:\Users\kim duyen\Desktop\IMG_2200.jpg"/>
          <p:cNvPicPr>
            <a:picLocks noChangeAspect="1" noChangeArrowheads="1"/>
          </p:cNvPicPr>
          <p:nvPr/>
        </p:nvPicPr>
        <p:blipFill>
          <a:blip r:embed="rId3"/>
          <a:srcRect/>
          <a:stretch>
            <a:fillRect/>
          </a:stretch>
        </p:blipFill>
        <p:spPr bwMode="auto">
          <a:xfrm>
            <a:off x="4" y="3352800"/>
            <a:ext cx="6303433" cy="3505200"/>
          </a:xfrm>
          <a:prstGeom prst="rect">
            <a:avLst/>
          </a:prstGeom>
          <a:noFill/>
          <a:ln w="9525">
            <a:noFill/>
            <a:miter lim="800000"/>
            <a:headEnd/>
            <a:tailEnd/>
          </a:ln>
        </p:spPr>
      </p:pic>
      <p:pic>
        <p:nvPicPr>
          <p:cNvPr id="96260" name="Picture 6" descr="C:\Users\kim duyen\Desktop\IMG_2201.jpg"/>
          <p:cNvPicPr>
            <a:picLocks noChangeAspect="1" noChangeArrowheads="1"/>
          </p:cNvPicPr>
          <p:nvPr/>
        </p:nvPicPr>
        <p:blipFill>
          <a:blip r:embed="rId4"/>
          <a:srcRect/>
          <a:stretch>
            <a:fillRect/>
          </a:stretch>
        </p:blipFill>
        <p:spPr bwMode="auto">
          <a:xfrm>
            <a:off x="6299200" y="3429000"/>
            <a:ext cx="5892800" cy="3429000"/>
          </a:xfrm>
          <a:prstGeom prst="rect">
            <a:avLst/>
          </a:prstGeom>
          <a:noFill/>
          <a:ln w="9525">
            <a:noFill/>
            <a:miter lim="800000"/>
            <a:headEnd/>
            <a:tailEnd/>
          </a:ln>
        </p:spPr>
      </p:pic>
      <p:sp>
        <p:nvSpPr>
          <p:cNvPr id="96261" name="AutoShape 7" descr="Káº¿t quáº£ hÃ¬nh áº£nh cho há»c sinh diá»t bá» gáº­y"/>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endParaRPr lang="en-US"/>
          </a:p>
        </p:txBody>
      </p:sp>
      <p:sp>
        <p:nvSpPr>
          <p:cNvPr id="96262" name="AutoShape 9" descr="Káº¿t quáº£ hÃ¬nh áº£nh cho há»c sinh diá»t bá» gáº­y"/>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endParaRPr lang="en-US"/>
          </a:p>
        </p:txBody>
      </p:sp>
      <p:pic>
        <p:nvPicPr>
          <p:cNvPr id="96263" name="Picture 11" descr="Káº¿t quáº£ hÃ¬nh áº£nh cho há»c sinh diá»t bá» gáº­y"/>
          <p:cNvPicPr>
            <a:picLocks noChangeAspect="1" noChangeArrowheads="1"/>
          </p:cNvPicPr>
          <p:nvPr/>
        </p:nvPicPr>
        <p:blipFill>
          <a:blip r:embed="rId5"/>
          <a:srcRect/>
          <a:stretch>
            <a:fillRect/>
          </a:stretch>
        </p:blipFill>
        <p:spPr bwMode="auto">
          <a:xfrm>
            <a:off x="-152398" y="381000"/>
            <a:ext cx="6502400" cy="3200400"/>
          </a:xfrm>
          <a:prstGeom prst="rect">
            <a:avLst/>
          </a:prstGeom>
          <a:noFill/>
          <a:ln w="9525">
            <a:noFill/>
            <a:miter lim="800000"/>
            <a:headEnd/>
            <a:tailEnd/>
          </a:ln>
        </p:spPr>
      </p:pic>
      <p:sp>
        <p:nvSpPr>
          <p:cNvPr id="2" name="TextBox 1"/>
          <p:cNvSpPr txBox="1"/>
          <p:nvPr/>
        </p:nvSpPr>
        <p:spPr>
          <a:xfrm>
            <a:off x="3953815" y="-29150"/>
            <a:ext cx="4069724" cy="461665"/>
          </a:xfrm>
          <a:prstGeom prst="rect">
            <a:avLst/>
          </a:prstGeom>
          <a:solidFill>
            <a:srgbClr val="FFFF00"/>
          </a:solidFill>
        </p:spPr>
        <p:txBody>
          <a:bodyPr wrap="square" rtlCol="0">
            <a:spAutoFit/>
          </a:bodyPr>
          <a:lstStyle/>
          <a:p>
            <a:r>
              <a:rPr lang="en-US" sz="2400" b="1" smtClean="0">
                <a:latin typeface="Times New Roman" panose="02020603050405020304" pitchFamily="18" charset="0"/>
                <a:cs typeface="Times New Roman" panose="02020603050405020304" pitchFamily="18" charset="0"/>
              </a:rPr>
              <a:t>Chiến dịch VSMT diệt bọ gậy</a:t>
            </a:r>
            <a:endParaRPr lang="en-US" sz="2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20441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06390" y="116932"/>
            <a:ext cx="4775746" cy="279608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30" y="1027905"/>
            <a:ext cx="3597960" cy="492875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2925" y="208371"/>
            <a:ext cx="3370645" cy="252534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5650" y="2981906"/>
            <a:ext cx="5977257" cy="3762343"/>
          </a:xfrm>
          <a:prstGeom prst="rect">
            <a:avLst/>
          </a:prstGeom>
        </p:spPr>
      </p:pic>
    </p:spTree>
    <p:extLst>
      <p:ext uri="{BB962C8B-B14F-4D97-AF65-F5344CB8AC3E}">
        <p14:creationId xmlns:p14="http://schemas.microsoft.com/office/powerpoint/2010/main" val="24032064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sz="quarter" idx="4294967295"/>
          </p:nvPr>
        </p:nvSpPr>
        <p:spPr>
          <a:xfrm>
            <a:off x="203200" y="304800"/>
            <a:ext cx="11582400" cy="2554310"/>
          </a:xfrm>
        </p:spPr>
        <p:txBody>
          <a:bodyPr>
            <a:normAutofit/>
          </a:bodyPr>
          <a:lstStyle/>
          <a:p>
            <a:pPr marL="0" indent="0" algn="just" eaLnBrk="1" hangingPunct="1">
              <a:lnSpc>
                <a:spcPct val="110000"/>
              </a:lnSpc>
              <a:spcBef>
                <a:spcPts val="0"/>
              </a:spcBef>
              <a:buFontTx/>
              <a:buNone/>
              <a:defRPr/>
            </a:pPr>
            <a:r>
              <a:rPr lang="en-US" altLang="en-US" sz="3200" smtClean="0">
                <a:latin typeface="Times New Roman" pitchFamily="18" charset="0"/>
                <a:cs typeface="Times New Roman" pitchFamily="18" charset="0"/>
              </a:rPr>
              <a:t>3. Thường xuyên giám sát phát hiện diệt bọ gậy, tổ giám sát việc diệt bọ gậy. Phân công nhiệm vụ cụ thể cho từng thành viên, các khu vực cụ thể.</a:t>
            </a:r>
          </a:p>
          <a:p>
            <a:pPr marL="0" indent="0" algn="just" eaLnBrk="1" hangingPunct="1">
              <a:lnSpc>
                <a:spcPct val="110000"/>
              </a:lnSpc>
              <a:spcBef>
                <a:spcPts val="0"/>
              </a:spcBef>
              <a:buFontTx/>
              <a:buNone/>
              <a:defRPr/>
            </a:pPr>
            <a:r>
              <a:rPr lang="en-US" altLang="en-US" sz="3200" smtClean="0">
                <a:latin typeface="Times New Roman" pitchFamily="18" charset="0"/>
                <a:cs typeface="Times New Roman" pitchFamily="18" charset="0"/>
              </a:rPr>
              <a:t>4. Phát động phong trào diệt bọ gậy tại nhà, tổng hợp KQ</a:t>
            </a:r>
          </a:p>
          <a:p>
            <a:pPr marL="0" indent="0" algn="just" eaLnBrk="1" hangingPunct="1">
              <a:lnSpc>
                <a:spcPct val="110000"/>
              </a:lnSpc>
              <a:spcBef>
                <a:spcPts val="0"/>
              </a:spcBef>
              <a:buFontTx/>
              <a:buNone/>
              <a:defRPr/>
            </a:pPr>
            <a:endParaRPr lang="en-US" altLang="en-US" sz="3200" dirty="0">
              <a:latin typeface="Times New Roman" pitchFamily="18" charset="0"/>
              <a:cs typeface="Times New Roman" pitchFamily="18" charset="0"/>
            </a:endParaRPr>
          </a:p>
        </p:txBody>
      </p:sp>
      <p:pic>
        <p:nvPicPr>
          <p:cNvPr id="3" name="Picture 4" descr="C:\Users\kim duyen\Desktop\2_227662.jpg"/>
          <p:cNvPicPr>
            <a:picLocks noChangeAspect="1" noChangeArrowheads="1"/>
          </p:cNvPicPr>
          <p:nvPr/>
        </p:nvPicPr>
        <p:blipFill>
          <a:blip r:embed="rId3"/>
          <a:srcRect/>
          <a:stretch>
            <a:fillRect/>
          </a:stretch>
        </p:blipFill>
        <p:spPr bwMode="auto">
          <a:xfrm>
            <a:off x="634642" y="2859110"/>
            <a:ext cx="6197600" cy="3581400"/>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3154" y="3482496"/>
            <a:ext cx="4184411" cy="2792731"/>
          </a:xfrm>
          <a:prstGeom prst="rect">
            <a:avLst/>
          </a:prstGeom>
        </p:spPr>
      </p:pic>
    </p:spTree>
    <p:extLst>
      <p:ext uri="{BB962C8B-B14F-4D97-AF65-F5344CB8AC3E}">
        <p14:creationId xmlns:p14="http://schemas.microsoft.com/office/powerpoint/2010/main" val="38232599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sz="quarter" idx="4294967295"/>
          </p:nvPr>
        </p:nvSpPr>
        <p:spPr>
          <a:xfrm>
            <a:off x="963054" y="472226"/>
            <a:ext cx="10202930" cy="6248400"/>
          </a:xfrm>
        </p:spPr>
        <p:txBody>
          <a:bodyPr>
            <a:normAutofit/>
          </a:bodyPr>
          <a:lstStyle/>
          <a:p>
            <a:pPr marL="0" indent="0" algn="just" eaLnBrk="1" hangingPunct="1">
              <a:lnSpc>
                <a:spcPct val="110000"/>
              </a:lnSpc>
              <a:spcBef>
                <a:spcPts val="1200"/>
              </a:spcBef>
              <a:spcAft>
                <a:spcPts val="1200"/>
              </a:spcAft>
              <a:buFontTx/>
              <a:buNone/>
              <a:defRPr/>
            </a:pPr>
            <a:r>
              <a:rPr lang="en-US" altLang="en-US" sz="3200" smtClean="0">
                <a:latin typeface="Times New Roman" pitchFamily="18" charset="0"/>
                <a:cs typeface="Times New Roman" pitchFamily="18" charset="0"/>
              </a:rPr>
              <a:t>5. Có thể phát cam kết về đảm bảo VSMT, diệt bọ gậy tới CB, GV, HS nhà trường</a:t>
            </a:r>
          </a:p>
          <a:p>
            <a:pPr marL="0" indent="0" algn="just" eaLnBrk="1" hangingPunct="1">
              <a:lnSpc>
                <a:spcPct val="110000"/>
              </a:lnSpc>
              <a:spcBef>
                <a:spcPts val="1200"/>
              </a:spcBef>
              <a:spcAft>
                <a:spcPts val="1200"/>
              </a:spcAft>
              <a:buFontTx/>
              <a:buNone/>
              <a:defRPr/>
            </a:pPr>
            <a:r>
              <a:rPr lang="en-US" altLang="en-US" sz="3200" smtClean="0">
                <a:latin typeface="Times New Roman" pitchFamily="18" charset="0"/>
                <a:cs typeface="Times New Roman" pitchFamily="18" charset="0"/>
              </a:rPr>
              <a:t>6. Phun thuốc xử lý môi trường, diệt muỗi</a:t>
            </a:r>
          </a:p>
          <a:p>
            <a:pPr marL="0" indent="0" algn="just" eaLnBrk="1" hangingPunct="1">
              <a:lnSpc>
                <a:spcPct val="110000"/>
              </a:lnSpc>
              <a:spcBef>
                <a:spcPts val="1200"/>
              </a:spcBef>
              <a:spcAft>
                <a:spcPts val="1200"/>
              </a:spcAft>
              <a:buFontTx/>
              <a:buNone/>
              <a:defRPr/>
            </a:pPr>
            <a:endParaRPr lang="en-US" altLang="en-US" sz="3200" dirty="0">
              <a:latin typeface="Times New Roman" pitchFamily="18" charset="0"/>
              <a:cs typeface="Times New Roman" pitchFamily="18" charset="0"/>
            </a:endParaRPr>
          </a:p>
        </p:txBody>
      </p:sp>
      <p:pic>
        <p:nvPicPr>
          <p:cNvPr id="4" name="Picture 5" descr="C:\Users\kim duyen\Desktop\1 (3).jpg"/>
          <p:cNvPicPr>
            <a:picLocks noChangeAspect="1" noChangeArrowheads="1"/>
          </p:cNvPicPr>
          <p:nvPr/>
        </p:nvPicPr>
        <p:blipFill>
          <a:blip r:embed="rId3"/>
          <a:srcRect/>
          <a:stretch>
            <a:fillRect/>
          </a:stretch>
        </p:blipFill>
        <p:spPr bwMode="auto">
          <a:xfrm>
            <a:off x="2258812" y="2555383"/>
            <a:ext cx="7611414" cy="4024067"/>
          </a:xfrm>
          <a:prstGeom prst="rect">
            <a:avLst/>
          </a:prstGeom>
          <a:noFill/>
          <a:ln w="9525">
            <a:noFill/>
            <a:miter lim="800000"/>
            <a:headEnd/>
            <a:tailEnd/>
          </a:ln>
        </p:spPr>
      </p:pic>
    </p:spTree>
    <p:extLst>
      <p:ext uri="{BB962C8B-B14F-4D97-AF65-F5344CB8AC3E}">
        <p14:creationId xmlns:p14="http://schemas.microsoft.com/office/powerpoint/2010/main" val="2346628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endParaRPr lang="en-US" smtClean="0"/>
          </a:p>
        </p:txBody>
      </p:sp>
      <p:pic>
        <p:nvPicPr>
          <p:cNvPr id="103427" name="Picture 2" descr="Káº¿t quáº£ hÃ¬nh áº£nh cho dá»¥ng cu muoi sot xuat huyet"/>
          <p:cNvPicPr>
            <a:picLocks noGrp="1" noChangeAspect="1" noChangeArrowheads="1"/>
          </p:cNvPicPr>
          <p:nvPr>
            <p:ph idx="1"/>
          </p:nvPr>
        </p:nvPicPr>
        <p:blipFill>
          <a:blip r:embed="rId3"/>
          <a:srcRect/>
          <a:stretch>
            <a:fillRect/>
          </a:stretch>
        </p:blipFill>
        <p:spPr>
          <a:xfrm>
            <a:off x="503769" y="228600"/>
            <a:ext cx="11311467" cy="6324600"/>
          </a:xfrm>
          <a:noFill/>
        </p:spPr>
      </p:pic>
    </p:spTree>
    <p:extLst>
      <p:ext uri="{BB962C8B-B14F-4D97-AF65-F5344CB8AC3E}">
        <p14:creationId xmlns:p14="http://schemas.microsoft.com/office/powerpoint/2010/main" val="19535731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685800"/>
          </a:xfrm>
          <a:solidFill>
            <a:schemeClr val="tx2">
              <a:lumMod val="60000"/>
              <a:lumOff val="40000"/>
            </a:schemeClr>
          </a:solidFill>
        </p:spPr>
        <p:txBody>
          <a:bodyPr>
            <a:normAutofit fontScale="90000"/>
          </a:bodyPr>
          <a:lstStyle/>
          <a:p>
            <a:r>
              <a:rPr lang="en-US" b="1" dirty="0" smtClean="0">
                <a:solidFill>
                  <a:schemeClr val="bg1"/>
                </a:solidFill>
              </a:rPr>
              <a:t>TÌNH HÌNH SỐT XUẤT HUYẾT TẠI VIỆT NAM</a:t>
            </a:r>
            <a:endParaRPr lang="en-US" b="1" dirty="0">
              <a:solidFill>
                <a:schemeClr val="bg1"/>
              </a:solidFill>
            </a:endParaRPr>
          </a:p>
        </p:txBody>
      </p:sp>
      <p:sp>
        <p:nvSpPr>
          <p:cNvPr id="3" name="TextBox 2"/>
          <p:cNvSpPr txBox="1"/>
          <p:nvPr/>
        </p:nvSpPr>
        <p:spPr>
          <a:xfrm>
            <a:off x="361682" y="5795356"/>
            <a:ext cx="11220718" cy="830997"/>
          </a:xfrm>
          <a:prstGeom prst="rect">
            <a:avLst/>
          </a:prstGeom>
          <a:noFill/>
        </p:spPr>
        <p:txBody>
          <a:bodyPr wrap="square" rtlCol="0">
            <a:spAutoFit/>
          </a:bodyPr>
          <a:lstStyle/>
          <a:p>
            <a:pPr algn="just"/>
            <a:r>
              <a:rPr lang="en-US" sz="2400" dirty="0" err="1"/>
              <a:t>Tích</a:t>
            </a:r>
            <a:r>
              <a:rPr lang="en-US" sz="2400" dirty="0"/>
              <a:t> </a:t>
            </a:r>
            <a:r>
              <a:rPr lang="en-US" sz="2400" dirty="0" err="1"/>
              <a:t>lũy</a:t>
            </a:r>
            <a:r>
              <a:rPr lang="en-US" sz="2400" dirty="0"/>
              <a:t> </a:t>
            </a:r>
            <a:r>
              <a:rPr lang="en-US" sz="2400" dirty="0" err="1"/>
              <a:t>từ</a:t>
            </a:r>
            <a:r>
              <a:rPr lang="en-US" sz="2400" dirty="0"/>
              <a:t> </a:t>
            </a:r>
            <a:r>
              <a:rPr lang="en-US" sz="2400" dirty="0" err="1"/>
              <a:t>đầu</a:t>
            </a:r>
            <a:r>
              <a:rPr lang="en-US" sz="2400" dirty="0"/>
              <a:t> </a:t>
            </a:r>
            <a:r>
              <a:rPr lang="en-US" sz="2400" dirty="0" err="1"/>
              <a:t>năm</a:t>
            </a:r>
            <a:r>
              <a:rPr lang="en-US" sz="2400" dirty="0"/>
              <a:t> </a:t>
            </a:r>
            <a:r>
              <a:rPr lang="en-US" sz="2400" err="1"/>
              <a:t>đến</a:t>
            </a:r>
            <a:r>
              <a:rPr lang="en-US" sz="2400"/>
              <a:t> </a:t>
            </a:r>
            <a:r>
              <a:rPr lang="en-US" sz="2400" smtClean="0"/>
              <a:t>28/10/2022 </a:t>
            </a:r>
            <a:r>
              <a:rPr lang="en-US" sz="2400" dirty="0" err="1"/>
              <a:t>cả</a:t>
            </a:r>
            <a:r>
              <a:rPr lang="en-US" sz="2400" dirty="0"/>
              <a:t> </a:t>
            </a:r>
            <a:r>
              <a:rPr lang="en-US" sz="2400" dirty="0" err="1"/>
              <a:t>nước</a:t>
            </a:r>
            <a:r>
              <a:rPr lang="en-US" sz="2400" dirty="0"/>
              <a:t> </a:t>
            </a:r>
            <a:r>
              <a:rPr lang="en-US" sz="2400" dirty="0" err="1"/>
              <a:t>ghi</a:t>
            </a:r>
            <a:r>
              <a:rPr lang="en-US" sz="2400" dirty="0"/>
              <a:t> </a:t>
            </a:r>
            <a:r>
              <a:rPr lang="en-US" sz="2400" err="1"/>
              <a:t>nhận</a:t>
            </a:r>
            <a:r>
              <a:rPr lang="en-US" sz="2400"/>
              <a:t> </a:t>
            </a:r>
            <a:r>
              <a:rPr lang="en-US" sz="2400" b="1" smtClean="0">
                <a:solidFill>
                  <a:srgbClr val="FF0000"/>
                </a:solidFill>
              </a:rPr>
              <a:t>270.278</a:t>
            </a:r>
            <a:r>
              <a:rPr lang="en-US" sz="2400" smtClean="0"/>
              <a:t> </a:t>
            </a:r>
            <a:r>
              <a:rPr lang="en-US" sz="2400" dirty="0" err="1"/>
              <a:t>trường</a:t>
            </a:r>
            <a:r>
              <a:rPr lang="en-US" sz="2400" dirty="0"/>
              <a:t> </a:t>
            </a:r>
            <a:r>
              <a:rPr lang="en-US" sz="2400" dirty="0" err="1"/>
              <a:t>hợp</a:t>
            </a:r>
            <a:r>
              <a:rPr lang="en-US" sz="2400" dirty="0"/>
              <a:t> </a:t>
            </a:r>
            <a:r>
              <a:rPr lang="en-US" sz="2400" dirty="0" err="1"/>
              <a:t>mắc</a:t>
            </a:r>
            <a:r>
              <a:rPr lang="en-US" sz="2400"/>
              <a:t>, </a:t>
            </a:r>
            <a:r>
              <a:rPr lang="en-US" sz="2400" b="1" smtClean="0">
                <a:solidFill>
                  <a:srgbClr val="FF0000"/>
                </a:solidFill>
              </a:rPr>
              <a:t>108</a:t>
            </a:r>
            <a:r>
              <a:rPr lang="en-US" sz="2400" smtClean="0"/>
              <a:t> </a:t>
            </a:r>
            <a:r>
              <a:rPr lang="en-US" sz="2400" smtClean="0"/>
              <a:t>tử vong. </a:t>
            </a:r>
            <a:r>
              <a:rPr lang="en-US" sz="2400" dirty="0" smtClean="0"/>
              <a:t>So </a:t>
            </a:r>
            <a:r>
              <a:rPr lang="en-US" sz="2400" dirty="0" err="1"/>
              <a:t>với</a:t>
            </a:r>
            <a:r>
              <a:rPr lang="en-US" sz="2400" dirty="0"/>
              <a:t> </a:t>
            </a:r>
            <a:r>
              <a:rPr lang="en-US" sz="2400" dirty="0" err="1"/>
              <a:t>cùng</a:t>
            </a:r>
            <a:r>
              <a:rPr lang="en-US" sz="2400" dirty="0"/>
              <a:t> </a:t>
            </a:r>
            <a:r>
              <a:rPr lang="en-US" sz="2400" dirty="0" err="1"/>
              <a:t>kỳ</a:t>
            </a:r>
            <a:r>
              <a:rPr lang="en-US" sz="2400" dirty="0"/>
              <a:t> </a:t>
            </a:r>
            <a:r>
              <a:rPr lang="en-US" sz="2400" dirty="0" err="1"/>
              <a:t>năm</a:t>
            </a:r>
            <a:r>
              <a:rPr lang="en-US" sz="2400" dirty="0"/>
              <a:t> </a:t>
            </a:r>
            <a:r>
              <a:rPr lang="en-US" sz="2400"/>
              <a:t>2021 </a:t>
            </a:r>
            <a:r>
              <a:rPr lang="en-US" sz="2400" smtClean="0"/>
              <a:t>(</a:t>
            </a:r>
            <a:r>
              <a:rPr lang="en-US" sz="2400" smtClean="0"/>
              <a:t>56.240/21</a:t>
            </a:r>
            <a:r>
              <a:rPr lang="en-US" sz="2400" smtClean="0"/>
              <a:t>) </a:t>
            </a:r>
            <a:r>
              <a:rPr lang="en-US" sz="2400" dirty="0" err="1"/>
              <a:t>số</a:t>
            </a:r>
            <a:r>
              <a:rPr lang="en-US" sz="2400" dirty="0"/>
              <a:t> </a:t>
            </a:r>
            <a:r>
              <a:rPr lang="en-US" sz="2400" dirty="0" err="1"/>
              <a:t>mắc</a:t>
            </a:r>
            <a:r>
              <a:rPr lang="en-US" sz="2400" dirty="0"/>
              <a:t> </a:t>
            </a:r>
            <a:r>
              <a:rPr lang="en-US" sz="2400" err="1"/>
              <a:t>tăng</a:t>
            </a:r>
            <a:r>
              <a:rPr lang="en-US" sz="2400"/>
              <a:t> </a:t>
            </a:r>
            <a:r>
              <a:rPr lang="en-US" sz="2400" smtClean="0"/>
              <a:t>4,8 </a:t>
            </a:r>
            <a:r>
              <a:rPr lang="en-US" sz="2400" dirty="0" err="1"/>
              <a:t>tử</a:t>
            </a:r>
            <a:r>
              <a:rPr lang="en-US" sz="2400" dirty="0"/>
              <a:t> </a:t>
            </a:r>
            <a:r>
              <a:rPr lang="en-US" sz="2400" dirty="0" err="1"/>
              <a:t>vong</a:t>
            </a:r>
            <a:r>
              <a:rPr lang="en-US" sz="2400" dirty="0"/>
              <a:t> </a:t>
            </a:r>
            <a:r>
              <a:rPr lang="en-US" sz="2400" err="1"/>
              <a:t>tăng</a:t>
            </a:r>
            <a:r>
              <a:rPr lang="en-US" sz="2400"/>
              <a:t> </a:t>
            </a:r>
            <a:r>
              <a:rPr lang="en-US" sz="2400" smtClean="0"/>
              <a:t>87 </a:t>
            </a:r>
            <a:r>
              <a:rPr lang="en-US" sz="2400" smtClean="0"/>
              <a:t>trường </a:t>
            </a:r>
            <a:r>
              <a:rPr lang="en-US" sz="2400" dirty="0" err="1"/>
              <a:t>hợp</a:t>
            </a:r>
            <a:r>
              <a:rPr lang="en-US" sz="2400" dirty="0" smtClean="0"/>
              <a:t>.</a:t>
            </a:r>
            <a:endParaRPr lang="en-US" sz="2400" dirty="0"/>
          </a:p>
        </p:txBody>
      </p:sp>
      <p:sp>
        <p:nvSpPr>
          <p:cNvPr id="5" name="TextBox 4">
            <a:extLst>
              <a:ext uri="{FF2B5EF4-FFF2-40B4-BE49-F238E27FC236}">
                <a16:creationId xmlns:a16="http://schemas.microsoft.com/office/drawing/2014/main" xmlns="" id="{52E9142F-68D4-442D-8644-6D52E801335C}"/>
              </a:ext>
            </a:extLst>
          </p:cNvPr>
          <p:cNvSpPr txBox="1"/>
          <p:nvPr/>
        </p:nvSpPr>
        <p:spPr>
          <a:xfrm>
            <a:off x="8156448" y="6475511"/>
            <a:ext cx="3806952" cy="307777"/>
          </a:xfrm>
          <a:prstGeom prst="rect">
            <a:avLst/>
          </a:prstGeom>
          <a:noFill/>
        </p:spPr>
        <p:txBody>
          <a:bodyPr wrap="square" rtlCol="0">
            <a:spAutoFit/>
          </a:bodyPr>
          <a:lstStyle/>
          <a:p>
            <a:pPr algn="r"/>
            <a:r>
              <a:rPr lang="en-US" sz="1400" dirty="0" err="1"/>
              <a:t>Nguồn</a:t>
            </a:r>
            <a:r>
              <a:rPr lang="en-US" sz="1400" dirty="0"/>
              <a:t>: </a:t>
            </a:r>
            <a:r>
              <a:rPr lang="en-US" sz="1400" dirty="0" err="1"/>
              <a:t>Cục</a:t>
            </a:r>
            <a:r>
              <a:rPr lang="en-US" sz="1400" dirty="0"/>
              <a:t> Y </a:t>
            </a:r>
            <a:r>
              <a:rPr lang="en-US" sz="1400" dirty="0" err="1"/>
              <a:t>tế</a:t>
            </a:r>
            <a:r>
              <a:rPr lang="en-US" sz="1400" dirty="0"/>
              <a:t> </a:t>
            </a:r>
            <a:r>
              <a:rPr lang="en-US" sz="1400" dirty="0" err="1"/>
              <a:t>dự</a:t>
            </a:r>
            <a:r>
              <a:rPr lang="en-US" sz="1400" dirty="0"/>
              <a:t> </a:t>
            </a:r>
            <a:r>
              <a:rPr lang="en-US" sz="1400" dirty="0" err="1"/>
              <a:t>phòng</a:t>
            </a:r>
            <a:r>
              <a:rPr lang="en-US" sz="1400" dirty="0"/>
              <a:t>, </a:t>
            </a:r>
            <a:r>
              <a:rPr lang="en-US" sz="1400" dirty="0" err="1"/>
              <a:t>Bộ</a:t>
            </a:r>
            <a:r>
              <a:rPr lang="en-US" sz="1400" dirty="0"/>
              <a:t> Y </a:t>
            </a:r>
            <a:r>
              <a:rPr lang="en-US" sz="1400" dirty="0" err="1"/>
              <a:t>tế</a:t>
            </a:r>
            <a:endParaRPr lang="en-US" sz="14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147156"/>
            <a:ext cx="9753600" cy="44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96399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sz="quarter" idx="4294967295"/>
          </p:nvPr>
        </p:nvSpPr>
        <p:spPr>
          <a:xfrm>
            <a:off x="536620" y="686874"/>
            <a:ext cx="11299065" cy="5715000"/>
          </a:xfrm>
        </p:spPr>
        <p:txBody>
          <a:bodyPr>
            <a:normAutofit lnSpcReduction="10000"/>
          </a:bodyPr>
          <a:lstStyle/>
          <a:p>
            <a:pPr marL="0" indent="0" algn="just" eaLnBrk="1" hangingPunct="1">
              <a:lnSpc>
                <a:spcPct val="120000"/>
              </a:lnSpc>
              <a:spcBef>
                <a:spcPts val="1200"/>
              </a:spcBef>
              <a:spcAft>
                <a:spcPts val="1200"/>
              </a:spcAft>
              <a:buFontTx/>
              <a:buNone/>
              <a:defRPr/>
            </a:pPr>
            <a:r>
              <a:rPr lang="en-US" altLang="en-US" dirty="0" smtClean="0">
                <a:latin typeface="Times New Roman" pitchFamily="18" charset="0"/>
                <a:cs typeface="Times New Roman" pitchFamily="18" charset="0"/>
              </a:rPr>
              <a:t>7. Theo </a:t>
            </a:r>
            <a:r>
              <a:rPr lang="en-US" altLang="en-US" dirty="0" err="1" smtClean="0">
                <a:latin typeface="Times New Roman" pitchFamily="18" charset="0"/>
                <a:cs typeface="Times New Roman" pitchFamily="18" charset="0"/>
              </a:rPr>
              <a:t>dõi</a:t>
            </a:r>
            <a:r>
              <a:rPr lang="en-US" altLang="en-US" dirty="0" smtClean="0">
                <a:latin typeface="Times New Roman" pitchFamily="18" charset="0"/>
                <a:cs typeface="Times New Roman" pitchFamily="18" charset="0"/>
              </a:rPr>
              <a:t>, </a:t>
            </a:r>
            <a:r>
              <a:rPr lang="en-US" altLang="en-US" dirty="0" err="1" smtClean="0">
                <a:latin typeface="Times New Roman" pitchFamily="18" charset="0"/>
                <a:cs typeface="Times New Roman" pitchFamily="18" charset="0"/>
              </a:rPr>
              <a:t>giám</a:t>
            </a:r>
            <a:r>
              <a:rPr lang="en-US" altLang="en-US" dirty="0" smtClean="0">
                <a:latin typeface="Times New Roman" pitchFamily="18" charset="0"/>
                <a:cs typeface="Times New Roman" pitchFamily="18" charset="0"/>
              </a:rPr>
              <a:t> </a:t>
            </a:r>
            <a:r>
              <a:rPr lang="en-US" altLang="en-US" dirty="0" err="1" smtClean="0">
                <a:latin typeface="Times New Roman" pitchFamily="18" charset="0"/>
                <a:cs typeface="Times New Roman" pitchFamily="18" charset="0"/>
              </a:rPr>
              <a:t>sát</a:t>
            </a:r>
            <a:r>
              <a:rPr lang="en-US" altLang="en-US" dirty="0" smtClean="0">
                <a:latin typeface="Times New Roman" pitchFamily="18" charset="0"/>
                <a:cs typeface="Times New Roman" pitchFamily="18" charset="0"/>
              </a:rPr>
              <a:t> </a:t>
            </a:r>
            <a:r>
              <a:rPr lang="en-US" altLang="en-US" dirty="0" err="1" smtClean="0">
                <a:latin typeface="Times New Roman" pitchFamily="18" charset="0"/>
                <a:cs typeface="Times New Roman" pitchFamily="18" charset="0"/>
              </a:rPr>
              <a:t>học</a:t>
            </a:r>
            <a:r>
              <a:rPr lang="en-US" altLang="en-US" dirty="0" smtClean="0">
                <a:latin typeface="Times New Roman" pitchFamily="18" charset="0"/>
                <a:cs typeface="Times New Roman" pitchFamily="18" charset="0"/>
              </a:rPr>
              <a:t> </a:t>
            </a:r>
            <a:r>
              <a:rPr lang="en-US" altLang="en-US" dirty="0" err="1" smtClean="0">
                <a:latin typeface="Times New Roman" pitchFamily="18" charset="0"/>
                <a:cs typeface="Times New Roman" pitchFamily="18" charset="0"/>
              </a:rPr>
              <a:t>sinh</a:t>
            </a:r>
            <a:r>
              <a:rPr lang="en-US" altLang="en-US" dirty="0" smtClean="0">
                <a:latin typeface="Times New Roman" pitchFamily="18" charset="0"/>
                <a:cs typeface="Times New Roman" pitchFamily="18" charset="0"/>
              </a:rPr>
              <a:t> </a:t>
            </a:r>
            <a:r>
              <a:rPr lang="en-US" altLang="en-US" dirty="0" err="1" smtClean="0">
                <a:latin typeface="Times New Roman" pitchFamily="18" charset="0"/>
                <a:cs typeface="Times New Roman" pitchFamily="18" charset="0"/>
              </a:rPr>
              <a:t>nghỉ</a:t>
            </a:r>
            <a:r>
              <a:rPr lang="en-US" altLang="en-US" dirty="0" smtClean="0">
                <a:latin typeface="Times New Roman" pitchFamily="18" charset="0"/>
                <a:cs typeface="Times New Roman" pitchFamily="18" charset="0"/>
              </a:rPr>
              <a:t> </a:t>
            </a:r>
            <a:r>
              <a:rPr lang="en-US" altLang="en-US" dirty="0" err="1" smtClean="0">
                <a:latin typeface="Times New Roman" pitchFamily="18" charset="0"/>
                <a:cs typeface="Times New Roman" pitchFamily="18" charset="0"/>
              </a:rPr>
              <a:t>học</a:t>
            </a:r>
            <a:r>
              <a:rPr lang="en-US" altLang="en-US" dirty="0" smtClean="0">
                <a:latin typeface="Times New Roman" pitchFamily="18" charset="0"/>
                <a:cs typeface="Times New Roman" pitchFamily="18" charset="0"/>
              </a:rPr>
              <a:t>, </a:t>
            </a:r>
            <a:r>
              <a:rPr lang="en-US" altLang="en-US" dirty="0" err="1" smtClean="0">
                <a:latin typeface="Times New Roman" pitchFamily="18" charset="0"/>
                <a:cs typeface="Times New Roman" pitchFamily="18" charset="0"/>
              </a:rPr>
              <a:t>nghỉ</a:t>
            </a:r>
            <a:r>
              <a:rPr lang="en-US" altLang="en-US" dirty="0" smtClean="0">
                <a:latin typeface="Times New Roman" pitchFamily="18" charset="0"/>
                <a:cs typeface="Times New Roman" pitchFamily="18" charset="0"/>
              </a:rPr>
              <a:t> </a:t>
            </a:r>
            <a:r>
              <a:rPr lang="en-US" altLang="en-US" dirty="0" err="1" smtClean="0">
                <a:latin typeface="Times New Roman" pitchFamily="18" charset="0"/>
                <a:cs typeface="Times New Roman" pitchFamily="18" charset="0"/>
              </a:rPr>
              <a:t>ốm</a:t>
            </a:r>
            <a:r>
              <a:rPr lang="en-US" altLang="en-US" dirty="0" smtClean="0">
                <a:latin typeface="Times New Roman" pitchFamily="18" charset="0"/>
                <a:cs typeface="Times New Roman" pitchFamily="18" charset="0"/>
              </a:rPr>
              <a:t>, </a:t>
            </a:r>
            <a:r>
              <a:rPr lang="en-US" altLang="en-US" dirty="0" err="1" smtClean="0">
                <a:latin typeface="Times New Roman" pitchFamily="18" charset="0"/>
                <a:cs typeface="Times New Roman" pitchFamily="18" charset="0"/>
              </a:rPr>
              <a:t>đặc</a:t>
            </a:r>
            <a:r>
              <a:rPr lang="en-US" altLang="en-US" dirty="0" smtClean="0">
                <a:latin typeface="Times New Roman" pitchFamily="18" charset="0"/>
                <a:cs typeface="Times New Roman" pitchFamily="18" charset="0"/>
              </a:rPr>
              <a:t> </a:t>
            </a:r>
            <a:r>
              <a:rPr lang="en-US" altLang="en-US" dirty="0" err="1" smtClean="0">
                <a:latin typeface="Times New Roman" pitchFamily="18" charset="0"/>
                <a:cs typeface="Times New Roman" pitchFamily="18" charset="0"/>
              </a:rPr>
              <a:t>biệt</a:t>
            </a:r>
            <a:r>
              <a:rPr lang="en-US" altLang="en-US" dirty="0" smtClean="0">
                <a:latin typeface="Times New Roman" pitchFamily="18" charset="0"/>
                <a:cs typeface="Times New Roman" pitchFamily="18" charset="0"/>
              </a:rPr>
              <a:t> </a:t>
            </a:r>
            <a:r>
              <a:rPr lang="en-US" altLang="en-US" dirty="0" err="1" smtClean="0">
                <a:latin typeface="Times New Roman" pitchFamily="18" charset="0"/>
                <a:cs typeface="Times New Roman" pitchFamily="18" charset="0"/>
              </a:rPr>
              <a:t>nghỉ</a:t>
            </a:r>
            <a:r>
              <a:rPr lang="en-US" altLang="en-US" dirty="0" smtClean="0">
                <a:latin typeface="Times New Roman" pitchFamily="18" charset="0"/>
                <a:cs typeface="Times New Roman" pitchFamily="18" charset="0"/>
              </a:rPr>
              <a:t> </a:t>
            </a:r>
            <a:r>
              <a:rPr lang="en-US" altLang="en-US" dirty="0" err="1" smtClean="0">
                <a:latin typeface="Times New Roman" pitchFamily="18" charset="0"/>
                <a:cs typeface="Times New Roman" pitchFamily="18" charset="0"/>
              </a:rPr>
              <a:t>ốm</a:t>
            </a:r>
            <a:r>
              <a:rPr lang="en-US" altLang="en-US" dirty="0" smtClean="0">
                <a:latin typeface="Times New Roman" pitchFamily="18" charset="0"/>
                <a:cs typeface="Times New Roman" pitchFamily="18" charset="0"/>
              </a:rPr>
              <a:t> do SXH, </a:t>
            </a:r>
            <a:r>
              <a:rPr lang="en-US" altLang="en-US" dirty="0" err="1" smtClean="0">
                <a:latin typeface="Times New Roman" pitchFamily="18" charset="0"/>
                <a:cs typeface="Times New Roman" pitchFamily="18" charset="0"/>
              </a:rPr>
              <a:t>báo</a:t>
            </a:r>
            <a:r>
              <a:rPr lang="en-US" altLang="en-US" dirty="0" smtClean="0">
                <a:latin typeface="Times New Roman" pitchFamily="18" charset="0"/>
                <a:cs typeface="Times New Roman" pitchFamily="18" charset="0"/>
              </a:rPr>
              <a:t> </a:t>
            </a:r>
            <a:r>
              <a:rPr lang="en-US" altLang="en-US" dirty="0" err="1">
                <a:latin typeface="Times New Roman" pitchFamily="18" charset="0"/>
                <a:cs typeface="Times New Roman" pitchFamily="18" charset="0"/>
              </a:rPr>
              <a:t>cáo</a:t>
            </a:r>
            <a:r>
              <a:rPr lang="en-US" altLang="en-US" dirty="0">
                <a:latin typeface="Times New Roman" pitchFamily="18" charset="0"/>
                <a:cs typeface="Times New Roman" pitchFamily="18" charset="0"/>
              </a:rPr>
              <a:t> </a:t>
            </a:r>
            <a:r>
              <a:rPr lang="en-US" altLang="en-US" dirty="0">
                <a:solidFill>
                  <a:srgbClr val="FF0000"/>
                </a:solidFill>
                <a:latin typeface="Times New Roman" pitchFamily="18" charset="0"/>
                <a:cs typeface="Times New Roman" pitchFamily="18" charset="0"/>
              </a:rPr>
              <a:t>BGH </a:t>
            </a:r>
            <a:r>
              <a:rPr lang="en-US" altLang="en-US" dirty="0" err="1">
                <a:solidFill>
                  <a:srgbClr val="FF0000"/>
                </a:solidFill>
                <a:latin typeface="Times New Roman" pitchFamily="18" charset="0"/>
                <a:cs typeface="Times New Roman" pitchFamily="18" charset="0"/>
              </a:rPr>
              <a:t>nhà</a:t>
            </a:r>
            <a:r>
              <a:rPr lang="en-US" altLang="en-US" dirty="0">
                <a:solidFill>
                  <a:srgbClr val="FF0000"/>
                </a:solidFill>
                <a:latin typeface="Times New Roman" pitchFamily="18" charset="0"/>
                <a:cs typeface="Times New Roman" pitchFamily="18" charset="0"/>
              </a:rPr>
              <a:t> </a:t>
            </a:r>
            <a:r>
              <a:rPr lang="en-US" altLang="en-US" dirty="0" err="1">
                <a:solidFill>
                  <a:srgbClr val="FF0000"/>
                </a:solidFill>
                <a:latin typeface="Times New Roman" pitchFamily="18" charset="0"/>
                <a:cs typeface="Times New Roman" pitchFamily="18" charset="0"/>
              </a:rPr>
              <a:t>trường</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để</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có</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biện</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pháp</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triển</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khai</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phù</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hợp</a:t>
            </a:r>
            <a:r>
              <a:rPr lang="en-US" altLang="en-US" dirty="0">
                <a:latin typeface="Times New Roman" pitchFamily="18" charset="0"/>
                <a:cs typeface="Times New Roman" pitchFamily="18" charset="0"/>
              </a:rPr>
              <a:t>. </a:t>
            </a:r>
            <a:endParaRPr lang="en-US" b="1" dirty="0">
              <a:latin typeface="Times New Roman" pitchFamily="18" charset="0"/>
              <a:cs typeface="Times New Roman" pitchFamily="18" charset="0"/>
            </a:endParaRPr>
          </a:p>
          <a:p>
            <a:pPr marL="0" indent="0" algn="just" eaLnBrk="1" hangingPunct="1">
              <a:lnSpc>
                <a:spcPct val="120000"/>
              </a:lnSpc>
              <a:spcBef>
                <a:spcPts val="1200"/>
              </a:spcBef>
              <a:spcAft>
                <a:spcPts val="1200"/>
              </a:spcAft>
              <a:buFontTx/>
              <a:buNone/>
              <a:defRPr/>
            </a:pPr>
            <a:r>
              <a:rPr lang="es-ES" dirty="0" smtClean="0">
                <a:latin typeface="Times New Roman" pitchFamily="18" charset="0"/>
                <a:cs typeface="Times New Roman" pitchFamily="18" charset="0"/>
              </a:rPr>
              <a:t>8. </a:t>
            </a:r>
            <a:r>
              <a:rPr lang="es-ES" dirty="0" err="1" smtClean="0">
                <a:latin typeface="Times New Roman" pitchFamily="18" charset="0"/>
                <a:cs typeface="Times New Roman" pitchFamily="18" charset="0"/>
              </a:rPr>
              <a:t>Chủ</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động</a:t>
            </a:r>
            <a:r>
              <a:rPr lang="es-ES" dirty="0" smtClean="0">
                <a:latin typeface="Times New Roman" pitchFamily="18" charset="0"/>
                <a:cs typeface="Times New Roman" pitchFamily="18" charset="0"/>
              </a:rPr>
              <a:t> GS </a:t>
            </a:r>
            <a:r>
              <a:rPr lang="es-ES" dirty="0" err="1" smtClean="0">
                <a:latin typeface="Times New Roman" pitchFamily="18" charset="0"/>
                <a:cs typeface="Times New Roman" pitchFamily="18" charset="0"/>
              </a:rPr>
              <a:t>phát</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hiện</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bệnh</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nhân</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mắc</a:t>
            </a:r>
            <a:r>
              <a:rPr lang="es-ES" dirty="0" smtClean="0">
                <a:latin typeface="Times New Roman" pitchFamily="18" charset="0"/>
                <a:cs typeface="Times New Roman" pitchFamily="18" charset="0"/>
              </a:rPr>
              <a:t> SXH, </a:t>
            </a:r>
            <a:r>
              <a:rPr lang="es-ES" dirty="0" err="1" smtClean="0">
                <a:latin typeface="Times New Roman" pitchFamily="18" charset="0"/>
                <a:cs typeface="Times New Roman" pitchFamily="18" charset="0"/>
              </a:rPr>
              <a:t>nghi</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ngờ</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mắc</a:t>
            </a:r>
            <a:r>
              <a:rPr lang="es-ES" dirty="0" smtClean="0">
                <a:latin typeface="Times New Roman" pitchFamily="18" charset="0"/>
                <a:cs typeface="Times New Roman" pitchFamily="18" charset="0"/>
              </a:rPr>
              <a:t> SXH; </a:t>
            </a:r>
            <a:r>
              <a:rPr lang="es-ES" dirty="0" err="1" smtClean="0">
                <a:latin typeface="Times New Roman" pitchFamily="18" charset="0"/>
                <a:cs typeface="Times New Roman" pitchFamily="18" charset="0"/>
              </a:rPr>
              <a:t>khuyến</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cáo</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bệnh</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nhân</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trường</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hợp</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nghi</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ngờ</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đến</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ngay</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cơ</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sở</a:t>
            </a:r>
            <a:r>
              <a:rPr lang="es-ES" dirty="0" smtClean="0">
                <a:latin typeface="Times New Roman" pitchFamily="18" charset="0"/>
                <a:cs typeface="Times New Roman" pitchFamily="18" charset="0"/>
              </a:rPr>
              <a:t> y </a:t>
            </a:r>
            <a:r>
              <a:rPr lang="es-ES" dirty="0" err="1" smtClean="0">
                <a:latin typeface="Times New Roman" pitchFamily="18" charset="0"/>
                <a:cs typeface="Times New Roman" pitchFamily="18" charset="0"/>
              </a:rPr>
              <a:t>tế</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để</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được</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khám</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tư</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vấn</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điều</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trị</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kịp</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thời</a:t>
            </a:r>
            <a:r>
              <a:rPr lang="es-ES" dirty="0" smtClean="0">
                <a:latin typeface="Times New Roman" pitchFamily="18" charset="0"/>
                <a:cs typeface="Times New Roman" pitchFamily="18" charset="0"/>
              </a:rPr>
              <a:t>.</a:t>
            </a:r>
          </a:p>
          <a:p>
            <a:pPr marL="0" indent="0" algn="just" eaLnBrk="1" hangingPunct="1">
              <a:lnSpc>
                <a:spcPct val="120000"/>
              </a:lnSpc>
              <a:spcBef>
                <a:spcPts val="1200"/>
              </a:spcBef>
              <a:spcAft>
                <a:spcPts val="1200"/>
              </a:spcAft>
              <a:buFontTx/>
              <a:buNone/>
              <a:defRPr/>
            </a:pPr>
            <a:r>
              <a:rPr lang="es-ES" dirty="0" smtClean="0">
                <a:latin typeface="Times New Roman" pitchFamily="18" charset="0"/>
                <a:cs typeface="Times New Roman" pitchFamily="18" charset="0"/>
              </a:rPr>
              <a:t>9. </a:t>
            </a:r>
            <a:r>
              <a:rPr lang="es-ES" dirty="0" err="1" smtClean="0">
                <a:latin typeface="Times New Roman" pitchFamily="18" charset="0"/>
                <a:cs typeface="Times New Roman" pitchFamily="18" charset="0"/>
              </a:rPr>
              <a:t>Liên</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hệ</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chặt</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chẽ</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với</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Trạm</a:t>
            </a:r>
            <a:r>
              <a:rPr lang="es-ES" dirty="0" smtClean="0">
                <a:latin typeface="Times New Roman" pitchFamily="18" charset="0"/>
                <a:cs typeface="Times New Roman" pitchFamily="18" charset="0"/>
              </a:rPr>
              <a:t> Y </a:t>
            </a:r>
            <a:r>
              <a:rPr lang="es-ES" dirty="0" err="1" smtClean="0">
                <a:latin typeface="Times New Roman" pitchFamily="18" charset="0"/>
                <a:cs typeface="Times New Roman" pitchFamily="18" charset="0"/>
              </a:rPr>
              <a:t>tế</a:t>
            </a:r>
            <a:r>
              <a:rPr lang="es-ES" dirty="0" smtClean="0">
                <a:latin typeface="Times New Roman" pitchFamily="18" charset="0"/>
                <a:cs typeface="Times New Roman" pitchFamily="18" charset="0"/>
              </a:rPr>
              <a:t> XP, </a:t>
            </a:r>
            <a:r>
              <a:rPr lang="es-ES" dirty="0" err="1" smtClean="0">
                <a:latin typeface="Times New Roman" pitchFamily="18" charset="0"/>
                <a:cs typeface="Times New Roman" pitchFamily="18" charset="0"/>
              </a:rPr>
              <a:t>Trung</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tâm</a:t>
            </a:r>
            <a:r>
              <a:rPr lang="es-ES" dirty="0" smtClean="0">
                <a:latin typeface="Times New Roman" pitchFamily="18" charset="0"/>
                <a:cs typeface="Times New Roman" pitchFamily="18" charset="0"/>
              </a:rPr>
              <a:t> Y </a:t>
            </a:r>
            <a:r>
              <a:rPr lang="es-ES" dirty="0" err="1" smtClean="0">
                <a:latin typeface="Times New Roman" pitchFamily="18" charset="0"/>
                <a:cs typeface="Times New Roman" pitchFamily="18" charset="0"/>
              </a:rPr>
              <a:t>tế</a:t>
            </a:r>
            <a:r>
              <a:rPr lang="es-ES" dirty="0" smtClean="0">
                <a:latin typeface="Times New Roman" pitchFamily="18" charset="0"/>
                <a:cs typeface="Times New Roman" pitchFamily="18" charset="0"/>
              </a:rPr>
              <a:t> QH, TX </a:t>
            </a:r>
            <a:r>
              <a:rPr lang="es-ES" dirty="0" err="1" smtClean="0">
                <a:latin typeface="Times New Roman" pitchFamily="18" charset="0"/>
                <a:cs typeface="Times New Roman" pitchFamily="18" charset="0"/>
              </a:rPr>
              <a:t>để</a:t>
            </a:r>
            <a:r>
              <a:rPr lang="es-ES" dirty="0" smtClean="0">
                <a:latin typeface="Times New Roman" pitchFamily="18" charset="0"/>
                <a:cs typeface="Times New Roman" pitchFamily="18" charset="0"/>
              </a:rPr>
              <a:t> GS, </a:t>
            </a:r>
            <a:r>
              <a:rPr lang="es-ES" dirty="0" err="1" smtClean="0">
                <a:latin typeface="Times New Roman" pitchFamily="18" charset="0"/>
                <a:cs typeface="Times New Roman" pitchFamily="18" charset="0"/>
              </a:rPr>
              <a:t>xử</a:t>
            </a:r>
            <a:r>
              <a:rPr lang="es-ES" dirty="0" smtClean="0">
                <a:latin typeface="Times New Roman" pitchFamily="18" charset="0"/>
                <a:cs typeface="Times New Roman" pitchFamily="18" charset="0"/>
              </a:rPr>
              <a:t> </a:t>
            </a:r>
            <a:r>
              <a:rPr lang="es-ES" dirty="0" err="1" smtClean="0">
                <a:latin typeface="Times New Roman" pitchFamily="18" charset="0"/>
                <a:cs typeface="Times New Roman" pitchFamily="18" charset="0"/>
              </a:rPr>
              <a:t>lý</a:t>
            </a:r>
            <a:r>
              <a:rPr lang="es-ES" dirty="0" smtClean="0">
                <a:latin typeface="Times New Roman" pitchFamily="18" charset="0"/>
                <a:cs typeface="Times New Roman" pitchFamily="18" charset="0"/>
              </a:rPr>
              <a:t> MT</a:t>
            </a:r>
          </a:p>
          <a:p>
            <a:pPr marL="0" indent="0" algn="just" eaLnBrk="1" hangingPunct="1">
              <a:lnSpc>
                <a:spcPct val="120000"/>
              </a:lnSpc>
              <a:spcBef>
                <a:spcPts val="1200"/>
              </a:spcBef>
              <a:spcAft>
                <a:spcPts val="1200"/>
              </a:spcAft>
              <a:buFontTx/>
              <a:buNone/>
              <a:defRPr/>
            </a:pPr>
            <a:r>
              <a:rPr lang="en-US" altLang="en-US" dirty="0" smtClean="0">
                <a:latin typeface="Times New Roman" pitchFamily="18" charset="0"/>
                <a:cs typeface="Times New Roman" pitchFamily="18" charset="0"/>
              </a:rPr>
              <a:t>10. </a:t>
            </a:r>
            <a:r>
              <a:rPr lang="en-US" altLang="en-US" dirty="0" err="1">
                <a:latin typeface="Times New Roman" pitchFamily="18" charset="0"/>
                <a:cs typeface="Times New Roman" pitchFamily="18" charset="0"/>
              </a:rPr>
              <a:t>Phối</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hợp</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với</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chính</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quyền</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địa</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phương</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trong</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công</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tác</a:t>
            </a:r>
            <a:r>
              <a:rPr lang="en-US" altLang="en-US" dirty="0">
                <a:latin typeface="Times New Roman" pitchFamily="18" charset="0"/>
                <a:cs typeface="Times New Roman" pitchFamily="18" charset="0"/>
              </a:rPr>
              <a:t> GS PCD </a:t>
            </a:r>
            <a:r>
              <a:rPr lang="en-US" altLang="en-US" dirty="0" err="1">
                <a:latin typeface="Times New Roman" pitchFamily="18" charset="0"/>
                <a:cs typeface="Times New Roman" pitchFamily="18" charset="0"/>
              </a:rPr>
              <a:t>sốt</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xuất</a:t>
            </a:r>
            <a:r>
              <a:rPr lang="en-US" altLang="en-US" dirty="0">
                <a:latin typeface="Times New Roman" pitchFamily="18" charset="0"/>
                <a:cs typeface="Times New Roman" pitchFamily="18" charset="0"/>
              </a:rPr>
              <a:t> </a:t>
            </a:r>
            <a:r>
              <a:rPr lang="en-US" altLang="en-US" dirty="0" err="1">
                <a:latin typeface="Times New Roman" pitchFamily="18" charset="0"/>
                <a:cs typeface="Times New Roman" pitchFamily="18" charset="0"/>
              </a:rPr>
              <a:t>huyết</a:t>
            </a:r>
            <a:r>
              <a:rPr lang="en-US" altLang="en-US" dirty="0">
                <a:latin typeface="Times New Roman" pitchFamily="18" charset="0"/>
                <a:cs typeface="Times New Roman" pitchFamily="18" charset="0"/>
              </a:rPr>
              <a:t>.</a:t>
            </a:r>
          </a:p>
          <a:p>
            <a:pPr marL="0" indent="0" algn="just" eaLnBrk="1" hangingPunct="1">
              <a:lnSpc>
                <a:spcPct val="120000"/>
              </a:lnSpc>
              <a:spcBef>
                <a:spcPts val="1200"/>
              </a:spcBef>
              <a:spcAft>
                <a:spcPts val="1200"/>
              </a:spcAft>
              <a:buFontTx/>
              <a:buNone/>
              <a:defRPr/>
            </a:pPr>
            <a:endParaRPr lang="de-DE" altLang="en-US" dirty="0" smtClean="0">
              <a:latin typeface="Times New Roman" pitchFamily="18" charset="0"/>
              <a:cs typeface="Times New Roman" pitchFamily="18" charset="0"/>
            </a:endParaRPr>
          </a:p>
          <a:p>
            <a:pPr marL="457200" indent="-457200" algn="just" eaLnBrk="1" hangingPunct="1">
              <a:lnSpc>
                <a:spcPct val="120000"/>
              </a:lnSpc>
              <a:spcBef>
                <a:spcPts val="1200"/>
              </a:spcBef>
              <a:spcAft>
                <a:spcPts val="1200"/>
              </a:spcAft>
              <a:buFontTx/>
              <a:buAutoNum type="arabicPeriod"/>
              <a:defRPr/>
            </a:pPr>
            <a:endParaRPr lang="de-DE" alt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7048435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Content Placeholder 3"/>
          <p:cNvPicPr>
            <a:picLocks noGrp="1" noChangeAspect="1"/>
          </p:cNvPicPr>
          <p:nvPr>
            <p:ph idx="1"/>
          </p:nvPr>
        </p:nvPicPr>
        <p:blipFill>
          <a:blip r:embed="rId2"/>
          <a:srcRect/>
          <a:stretch>
            <a:fillRect/>
          </a:stretch>
        </p:blipFill>
        <p:spPr>
          <a:xfrm>
            <a:off x="508003" y="304800"/>
            <a:ext cx="11683997" cy="5696755"/>
          </a:xfrm>
        </p:spPr>
      </p:pic>
      <p:sp>
        <p:nvSpPr>
          <p:cNvPr id="2" name="Rectangle 1"/>
          <p:cNvSpPr/>
          <p:nvPr/>
        </p:nvSpPr>
        <p:spPr>
          <a:xfrm>
            <a:off x="4803820" y="6220496"/>
            <a:ext cx="4121239" cy="502276"/>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FF0000"/>
                </a:solidFill>
              </a:rPr>
              <a:t>Nằm</a:t>
            </a:r>
            <a:r>
              <a:rPr lang="en-US" sz="2400" dirty="0" smtClean="0">
                <a:solidFill>
                  <a:srgbClr val="FF0000"/>
                </a:solidFill>
              </a:rPr>
              <a:t> </a:t>
            </a:r>
            <a:r>
              <a:rPr lang="en-US" sz="2400" dirty="0" err="1" smtClean="0">
                <a:solidFill>
                  <a:srgbClr val="FF0000"/>
                </a:solidFill>
              </a:rPr>
              <a:t>màn</a:t>
            </a:r>
            <a:r>
              <a:rPr lang="en-US" sz="2400" dirty="0" smtClean="0">
                <a:solidFill>
                  <a:srgbClr val="FF0000"/>
                </a:solidFill>
              </a:rPr>
              <a:t> </a:t>
            </a:r>
            <a:r>
              <a:rPr lang="en-US" sz="2400" dirty="0" err="1" smtClean="0">
                <a:solidFill>
                  <a:srgbClr val="FF0000"/>
                </a:solidFill>
              </a:rPr>
              <a:t>tránh</a:t>
            </a:r>
            <a:r>
              <a:rPr lang="en-US" sz="2400" dirty="0" smtClean="0">
                <a:solidFill>
                  <a:srgbClr val="FF0000"/>
                </a:solidFill>
              </a:rPr>
              <a:t> </a:t>
            </a:r>
            <a:r>
              <a:rPr lang="en-US" sz="2400" dirty="0" err="1" smtClean="0">
                <a:solidFill>
                  <a:srgbClr val="FF0000"/>
                </a:solidFill>
              </a:rPr>
              <a:t>muỗi</a:t>
            </a:r>
            <a:r>
              <a:rPr lang="en-US" sz="2400" dirty="0" smtClean="0">
                <a:solidFill>
                  <a:srgbClr val="FF0000"/>
                </a:solidFill>
              </a:rPr>
              <a:t> </a:t>
            </a:r>
            <a:r>
              <a:rPr lang="en-US" sz="2400" dirty="0" err="1" smtClean="0">
                <a:solidFill>
                  <a:srgbClr val="FF0000"/>
                </a:solidFill>
              </a:rPr>
              <a:t>đốt</a:t>
            </a:r>
            <a:endParaRPr lang="en-US" sz="2400" dirty="0">
              <a:solidFill>
                <a:srgbClr val="FF0000"/>
              </a:solidFill>
            </a:endParaRPr>
          </a:p>
        </p:txBody>
      </p:sp>
    </p:spTree>
    <p:extLst>
      <p:ext uri="{BB962C8B-B14F-4D97-AF65-F5344CB8AC3E}">
        <p14:creationId xmlns:p14="http://schemas.microsoft.com/office/powerpoint/2010/main" val="10058014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r>
              <a:rPr lang="en-US" sz="3600" b="1" i="1" smtClean="0"/>
              <a:t>LẮP CỬA LƯỚI CHỐNG MUỖI VÀ CÔN TRÙNG</a:t>
            </a:r>
          </a:p>
        </p:txBody>
      </p:sp>
      <p:pic>
        <p:nvPicPr>
          <p:cNvPr id="111619" name="Content Placeholder 3"/>
          <p:cNvPicPr>
            <a:picLocks noGrp="1" noChangeAspect="1"/>
          </p:cNvPicPr>
          <p:nvPr>
            <p:ph idx="1"/>
          </p:nvPr>
        </p:nvPicPr>
        <p:blipFill>
          <a:blip r:embed="rId2"/>
          <a:srcRect/>
          <a:stretch>
            <a:fillRect/>
          </a:stretch>
        </p:blipFill>
        <p:spPr>
          <a:xfrm>
            <a:off x="1422401" y="1512888"/>
            <a:ext cx="9569451" cy="4811712"/>
          </a:xfrm>
        </p:spPr>
      </p:pic>
    </p:spTree>
    <p:extLst>
      <p:ext uri="{BB962C8B-B14F-4D97-AF65-F5344CB8AC3E}">
        <p14:creationId xmlns:p14="http://schemas.microsoft.com/office/powerpoint/2010/main" val="3083466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478023"/>
          </a:xfrm>
        </p:spPr>
        <p:txBody>
          <a:bodyPr>
            <a:normAutofit fontScale="90000"/>
          </a:bodyPr>
          <a:lstStyle/>
          <a:p>
            <a:endParaRPr lang="en-US" dirty="0"/>
          </a:p>
        </p:txBody>
      </p:sp>
      <p:graphicFrame>
        <p:nvGraphicFramePr>
          <p:cNvPr id="4" name="Content Placeholder 3"/>
          <p:cNvGraphicFramePr>
            <a:graphicFrameLocks noGrp="1"/>
          </p:cNvGraphicFramePr>
          <p:nvPr>
            <p:ph idx="1"/>
          </p:nvPr>
        </p:nvGraphicFramePr>
        <p:xfrm>
          <a:off x="838200" y="1199412"/>
          <a:ext cx="10515600" cy="49775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6502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Admin\Desktop\cd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9" y="10886"/>
            <a:ext cx="12188372" cy="17709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flower&#10;&#10;Description automatically generated">
            <a:extLst>
              <a:ext uri="{FF2B5EF4-FFF2-40B4-BE49-F238E27FC236}">
                <a16:creationId xmlns:a16="http://schemas.microsoft.com/office/drawing/2014/main" xmlns="" id="{ECD9E172-16CD-4A53-A4EB-CB89E212E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1214" y="1781846"/>
            <a:ext cx="6529571" cy="4847554"/>
          </a:xfrm>
          <a:prstGeom prst="rect">
            <a:avLst/>
          </a:prstGeom>
        </p:spPr>
      </p:pic>
    </p:spTree>
    <p:extLst>
      <p:ext uri="{BB962C8B-B14F-4D97-AF65-F5344CB8AC3E}">
        <p14:creationId xmlns:p14="http://schemas.microsoft.com/office/powerpoint/2010/main" val="1128870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9">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bwMode="auto">
          <a:xfrm>
            <a:off x="124496" y="205987"/>
            <a:ext cx="118427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b="1">
                <a:latin typeface="Arial" panose="020B0604020202020204" pitchFamily="34" charset="0"/>
              </a:rPr>
              <a:t>TÌNH HÌNH BỆNH SXHD NĂM </a:t>
            </a:r>
            <a:r>
              <a:rPr lang="en-US" altLang="en-US" b="1" smtClean="0">
                <a:latin typeface="Arial" panose="020B0604020202020204" pitchFamily="34" charset="0"/>
              </a:rPr>
              <a:t>2022 </a:t>
            </a:r>
            <a:r>
              <a:rPr lang="en-US" altLang="en-US" b="1">
                <a:latin typeface="Arial" panose="020B0604020202020204" pitchFamily="34" charset="0"/>
              </a:rPr>
              <a:t>TẠI HÀ NỘI</a:t>
            </a:r>
          </a:p>
        </p:txBody>
      </p:sp>
      <p:sp>
        <p:nvSpPr>
          <p:cNvPr id="3" name="Rectangle 2"/>
          <p:cNvSpPr/>
          <p:nvPr/>
        </p:nvSpPr>
        <p:spPr>
          <a:xfrm>
            <a:off x="9444953" y="1659242"/>
            <a:ext cx="2747047" cy="3065455"/>
          </a:xfrm>
          <a:prstGeom prst="rect">
            <a:avLst/>
          </a:prstGeom>
        </p:spPr>
        <p:txBody>
          <a:bodyPr wrap="square">
            <a:spAutoFit/>
          </a:bodyPr>
          <a:lstStyle/>
          <a:p>
            <a:pPr indent="450215" algn="just">
              <a:lnSpc>
                <a:spcPct val="115000"/>
              </a:lnSpc>
              <a:spcAft>
                <a:spcPts val="0"/>
              </a:spcAft>
            </a:pPr>
            <a:r>
              <a:rPr lang="en-US" sz="2400">
                <a:ea typeface="Calibri" panose="020F0502020204030204" pitchFamily="34" charset="0"/>
              </a:rPr>
              <a:t>+ Tuần 41: </a:t>
            </a:r>
            <a:r>
              <a:rPr lang="en-US" sz="2400" smtClean="0">
                <a:solidFill>
                  <a:srgbClr val="FF0000"/>
                </a:solidFill>
                <a:ea typeface="Calibri" panose="020F0502020204030204" pitchFamily="34" charset="0"/>
              </a:rPr>
              <a:t>1205</a:t>
            </a:r>
            <a:r>
              <a:rPr lang="en-US" sz="2400" smtClean="0">
                <a:ea typeface="Calibri" panose="020F0502020204030204" pitchFamily="34" charset="0"/>
              </a:rPr>
              <a:t> </a:t>
            </a:r>
            <a:r>
              <a:rPr lang="en-US" sz="2400">
                <a:ea typeface="Calibri" panose="020F0502020204030204" pitchFamily="34" charset="0"/>
              </a:rPr>
              <a:t>mắc, </a:t>
            </a:r>
            <a:r>
              <a:rPr lang="en-US" sz="2400" smtClean="0">
                <a:solidFill>
                  <a:srgbClr val="FF0000"/>
                </a:solidFill>
                <a:ea typeface="Calibri" panose="020F0502020204030204" pitchFamily="34" charset="0"/>
              </a:rPr>
              <a:t>03</a:t>
            </a:r>
            <a:r>
              <a:rPr lang="en-US" sz="2400" smtClean="0">
                <a:ea typeface="Calibri" panose="020F0502020204030204" pitchFamily="34" charset="0"/>
              </a:rPr>
              <a:t> </a:t>
            </a:r>
            <a:r>
              <a:rPr lang="en-US" sz="2400">
                <a:ea typeface="Calibri" panose="020F0502020204030204" pitchFamily="34" charset="0"/>
              </a:rPr>
              <a:t>tử vong </a:t>
            </a:r>
            <a:r>
              <a:rPr lang="en-US" sz="2400"/>
              <a:t>(Phú Xuyên </a:t>
            </a:r>
            <a:r>
              <a:rPr lang="en-US" sz="2400" smtClean="0"/>
              <a:t>1, </a:t>
            </a:r>
            <a:r>
              <a:rPr lang="en-US" sz="2400"/>
              <a:t>Hà Đông </a:t>
            </a:r>
            <a:r>
              <a:rPr lang="en-US" sz="2400"/>
              <a:t>1</a:t>
            </a:r>
            <a:r>
              <a:rPr lang="en-US" sz="2400" smtClean="0"/>
              <a:t>, </a:t>
            </a:r>
            <a:r>
              <a:rPr lang="en-US" sz="2400"/>
              <a:t>Ba Đình </a:t>
            </a:r>
            <a:r>
              <a:rPr lang="en-US" sz="2400" smtClean="0"/>
              <a:t>1), </a:t>
            </a:r>
            <a:r>
              <a:rPr lang="en-US" sz="2400"/>
              <a:t>số mắc tăng 37,3</a:t>
            </a:r>
            <a:r>
              <a:rPr lang="vi-VN" sz="2400"/>
              <a:t>% </a:t>
            </a:r>
            <a:r>
              <a:rPr lang="en-US" sz="2400"/>
              <a:t>so với tuần trước (1.034/0). </a:t>
            </a:r>
            <a:endParaRPr lang="en-US" sz="2400">
              <a:ea typeface="Calibri" panose="020F0502020204030204" pitchFamily="34" charset="0"/>
            </a:endParaRPr>
          </a:p>
        </p:txBody>
      </p:sp>
      <p:graphicFrame>
        <p:nvGraphicFramePr>
          <p:cNvPr id="6" name="Chart 5"/>
          <p:cNvGraphicFramePr/>
          <p:nvPr>
            <p:extLst>
              <p:ext uri="{D42A27DB-BD31-4B8C-83A1-F6EECF244321}">
                <p14:modId xmlns:p14="http://schemas.microsoft.com/office/powerpoint/2010/main" val="766496287"/>
              </p:ext>
            </p:extLst>
          </p:nvPr>
        </p:nvGraphicFramePr>
        <p:xfrm>
          <a:off x="124496" y="1461403"/>
          <a:ext cx="9095703" cy="5396597"/>
        </p:xfrm>
        <a:graphic>
          <a:graphicData uri="http://schemas.openxmlformats.org/drawingml/2006/chart">
            <c:chart xmlns:c="http://schemas.openxmlformats.org/drawingml/2006/chart" xmlns:r="http://schemas.openxmlformats.org/officeDocument/2006/relationships" r:id="rId2"/>
          </a:graphicData>
        </a:graphic>
      </p:graphicFrame>
      <p:sp>
        <p:nvSpPr>
          <p:cNvPr id="7" name="Down Arrow 6"/>
          <p:cNvSpPr/>
          <p:nvPr/>
        </p:nvSpPr>
        <p:spPr>
          <a:xfrm>
            <a:off x="5882640" y="4175760"/>
            <a:ext cx="137160" cy="5334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72440" y="777857"/>
            <a:ext cx="8138160" cy="707886"/>
          </a:xfrm>
          <a:prstGeom prst="rect">
            <a:avLst/>
          </a:prstGeom>
        </p:spPr>
        <p:txBody>
          <a:bodyPr wrap="square">
            <a:spAutoFit/>
          </a:bodyPr>
          <a:lstStyle/>
          <a:p>
            <a:pPr algn="ctr">
              <a:spcBef>
                <a:spcPts val="300"/>
              </a:spcBef>
              <a:spcAft>
                <a:spcPts val="300"/>
              </a:spcAft>
            </a:pPr>
            <a:r>
              <a:rPr lang="en-US" sz="2000">
                <a:solidFill>
                  <a:srgbClr val="000000"/>
                </a:solidFill>
              </a:rPr>
              <a:t>Biểu đồ </a:t>
            </a:r>
            <a:r>
              <a:rPr lang="vi-VN" sz="2000">
                <a:solidFill>
                  <a:srgbClr val="000000"/>
                </a:solidFill>
              </a:rPr>
              <a:t>1</a:t>
            </a:r>
            <a:r>
              <a:rPr lang="en-US" sz="2000">
                <a:solidFill>
                  <a:srgbClr val="000000"/>
                </a:solidFill>
              </a:rPr>
              <a:t>. Phân bố số ca mắc/nghi mắc sốt xuất huyết Dengue theo </a:t>
            </a:r>
            <a:r>
              <a:rPr lang="en-US" sz="2000" smtClean="0">
                <a:solidFill>
                  <a:srgbClr val="000000"/>
                </a:solidFill>
              </a:rPr>
              <a:t>quận huyện năm </a:t>
            </a:r>
            <a:r>
              <a:rPr lang="en-US" sz="2000">
                <a:solidFill>
                  <a:srgbClr val="000000"/>
                </a:solidFill>
              </a:rPr>
              <a:t>2022.</a:t>
            </a:r>
            <a:endParaRPr lang="en-US" sz="2000">
              <a:effectLst/>
            </a:endParaRPr>
          </a:p>
        </p:txBody>
      </p:sp>
    </p:spTree>
    <p:extLst>
      <p:ext uri="{BB962C8B-B14F-4D97-AF65-F5344CB8AC3E}">
        <p14:creationId xmlns:p14="http://schemas.microsoft.com/office/powerpoint/2010/main" val="3792544698"/>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txBox="1">
            <a:spLocks/>
          </p:cNvSpPr>
          <p:nvPr/>
        </p:nvSpPr>
        <p:spPr bwMode="auto">
          <a:xfrm>
            <a:off x="124496" y="205987"/>
            <a:ext cx="1184275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b="1">
                <a:latin typeface="Arial" panose="020B0604020202020204" pitchFamily="34" charset="0"/>
              </a:rPr>
              <a:t>TÌNH HÌNH BỆNH SXHD NĂM </a:t>
            </a:r>
            <a:r>
              <a:rPr lang="en-US" altLang="en-US" b="1" smtClean="0">
                <a:latin typeface="Arial" panose="020B0604020202020204" pitchFamily="34" charset="0"/>
              </a:rPr>
              <a:t>2022 </a:t>
            </a:r>
            <a:r>
              <a:rPr lang="en-US" altLang="en-US" b="1">
                <a:latin typeface="Arial" panose="020B0604020202020204" pitchFamily="34" charset="0"/>
              </a:rPr>
              <a:t>TẠI HÀ NỘI</a:t>
            </a:r>
          </a:p>
        </p:txBody>
      </p:sp>
      <p:sp>
        <p:nvSpPr>
          <p:cNvPr id="3" name="Rectangle 2"/>
          <p:cNvSpPr/>
          <p:nvPr/>
        </p:nvSpPr>
        <p:spPr>
          <a:xfrm>
            <a:off x="4149143" y="5635308"/>
            <a:ext cx="7950558" cy="830997"/>
          </a:xfrm>
          <a:prstGeom prst="rect">
            <a:avLst/>
          </a:prstGeom>
        </p:spPr>
        <p:txBody>
          <a:bodyPr wrap="square">
            <a:spAutoFit/>
          </a:bodyPr>
          <a:lstStyle/>
          <a:p>
            <a:pPr algn="ctr">
              <a:spcBef>
                <a:spcPts val="300"/>
              </a:spcBef>
              <a:spcAft>
                <a:spcPts val="300"/>
              </a:spcAft>
            </a:pPr>
            <a:r>
              <a:rPr lang="en-US" sz="2400">
                <a:solidFill>
                  <a:srgbClr val="000000"/>
                </a:solidFill>
              </a:rPr>
              <a:t>Biểu đồ 2</a:t>
            </a:r>
            <a:r>
              <a:rPr lang="en-US" sz="2400" smtClean="0">
                <a:solidFill>
                  <a:srgbClr val="000000"/>
                </a:solidFill>
              </a:rPr>
              <a:t>. </a:t>
            </a:r>
            <a:r>
              <a:rPr lang="en-US" sz="2400">
                <a:solidFill>
                  <a:srgbClr val="000000"/>
                </a:solidFill>
              </a:rPr>
              <a:t>Phân bố số ca mắc/nghi mắc sốt xuất huyết Dengue theo </a:t>
            </a:r>
            <a:r>
              <a:rPr lang="en-US" sz="2400" smtClean="0">
                <a:solidFill>
                  <a:srgbClr val="000000"/>
                </a:solidFill>
              </a:rPr>
              <a:t>tuần,năm </a:t>
            </a:r>
            <a:r>
              <a:rPr lang="en-US" sz="2400">
                <a:solidFill>
                  <a:srgbClr val="000000"/>
                </a:solidFill>
              </a:rPr>
              <a:t>2021, 2022.</a:t>
            </a:r>
            <a:endParaRPr lang="en-US" sz="2400">
              <a:effectLst/>
            </a:endParaRPr>
          </a:p>
        </p:txBody>
      </p:sp>
      <p:sp>
        <p:nvSpPr>
          <p:cNvPr id="5" name="Rectangle 4"/>
          <p:cNvSpPr/>
          <p:nvPr/>
        </p:nvSpPr>
        <p:spPr>
          <a:xfrm>
            <a:off x="124496" y="1140580"/>
            <a:ext cx="3816439" cy="5189113"/>
          </a:xfrm>
          <a:prstGeom prst="rect">
            <a:avLst/>
          </a:prstGeom>
        </p:spPr>
        <p:txBody>
          <a:bodyPr wrap="square">
            <a:spAutoFit/>
          </a:bodyPr>
          <a:lstStyle/>
          <a:p>
            <a:pPr indent="450215" algn="just">
              <a:lnSpc>
                <a:spcPct val="115000"/>
              </a:lnSpc>
              <a:spcAft>
                <a:spcPts val="0"/>
              </a:spcAft>
            </a:pPr>
            <a:r>
              <a:rPr lang="en-US" sz="2400" smtClean="0"/>
              <a:t>+ </a:t>
            </a:r>
            <a:r>
              <a:rPr lang="en-US" sz="2400"/>
              <a:t>Cộng dồn 2022: </a:t>
            </a:r>
            <a:r>
              <a:rPr lang="en-US" sz="2400" smtClean="0">
                <a:solidFill>
                  <a:srgbClr val="FF0000"/>
                </a:solidFill>
              </a:rPr>
              <a:t>9.404</a:t>
            </a:r>
            <a:r>
              <a:rPr lang="en-US" sz="2400" smtClean="0"/>
              <a:t> </a:t>
            </a:r>
            <a:r>
              <a:rPr lang="en-US" sz="2400"/>
              <a:t>mắc, </a:t>
            </a:r>
            <a:r>
              <a:rPr lang="en-US" sz="2400">
                <a:solidFill>
                  <a:srgbClr val="FF0000"/>
                </a:solidFill>
              </a:rPr>
              <a:t>1</a:t>
            </a:r>
            <a:r>
              <a:rPr lang="vi-VN" sz="2400">
                <a:solidFill>
                  <a:srgbClr val="FF0000"/>
                </a:solidFill>
              </a:rPr>
              <a:t>2</a:t>
            </a:r>
            <a:r>
              <a:rPr lang="en-US" sz="2400"/>
              <a:t> tử vong; số mắc tăng gấp </a:t>
            </a:r>
            <a:r>
              <a:rPr lang="en-US" sz="2400" smtClean="0"/>
              <a:t>3,4 </a:t>
            </a:r>
            <a:r>
              <a:rPr lang="en-US" sz="2400"/>
              <a:t>lần so với số mắc cùng kỳ năm 2021 (2.482 mắc, 0 tử vong</a:t>
            </a:r>
            <a:r>
              <a:rPr lang="en-US" sz="2400" smtClean="0"/>
              <a:t>). </a:t>
            </a:r>
            <a:r>
              <a:rPr lang="en-US" sz="2400"/>
              <a:t>Bệnh nhân phân bố tại 30/30 quận, huyện; </a:t>
            </a:r>
            <a:r>
              <a:rPr lang="en-US" sz="2400" smtClean="0">
                <a:solidFill>
                  <a:srgbClr val="FF0000"/>
                </a:solidFill>
              </a:rPr>
              <a:t>559/579</a:t>
            </a:r>
            <a:r>
              <a:rPr lang="en-US" sz="2400" smtClean="0"/>
              <a:t> </a:t>
            </a:r>
            <a:r>
              <a:rPr lang="en-US" sz="2400"/>
              <a:t>xã, phường, thị trấn.</a:t>
            </a:r>
            <a:r>
              <a:rPr lang="en-US" sz="2400" smtClean="0"/>
              <a:t> </a:t>
            </a:r>
          </a:p>
          <a:p>
            <a:pPr indent="450215" algn="just">
              <a:lnSpc>
                <a:spcPct val="115000"/>
              </a:lnSpc>
              <a:spcAft>
                <a:spcPts val="0"/>
              </a:spcAft>
            </a:pPr>
            <a:endParaRPr lang="en-US" sz="2400"/>
          </a:p>
          <a:p>
            <a:pPr indent="450215" algn="just">
              <a:lnSpc>
                <a:spcPct val="115000"/>
              </a:lnSpc>
              <a:spcAft>
                <a:spcPts val="0"/>
              </a:spcAft>
            </a:pPr>
            <a:r>
              <a:rPr lang="en-US" sz="2400" smtClean="0"/>
              <a:t>Tuýp </a:t>
            </a:r>
            <a:r>
              <a:rPr lang="en-US" sz="2400"/>
              <a:t>vi rút Dengue lưu hành là DENV1 và </a:t>
            </a:r>
            <a:r>
              <a:rPr lang="en-US" sz="2400" smtClean="0"/>
              <a:t>DENV2, DENV4.</a:t>
            </a:r>
            <a:endParaRPr lang="en-US" sz="2400">
              <a:effectLst/>
            </a:endParaRPr>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9143" y="914400"/>
            <a:ext cx="7818103" cy="4720908"/>
          </a:xfrm>
          <a:prstGeom prst="rect">
            <a:avLst/>
          </a:prstGeom>
          <a:noFill/>
        </p:spPr>
      </p:pic>
    </p:spTree>
    <p:extLst>
      <p:ext uri="{BB962C8B-B14F-4D97-AF65-F5344CB8AC3E}">
        <p14:creationId xmlns:p14="http://schemas.microsoft.com/office/powerpoint/2010/main" val="6837678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idx="4294967295"/>
          </p:nvPr>
        </p:nvSpPr>
        <p:spPr>
          <a:xfrm>
            <a:off x="406400" y="304800"/>
            <a:ext cx="11480800" cy="914400"/>
          </a:xfrm>
          <a:solidFill>
            <a:srgbClr val="0000FF"/>
          </a:solidFill>
        </p:spPr>
        <p:txBody>
          <a:bodyPr/>
          <a:lstStyle/>
          <a:p>
            <a:pPr algn="l" eaLnBrk="1" hangingPunct="1"/>
            <a:r>
              <a:rPr lang="en-US" b="1" dirty="0" err="1" smtClean="0">
                <a:solidFill>
                  <a:srgbClr val="FFFF00"/>
                </a:solidFill>
                <a:latin typeface="Times New Roman" panose="02020603050405020304" pitchFamily="18" charset="0"/>
                <a:cs typeface="Times New Roman" panose="02020603050405020304" pitchFamily="18" charset="0"/>
              </a:rPr>
              <a:t>Bệnh</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sốt</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xuất</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huyết</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là</a:t>
            </a:r>
            <a:r>
              <a:rPr lang="en-US" b="1" dirty="0" smtClean="0">
                <a:solidFill>
                  <a:srgbClr val="FFFF00"/>
                </a:solidFill>
                <a:latin typeface="Times New Roman" panose="02020603050405020304" pitchFamily="18" charset="0"/>
                <a:cs typeface="Times New Roman" panose="02020603050405020304" pitchFamily="18" charset="0"/>
              </a:rPr>
              <a:t> </a:t>
            </a:r>
            <a:r>
              <a:rPr lang="en-US" b="1" dirty="0" err="1" smtClean="0">
                <a:solidFill>
                  <a:srgbClr val="FFFF00"/>
                </a:solidFill>
                <a:latin typeface="Times New Roman" panose="02020603050405020304" pitchFamily="18" charset="0"/>
                <a:cs typeface="Times New Roman" panose="02020603050405020304" pitchFamily="18" charset="0"/>
              </a:rPr>
              <a:t>gì</a:t>
            </a:r>
            <a:r>
              <a:rPr lang="en-US" b="1" dirty="0" smtClean="0">
                <a:solidFill>
                  <a:srgbClr val="FFFF00"/>
                </a:solidFill>
                <a:latin typeface="Times New Roman" panose="02020603050405020304" pitchFamily="18" charset="0"/>
                <a:cs typeface="Times New Roman" panose="02020603050405020304" pitchFamily="18" charset="0"/>
              </a:rPr>
              <a:t>?</a:t>
            </a:r>
          </a:p>
        </p:txBody>
      </p:sp>
      <p:sp>
        <p:nvSpPr>
          <p:cNvPr id="1028" name="Rectangle 3"/>
          <p:cNvSpPr>
            <a:spLocks noGrp="1" noChangeArrowheads="1"/>
          </p:cNvSpPr>
          <p:nvPr>
            <p:ph type="body" sz="half" idx="4294967295"/>
          </p:nvPr>
        </p:nvSpPr>
        <p:spPr>
          <a:xfrm>
            <a:off x="508000" y="1143000"/>
            <a:ext cx="11176000" cy="3200400"/>
          </a:xfrm>
        </p:spPr>
        <p:txBody>
          <a:bodyPr>
            <a:normAutofit lnSpcReduction="10000"/>
          </a:bodyPr>
          <a:lstStyle/>
          <a:p>
            <a:pPr eaLnBrk="1" hangingPunct="1">
              <a:lnSpc>
                <a:spcPct val="120000"/>
              </a:lnSpc>
              <a:spcBef>
                <a:spcPct val="10000"/>
              </a:spcBef>
              <a:buFontTx/>
              <a:buNone/>
            </a:pPr>
            <a:r>
              <a:rPr lang="en-US" dirty="0" smtClean="0"/>
              <a:t>	</a:t>
            </a:r>
            <a:r>
              <a:rPr lang="en-US" dirty="0" smtClean="0">
                <a:latin typeface=".VnArial" pitchFamily="34" charset="0"/>
              </a:rPr>
              <a:t>  </a:t>
            </a:r>
            <a:r>
              <a:rPr lang="en-US" sz="3200" b="1" dirty="0" err="1" smtClean="0">
                <a:solidFill>
                  <a:srgbClr val="FF0066"/>
                </a:solidFill>
                <a:latin typeface="Times New Roman" pitchFamily="18" charset="0"/>
                <a:cs typeface="Times New Roman" pitchFamily="18" charset="0"/>
              </a:rPr>
              <a:t>Sốt</a:t>
            </a:r>
            <a:r>
              <a:rPr lang="en-US" sz="3200" b="1" dirty="0" smtClean="0">
                <a:solidFill>
                  <a:srgbClr val="FF0066"/>
                </a:solidFill>
                <a:latin typeface="Times New Roman" pitchFamily="18" charset="0"/>
                <a:cs typeface="Times New Roman" pitchFamily="18" charset="0"/>
              </a:rPr>
              <a:t> </a:t>
            </a:r>
            <a:r>
              <a:rPr lang="en-US" sz="3200" b="1" dirty="0" err="1" smtClean="0">
                <a:solidFill>
                  <a:srgbClr val="FF0066"/>
                </a:solidFill>
                <a:latin typeface="Times New Roman" pitchFamily="18" charset="0"/>
                <a:cs typeface="Times New Roman" pitchFamily="18" charset="0"/>
              </a:rPr>
              <a:t>xuất</a:t>
            </a:r>
            <a:r>
              <a:rPr lang="en-US" sz="3200" b="1" dirty="0" smtClean="0">
                <a:solidFill>
                  <a:srgbClr val="FF0066"/>
                </a:solidFill>
                <a:latin typeface="Times New Roman" pitchFamily="18" charset="0"/>
                <a:cs typeface="Times New Roman" pitchFamily="18" charset="0"/>
              </a:rPr>
              <a:t> </a:t>
            </a:r>
            <a:r>
              <a:rPr lang="en-US" sz="3200" b="1" dirty="0" err="1" smtClean="0">
                <a:solidFill>
                  <a:srgbClr val="FF0066"/>
                </a:solidFill>
                <a:latin typeface="Times New Roman" pitchFamily="18" charset="0"/>
                <a:cs typeface="Times New Roman" pitchFamily="18" charset="0"/>
              </a:rPr>
              <a:t>huyết</a:t>
            </a:r>
            <a:r>
              <a:rPr lang="en-US" sz="3200" dirty="0" smtClean="0">
                <a:latin typeface="Times New Roman" pitchFamily="18" charset="0"/>
                <a:cs typeface="Times New Roman" pitchFamily="18" charset="0"/>
              </a:rPr>
              <a:t>           </a:t>
            </a:r>
          </a:p>
          <a:p>
            <a:pPr eaLnBrk="1" hangingPunct="1">
              <a:lnSpc>
                <a:spcPct val="120000"/>
              </a:lnSpc>
              <a:spcBef>
                <a:spcPct val="10000"/>
              </a:spcBef>
              <a:buFontTx/>
              <a:buNone/>
            </a:pPr>
            <a:r>
              <a:rPr lang="en-US" sz="3200" dirty="0" smtClean="0">
                <a:latin typeface="Times New Roman" pitchFamily="18" charset="0"/>
                <a:cs typeface="Times New Roman" pitchFamily="18" charset="0"/>
              </a:rPr>
              <a:t>		b</a:t>
            </a:r>
            <a:r>
              <a:rPr lang="vi-VN" sz="3200" dirty="0" smtClean="0">
                <a:latin typeface="Times New Roman" pitchFamily="18" charset="0"/>
                <a:cs typeface="Times New Roman" pitchFamily="18" charset="0"/>
              </a:rPr>
              <a:t>ệnh </a:t>
            </a:r>
            <a:r>
              <a:rPr lang="en-US" sz="3200" dirty="0" err="1" smtClean="0">
                <a:latin typeface="Times New Roman" pitchFamily="18" charset="0"/>
                <a:cs typeface="Times New Roman" pitchFamily="18" charset="0"/>
              </a:rPr>
              <a:t>nhiễm</a:t>
            </a:r>
            <a:r>
              <a:rPr lang="en-US" sz="3200" dirty="0" smtClean="0">
                <a:latin typeface="Times New Roman" pitchFamily="18" charset="0"/>
                <a:cs typeface="Times New Roman" pitchFamily="18" charset="0"/>
              </a:rPr>
              <a:t> </a:t>
            </a:r>
            <a:r>
              <a:rPr lang="en-US" sz="3200" dirty="0" smtClean="0">
                <a:solidFill>
                  <a:srgbClr val="FF0066"/>
                </a:solidFill>
                <a:latin typeface="Times New Roman" pitchFamily="18" charset="0"/>
                <a:cs typeface="Times New Roman" pitchFamily="18" charset="0"/>
              </a:rPr>
              <a:t>vi r</a:t>
            </a:r>
            <a:r>
              <a:rPr lang="vi-VN" sz="3200" dirty="0" smtClean="0">
                <a:solidFill>
                  <a:srgbClr val="FF0066"/>
                </a:solidFill>
                <a:latin typeface="Times New Roman" pitchFamily="18" charset="0"/>
                <a:cs typeface="Times New Roman" pitchFamily="18" charset="0"/>
              </a:rPr>
              <a:t>út</a:t>
            </a:r>
            <a:r>
              <a:rPr lang="en-US" sz="3200" dirty="0" smtClean="0">
                <a:solidFill>
                  <a:srgbClr val="FF0066"/>
                </a:solidFill>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cấp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tính</a:t>
            </a:r>
            <a:r>
              <a:rPr lang="en-US" sz="3200" dirty="0" smtClean="0">
                <a:latin typeface="Times New Roman" pitchFamily="18" charset="0"/>
                <a:cs typeface="Times New Roman" pitchFamily="18" charset="0"/>
              </a:rPr>
              <a:t>, </a:t>
            </a:r>
          </a:p>
          <a:p>
            <a:pPr eaLnBrk="1" hangingPunct="1">
              <a:lnSpc>
                <a:spcPct val="120000"/>
              </a:lnSpc>
              <a:spcBef>
                <a:spcPct val="10000"/>
              </a:spcBef>
              <a:buFontTx/>
              <a:buNone/>
            </a:pPr>
            <a:r>
              <a:rPr lang="en-US" sz="3200" dirty="0" smtClean="0">
                <a:latin typeface="Times New Roman" pitchFamily="18" charset="0"/>
                <a:cs typeface="Times New Roman" pitchFamily="18" charset="0"/>
              </a:rPr>
              <a:t>                                                    do</a:t>
            </a:r>
            <a:r>
              <a:rPr lang="vi-VN" sz="3200" dirty="0" smtClean="0">
                <a:latin typeface="Times New Roman" pitchFamily="18" charset="0"/>
                <a:cs typeface="Times New Roman" pitchFamily="18" charset="0"/>
              </a:rPr>
              <a:t> </a:t>
            </a:r>
            <a:r>
              <a:rPr lang="en-US" sz="3200" dirty="0" smtClean="0">
                <a:latin typeface="Times New Roman" pitchFamily="18" charset="0"/>
                <a:cs typeface="Times New Roman" pitchFamily="18" charset="0"/>
              </a:rPr>
              <a:t>     </a:t>
            </a:r>
          </a:p>
          <a:p>
            <a:pPr algn="ctr" eaLnBrk="1" hangingPunct="1">
              <a:lnSpc>
                <a:spcPct val="120000"/>
              </a:lnSpc>
              <a:spcBef>
                <a:spcPct val="10000"/>
              </a:spcBef>
              <a:buFontTx/>
              <a:buNone/>
            </a:pPr>
            <a:r>
              <a:rPr lang="en-US" sz="3200" b="1" i="1" dirty="0" smtClean="0">
                <a:solidFill>
                  <a:srgbClr val="FF0066"/>
                </a:solidFill>
                <a:latin typeface="Times New Roman" pitchFamily="18" charset="0"/>
                <a:cs typeface="Times New Roman" pitchFamily="18" charset="0"/>
              </a:rPr>
              <a:t>                                        </a:t>
            </a:r>
            <a:r>
              <a:rPr lang="vi-VN" sz="3200" b="1" i="1" dirty="0" smtClean="0">
                <a:solidFill>
                  <a:srgbClr val="FF0066"/>
                </a:solidFill>
                <a:latin typeface="Times New Roman" pitchFamily="18" charset="0"/>
                <a:cs typeface="Times New Roman" pitchFamily="18" charset="0"/>
              </a:rPr>
              <a:t>muỗi </a:t>
            </a:r>
            <a:r>
              <a:rPr lang="en-US" sz="3200" b="1" i="1" dirty="0" err="1" smtClean="0">
                <a:solidFill>
                  <a:srgbClr val="FF0066"/>
                </a:solidFill>
                <a:latin typeface="Times New Roman" pitchFamily="18" charset="0"/>
                <a:cs typeface="Times New Roman" pitchFamily="18" charset="0"/>
              </a:rPr>
              <a:t>vằn</a:t>
            </a:r>
            <a:endParaRPr lang="en-US" sz="3200" dirty="0" smtClean="0">
              <a:latin typeface="Times New Roman" pitchFamily="18" charset="0"/>
              <a:cs typeface="Times New Roman" pitchFamily="18" charset="0"/>
            </a:endParaRPr>
          </a:p>
          <a:p>
            <a:pPr algn="ctr" eaLnBrk="1" hangingPunct="1">
              <a:lnSpc>
                <a:spcPct val="130000"/>
              </a:lnSpc>
              <a:buFontTx/>
              <a:buNone/>
            </a:pP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truyền</a:t>
            </a:r>
            <a:endParaRPr lang="en-US" sz="3200" dirty="0" smtClean="0">
              <a:latin typeface="Times New Roman" pitchFamily="18" charset="0"/>
              <a:cs typeface="Times New Roman" pitchFamily="18" charset="0"/>
            </a:endParaRPr>
          </a:p>
        </p:txBody>
      </p:sp>
      <p:pic>
        <p:nvPicPr>
          <p:cNvPr id="5" name="Text Placeholder 4"/>
          <p:cNvPicPr>
            <a:picLocks noGrp="1" noChangeAspect="1"/>
          </p:cNvPicPr>
          <p:nvPr>
            <p:ph type="body" sz="half" idx="4294967295"/>
          </p:nvPr>
        </p:nvPicPr>
        <p:blipFill>
          <a:blip r:embed="rId4"/>
          <a:srcRect/>
          <a:stretch>
            <a:fillRect/>
          </a:stretch>
        </p:blipFill>
        <p:spPr>
          <a:xfrm>
            <a:off x="0" y="3303587"/>
            <a:ext cx="7010400" cy="3554413"/>
          </a:xfrm>
        </p:spPr>
      </p:pic>
      <p:graphicFrame>
        <p:nvGraphicFramePr>
          <p:cNvPr id="2" name="Object 1"/>
          <p:cNvGraphicFramePr>
            <a:graphicFrameLocks noChangeAspect="1"/>
          </p:cNvGraphicFramePr>
          <p:nvPr/>
        </p:nvGraphicFramePr>
        <p:xfrm>
          <a:off x="6908800" y="4419600"/>
          <a:ext cx="5283200" cy="2438400"/>
        </p:xfrm>
        <a:graphic>
          <a:graphicData uri="http://schemas.openxmlformats.org/presentationml/2006/ole">
            <mc:AlternateContent xmlns:mc="http://schemas.openxmlformats.org/markup-compatibility/2006">
              <mc:Choice xmlns:v="urn:schemas-microsoft-com:vml" Requires="v">
                <p:oleObj spid="_x0000_s5178" name="Photo Editor Photo" r:id="rId5" imgW="3296110" imgH="2409524" progId="">
                  <p:embed/>
                </p:oleObj>
              </mc:Choice>
              <mc:Fallback>
                <p:oleObj name="Photo Editor Photo" r:id="rId5" imgW="3296110" imgH="2409524" progId="">
                  <p:embed/>
                  <p:pic>
                    <p:nvPicPr>
                      <p:cNvPr id="0" name=""/>
                      <p:cNvPicPr>
                        <a:picLocks noChangeAspect="1" noChangeArrowheads="1"/>
                      </p:cNvPicPr>
                      <p:nvPr/>
                    </p:nvPicPr>
                    <p:blipFill>
                      <a:blip r:embed="rId6">
                        <a:lum bright="18000"/>
                        <a:extLst>
                          <a:ext uri="{28A0092B-C50C-407E-A947-70E740481C1C}">
                            <a14:useLocalDpi xmlns:a14="http://schemas.microsoft.com/office/drawing/2010/main" val="0"/>
                          </a:ext>
                        </a:extLst>
                      </a:blip>
                      <a:srcRect/>
                      <a:stretch>
                        <a:fillRect/>
                      </a:stretch>
                    </p:blipFill>
                    <p:spPr bwMode="auto">
                      <a:xfrm>
                        <a:off x="6908800" y="4419600"/>
                        <a:ext cx="5283200" cy="2438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49257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2"/>
          <p:cNvSpPr>
            <a:spLocks noGrp="1"/>
          </p:cNvSpPr>
          <p:nvPr>
            <p:ph type="title"/>
          </p:nvPr>
        </p:nvSpPr>
        <p:spPr>
          <a:xfrm>
            <a:off x="0" y="82549"/>
            <a:ext cx="5905500" cy="1117601"/>
          </a:xfrm>
          <a:solidFill>
            <a:srgbClr val="FFFF00"/>
          </a:solidFill>
        </p:spPr>
        <p:txBody>
          <a:bodyPr/>
          <a:lstStyle/>
          <a:p>
            <a:r>
              <a:rPr lang="en-US" sz="4000" b="1" dirty="0" smtClean="0">
                <a:solidFill>
                  <a:srgbClr val="FF0000"/>
                </a:solidFill>
                <a:latin typeface="Times New Roman" pitchFamily="18" charset="0"/>
                <a:cs typeface="Times New Roman" pitchFamily="18" charset="0"/>
              </a:rPr>
              <a:t>TÁC NHÂN GÂY BỆNH</a:t>
            </a:r>
          </a:p>
        </p:txBody>
      </p:sp>
      <p:sp>
        <p:nvSpPr>
          <p:cNvPr id="35843" name="Content Placeholder 3"/>
          <p:cNvSpPr>
            <a:spLocks noGrp="1"/>
          </p:cNvSpPr>
          <p:nvPr>
            <p:ph idx="1"/>
          </p:nvPr>
        </p:nvSpPr>
        <p:spPr>
          <a:xfrm>
            <a:off x="333375" y="1393031"/>
            <a:ext cx="5772150" cy="4351338"/>
          </a:xfrm>
        </p:spPr>
        <p:txBody>
          <a:bodyPr>
            <a:normAutofit/>
          </a:bodyPr>
          <a:lstStyle/>
          <a:p>
            <a:pPr algn="just" eaLnBrk="1" hangingPunct="1">
              <a:buClr>
                <a:schemeClr val="tx1"/>
              </a:buClr>
            </a:pPr>
            <a:r>
              <a:rPr lang="en-US" sz="3200" dirty="0" smtClean="0">
                <a:latin typeface="Times New Roman" pitchFamily="18" charset="0"/>
                <a:cs typeface="Times New Roman" pitchFamily="18" charset="0"/>
              </a:rPr>
              <a:t>Virus Dengue </a:t>
            </a:r>
            <a:r>
              <a:rPr lang="en-US" sz="3200" dirty="0" err="1" smtClean="0">
                <a:latin typeface="Times New Roman" pitchFamily="18" charset="0"/>
                <a:cs typeface="Times New Roman" pitchFamily="18" charset="0"/>
              </a:rPr>
              <a:t>truyền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bệnh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từ</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người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bệnh</a:t>
            </a:r>
            <a:r>
              <a:rPr lang="en-US" sz="3200" dirty="0" smtClean="0">
                <a:latin typeface="Times New Roman" pitchFamily="18" charset="0"/>
                <a:cs typeface="Times New Roman" pitchFamily="18" charset="0"/>
              </a:rPr>
              <a:t> sang </a:t>
            </a:r>
            <a:r>
              <a:rPr lang="en-US" sz="3200" dirty="0" err="1" smtClean="0">
                <a:latin typeface="Times New Roman" pitchFamily="18" charset="0"/>
                <a:cs typeface="Times New Roman" pitchFamily="18" charset="0"/>
              </a:rPr>
              <a:t>người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lành</a:t>
            </a:r>
            <a:r>
              <a:rPr lang="en-US" sz="3200" dirty="0" smtClean="0">
                <a:latin typeface="Times New Roman" pitchFamily="18" charset="0"/>
                <a:cs typeface="Times New Roman" pitchFamily="18" charset="0"/>
              </a:rPr>
              <a:t> qua </a:t>
            </a:r>
            <a:r>
              <a:rPr lang="en-US" sz="3200" dirty="0" err="1" smtClean="0">
                <a:latin typeface="Times New Roman" pitchFamily="18" charset="0"/>
                <a:cs typeface="Times New Roman" pitchFamily="18" charset="0"/>
              </a:rPr>
              <a:t>muỗi</a:t>
            </a:r>
            <a:r>
              <a:rPr lang="en-US" sz="3200" dirty="0" smtClean="0">
                <a:latin typeface="Times New Roman" pitchFamily="18" charset="0"/>
                <a:cs typeface="Times New Roman" pitchFamily="18" charset="0"/>
              </a:rPr>
              <a:t> </a:t>
            </a:r>
            <a:r>
              <a:rPr lang="en-US" sz="3200" dirty="0" smtClean="0">
                <a:solidFill>
                  <a:srgbClr val="FF0000"/>
                </a:solidFill>
                <a:latin typeface="Times New Roman" pitchFamily="18" charset="0"/>
                <a:cs typeface="Times New Roman" pitchFamily="18" charset="0"/>
              </a:rPr>
              <a:t>(</a:t>
            </a:r>
            <a:r>
              <a:rPr lang="en-US" sz="3200" dirty="0" err="1" smtClean="0">
                <a:solidFill>
                  <a:srgbClr val="FF0000"/>
                </a:solidFill>
                <a:latin typeface="Times New Roman" pitchFamily="18" charset="0"/>
                <a:cs typeface="Times New Roman" pitchFamily="18" charset="0"/>
              </a:rPr>
              <a:t>muỗi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vằn</a:t>
            </a:r>
            <a:r>
              <a:rPr lang="en-US" sz="3200" dirty="0" smtClean="0">
                <a:solidFill>
                  <a:srgbClr val="FF0000"/>
                </a:solidFill>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đốt</a:t>
            </a:r>
            <a:r>
              <a:rPr lang="en-US" sz="3200" dirty="0" smtClean="0">
                <a:latin typeface="Times New Roman" pitchFamily="18" charset="0"/>
                <a:cs typeface="Times New Roman" pitchFamily="18" charset="0"/>
              </a:rPr>
              <a:t>:</a:t>
            </a:r>
          </a:p>
          <a:p>
            <a:pPr lvl="2" algn="just" eaLnBrk="1" hangingPunct="1">
              <a:buClr>
                <a:schemeClr val="tx1"/>
              </a:buClr>
              <a:buFontTx/>
              <a:buNone/>
            </a:pPr>
            <a:r>
              <a:rPr lang="en-US" sz="3200" dirty="0" err="1" smtClean="0">
                <a:latin typeface="Times New Roman" pitchFamily="18" charset="0"/>
                <a:cs typeface="Times New Roman" pitchFamily="18" charset="0"/>
              </a:rPr>
              <a:t>Muỗi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Aedes</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aegypti</a:t>
            </a:r>
            <a:r>
              <a:rPr lang="en-US" sz="3200" dirty="0" smtClean="0">
                <a:latin typeface="Times New Roman" pitchFamily="18" charset="0"/>
                <a:cs typeface="Times New Roman" pitchFamily="18" charset="0"/>
              </a:rPr>
              <a:t> </a:t>
            </a:r>
          </a:p>
          <a:p>
            <a:pPr lvl="2" algn="just" eaLnBrk="1" hangingPunct="1">
              <a:buClr>
                <a:schemeClr val="tx1"/>
              </a:buClr>
              <a:buFontTx/>
              <a:buNone/>
            </a:pPr>
            <a:r>
              <a:rPr lang="en-US" sz="3200" dirty="0" err="1" smtClean="0">
                <a:latin typeface="Times New Roman" pitchFamily="18" charset="0"/>
                <a:cs typeface="Times New Roman" pitchFamily="18" charset="0"/>
              </a:rPr>
              <a:t>Muỗi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Aedes</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albopictus</a:t>
            </a:r>
            <a:endParaRPr lang="en-US" sz="3200" dirty="0" smtClean="0">
              <a:solidFill>
                <a:srgbClr val="FF0000"/>
              </a:solidFill>
              <a:latin typeface="Times New Roman" pitchFamily="18" charset="0"/>
              <a:cs typeface="Times New Roman" pitchFamily="18" charset="0"/>
            </a:endParaRPr>
          </a:p>
          <a:p>
            <a:pPr algn="just" eaLnBrk="1" hangingPunct="1">
              <a:buClr>
                <a:schemeClr val="tx1"/>
              </a:buClr>
            </a:pPr>
            <a:r>
              <a:rPr lang="en-US" sz="3200" dirty="0" smtClean="0">
                <a:latin typeface="Times New Roman" pitchFamily="18" charset="0"/>
                <a:cs typeface="Times New Roman" pitchFamily="18" charset="0"/>
              </a:rPr>
              <a:t>Virus </a:t>
            </a:r>
            <a:r>
              <a:rPr lang="en-US" sz="3200" dirty="0" err="1" smtClean="0">
                <a:latin typeface="Times New Roman" pitchFamily="18" charset="0"/>
                <a:cs typeface="Times New Roman" pitchFamily="18" charset="0"/>
              </a:rPr>
              <a:t>có</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trong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máu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người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bệnh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trong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thời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gian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bị</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sốt</a:t>
            </a:r>
            <a:r>
              <a:rPr lang="en-US" sz="3200" dirty="0" smtClean="0">
                <a:latin typeface="Times New Roman" pitchFamily="18" charset="0"/>
                <a:cs typeface="Times New Roman" pitchFamily="18" charset="0"/>
              </a:rPr>
              <a:t>. </a:t>
            </a:r>
          </a:p>
          <a:p>
            <a:endParaRPr lang="en-US" sz="3200" dirty="0" smtClean="0">
              <a:latin typeface="Times New Roman" pitchFamily="18" charset="0"/>
              <a:cs typeface="Times New Roman" pitchFamily="18" charset="0"/>
            </a:endParaRPr>
          </a:p>
        </p:txBody>
      </p:sp>
      <p:pic>
        <p:nvPicPr>
          <p:cNvPr id="4" name="Picture 4" descr="Các giai đoạn tiến triển của sốt xuất huyết - Bệnh học 4 p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5550" y="82549"/>
            <a:ext cx="6096000" cy="348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9916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1935</TotalTime>
  <Words>2024</Words>
  <Application>Microsoft Office PowerPoint</Application>
  <PresentationFormat>Widescreen</PresentationFormat>
  <Paragraphs>285</Paragraphs>
  <Slides>54</Slides>
  <Notes>27</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6" baseType="lpstr">
      <vt:lpstr>MS PGothic</vt:lpstr>
      <vt:lpstr>.VnArial</vt:lpstr>
      <vt:lpstr>Arial</vt:lpstr>
      <vt:lpstr>Arial Rounded MT Bold</vt:lpstr>
      <vt:lpstr>Calibri</vt:lpstr>
      <vt:lpstr>Calibri Light</vt:lpstr>
      <vt:lpstr>Monotype Sorts</vt:lpstr>
      <vt:lpstr>Tahoma</vt:lpstr>
      <vt:lpstr>Times New Roman</vt:lpstr>
      <vt:lpstr>Wingdings</vt:lpstr>
      <vt:lpstr>Office Theme</vt:lpstr>
      <vt:lpstr>Photo Editor Photo</vt:lpstr>
      <vt:lpstr>PHÒNG CHỐNG  DỊCH BỆNH SỐT XUẤT HUYẾT  TRONG TRƯỜNG HỌC</vt:lpstr>
      <vt:lpstr>NỘI DUNG</vt:lpstr>
      <vt:lpstr>PowerPoint Presentation</vt:lpstr>
      <vt:lpstr>TÌNH HÌNH SỐT XUẤT HUYẾT TRÊN THẾ GIỚI NĂM 2022</vt:lpstr>
      <vt:lpstr>TÌNH HÌNH SỐT XUẤT HUYẾT TẠI VIỆT NAM</vt:lpstr>
      <vt:lpstr>PowerPoint Presentation</vt:lpstr>
      <vt:lpstr>PowerPoint Presentation</vt:lpstr>
      <vt:lpstr>Bệnh sốt xuất huyết là gì?</vt:lpstr>
      <vt:lpstr>TÁC NHÂN GÂY BỆNH</vt:lpstr>
      <vt:lpstr>BIỂU HIỆN CỦA NGƯỜI NGHI SXHD</vt:lpstr>
      <vt:lpstr>PowerPoint Presentation</vt:lpstr>
      <vt:lpstr>Dấu hiệu nguy hiểm cần đến ngay cơ sở y tế</vt:lpstr>
      <vt:lpstr>Bệnh có thể tử vong không?</vt:lpstr>
      <vt:lpstr>PowerPoint Presentation</vt:lpstr>
      <vt:lpstr>PowerPoint Presentation</vt:lpstr>
      <vt:lpstr>Tác nhân gây bệnh?</vt:lpstr>
      <vt:lpstr>Đặc điểm sinh học muỗi truyền bệnh SXH</vt:lpstr>
      <vt:lpstr>Đặc điểm của muỗi truyền bệnh SXH</vt:lpstr>
      <vt:lpstr>MUỖI AEDES &amp; SỰ LÂY TRUYỀN SXHD</vt:lpstr>
      <vt:lpstr>PowerPoint Presentation</vt:lpstr>
      <vt:lpstr>PowerPoint Presentation</vt:lpstr>
      <vt:lpstr>PowerPoint Presentation</vt:lpstr>
      <vt:lpstr>NGUỒN BỆNH VÀ ĐƯỜNG LÂY TRUYỀN</vt:lpstr>
      <vt:lpstr>NGUỒN BỆNH</vt:lpstr>
      <vt:lpstr>III. PHÒNG CHỐNG DỊCH SỐT XUẤT HUYẾT  </vt:lpstr>
      <vt:lpstr>PowerPoint Presentation</vt:lpstr>
      <vt:lpstr>PowerPoint Presentation</vt:lpstr>
      <vt:lpstr>Không để nước đọng để muỗi đẻ trứng</vt:lpstr>
      <vt:lpstr>PowerPoint Presentation</vt:lpstr>
      <vt:lpstr>PowerPoint Presentation</vt:lpstr>
      <vt:lpstr>PowerPoint Presentation</vt:lpstr>
      <vt:lpstr>Tránh muỗi đốt</vt:lpstr>
      <vt:lpstr> Phun thuốc - Hương - Vợt muỗi - Máy hút</vt:lpstr>
      <vt:lpstr>PowerPoint Presentation</vt:lpstr>
      <vt:lpstr>PowerPoint Presentation</vt:lpstr>
      <vt:lpstr>PowerPoint Presentation</vt:lpstr>
      <vt:lpstr>PowerPoint Presentation</vt:lpstr>
      <vt:lpstr>Chiến dịch VSMT diệt bọ gậy với sự tham gia của cộng đồng</vt:lpstr>
      <vt:lpstr>PowerPoint Presentation</vt:lpstr>
      <vt:lpstr>PowerPoint Presentation</vt:lpstr>
      <vt:lpstr>CÁC HOẠT ĐỘNG CẦN TRIỂN KHAI CHỦ ĐỘNG PHÒNG CHỐNG SỐT XUẤT HUYẾT TRONG TRƯỜNG HỌC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LẮP CỬA LƯỚI CHỐNG MUỖI VÀ CÔN TRÙNG</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Tình hình dịch</dc:title>
  <dc:creator>Admin</dc:creator>
  <cp:lastModifiedBy>DELL</cp:lastModifiedBy>
  <cp:revision>268</cp:revision>
  <dcterms:created xsi:type="dcterms:W3CDTF">2022-02-08T07:46:08Z</dcterms:created>
  <dcterms:modified xsi:type="dcterms:W3CDTF">2022-10-31T08:10:44Z</dcterms:modified>
</cp:coreProperties>
</file>