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292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B615B-377D-4559-A022-5EA00D85D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0F7F76-CE69-421D-ADB5-476905F5E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1" indent="0" algn="ctr">
              <a:buNone/>
              <a:defRPr sz="2000"/>
            </a:lvl2pPr>
            <a:lvl3pPr marL="914361" indent="0" algn="ctr">
              <a:buNone/>
              <a:defRPr sz="1800"/>
            </a:lvl3pPr>
            <a:lvl4pPr marL="1371543" indent="0" algn="ctr">
              <a:buNone/>
              <a:defRPr sz="1600"/>
            </a:lvl4pPr>
            <a:lvl5pPr marL="1828724" indent="0" algn="ctr">
              <a:buNone/>
              <a:defRPr sz="1600"/>
            </a:lvl5pPr>
            <a:lvl6pPr marL="2285904" indent="0" algn="ctr">
              <a:buNone/>
              <a:defRPr sz="1600"/>
            </a:lvl6pPr>
            <a:lvl7pPr marL="2743085" indent="0" algn="ctr">
              <a:buNone/>
              <a:defRPr sz="1600"/>
            </a:lvl7pPr>
            <a:lvl8pPr marL="3200266" indent="0" algn="ctr">
              <a:buNone/>
              <a:defRPr sz="1600"/>
            </a:lvl8pPr>
            <a:lvl9pPr marL="365744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0869F-A33F-46ED-BE32-36DD29F68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22/4/2022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A0989-E343-47C2-A54B-6201F35E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0C4B7-30D3-497E-BA3E-6930B8A7C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54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D231E-1BEC-483F-B54E-5BF8BE3F7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4D5340-FD59-4515-B25D-BE06A8F3D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EED10-6C5C-4847-B614-493A6B06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22/4/2022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5EFD4-C84C-4B1E-8969-1ADEE5EA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1E6A-207C-47B3-A434-75EC9B776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4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5F6009-556F-4980-BFE3-9DD9D60342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4DBC9-D360-436D-B89F-651181C88B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EA2FC-BE17-41C5-B703-C31B6752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22/4/2022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6A05F-803D-42D0-B862-E0D04DF4F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69970-AB68-4BA5-B742-D45F73B6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B52F4-4EDA-4F30-B094-F07371173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28439-6CEB-46A2-B40A-9186FFC52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95C17-9F48-440D-B2F3-407C21016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22/4/2022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3B4AA-0F80-428B-99D8-0F2BEA90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88C77-A52C-4ACF-AAD4-A569A61E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19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098CE-7827-403C-8951-6597F14FB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EC997-5B41-4975-AA9C-76A090B07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05BAE-E602-4520-8DE7-B19654B44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22/4/2022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E179-6C73-48E9-BCB3-DA911B00E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0EA02-A76A-4E79-A1C5-696F9CA93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96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17FBF-742D-45C2-BC4E-6366274A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73AAA-F6B4-45D4-8A01-B0F7D8655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1F4D53-6A3E-4C34-9298-AA664A511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C7A909-1F86-4DC4-8310-E7B91B334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22/4/2022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A7B09-3C28-473C-8CBA-1861F86B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8AC7F-0F33-4DA2-95DC-65039345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0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3278-30FE-4849-A953-E93C0784C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8262A-A7FC-4816-9BB2-A60CE46E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1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4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55716-4614-42FC-AA54-2495509AF1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FB2EA-FD0C-43ED-98F1-E38836CE9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1" indent="0">
              <a:buNone/>
              <a:defRPr sz="2000" b="1"/>
            </a:lvl2pPr>
            <a:lvl3pPr marL="914361" indent="0">
              <a:buNone/>
              <a:defRPr sz="1800" b="1"/>
            </a:lvl3pPr>
            <a:lvl4pPr marL="1371543" indent="0">
              <a:buNone/>
              <a:defRPr sz="1600" b="1"/>
            </a:lvl4pPr>
            <a:lvl5pPr marL="1828724" indent="0">
              <a:buNone/>
              <a:defRPr sz="1600" b="1"/>
            </a:lvl5pPr>
            <a:lvl6pPr marL="2285904" indent="0">
              <a:buNone/>
              <a:defRPr sz="1600" b="1"/>
            </a:lvl6pPr>
            <a:lvl7pPr marL="2743085" indent="0">
              <a:buNone/>
              <a:defRPr sz="1600" b="1"/>
            </a:lvl7pPr>
            <a:lvl8pPr marL="3200266" indent="0">
              <a:buNone/>
              <a:defRPr sz="1600" b="1"/>
            </a:lvl8pPr>
            <a:lvl9pPr marL="365744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2B7F9-204F-4DA9-879F-AC8A54ACC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6071BA-8832-4FE4-AFB2-0AC0D4DE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22/4/2022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D5BD73-8CC4-4DD3-8ECC-B33206EEE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F8CFCC-9C35-4554-A844-04507D458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0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B948B-04BD-4300-805F-B1CBE9130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4D4115-F1D5-4667-8952-C63D2DCB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22/4/2022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A09E4B-BEDE-4BB3-9236-E4026F0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F3EFB-C1D4-4801-AB0B-CC73E6F39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8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1A991A-5A69-43B7-B52F-392162CA7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22/4/2022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188444-F836-4E36-BB5B-D741E477D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9B38E-0E40-443C-8BCA-25A73952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82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E63B6-272E-450C-8110-CF58F2D7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F26EB-610B-443E-9532-B8B098875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282F-F2F6-4441-A05E-6761D87F5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1" indent="0">
              <a:buNone/>
              <a:defRPr sz="1200"/>
            </a:lvl3pPr>
            <a:lvl4pPr marL="1371543" indent="0">
              <a:buNone/>
              <a:defRPr sz="1000"/>
            </a:lvl4pPr>
            <a:lvl5pPr marL="1828724" indent="0">
              <a:buNone/>
              <a:defRPr sz="1000"/>
            </a:lvl5pPr>
            <a:lvl6pPr marL="2285904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B5B89-6391-4F5F-A8CB-C7537127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22/4/2022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655EE-7364-43BE-8820-7C1DCC6F2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14012-CF64-4472-BF17-A1C722554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5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6D95B-62C0-4ADF-8E4C-495F34A1B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FD11F-B12F-446F-BE28-BE2E758FC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1" indent="0">
              <a:buNone/>
              <a:defRPr sz="2800"/>
            </a:lvl2pPr>
            <a:lvl3pPr marL="914361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4" indent="0">
              <a:buNone/>
              <a:defRPr sz="2000"/>
            </a:lvl6pPr>
            <a:lvl7pPr marL="2743085" indent="0">
              <a:buNone/>
              <a:defRPr sz="2000"/>
            </a:lvl7pPr>
            <a:lvl8pPr marL="3200266" indent="0">
              <a:buNone/>
              <a:defRPr sz="2000"/>
            </a:lvl8pPr>
            <a:lvl9pPr marL="365744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2D2C2F-D465-425A-A957-C03632D5D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1" indent="0">
              <a:buNone/>
              <a:defRPr sz="1400"/>
            </a:lvl2pPr>
            <a:lvl3pPr marL="914361" indent="0">
              <a:buNone/>
              <a:defRPr sz="1200"/>
            </a:lvl3pPr>
            <a:lvl4pPr marL="1371543" indent="0">
              <a:buNone/>
              <a:defRPr sz="1000"/>
            </a:lvl4pPr>
            <a:lvl5pPr marL="1828724" indent="0">
              <a:buNone/>
              <a:defRPr sz="1000"/>
            </a:lvl5pPr>
            <a:lvl6pPr marL="2285904" indent="0">
              <a:buNone/>
              <a:defRPr sz="1000"/>
            </a:lvl6pPr>
            <a:lvl7pPr marL="2743085" indent="0">
              <a:buNone/>
              <a:defRPr sz="1000"/>
            </a:lvl7pPr>
            <a:lvl8pPr marL="3200266" indent="0">
              <a:buNone/>
              <a:defRPr sz="1000"/>
            </a:lvl8pPr>
            <a:lvl9pPr marL="3657447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F6975-CB36-4699-A165-C4D697FF1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0666-1F35-461D-A9DF-4BD6683A4C2D}" type="datetimeFigureOut">
              <a:rPr lang="en-US" smtClean="0"/>
              <a:t>22/4/2022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C6B05-342A-4DB4-89CF-B1F2E9E82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CF641-DA96-4FF0-B8DE-2D3F7559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33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44FCBC-6942-4B65-9270-44002816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8DC84-E6E3-4AF9-A13A-ABD6C69A3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090B9-2E39-4544-936F-02E2CB8E8A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50666-1F35-461D-A9DF-4BD6683A4C2D}" type="datetimeFigureOut">
              <a:rPr lang="en-US" smtClean="0"/>
              <a:t>22/4/2022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DBE48-8D0C-4383-8D71-B74D4C3C1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9080C-3809-442B-8FD7-CAED828EEF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26EE2-31D4-4800-AD3E-146E7301E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6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2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3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4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5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7" indent="-228591" algn="l" defTabSz="91436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4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6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7" algn="l" defTabSz="91436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BDCD03-4AD9-41ED-BA00-82D92B482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0FF13-EAFE-439B-8C61-53D9B1584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058" y="0"/>
            <a:ext cx="4517528" cy="731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04C7EF-6328-4C97-AA81-C0E278DAC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890" y="1190259"/>
            <a:ext cx="8120576" cy="9327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91A9FF-5990-4CB1-9301-D695D30BFB5D}"/>
              </a:ext>
            </a:extLst>
          </p:cNvPr>
          <p:cNvSpPr txBox="1"/>
          <p:nvPr/>
        </p:nvSpPr>
        <p:spPr>
          <a:xfrm>
            <a:off x="4698609" y="3756074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260F9B-4148-49DC-8E86-84B0831EEF1D}"/>
              </a:ext>
            </a:extLst>
          </p:cNvPr>
          <p:cNvSpPr txBox="1"/>
          <p:nvPr/>
        </p:nvSpPr>
        <p:spPr>
          <a:xfrm>
            <a:off x="3713058" y="3940740"/>
            <a:ext cx="497687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Đề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tài</a:t>
            </a:r>
            <a:r>
              <a:rPr lang="en-US" sz="3200" dirty="0">
                <a:solidFill>
                  <a:srgbClr val="FF0000"/>
                </a:solidFill>
              </a:rPr>
              <a:t> : </a:t>
            </a:r>
            <a:r>
              <a:rPr lang="en-US" sz="3200" dirty="0" err="1">
                <a:solidFill>
                  <a:srgbClr val="FF0000"/>
                </a:solidFill>
              </a:rPr>
              <a:t>Tập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tô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chữ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cái</a:t>
            </a:r>
            <a:r>
              <a:rPr lang="en-US" sz="3200" dirty="0">
                <a:solidFill>
                  <a:srgbClr val="FF0000"/>
                </a:solidFill>
              </a:rPr>
              <a:t> s , x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Lứa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tuổi</a:t>
            </a:r>
            <a:r>
              <a:rPr lang="en-US" sz="3200" dirty="0">
                <a:solidFill>
                  <a:srgbClr val="FF0000"/>
                </a:solidFill>
              </a:rPr>
              <a:t> : </a:t>
            </a:r>
            <a:r>
              <a:rPr lang="en-US" sz="3200" dirty="0" err="1">
                <a:solidFill>
                  <a:srgbClr val="FF0000"/>
                </a:solidFill>
              </a:rPr>
              <a:t>Mẫu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giáo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lớn</a:t>
            </a:r>
            <a:r>
              <a:rPr lang="en-US" sz="3200" dirty="0">
                <a:solidFill>
                  <a:srgbClr val="FF0000"/>
                </a:solidFill>
              </a:rPr>
              <a:t> A5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Giáo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viên</a:t>
            </a:r>
            <a:r>
              <a:rPr lang="en-US" sz="3200" dirty="0">
                <a:solidFill>
                  <a:srgbClr val="FF0000"/>
                </a:solidFill>
              </a:rPr>
              <a:t> : </a:t>
            </a:r>
            <a:r>
              <a:rPr lang="en-US" sz="3200" dirty="0" err="1">
                <a:solidFill>
                  <a:srgbClr val="FF0000"/>
                </a:solidFill>
              </a:rPr>
              <a:t>Trần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Thị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Thảo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Yến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213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1BFC8B-E426-498C-B394-2162A900E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835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51D3A4-0666-4E8D-BC35-181B7F63C846}"/>
              </a:ext>
            </a:extLst>
          </p:cNvPr>
          <p:cNvSpPr/>
          <p:nvPr/>
        </p:nvSpPr>
        <p:spPr>
          <a:xfrm>
            <a:off x="3865261" y="2832928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endParaRPr lang="en-US" sz="4000" kern="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EFEBE2-B739-46A4-95B3-4C18370646E7}"/>
              </a:ext>
            </a:extLst>
          </p:cNvPr>
          <p:cNvSpPr/>
          <p:nvPr/>
        </p:nvSpPr>
        <p:spPr>
          <a:xfrm>
            <a:off x="3957626" y="830315"/>
            <a:ext cx="4673600" cy="74506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kern="0">
                <a:solidFill>
                  <a:srgbClr val="002060"/>
                </a:solidFill>
                <a:latin typeface=".VnAvant" panose="020B7200000000000000" pitchFamily="34" charset="0"/>
              </a:rPr>
              <a:t>C</a:t>
            </a:r>
            <a:r>
              <a:rPr lang="en-001" sz="4000" kern="0">
                <a:solidFill>
                  <a:srgbClr val="002060"/>
                </a:solidFill>
                <a:latin typeface=".VnAvant" panose="020B7200000000000000" pitchFamily="34" charset="0"/>
              </a:rPr>
              <a:t>¸c kiÓu ch÷ c¸i</a:t>
            </a:r>
            <a:endParaRPr lang="en-US" sz="4000" kern="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10E5AF-25B1-41C1-9ACC-14981F25BA64}"/>
              </a:ext>
            </a:extLst>
          </p:cNvPr>
          <p:cNvSpPr/>
          <p:nvPr/>
        </p:nvSpPr>
        <p:spPr>
          <a:xfrm>
            <a:off x="1665795" y="1941252"/>
            <a:ext cx="134360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4000" b="1" dirty="0">
                <a:solidFill>
                  <a:srgbClr val="FF0000"/>
                </a:solidFill>
                <a:latin typeface=".VnAvant" panose="020B7200000000000000"/>
              </a:rPr>
              <a:t>X</a:t>
            </a:r>
            <a:endParaRPr lang="vi-VN" sz="34000" b="1" dirty="0">
              <a:solidFill>
                <a:srgbClr val="FF0000"/>
              </a:solidFill>
              <a:latin typeface=".VnAvant" panose="020B720000000000000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8141FD-2CD2-4240-91F6-093EF3D1E35D}"/>
              </a:ext>
            </a:extLst>
          </p:cNvPr>
          <p:cNvSpPr/>
          <p:nvPr/>
        </p:nvSpPr>
        <p:spPr>
          <a:xfrm>
            <a:off x="5476716" y="1477479"/>
            <a:ext cx="2339102" cy="5478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5000" dirty="0">
                <a:solidFill>
                  <a:srgbClr val="4472C4">
                    <a:lumMod val="50000"/>
                  </a:srgbClr>
                </a:solidFill>
                <a:latin typeface=".VnAvant" panose="020B7200000000000000"/>
              </a:rPr>
              <a:t>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099BB-A720-4E44-8B8E-4C89F237C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89711" l="3859" r="89711">
                        <a14:foregroundMark x1="17363" y1="36656" x2="18971" y2="37299"/>
                        <a14:foregroundMark x1="23794" y1="36656" x2="23794" y2="36656"/>
                        <a14:foregroundMark x1="22830" y1="33762" x2="22830" y2="33762"/>
                        <a14:foregroundMark x1="20579" y1="34405" x2="20579" y2="34405"/>
                        <a14:foregroundMark x1="18006" y1="35370" x2="18006" y2="35370"/>
                        <a14:foregroundMark x1="18006" y1="35691" x2="18006" y2="35691"/>
                        <a14:foregroundMark x1="17363" y1="36656" x2="17363" y2="36656"/>
                        <a14:foregroundMark x1="18328" y1="35370" x2="22508" y2="34727"/>
                        <a14:foregroundMark x1="23473" y1="34727" x2="3859" y2="37621"/>
                        <a14:foregroundMark x1="3859" y1="37621" x2="15434" y2="26367"/>
                        <a14:foregroundMark x1="15434" y1="26367" x2="37942" y2="25402"/>
                        <a14:foregroundMark x1="42765" y1="35370" x2="54341" y2="38264"/>
                        <a14:foregroundMark x1="51447" y1="34405" x2="51447" y2="34405"/>
                        <a14:foregroundMark x1="51447" y1="36334" x2="51447" y2="36334"/>
                        <a14:foregroundMark x1="50482" y1="36334" x2="48232" y2="34727"/>
                        <a14:foregroundMark x1="47910" y1="34727" x2="47910" y2="34727"/>
                        <a14:foregroundMark x1="45016" y1="34405" x2="45016" y2="34405"/>
                        <a14:foregroundMark x1="57235" y1="61736" x2="57235" y2="61736"/>
                        <a14:foregroundMark x1="55949" y1="61736" x2="54341" y2="63666"/>
                        <a14:foregroundMark x1="53698" y1="64309" x2="51447" y2="65273"/>
                        <a14:foregroundMark x1="49196" y1="65595" x2="49196" y2="65595"/>
                        <a14:foregroundMark x1="48232" y1="66559" x2="45981" y2="66238"/>
                        <a14:foregroundMark x1="42444" y1="65273" x2="37942" y2="62701"/>
                        <a14:foregroundMark x1="32797" y1="60772" x2="32797" y2="60772"/>
                        <a14:foregroundMark x1="23473" y1="64309" x2="23473" y2="64309"/>
                        <a14:foregroundMark x1="18971" y1="64630" x2="15113" y2="64309"/>
                        <a14:foregroundMark x1="13505" y1="63666" x2="11897" y2="62058"/>
                        <a14:foregroundMark x1="11576" y1="60772" x2="11576" y2="60772"/>
                        <a14:foregroundMark x1="10932" y1="59807" x2="10932" y2="59807"/>
                        <a14:foregroundMark x1="12540" y1="62058" x2="12540" y2="62058"/>
                        <a14:foregroundMark x1="15113" y1="62701" x2="18971" y2="64630"/>
                        <a14:foregroundMark x1="20579" y1="65595" x2="20579" y2="65595"/>
                        <a14:foregroundMark x1="21543" y1="65595" x2="25080" y2="65273"/>
                        <a14:foregroundMark x1="26045" y1="64309" x2="28296" y2="62701"/>
                        <a14:foregroundMark x1="28939" y1="62058" x2="30547" y2="61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222" y="3244588"/>
            <a:ext cx="3817305" cy="38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3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ACE25C-4DCE-41C4-9366-AA9970D27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5122E1-6C0E-4BCA-B937-F88969D3BD07}"/>
              </a:ext>
            </a:extLst>
          </p:cNvPr>
          <p:cNvSpPr/>
          <p:nvPr/>
        </p:nvSpPr>
        <p:spPr>
          <a:xfrm>
            <a:off x="1981200" y="182880"/>
            <a:ext cx="8229600" cy="120982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4ECE3D-29C5-4B84-818D-9B1E63603C5F}"/>
              </a:ext>
            </a:extLst>
          </p:cNvPr>
          <p:cNvSpPr txBox="1"/>
          <p:nvPr/>
        </p:nvSpPr>
        <p:spPr>
          <a:xfrm>
            <a:off x="2859379" y="390120"/>
            <a:ext cx="67697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Nhận</a:t>
            </a:r>
            <a:r>
              <a:rPr lang="en-US" sz="4400" dirty="0"/>
              <a:t> </a:t>
            </a:r>
            <a:r>
              <a:rPr lang="en-US" sz="4400" dirty="0" err="1"/>
              <a:t>xét</a:t>
            </a:r>
            <a:r>
              <a:rPr lang="en-US" sz="4400" dirty="0"/>
              <a:t> </a:t>
            </a:r>
            <a:r>
              <a:rPr lang="en-US" sz="4400" dirty="0" err="1"/>
              <a:t>chữu</a:t>
            </a:r>
            <a:r>
              <a:rPr lang="en-US" sz="4400" dirty="0"/>
              <a:t> </a:t>
            </a:r>
            <a:r>
              <a:rPr lang="en-US" sz="4400" dirty="0">
                <a:latin typeface=".VnAvant" panose="020B7200000000000000" pitchFamily="34" charset="0"/>
              </a:rPr>
              <a:t>x</a:t>
            </a:r>
            <a:r>
              <a:rPr lang="en-US" sz="4400" dirty="0"/>
              <a:t> </a:t>
            </a:r>
            <a:r>
              <a:rPr lang="en-US" sz="4400" dirty="0" err="1"/>
              <a:t>viết</a:t>
            </a:r>
            <a:r>
              <a:rPr lang="en-US" sz="4400" dirty="0"/>
              <a:t> </a:t>
            </a:r>
            <a:r>
              <a:rPr lang="en-US" sz="4400" dirty="0" err="1"/>
              <a:t>th</a:t>
            </a:r>
            <a:r>
              <a:rPr lang="vi-VN" sz="4400" dirty="0"/>
              <a:t>ư</a:t>
            </a:r>
            <a:r>
              <a:rPr lang="en-US" sz="4400" dirty="0" err="1"/>
              <a:t>ờng</a:t>
            </a:r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E6FF99-A1D3-4D9F-8A21-A8BED9261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548" y="1045877"/>
            <a:ext cx="4596641" cy="6019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76824D-F82F-4070-9C9E-EB8B417B6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776494" y="3095253"/>
            <a:ext cx="1524000" cy="22853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F6A790-BBA0-48DB-89A9-407657B62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902" y="2774632"/>
            <a:ext cx="1524132" cy="228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38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DACF0C-1731-401C-83B6-EBAF2FF51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452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96124-C754-4831-8AD5-C5085AF9E67D}"/>
              </a:ext>
            </a:extLst>
          </p:cNvPr>
          <p:cNvSpPr/>
          <p:nvPr/>
        </p:nvSpPr>
        <p:spPr>
          <a:xfrm>
            <a:off x="3059288" y="225778"/>
            <a:ext cx="5610578" cy="8466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Hướng</a:t>
            </a:r>
            <a:r>
              <a:rPr lang="en-US" sz="4000" dirty="0"/>
              <a:t> </a:t>
            </a:r>
            <a:r>
              <a:rPr lang="en-US" sz="4000" dirty="0" err="1"/>
              <a:t>dẫn</a:t>
            </a:r>
            <a:r>
              <a:rPr lang="en-US" sz="4000" dirty="0"/>
              <a:t> </a:t>
            </a:r>
            <a:r>
              <a:rPr lang="en-US" sz="4000" dirty="0" err="1"/>
              <a:t>tập</a:t>
            </a:r>
            <a:r>
              <a:rPr lang="en-US" sz="4000" dirty="0"/>
              <a:t> </a:t>
            </a:r>
            <a:r>
              <a:rPr lang="en-US" sz="4000" dirty="0" err="1"/>
              <a:t>tô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9E9827-FB3E-4311-A26F-9F1661E90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9583">
                        <a14:foregroundMark x1="57500" y1="17222" x2="57500" y2="17222"/>
                        <a14:foregroundMark x1="57500" y1="14444" x2="57500" y2="14444"/>
                        <a14:foregroundMark x1="57500" y1="14444" x2="57500" y2="14444"/>
                        <a14:foregroundMark x1="56875" y1="14444" x2="56875" y2="14444"/>
                        <a14:foregroundMark x1="58125" y1="15833" x2="58125" y2="15833"/>
                        <a14:foregroundMark x1="58750" y1="16389" x2="58125" y2="18333"/>
                        <a14:foregroundMark x1="56458" y1="16944" x2="56458" y2="16944"/>
                        <a14:foregroundMark x1="56458" y1="16944" x2="57292" y2="18333"/>
                        <a14:foregroundMark x1="92292" y1="51944" x2="92292" y2="51944"/>
                        <a14:foregroundMark x1="92708" y1="51944" x2="92708" y2="51944"/>
                        <a14:foregroundMark x1="92708" y1="51944" x2="87083" y2="48889"/>
                        <a14:foregroundMark x1="94583" y1="53889" x2="94583" y2="53889"/>
                        <a14:foregroundMark x1="93750" y1="53889" x2="93750" y2="53889"/>
                        <a14:foregroundMark x1="88542" y1="30000" x2="88542" y2="30000"/>
                        <a14:foregroundMark x1="92917" y1="28889" x2="95417" y2="33889"/>
                        <a14:foregroundMark x1="96458" y1="37222" x2="95833" y2="40000"/>
                        <a14:foregroundMark x1="93750" y1="41111" x2="92292" y2="40833"/>
                        <a14:foregroundMark x1="90000" y1="36667" x2="90000" y2="30278"/>
                        <a14:foregroundMark x1="89375" y1="25833" x2="90208" y2="25278"/>
                        <a14:foregroundMark x1="91250" y1="20278" x2="93750" y2="21389"/>
                        <a14:foregroundMark x1="95000" y1="21944" x2="95000" y2="21944"/>
                        <a14:foregroundMark x1="56875" y1="51944" x2="56875" y2="51944"/>
                        <a14:foregroundMark x1="56875" y1="49722" x2="56875" y2="49722"/>
                        <a14:foregroundMark x1="56875" y1="49722" x2="56875" y2="49722"/>
                        <a14:foregroundMark x1="56875" y1="49722" x2="56875" y2="49722"/>
                        <a14:foregroundMark x1="56875" y1="48889" x2="56875" y2="48889"/>
                        <a14:foregroundMark x1="57500" y1="48611" x2="57500" y2="48611"/>
                        <a14:foregroundMark x1="56458" y1="48611" x2="56458" y2="48611"/>
                        <a14:foregroundMark x1="57917" y1="48889" x2="59375" y2="50556"/>
                        <a14:foregroundMark x1="59375" y1="51667" x2="59583" y2="52778"/>
                        <a14:foregroundMark x1="58125" y1="53889" x2="57292" y2="54444"/>
                        <a14:foregroundMark x1="57292" y1="54444" x2="57292" y2="51944"/>
                        <a14:foregroundMark x1="57292" y1="48889" x2="57292" y2="45556"/>
                        <a14:foregroundMark x1="57292" y1="41111" x2="57292" y2="37778"/>
                        <a14:foregroundMark x1="57292" y1="33611" x2="57292" y2="31944"/>
                        <a14:foregroundMark x1="56875" y1="27778" x2="57500" y2="23333"/>
                        <a14:foregroundMark x1="58125" y1="16944" x2="58125" y2="16944"/>
                        <a14:foregroundMark x1="56042" y1="16944" x2="56042" y2="16944"/>
                        <a14:foregroundMark x1="56042" y1="15833" x2="56042" y2="15833"/>
                        <a14:foregroundMark x1="56667" y1="15833" x2="56667" y2="15833"/>
                        <a14:foregroundMark x1="59375" y1="15000" x2="60417" y2="15000"/>
                        <a14:foregroundMark x1="58333" y1="15278" x2="58333" y2="15278"/>
                        <a14:foregroundMark x1="57292" y1="16944" x2="57292" y2="16944"/>
                        <a14:foregroundMark x1="57292" y1="18056" x2="57292" y2="18056"/>
                        <a14:foregroundMark x1="57292" y1="18333" x2="57917" y2="30278"/>
                        <a14:foregroundMark x1="58958" y1="59444" x2="58958" y2="59444"/>
                        <a14:foregroundMark x1="58958" y1="64444" x2="58958" y2="66389"/>
                        <a14:foregroundMark x1="58750" y1="68333" x2="58750" y2="69722"/>
                        <a14:foregroundMark x1="58750" y1="72500" x2="58750" y2="74722"/>
                        <a14:foregroundMark x1="58750" y1="76667" x2="58750" y2="81111"/>
                        <a14:foregroundMark x1="58750" y1="85000" x2="58750" y2="85000"/>
                        <a14:foregroundMark x1="58125" y1="85278" x2="57292" y2="85278"/>
                        <a14:foregroundMark x1="56458" y1="85278" x2="56458" y2="85278"/>
                        <a14:foregroundMark x1="56667" y1="70556" x2="56458" y2="69444"/>
                        <a14:foregroundMark x1="55417" y1="67778" x2="55417" y2="65833"/>
                        <a14:foregroundMark x1="55417" y1="64722" x2="55417" y2="64722"/>
                        <a14:foregroundMark x1="56042" y1="17222" x2="56042" y2="17222"/>
                        <a14:foregroundMark x1="55000" y1="18056" x2="55000" y2="18056"/>
                        <a14:foregroundMark x1="54583" y1="15278" x2="54583" y2="15278"/>
                        <a14:foregroundMark x1="55417" y1="15000" x2="56667" y2="15000"/>
                        <a14:foregroundMark x1="57292" y1="15000" x2="57292" y2="15000"/>
                        <a14:foregroundMark x1="55417" y1="15000" x2="55417" y2="16944"/>
                        <a14:foregroundMark x1="55417" y1="18889" x2="57292" y2="19167"/>
                        <a14:foregroundMark x1="88333" y1="15278" x2="90000" y2="15278"/>
                        <a14:foregroundMark x1="90000" y1="15278" x2="90000" y2="15278"/>
                        <a14:foregroundMark x1="91458" y1="15278" x2="92917" y2="15278"/>
                        <a14:foregroundMark x1="93542" y1="15000" x2="93542" y2="15000"/>
                        <a14:foregroundMark x1="95417" y1="15000" x2="95417" y2="15000"/>
                        <a14:foregroundMark x1="97917" y1="15000" x2="97917" y2="15000"/>
                        <a14:foregroundMark x1="99583" y1="15000" x2="99583" y2="15000"/>
                        <a14:backgroundMark x1="22500" y1="16944" x2="22500" y2="1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2" y="2637692"/>
            <a:ext cx="6295293" cy="504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72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500E3-588B-4AB4-A443-019B304D8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38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43342A-3F8F-4C7A-9A46-719EDC622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599" y="0"/>
            <a:ext cx="12293599" cy="706684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25EF256-8ECF-40AA-B87E-DFE3E95FD38B}"/>
              </a:ext>
            </a:extLst>
          </p:cNvPr>
          <p:cNvSpPr/>
          <p:nvPr/>
        </p:nvSpPr>
        <p:spPr>
          <a:xfrm>
            <a:off x="3826933" y="327377"/>
            <a:ext cx="4538133" cy="115146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+mj-lt"/>
              </a:rPr>
              <a:t>Trò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</a:t>
            </a:r>
            <a:r>
              <a:rPr lang="vi-VN" sz="2800" dirty="0">
                <a:latin typeface="+mj-lt"/>
              </a:rPr>
              <a:t>ơ</a:t>
            </a:r>
            <a:r>
              <a:rPr lang="en-US" sz="2800" dirty="0" err="1">
                <a:latin typeface="+mj-lt"/>
              </a:rPr>
              <a:t>i</a:t>
            </a:r>
            <a:r>
              <a:rPr lang="en-US" sz="2800" dirty="0">
                <a:latin typeface="+mj-lt"/>
              </a:rPr>
              <a:t> : </a:t>
            </a:r>
            <a:r>
              <a:rPr lang="en-US" sz="2800" dirty="0" err="1">
                <a:latin typeface="+mj-lt"/>
              </a:rPr>
              <a:t>Gạch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latin typeface=".VnAvant" panose="020B7200000000000000" pitchFamily="34" charset="0"/>
              </a:rPr>
              <a:t>s , x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sau</a:t>
            </a:r>
            <a:endParaRPr lang="en-US" sz="2800" dirty="0">
              <a:latin typeface="+mj-lt"/>
            </a:endParaRP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D34F303F-559B-4F54-8955-647719008309}"/>
              </a:ext>
            </a:extLst>
          </p:cNvPr>
          <p:cNvSpPr/>
          <p:nvPr/>
        </p:nvSpPr>
        <p:spPr>
          <a:xfrm>
            <a:off x="1437091" y="3715892"/>
            <a:ext cx="2289009" cy="5080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Sóng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biển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EAFAE1-2153-450F-ADDD-5441F59989F9}"/>
              </a:ext>
            </a:extLst>
          </p:cNvPr>
          <p:cNvSpPr/>
          <p:nvPr/>
        </p:nvSpPr>
        <p:spPr>
          <a:xfrm>
            <a:off x="1437091" y="1839318"/>
            <a:ext cx="2289009" cy="1600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AF4E87-0508-436E-A853-4D48E2447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1246" y="4510785"/>
            <a:ext cx="2298391" cy="16155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62C21-046E-4D26-81B9-40C7ADAD1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408" y="1839318"/>
            <a:ext cx="2298391" cy="16155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27424C-F3A5-4C97-ADE4-B65B39BB3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034" y="4510785"/>
            <a:ext cx="2298391" cy="16155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CE8652-7E12-4C0B-9C99-63F173CFC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245" y="6289537"/>
            <a:ext cx="2298391" cy="5182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452975-C8AB-40CA-9078-F9A7C6FD9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062" y="6363076"/>
            <a:ext cx="2298391" cy="5182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C1C3BC0-FA02-48E9-8EF8-6EABD8BAE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350" y="3710789"/>
            <a:ext cx="2298391" cy="5182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4AA06F4-7A53-4959-AE0A-FF3EE2C2AEA8}"/>
              </a:ext>
            </a:extLst>
          </p:cNvPr>
          <p:cNvSpPr txBox="1"/>
          <p:nvPr/>
        </p:nvSpPr>
        <p:spPr>
          <a:xfrm>
            <a:off x="2121279" y="6438410"/>
            <a:ext cx="1118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Mùa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xuân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943F30-1AD6-4470-B540-FE206103C5E9}"/>
              </a:ext>
            </a:extLst>
          </p:cNvPr>
          <p:cNvSpPr txBox="1"/>
          <p:nvPr/>
        </p:nvSpPr>
        <p:spPr>
          <a:xfrm>
            <a:off x="9012397" y="3759489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Ngôi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sao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2C5018-6FF7-4F47-98F6-7AE72EB36AAD}"/>
              </a:ext>
            </a:extLst>
          </p:cNvPr>
          <p:cNvSpPr txBox="1"/>
          <p:nvPr/>
        </p:nvSpPr>
        <p:spPr>
          <a:xfrm>
            <a:off x="9245015" y="6345029"/>
            <a:ext cx="98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Lốc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xoáy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8F8F75-0104-4CA8-AB71-25224D4AB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035" y="4531099"/>
            <a:ext cx="2298390" cy="15952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8A81C0-C6FE-4C5B-B931-56023E2B3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1246" y="4531099"/>
            <a:ext cx="2298390" cy="1595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538A6-0779-44FB-A20C-8AB8BE8CD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5953" y="1862971"/>
            <a:ext cx="2254787" cy="1600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6D1A7A-6D90-4429-8E4D-05613661D5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091" y="1862971"/>
            <a:ext cx="2288554" cy="156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67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DB297D-8FC7-4E8E-AD11-E4F05E63A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4562" y="-1"/>
            <a:ext cx="12666562" cy="74866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35C76D-B5CF-4BE7-84BB-471F7C6C3941}"/>
              </a:ext>
            </a:extLst>
          </p:cNvPr>
          <p:cNvSpPr/>
          <p:nvPr/>
        </p:nvSpPr>
        <p:spPr>
          <a:xfrm>
            <a:off x="3773347" y="567160"/>
            <a:ext cx="4375230" cy="68290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Phát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âm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chữ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cái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FDCFD-89B6-450B-A14C-10DD1B8219CF}"/>
              </a:ext>
            </a:extLst>
          </p:cNvPr>
          <p:cNvSpPr txBox="1"/>
          <p:nvPr/>
        </p:nvSpPr>
        <p:spPr>
          <a:xfrm>
            <a:off x="4496807" y="2008208"/>
            <a:ext cx="2159566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b="1" dirty="0">
                <a:solidFill>
                  <a:srgbClr val="FFC000"/>
                </a:solidFill>
                <a:latin typeface=".VnAvant" panose="020B7200000000000000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75996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5623E5-341E-498A-897C-3CCC957B8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3" y="1250065"/>
            <a:ext cx="12110977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F161CEA-717F-4BEF-BE91-12E58E5D35A0}"/>
              </a:ext>
            </a:extLst>
          </p:cNvPr>
          <p:cNvSpPr/>
          <p:nvPr/>
        </p:nvSpPr>
        <p:spPr>
          <a:xfrm>
            <a:off x="3808070" y="347239"/>
            <a:ext cx="4259483" cy="9028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00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kiểu</a:t>
            </a:r>
            <a:r>
              <a:rPr lang="en-US" sz="400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chữ</a:t>
            </a:r>
            <a:r>
              <a:rPr lang="en-US" sz="4000" dirty="0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endParaRPr lang="en-US" sz="4000" dirty="0">
              <a:ln w="0"/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12A7E-7304-4F1F-8540-91FC8433D5B3}"/>
              </a:ext>
            </a:extLst>
          </p:cNvPr>
          <p:cNvSpPr txBox="1"/>
          <p:nvPr/>
        </p:nvSpPr>
        <p:spPr>
          <a:xfrm>
            <a:off x="1583208" y="2064842"/>
            <a:ext cx="1428596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0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EB426-64F9-41AD-BA46-C8618F4465CC}"/>
              </a:ext>
            </a:extLst>
          </p:cNvPr>
          <p:cNvSpPr txBox="1"/>
          <p:nvPr/>
        </p:nvSpPr>
        <p:spPr>
          <a:xfrm>
            <a:off x="5478126" y="2064842"/>
            <a:ext cx="2589427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25000" dirty="0">
                <a:solidFill>
                  <a:srgbClr val="7030A0"/>
                </a:solidFill>
                <a:latin typeface=".VnAvant" panose="020B7200000000000000" pitchFamily="34" charset="0"/>
              </a:rPr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4D4EC2-42D8-4A30-84EF-10D1C16E9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3889" y1="21875" x2="13889" y2="21875"/>
                        <a14:backgroundMark x1="45556" y1="25521" x2="45556" y2="25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07" y="1654317"/>
            <a:ext cx="3162405" cy="421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68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2F71E3-2BB8-4379-ADD9-410ECD3F9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1"/>
            <a:ext cx="12192000" cy="682727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143965-11C0-4816-A476-52205C0C88B2}"/>
              </a:ext>
            </a:extLst>
          </p:cNvPr>
          <p:cNvSpPr/>
          <p:nvPr/>
        </p:nvSpPr>
        <p:spPr>
          <a:xfrm>
            <a:off x="2739347" y="478709"/>
            <a:ext cx="7060557" cy="14236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6208AC-486B-463F-B196-6ECA0BBF6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347" y="613459"/>
            <a:ext cx="6998815" cy="1154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65A37F-AFD9-4B69-AAF7-AA88EFEC6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674" y="613459"/>
            <a:ext cx="4570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15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3C2F38-DE99-47BC-B238-21E1696FF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61"/>
            <a:ext cx="12192000" cy="68272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FA1FFF-9B24-4D3D-BA64-5312D9B1565E}"/>
              </a:ext>
            </a:extLst>
          </p:cNvPr>
          <p:cNvSpPr/>
          <p:nvPr/>
        </p:nvSpPr>
        <p:spPr>
          <a:xfrm>
            <a:off x="2833512" y="469901"/>
            <a:ext cx="6254044" cy="12982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4D4C74-69E3-4733-9323-7189797F9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869" y="591493"/>
            <a:ext cx="6169687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4F0229-49D6-4F85-BE89-2F314BE12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576" y="2104204"/>
            <a:ext cx="9572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23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248392-1C6F-46BA-B5BF-5204D147F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524004"/>
            <a:ext cx="10516511" cy="5809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BE248F-8DB8-457F-B199-5C27EC3CB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205" y="-183909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A616CA-8638-4BAB-BF05-1416328C4254}"/>
              </a:ext>
            </a:extLst>
          </p:cNvPr>
          <p:cNvSpPr/>
          <p:nvPr/>
        </p:nvSpPr>
        <p:spPr>
          <a:xfrm>
            <a:off x="1962554" y="183910"/>
            <a:ext cx="7924800" cy="118533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Nhận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xét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chữ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viết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</a:t>
            </a:r>
            <a:r>
              <a:rPr lang="vi-VN" sz="4400" dirty="0">
                <a:solidFill>
                  <a:srgbClr val="FF0000"/>
                </a:solidFill>
              </a:rPr>
              <a:t>ư</a:t>
            </a:r>
            <a:r>
              <a:rPr lang="en-US" sz="4400" dirty="0" err="1">
                <a:solidFill>
                  <a:srgbClr val="FF0000"/>
                </a:solidFill>
              </a:rPr>
              <a:t>ờng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1DB77-63D4-409A-B086-54A630D772E1}"/>
              </a:ext>
            </a:extLst>
          </p:cNvPr>
          <p:cNvSpPr txBox="1"/>
          <p:nvPr/>
        </p:nvSpPr>
        <p:spPr>
          <a:xfrm>
            <a:off x="7211028" y="21826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D395A7-1B22-4BC8-B424-8F4B3D2F4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4" y="2367317"/>
            <a:ext cx="2260842" cy="35043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40155E-71AE-4BBB-BF99-F174DDD6B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584" y="2270629"/>
            <a:ext cx="2460087" cy="34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2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52CE73-6592-4040-BC48-1851343F5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1279C6-D2FB-471D-9DB6-C8B2FC25F9A9}"/>
              </a:ext>
            </a:extLst>
          </p:cNvPr>
          <p:cNvSpPr/>
          <p:nvPr/>
        </p:nvSpPr>
        <p:spPr>
          <a:xfrm>
            <a:off x="2920598" y="112889"/>
            <a:ext cx="6366934" cy="11627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H</a:t>
            </a:r>
            <a:r>
              <a:rPr lang="vi-VN" sz="4400" dirty="0"/>
              <a:t>ư</a:t>
            </a:r>
            <a:r>
              <a:rPr lang="en-US" sz="4400" dirty="0" err="1"/>
              <a:t>ớng</a:t>
            </a:r>
            <a:r>
              <a:rPr lang="en-US" sz="4400" dirty="0"/>
              <a:t> </a:t>
            </a:r>
            <a:r>
              <a:rPr lang="en-US" sz="4400" dirty="0" err="1"/>
              <a:t>dẫn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r>
              <a:rPr lang="en-US" sz="4400" dirty="0"/>
              <a:t> </a:t>
            </a:r>
            <a:r>
              <a:rPr lang="en-US" sz="4400" dirty="0" err="1"/>
              <a:t>tô</a:t>
            </a:r>
            <a:r>
              <a:rPr lang="en-US" sz="4400" dirty="0"/>
              <a:t> </a:t>
            </a:r>
            <a:r>
              <a:rPr lang="en-US" sz="4400" dirty="0" err="1"/>
              <a:t>chữ</a:t>
            </a:r>
            <a:r>
              <a:rPr lang="en-US" sz="4400" dirty="0"/>
              <a:t> </a:t>
            </a:r>
            <a:r>
              <a:rPr lang="en-US" sz="4400" dirty="0">
                <a:latin typeface=".VnAvant" panose="020B7200000000000000" pitchFamily="34" charset="0"/>
              </a:rPr>
              <a:t>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705F7-2F4B-4C2C-B71F-584F180B4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593" y="1994401"/>
            <a:ext cx="3481454" cy="403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8FE2FB-4985-4C4D-B1E2-4412D7559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524004"/>
            <a:ext cx="10516511" cy="5809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B1531-1443-4E39-8D18-8F65EAB11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3EFDB2-29EB-4766-A5CF-FA60D6DA9E2A}"/>
              </a:ext>
            </a:extLst>
          </p:cNvPr>
          <p:cNvSpPr/>
          <p:nvPr/>
        </p:nvSpPr>
        <p:spPr>
          <a:xfrm>
            <a:off x="3849511" y="524004"/>
            <a:ext cx="4357511" cy="71777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E5CD76-D510-459C-B086-1F0810FB2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691" y="442624"/>
            <a:ext cx="4712616" cy="10668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538311-3BBB-4626-843C-966829954D49}"/>
              </a:ext>
            </a:extLst>
          </p:cNvPr>
          <p:cNvSpPr/>
          <p:nvPr/>
        </p:nvSpPr>
        <p:spPr>
          <a:xfrm>
            <a:off x="3739691" y="1460957"/>
            <a:ext cx="184731" cy="5478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vi-VN" sz="35000" dirty="0">
              <a:solidFill>
                <a:srgbClr val="FF0000"/>
              </a:solidFill>
              <a:latin typeface=".VnAvant" panose="020B7200000000000000"/>
              <a:cs typeface="Arabic Typesetting" panose="03020402040406030203" pitchFamily="66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F84E23-53F3-4CCD-8A76-80D6552FCD3F}"/>
              </a:ext>
            </a:extLst>
          </p:cNvPr>
          <p:cNvSpPr/>
          <p:nvPr/>
        </p:nvSpPr>
        <p:spPr>
          <a:xfrm>
            <a:off x="3739691" y="650826"/>
            <a:ext cx="2646878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0" dirty="0">
                <a:solidFill>
                  <a:srgbClr val="FF0000"/>
                </a:solidFill>
                <a:latin typeface=".VnAvant" panose="020B7200000000000000"/>
                <a:cs typeface="Arabic Typesetting" panose="03020402040406030203" pitchFamily="66" charset="-78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914714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3558</TotalTime>
  <Words>101</Words>
  <Application>Microsoft Office PowerPoint</Application>
  <PresentationFormat>Widescreen</PresentationFormat>
  <Paragraphs>21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.VnAvant</vt:lpstr>
      <vt:lpstr>Arabic Typesetting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76</cp:revision>
  <dcterms:created xsi:type="dcterms:W3CDTF">2022-01-02T06:00:31Z</dcterms:created>
  <dcterms:modified xsi:type="dcterms:W3CDTF">2022-04-23T09:00:14Z</dcterms:modified>
</cp:coreProperties>
</file>