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1" r:id="rId3"/>
    <p:sldId id="272" r:id="rId4"/>
    <p:sldId id="280" r:id="rId5"/>
    <p:sldId id="260" r:id="rId6"/>
    <p:sldId id="289" r:id="rId7"/>
    <p:sldId id="290" r:id="rId8"/>
    <p:sldId id="284" r:id="rId9"/>
    <p:sldId id="286" r:id="rId10"/>
    <p:sldId id="287" r:id="rId11"/>
    <p:sldId id="288" r:id="rId12"/>
    <p:sldId id="282" r:id="rId13"/>
    <p:sldId id="270" r:id="rId14"/>
    <p:sldId id="262" r:id="rId15"/>
    <p:sldId id="265" r:id="rId16"/>
    <p:sldId id="276" r:id="rId17"/>
    <p:sldId id="291" r:id="rId18"/>
    <p:sldId id="292" r:id="rId19"/>
    <p:sldId id="293" r:id="rId20"/>
    <p:sldId id="294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FFFF00"/>
    <a:srgbClr val="FF33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23" autoAdjust="0"/>
    <p:restoredTop sz="89860" autoAdjust="0"/>
  </p:normalViewPr>
  <p:slideViewPr>
    <p:cSldViewPr>
      <p:cViewPr>
        <p:scale>
          <a:sx n="48" d="100"/>
          <a:sy n="48" d="100"/>
        </p:scale>
        <p:origin x="-2088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FE12A-5016-40C5-97AB-99DDCA6B272D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5DDA8-D80D-40A8-8813-CA293414A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22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5DDA8-D80D-40A8-8813-CA293414A7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25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EA402-5FC4-43AA-BBB2-D343E1F0F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36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EC7D0-89B1-4BAB-B9A1-1193AF161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36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64B2F-C910-4A49-86E0-B2E13F9F8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05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051FE-FF62-492B-8D5B-EFC6E9A2E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93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48089-745A-4051-8F34-7DE625237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02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D1E4C-82E1-4977-8B62-858CD8388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41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22A12-8F0B-4409-97CA-F6017CC87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66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3623A-FCC5-4992-AAE8-C0E1A00C4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9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19500-77B7-47CB-AA96-9E672D2CA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13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256AD-10D7-4269-AA54-2DE7A4F23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49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59A20-DE28-43FB-9D0A-7DAD2FD25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52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7C4BF-2A1A-4BCF-99DF-3FEB27DCF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81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65795-6E8C-4AA3-B09E-82D4F008F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5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3C57E-661E-49E8-B3F6-8F0D464DC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4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C98F6968-64E1-4A93-927D-19807A1DB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13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openxmlformats.org/officeDocument/2006/relationships/image" Target="../media/image26.jpg"/><Relationship Id="rId12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g"/><Relationship Id="rId11" Type="http://schemas.openxmlformats.org/officeDocument/2006/relationships/image" Target="../media/image29.png"/><Relationship Id="rId5" Type="http://schemas.openxmlformats.org/officeDocument/2006/relationships/image" Target="../media/image24.jpeg"/><Relationship Id="rId15" Type="http://schemas.openxmlformats.org/officeDocument/2006/relationships/image" Target="../media/image31.png"/><Relationship Id="rId10" Type="http://schemas.microsoft.com/office/2007/relationships/hdphoto" Target="../media/hdphoto1.wdp"/><Relationship Id="rId4" Type="http://schemas.openxmlformats.org/officeDocument/2006/relationships/image" Target="../media/image23.jpeg"/><Relationship Id="rId9" Type="http://schemas.openxmlformats.org/officeDocument/2006/relationships/image" Target="../media/image28.png"/><Relationship Id="rId1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37.png"/><Relationship Id="rId3" Type="http://schemas.openxmlformats.org/officeDocument/2006/relationships/audio" Target="../media/audio1.wav"/><Relationship Id="rId7" Type="http://schemas.openxmlformats.org/officeDocument/2006/relationships/image" Target="../media/image34.jpeg"/><Relationship Id="rId12" Type="http://schemas.microsoft.com/office/2007/relationships/hdphoto" Target="../media/hdphoto5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jpeg"/><Relationship Id="rId11" Type="http://schemas.openxmlformats.org/officeDocument/2006/relationships/image" Target="../media/image36.png"/><Relationship Id="rId5" Type="http://schemas.openxmlformats.org/officeDocument/2006/relationships/image" Target="../media/image32.jpeg"/><Relationship Id="rId15" Type="http://schemas.openxmlformats.org/officeDocument/2006/relationships/image" Target="../media/image38.png"/><Relationship Id="rId10" Type="http://schemas.microsoft.com/office/2007/relationships/hdphoto" Target="../media/hdphoto4.wdp"/><Relationship Id="rId4" Type="http://schemas.openxmlformats.org/officeDocument/2006/relationships/image" Target="../media/image23.jpeg"/><Relationship Id="rId9" Type="http://schemas.openxmlformats.org/officeDocument/2006/relationships/image" Target="../media/image35.png"/><Relationship Id="rId1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1" descr="Picture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3606" y="-457200"/>
            <a:ext cx="10744200" cy="754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2" descr="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7363"/>
            <a:ext cx="1905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4" descr="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908" y="3962400"/>
            <a:ext cx="7334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3" name="WordArt 25"/>
          <p:cNvSpPr>
            <a:spLocks noChangeArrowheads="1" noChangeShapeType="1" noTextEdit="1"/>
          </p:cNvSpPr>
          <p:nvPr/>
        </p:nvSpPr>
        <p:spPr bwMode="auto">
          <a:xfrm>
            <a:off x="1524000" y="678165"/>
            <a:ext cx="6324600" cy="23209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23900" b="1" dirty="0" err="1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Uỷ</a:t>
            </a:r>
            <a:r>
              <a:rPr lang="en-US" sz="23900" b="1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ban </a:t>
            </a:r>
            <a:r>
              <a:rPr lang="en-US" sz="23900" b="1" dirty="0" err="1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nhân</a:t>
            </a:r>
            <a:r>
              <a:rPr lang="en-US" sz="23900" b="1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3900" b="1" dirty="0" err="1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dân</a:t>
            </a:r>
            <a:r>
              <a:rPr lang="en-US" sz="23900" b="1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3900" b="1" dirty="0" err="1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quận</a:t>
            </a:r>
            <a:r>
              <a:rPr lang="en-US" sz="23900" b="1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Long </a:t>
            </a:r>
            <a:r>
              <a:rPr lang="en-US" sz="23900" b="1" dirty="0" err="1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Biên</a:t>
            </a:r>
            <a:endParaRPr lang="en-US" sz="23900" b="1" dirty="0">
              <a:ln w="13462">
                <a:solidFill>
                  <a:srgbClr val="002060"/>
                </a:solidFill>
                <a:prstDash val="solid"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sz="23900" b="1" dirty="0" err="1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Trường</a:t>
            </a:r>
            <a:r>
              <a:rPr lang="en-US" sz="23900" b="1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3900" b="1" dirty="0" err="1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mầm</a:t>
            </a:r>
            <a:r>
              <a:rPr lang="en-US" sz="23900" b="1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non Long </a:t>
            </a:r>
            <a:r>
              <a:rPr lang="en-US" sz="23900" b="1" dirty="0" err="1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Biên</a:t>
            </a:r>
            <a:endParaRPr lang="en-US" sz="23900" b="1" dirty="0">
              <a:ln w="13462">
                <a:solidFill>
                  <a:srgbClr val="002060"/>
                </a:solidFill>
                <a:prstDash val="solid"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                                                     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7200" b="1" kern="10" spc="-72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.VnTime"/>
            </a:endParaRPr>
          </a:p>
        </p:txBody>
      </p:sp>
      <p:pic>
        <p:nvPicPr>
          <p:cNvPr id="2056" name="Picture 28" descr="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86" y="2924200"/>
            <a:ext cx="7334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26430" y="3494942"/>
            <a:ext cx="633747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sz="2400" b="1" dirty="0" err="1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Lĩnh</a:t>
            </a:r>
            <a:r>
              <a:rPr lang="en-US" sz="2400" b="1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vực</a:t>
            </a:r>
            <a:r>
              <a:rPr lang="en-US" sz="2400" b="1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: </a:t>
            </a:r>
            <a:r>
              <a:rPr lang="en-US" sz="2400" b="1" dirty="0" err="1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phát</a:t>
            </a:r>
            <a:r>
              <a:rPr lang="en-US" sz="2400" b="1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triển</a:t>
            </a:r>
            <a:r>
              <a:rPr lang="en-US" sz="2400" b="1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thức</a:t>
            </a:r>
            <a:endParaRPr lang="en-US" sz="2400" b="1" dirty="0">
              <a:ln w="13462">
                <a:solidFill>
                  <a:srgbClr val="002060"/>
                </a:solidFill>
                <a:prstDash val="solid"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en-US" sz="2400" b="1" dirty="0" err="1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Đề</a:t>
            </a:r>
            <a:r>
              <a:rPr lang="en-US" sz="2400" b="1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tài</a:t>
            </a:r>
            <a:r>
              <a:rPr lang="en-US" sz="2400" b="1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hiểu</a:t>
            </a:r>
            <a:r>
              <a:rPr lang="en-US" sz="2400" b="1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thủ</a:t>
            </a:r>
            <a:r>
              <a:rPr lang="en-US" sz="2400" b="1" dirty="0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đô</a:t>
            </a:r>
            <a:r>
              <a:rPr lang="en-US" sz="2400" b="1" dirty="0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Hà</a:t>
            </a:r>
            <a:r>
              <a:rPr lang="en-US" sz="2400" b="1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Nội</a:t>
            </a:r>
            <a:endParaRPr lang="en-US" sz="2400" b="1" dirty="0">
              <a:ln w="13462">
                <a:solidFill>
                  <a:srgbClr val="002060"/>
                </a:solidFill>
                <a:prstDash val="solid"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en-US" sz="2400" b="1" dirty="0" err="1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Giáo</a:t>
            </a:r>
            <a:r>
              <a:rPr lang="en-US" sz="2400" b="1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: </a:t>
            </a:r>
            <a:r>
              <a:rPr lang="en-US" sz="2400" b="1" dirty="0" err="1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Nguyễn</a:t>
            </a:r>
            <a:r>
              <a:rPr lang="en-US" sz="2400" b="1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Thị</a:t>
            </a:r>
            <a:r>
              <a:rPr lang="en-US" sz="2400" b="1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Thanh</a:t>
            </a:r>
            <a:r>
              <a:rPr lang="en-US" sz="2400" b="1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Hoa</a:t>
            </a:r>
            <a:endParaRPr lang="en-US" sz="2400" dirty="0">
              <a:ln w="13462">
                <a:solidFill>
                  <a:srgbClr val="002060"/>
                </a:solidFill>
                <a:prstDash val="solid"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73405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Nhà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cao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tầng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9" name="Picture 5" descr="kwi13007871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534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0662" cy="6858000"/>
          </a:xfrm>
          <a:prstGeom prst="rect">
            <a:avLst/>
          </a:prstGeom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2578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Công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viên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nước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Hồ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ây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3" name="Picture 5" descr="11022945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" y="495300"/>
            <a:ext cx="82296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28600" y="257175"/>
            <a:ext cx="8686800" cy="1143000"/>
          </a:xfrm>
        </p:spPr>
        <p:txBody>
          <a:bodyPr/>
          <a:lstStyle/>
          <a:p>
            <a:pPr eaLnBrk="1" hangingPunct="1"/>
            <a:r>
              <a:rPr lang="en-US" sz="40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C¸c</a:t>
            </a:r>
            <a:r>
              <a:rPr 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mãn</a:t>
            </a:r>
            <a:r>
              <a:rPr 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¨n ®</a:t>
            </a:r>
            <a:r>
              <a:rPr lang="en-US" sz="40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Æc</a:t>
            </a:r>
            <a:r>
              <a:rPr 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s¶n</a:t>
            </a:r>
            <a:r>
              <a:rPr 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cña</a:t>
            </a:r>
            <a:r>
              <a:rPr 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Hµ </a:t>
            </a:r>
            <a:r>
              <a:rPr lang="en-US" sz="40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Néi</a:t>
            </a:r>
            <a:endParaRPr lang="en-US" sz="40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16387" name="Picture 10" descr="banh com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371600"/>
            <a:ext cx="3962400" cy="2462213"/>
          </a:xfrm>
          <a:noFill/>
        </p:spPr>
      </p:pic>
      <p:pic>
        <p:nvPicPr>
          <p:cNvPr id="16388" name="Picture 11" descr="pho_H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371600"/>
            <a:ext cx="4114800" cy="2414588"/>
          </a:xfrm>
          <a:noFill/>
        </p:spPr>
      </p:pic>
      <p:pic>
        <p:nvPicPr>
          <p:cNvPr id="16389" name="Picture 1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12394"/>
            <a:ext cx="4114800" cy="2743200"/>
          </a:xfrm>
          <a:noFill/>
        </p:spPr>
      </p:pic>
      <p:sp>
        <p:nvSpPr>
          <p:cNvPr id="16390" name="Text Box 14"/>
          <p:cNvSpPr txBox="1">
            <a:spLocks noChangeArrowheads="1"/>
          </p:cNvSpPr>
          <p:nvPr/>
        </p:nvSpPr>
        <p:spPr bwMode="auto">
          <a:xfrm>
            <a:off x="1219785" y="3163283"/>
            <a:ext cx="1980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B¸nh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cèm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6391" name="Text Box 15"/>
          <p:cNvSpPr txBox="1">
            <a:spLocks noChangeArrowheads="1"/>
          </p:cNvSpPr>
          <p:nvPr/>
        </p:nvSpPr>
        <p:spPr bwMode="auto">
          <a:xfrm>
            <a:off x="5806097" y="3125213"/>
            <a:ext cx="16466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Phë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HN</a:t>
            </a:r>
          </a:p>
        </p:txBody>
      </p:sp>
      <p:pic>
        <p:nvPicPr>
          <p:cNvPr id="16392" name="Picture 17" descr="bun than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912394"/>
            <a:ext cx="3962400" cy="2743200"/>
          </a:xfrm>
        </p:spPr>
      </p:pic>
      <p:sp>
        <p:nvSpPr>
          <p:cNvPr id="16393" name="Text Box 18"/>
          <p:cNvSpPr txBox="1">
            <a:spLocks noChangeArrowheads="1"/>
          </p:cNvSpPr>
          <p:nvPr/>
        </p:nvSpPr>
        <p:spPr bwMode="auto">
          <a:xfrm>
            <a:off x="1371600" y="5968425"/>
            <a:ext cx="22300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Bón</a:t>
            </a:r>
            <a:r>
              <a:rPr lang="en-US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thang</a:t>
            </a:r>
            <a:endParaRPr lang="en-US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6394" name="Text Box 19"/>
          <p:cNvSpPr txBox="1">
            <a:spLocks noChangeArrowheads="1"/>
          </p:cNvSpPr>
          <p:nvPr/>
        </p:nvSpPr>
        <p:spPr bwMode="auto">
          <a:xfrm>
            <a:off x="5181600" y="5968425"/>
            <a:ext cx="32832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Cèm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lµng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vßng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1" grpId="0"/>
      <p:bldP spid="16393" grpId="0"/>
      <p:bldP spid="163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457200"/>
            <a:ext cx="10287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WordArt 23" descr="Narrow vertical"/>
          <p:cNvSpPr>
            <a:spLocks noChangeArrowheads="1" noChangeShapeType="1" noTextEdit="1"/>
          </p:cNvSpPr>
          <p:nvPr/>
        </p:nvSpPr>
        <p:spPr bwMode="auto">
          <a:xfrm>
            <a:off x="2286000" y="1143000"/>
            <a:ext cx="4648200" cy="1981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Hoạt động 3</a:t>
            </a:r>
          </a:p>
        </p:txBody>
      </p:sp>
      <p:sp>
        <p:nvSpPr>
          <p:cNvPr id="17412" name="Oval 25"/>
          <p:cNvSpPr>
            <a:spLocks noChangeArrowheads="1"/>
          </p:cNvSpPr>
          <p:nvPr/>
        </p:nvSpPr>
        <p:spPr bwMode="auto">
          <a:xfrm>
            <a:off x="228600" y="3200400"/>
            <a:ext cx="8305800" cy="24384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¤n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luyÖn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cñng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cè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2286000" y="1905000"/>
            <a:ext cx="43434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5400" b="1" dirty="0" err="1">
                <a:solidFill>
                  <a:srgbClr val="3333FF"/>
                </a:solidFill>
                <a:latin typeface="+mn-lt"/>
              </a:rPr>
              <a:t>Trò</a:t>
            </a:r>
            <a:r>
              <a:rPr lang="en-US" sz="5400" b="1" dirty="0">
                <a:solidFill>
                  <a:srgbClr val="3333FF"/>
                </a:solidFill>
                <a:latin typeface="+mn-lt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+mn-lt"/>
              </a:rPr>
              <a:t>chơi</a:t>
            </a:r>
            <a:r>
              <a:rPr lang="en-US" sz="5400" b="1" dirty="0">
                <a:solidFill>
                  <a:srgbClr val="3333FF"/>
                </a:solidFill>
                <a:latin typeface="+mn-lt"/>
              </a:rPr>
              <a:t>:</a:t>
            </a:r>
            <a:r>
              <a:rPr lang="en-US" sz="5400" b="1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Ai </a:t>
            </a:r>
            <a:r>
              <a:rPr lang="en-US" sz="40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th«ng</a:t>
            </a:r>
            <a:r>
              <a:rPr 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minh </a:t>
            </a:r>
            <a:r>
              <a:rPr lang="en-US" sz="40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nhÊt</a:t>
            </a:r>
            <a:endParaRPr lang="en-US" sz="4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28" y="-1"/>
            <a:ext cx="9179428" cy="6884571"/>
          </a:xfrm>
          <a:prstGeom prst="rect">
            <a:avLst/>
          </a:prstGeom>
        </p:spPr>
      </p:pic>
      <p:sp>
        <p:nvSpPr>
          <p:cNvPr id="19458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-140821"/>
            <a:ext cx="8229600" cy="1143000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§©u lµ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danh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lam th¾ng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c¶nh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cña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Hµ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Néi</a:t>
            </a:r>
            <a:endParaRPr lang="en-US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19459" name="Picture 10" descr="ha noi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6139" y="1002179"/>
            <a:ext cx="3985511" cy="2568109"/>
          </a:xfrm>
        </p:spPr>
      </p:pic>
      <p:pic>
        <p:nvPicPr>
          <p:cNvPr id="19461" name="Picture 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40" y="3977547"/>
            <a:ext cx="3985510" cy="2575653"/>
          </a:xfrm>
        </p:spPr>
      </p:pic>
      <p:pic>
        <p:nvPicPr>
          <p:cNvPr id="19462" name="Picture 13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372" y="1050660"/>
            <a:ext cx="3979899" cy="2519628"/>
          </a:xfrm>
          <a:noFill/>
        </p:spPr>
      </p:pic>
      <p:pic>
        <p:nvPicPr>
          <p:cNvPr id="9" name="Picture 6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8960" y="3977546"/>
            <a:ext cx="4006793" cy="257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Số 2 PNG png tải về - Miễn phí trong suốt Khu Vực png Tải về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000" r="90000">
                        <a14:foregroundMark x1="38778" y1="33333" x2="38778" y2="33333"/>
                        <a14:foregroundMark x1="39222" y1="39833" x2="39222" y2="39833"/>
                        <a14:foregroundMark x1="38556" y1="38333" x2="38556" y2="38333"/>
                        <a14:foregroundMark x1="36889" y1="39167" x2="36889" y2="39167"/>
                        <a14:foregroundMark x1="39333" y1="35500" x2="39333" y2="35500"/>
                        <a14:foregroundMark x1="39333" y1="34500" x2="39333" y2="34500"/>
                        <a14:foregroundMark x1="40222" y1="31000" x2="40222" y2="31000"/>
                        <a14:foregroundMark x1="40889" y1="29833" x2="40889" y2="29833"/>
                        <a14:foregroundMark x1="41222" y1="32333" x2="41222" y2="32333"/>
                        <a14:foregroundMark x1="38111" y1="37000" x2="38111" y2="37000"/>
                        <a14:foregroundMark x1="42111" y1="28833" x2="42111" y2="28833"/>
                        <a14:foregroundMark x1="42778" y1="27000" x2="42778" y2="27000"/>
                        <a14:foregroundMark x1="44778" y1="25667" x2="44778" y2="25667"/>
                        <a14:foregroundMark x1="45000" y1="25667" x2="45000" y2="25667"/>
                        <a14:foregroundMark x1="45444" y1="26333" x2="45444" y2="26333"/>
                        <a14:foregroundMark x1="48000" y1="26667" x2="48000" y2="26667"/>
                        <a14:foregroundMark x1="48000" y1="26667" x2="48000" y2="26667"/>
                        <a14:foregroundMark x1="50222" y1="25667" x2="50222" y2="25667"/>
                        <a14:foregroundMark x1="50222" y1="25667" x2="50222" y2="25667"/>
                        <a14:foregroundMark x1="50667" y1="25667" x2="50667" y2="25667"/>
                        <a14:foregroundMark x1="52111" y1="25167" x2="53000" y2="25167"/>
                        <a14:foregroundMark x1="53778" y1="25167" x2="55111" y2="27000"/>
                        <a14:foregroundMark x1="56333" y1="27333" x2="57111" y2="28833"/>
                        <a14:foregroundMark x1="57778" y1="29500" x2="58444" y2="31000"/>
                        <a14:foregroundMark x1="58444" y1="30500" x2="58444" y2="30500"/>
                        <a14:foregroundMark x1="59000" y1="31000" x2="60333" y2="33500"/>
                        <a14:foregroundMark x1="60667" y1="34833" x2="60889" y2="36000"/>
                        <a14:foregroundMark x1="61111" y1="37667" x2="61333" y2="39833"/>
                        <a14:foregroundMark x1="61333" y1="40167" x2="61333" y2="40167"/>
                        <a14:foregroundMark x1="62778" y1="39167" x2="63444" y2="39167"/>
                        <a14:foregroundMark x1="63444" y1="39167" x2="63444" y2="39167"/>
                        <a14:foregroundMark x1="63444" y1="39833" x2="63444" y2="42667"/>
                        <a14:foregroundMark x1="63444" y1="42667" x2="62556" y2="45167"/>
                        <a14:foregroundMark x1="62222" y1="45500" x2="61111" y2="46500"/>
                        <a14:foregroundMark x1="60667" y1="46667" x2="60667" y2="46667"/>
                        <a14:foregroundMark x1="60333" y1="47667" x2="58889" y2="49500"/>
                        <a14:foregroundMark x1="58000" y1="49833" x2="57333" y2="50500"/>
                        <a14:foregroundMark x1="57111" y1="50500" x2="57111" y2="50500"/>
                        <a14:foregroundMark x1="56778" y1="51167" x2="55667" y2="51833"/>
                        <a14:foregroundMark x1="52778" y1="52333" x2="52778" y2="52333"/>
                        <a14:foregroundMark x1="52778" y1="52333" x2="52778" y2="52333"/>
                        <a14:foregroundMark x1="52778" y1="52333" x2="50222" y2="53000"/>
                        <a14:foregroundMark x1="49000" y1="54000" x2="48000" y2="55167"/>
                        <a14:foregroundMark x1="47778" y1="55833" x2="47778" y2="55833"/>
                        <a14:foregroundMark x1="48000" y1="56500" x2="48000" y2="56500"/>
                        <a14:foregroundMark x1="46111" y1="58667" x2="44778" y2="60000"/>
                        <a14:foregroundMark x1="44000" y1="60500" x2="42778" y2="61500"/>
                        <a14:foregroundMark x1="41444" y1="61500" x2="41444" y2="61500"/>
                        <a14:foregroundMark x1="41222" y1="61500" x2="41222" y2="61500"/>
                        <a14:foregroundMark x1="41222" y1="61500" x2="40667" y2="62667"/>
                        <a14:foregroundMark x1="39222" y1="65833" x2="39222" y2="65833"/>
                        <a14:foregroundMark x1="39222" y1="65833" x2="39222" y2="65833"/>
                        <a14:foregroundMark x1="39222" y1="65833" x2="38333" y2="67833"/>
                        <a14:foregroundMark x1="37889" y1="68667" x2="37889" y2="68667"/>
                        <a14:foregroundMark x1="37556" y1="70000" x2="37556" y2="70000"/>
                        <a14:foregroundMark x1="37556" y1="70000" x2="37556" y2="70000"/>
                        <a14:foregroundMark x1="37333" y1="70667" x2="37333" y2="70667"/>
                        <a14:foregroundMark x1="37111" y1="71167" x2="37111" y2="71167"/>
                        <a14:foregroundMark x1="36667" y1="72167" x2="36667" y2="72167"/>
                        <a14:foregroundMark x1="36444" y1="72833" x2="36222" y2="74000"/>
                        <a14:foregroundMark x1="36000" y1="74333" x2="36000" y2="74333"/>
                        <a14:foregroundMark x1="36000" y1="74667" x2="36000" y2="74667"/>
                        <a14:foregroundMark x1="36000" y1="74667" x2="36000" y2="74667"/>
                        <a14:foregroundMark x1="36000" y1="74667" x2="36000" y2="74667"/>
                        <a14:foregroundMark x1="36000" y1="74667" x2="36000" y2="74667"/>
                        <a14:foregroundMark x1="36000" y1="74667" x2="36000" y2="74667"/>
                        <a14:foregroundMark x1="36000" y1="75000" x2="36000" y2="76167"/>
                        <a14:foregroundMark x1="36000" y1="76500" x2="36000" y2="76500"/>
                        <a14:foregroundMark x1="36889" y1="76500" x2="36889" y2="76500"/>
                        <a14:foregroundMark x1="37556" y1="76500" x2="37556" y2="76500"/>
                        <a14:foregroundMark x1="38778" y1="76500" x2="38778" y2="76500"/>
                        <a14:foregroundMark x1="38778" y1="76500" x2="38778" y2="76500"/>
                        <a14:foregroundMark x1="38778" y1="76500" x2="38778" y2="76500"/>
                        <a14:foregroundMark x1="39222" y1="74667" x2="39222" y2="74667"/>
                        <a14:foregroundMark x1="39222" y1="73333" x2="39222" y2="73333"/>
                        <a14:foregroundMark x1="39222" y1="73333" x2="39222" y2="73333"/>
                        <a14:foregroundMark x1="40222" y1="75333" x2="40222" y2="75333"/>
                        <a14:foregroundMark x1="40667" y1="76167" x2="42333" y2="77833"/>
                        <a14:foregroundMark x1="42778" y1="77833" x2="42778" y2="77833"/>
                        <a14:foregroundMark x1="42889" y1="77833" x2="42889" y2="77833"/>
                        <a14:foregroundMark x1="45667" y1="76833" x2="45667" y2="76833"/>
                        <a14:foregroundMark x1="43778" y1="74667" x2="43778" y2="74667"/>
                        <a14:foregroundMark x1="43778" y1="74667" x2="43778" y2="74667"/>
                        <a14:foregroundMark x1="43778" y1="74667" x2="43778" y2="74667"/>
                        <a14:foregroundMark x1="44444" y1="74667" x2="44444" y2="74667"/>
                        <a14:foregroundMark x1="45222" y1="74667" x2="45222" y2="74667"/>
                        <a14:foregroundMark x1="46667" y1="74667" x2="46667" y2="74667"/>
                        <a14:foregroundMark x1="47778" y1="74667" x2="47778" y2="74667"/>
                        <a14:foregroundMark x1="48000" y1="74667" x2="48000" y2="74667"/>
                        <a14:foregroundMark x1="48556" y1="74667" x2="48556" y2="74667"/>
                        <a14:foregroundMark x1="49000" y1="75333" x2="49000" y2="75333"/>
                        <a14:foregroundMark x1="48778" y1="75667" x2="49667" y2="75667"/>
                        <a14:foregroundMark x1="49889" y1="75667" x2="49889" y2="75667"/>
                        <a14:foregroundMark x1="49889" y1="75667" x2="50667" y2="75667"/>
                        <a14:foregroundMark x1="50889" y1="75667" x2="51556" y2="75667"/>
                        <a14:foregroundMark x1="51556" y1="75667" x2="52778" y2="75667"/>
                        <a14:foregroundMark x1="53556" y1="75667" x2="53556" y2="75667"/>
                        <a14:foregroundMark x1="53778" y1="75667" x2="53778" y2="75667"/>
                        <a14:foregroundMark x1="54667" y1="75000" x2="54667" y2="75000"/>
                        <a14:foregroundMark x1="54667" y1="74000" x2="54667" y2="74000"/>
                        <a14:foregroundMark x1="54667" y1="74000" x2="55444" y2="74000"/>
                        <a14:foregroundMark x1="56111" y1="74000" x2="56111" y2="74000"/>
                        <a14:foregroundMark x1="56778" y1="74000" x2="56778" y2="74000"/>
                        <a14:foregroundMark x1="59000" y1="75000" x2="59889" y2="75667"/>
                        <a14:foregroundMark x1="61333" y1="76000" x2="62000" y2="76833"/>
                        <a14:foregroundMark x1="56778" y1="75000" x2="56778" y2="75000"/>
                        <a14:foregroundMark x1="57333" y1="75000" x2="57333" y2="75000"/>
                        <a14:foregroundMark x1="60111" y1="75000" x2="60111" y2="75000"/>
                        <a14:foregroundMark x1="61111" y1="75000" x2="61111" y2="75000"/>
                        <a14:foregroundMark x1="62444" y1="75000" x2="62444" y2="75000"/>
                        <a14:foregroundMark x1="63444" y1="74667" x2="63444" y2="74667"/>
                        <a14:foregroundMark x1="64444" y1="74667" x2="64444" y2="74667"/>
                        <a14:foregroundMark x1="64667" y1="74667" x2="64667" y2="74667"/>
                        <a14:foregroundMark x1="64111" y1="74667" x2="64111" y2="74667"/>
                        <a14:foregroundMark x1="59444" y1="75000" x2="59444" y2="75000"/>
                        <a14:foregroundMark x1="59444" y1="75000" x2="59444" y2="75000"/>
                        <a14:foregroundMark x1="59889" y1="75000" x2="60667" y2="75000"/>
                        <a14:foregroundMark x1="62222" y1="75000" x2="62222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755" y="2705724"/>
            <a:ext cx="1296846" cy="86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ush-button Reset button Number Numeric keypad, Number 1, image File  Formats, text, trademark png | PNGWi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833" l="10000" r="90000">
                        <a14:foregroundMark x1="40000" y1="37667" x2="40000" y2="37667"/>
                        <a14:foregroundMark x1="41413" y1="36000" x2="41413" y2="36000"/>
                        <a14:foregroundMark x1="43043" y1="34833" x2="43043" y2="34833"/>
                        <a14:foregroundMark x1="45435" y1="33500" x2="45435" y2="33500"/>
                        <a14:foregroundMark x1="45435" y1="33500" x2="45435" y2="33500"/>
                        <a14:foregroundMark x1="46522" y1="33500" x2="46522" y2="33500"/>
                        <a14:foregroundMark x1="47935" y1="33500" x2="47935" y2="33500"/>
                        <a14:foregroundMark x1="48152" y1="33500" x2="48152" y2="33500"/>
                        <a14:foregroundMark x1="48587" y1="33333" x2="48587" y2="33333"/>
                        <a14:foregroundMark x1="51630" y1="29167" x2="51630" y2="29167"/>
                        <a14:foregroundMark x1="51630" y1="29167" x2="51630" y2="29167"/>
                        <a14:foregroundMark x1="51630" y1="29167" x2="51630" y2="29167"/>
                        <a14:foregroundMark x1="51848" y1="28500" x2="51848" y2="28500"/>
                        <a14:foregroundMark x1="52065" y1="26667" x2="52065" y2="26667"/>
                        <a14:foregroundMark x1="52065" y1="26667" x2="52065" y2="26667"/>
                        <a14:foregroundMark x1="52283" y1="24833" x2="52283" y2="24833"/>
                        <a14:foregroundMark x1="52283" y1="24833" x2="52283" y2="24833"/>
                        <a14:foregroundMark x1="52283" y1="24833" x2="52283" y2="24833"/>
                        <a14:foregroundMark x1="52283" y1="24833" x2="52283" y2="24833"/>
                        <a14:foregroundMark x1="51413" y1="26667" x2="51413" y2="26667"/>
                        <a14:foregroundMark x1="50978" y1="28500" x2="50761" y2="29500"/>
                        <a14:foregroundMark x1="50435" y1="29833" x2="50435" y2="29833"/>
                        <a14:foregroundMark x1="50435" y1="29833" x2="50435" y2="29833"/>
                        <a14:foregroundMark x1="50435" y1="29833" x2="50435" y2="29833"/>
                        <a14:foregroundMark x1="49565" y1="30167" x2="48804" y2="31333"/>
                        <a14:foregroundMark x1="38152" y1="37000" x2="38152" y2="37000"/>
                        <a14:foregroundMark x1="47174" y1="34500" x2="47174" y2="34500"/>
                        <a14:foregroundMark x1="49783" y1="34500" x2="49783" y2="34500"/>
                        <a14:foregroundMark x1="52391" y1="34167" x2="52391" y2="34167"/>
                        <a14:foregroundMark x1="52609" y1="34167" x2="52609" y2="34167"/>
                        <a14:foregroundMark x1="52609" y1="34167" x2="52609" y2="34167"/>
                        <a14:foregroundMark x1="52283" y1="35167" x2="52283" y2="35167"/>
                        <a14:foregroundMark x1="52283" y1="37333" x2="52065" y2="38667"/>
                        <a14:foregroundMark x1="52065" y1="40833" x2="52065" y2="42000"/>
                        <a14:foregroundMark x1="51848" y1="42000" x2="51848" y2="42000"/>
                        <a14:foregroundMark x1="51848" y1="42000" x2="51848" y2="42000"/>
                        <a14:foregroundMark x1="51848" y1="42000" x2="51848" y2="42000"/>
                        <a14:foregroundMark x1="51848" y1="42000" x2="51848" y2="42000"/>
                        <a14:foregroundMark x1="51848" y1="40167" x2="51848" y2="42333"/>
                        <a14:foregroundMark x1="51848" y1="43667" x2="51848" y2="43667"/>
                        <a14:foregroundMark x1="51848" y1="47333" x2="51848" y2="47333"/>
                        <a14:foregroundMark x1="51848" y1="49333" x2="51848" y2="49333"/>
                        <a14:foregroundMark x1="51848" y1="50167" x2="51848" y2="50167"/>
                        <a14:foregroundMark x1="51848" y1="50500" x2="51848" y2="50500"/>
                        <a14:foregroundMark x1="51848" y1="50833" x2="51848" y2="50833"/>
                        <a14:foregroundMark x1="51848" y1="51500" x2="51848" y2="51500"/>
                        <a14:foregroundMark x1="51848" y1="52000" x2="51848" y2="52000"/>
                        <a14:foregroundMark x1="51848" y1="52667" x2="51848" y2="52667"/>
                        <a14:foregroundMark x1="52065" y1="53000" x2="52065" y2="53000"/>
                        <a14:foregroundMark x1="54130" y1="49833" x2="54674" y2="52667"/>
                        <a14:foregroundMark x1="50978" y1="56500" x2="50978" y2="56500"/>
                        <a14:foregroundMark x1="50978" y1="59667" x2="50978" y2="60833"/>
                        <a14:foregroundMark x1="50978" y1="60833" x2="50978" y2="60833"/>
                        <a14:foregroundMark x1="50978" y1="61167" x2="50978" y2="61167"/>
                        <a14:foregroundMark x1="50978" y1="61167" x2="50978" y2="63000"/>
                        <a14:foregroundMark x1="50978" y1="63667" x2="51196" y2="65833"/>
                        <a14:foregroundMark x1="51413" y1="66167" x2="51413" y2="66167"/>
                        <a14:foregroundMark x1="52065" y1="68000" x2="52283" y2="70333"/>
                        <a14:foregroundMark x1="52283" y1="70667" x2="52283" y2="72167"/>
                        <a14:foregroundMark x1="50435" y1="67167" x2="50435" y2="68333"/>
                        <a14:foregroundMark x1="50435" y1="71167" x2="50435" y2="71167"/>
                        <a14:foregroundMark x1="50435" y1="72167" x2="50435" y2="73333"/>
                        <a14:foregroundMark x1="50652" y1="74667" x2="50978" y2="76167"/>
                        <a14:foregroundMark x1="51196" y1="76500" x2="51196" y2="7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92" y="2692277"/>
            <a:ext cx="1311919" cy="85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lip nghệ thuật số - số 3 png tải về - Miễn phí trong suốt Khu Vực png Tải  về.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833" l="10000" r="90000">
                        <a14:foregroundMark x1="39222" y1="21000" x2="39222" y2="21000"/>
                        <a14:foregroundMark x1="39556" y1="19500" x2="39556" y2="19500"/>
                        <a14:foregroundMark x1="44000" y1="18500" x2="44000" y2="18500"/>
                        <a14:foregroundMark x1="42111" y1="20333" x2="42111" y2="20333"/>
                        <a14:foregroundMark x1="45222" y1="20333" x2="45222" y2="20333"/>
                        <a14:foregroundMark x1="46333" y1="20000" x2="46333" y2="20000"/>
                        <a14:foregroundMark x1="43333" y1="21667" x2="43333" y2="21667"/>
                        <a14:foregroundMark x1="43111" y1="21667" x2="43111" y2="21667"/>
                        <a14:foregroundMark x1="42111" y1="24167" x2="41889" y2="25333"/>
                        <a14:foregroundMark x1="41889" y1="25333" x2="41889" y2="25333"/>
                        <a14:foregroundMark x1="39333" y1="25333" x2="39333" y2="25333"/>
                        <a14:foregroundMark x1="39333" y1="25333" x2="39333" y2="25333"/>
                        <a14:foregroundMark x1="41889" y1="19167" x2="41889" y2="19167"/>
                        <a14:foregroundMark x1="47556" y1="14667" x2="47556" y2="14667"/>
                        <a14:foregroundMark x1="48000" y1="14667" x2="48000" y2="14667"/>
                        <a14:foregroundMark x1="46889" y1="17833" x2="46889" y2="17833"/>
                        <a14:foregroundMark x1="47556" y1="18167" x2="48556" y2="18833"/>
                        <a14:foregroundMark x1="49667" y1="18833" x2="50222" y2="19500"/>
                        <a14:foregroundMark x1="50222" y1="19500" x2="50222" y2="19500"/>
                        <a14:foregroundMark x1="50444" y1="19500" x2="50444" y2="19500"/>
                        <a14:foregroundMark x1="52333" y1="19167" x2="53000" y2="19167"/>
                        <a14:foregroundMark x1="54000" y1="19167" x2="54000" y2="19167"/>
                        <a14:foregroundMark x1="54444" y1="19167" x2="54444" y2="19167"/>
                        <a14:foregroundMark x1="54444" y1="19167" x2="54444" y2="19167"/>
                        <a14:foregroundMark x1="55889" y1="20333" x2="55889" y2="20333"/>
                        <a14:foregroundMark x1="58000" y1="23167" x2="58000" y2="23167"/>
                        <a14:foregroundMark x1="58889" y1="24167" x2="58889" y2="24167"/>
                        <a14:foregroundMark x1="59889" y1="25333" x2="60556" y2="26667"/>
                        <a14:foregroundMark x1="60556" y1="27000" x2="60556" y2="28167"/>
                        <a14:foregroundMark x1="60556" y1="28500" x2="60556" y2="29500"/>
                        <a14:foregroundMark x1="60556" y1="29500" x2="60556" y2="29500"/>
                        <a14:foregroundMark x1="60556" y1="28500" x2="60889" y2="30167"/>
                        <a14:foregroundMark x1="61111" y1="33500" x2="61111" y2="35167"/>
                        <a14:foregroundMark x1="61111" y1="35167" x2="61111" y2="35167"/>
                        <a14:foregroundMark x1="61111" y1="36667" x2="61111" y2="37667"/>
                        <a14:foregroundMark x1="60889" y1="38000" x2="59667" y2="39500"/>
                        <a14:foregroundMark x1="58889" y1="39500" x2="58000" y2="40833"/>
                        <a14:foregroundMark x1="58000" y1="40833" x2="58000" y2="40833"/>
                        <a14:foregroundMark x1="58000" y1="40833" x2="58000" y2="40833"/>
                        <a14:foregroundMark x1="58000" y1="40833" x2="56111" y2="44167"/>
                        <a14:foregroundMark x1="55333" y1="44167" x2="55333" y2="44167"/>
                        <a14:foregroundMark x1="55333" y1="44167" x2="54222" y2="44167"/>
                        <a14:foregroundMark x1="53000" y1="44500" x2="52333" y2="45167"/>
                        <a14:foregroundMark x1="51333" y1="45500" x2="51333" y2="45500"/>
                        <a14:foregroundMark x1="49000" y1="45833" x2="48000" y2="46167"/>
                        <a14:foregroundMark x1="47556" y1="46500" x2="46111" y2="47333"/>
                        <a14:foregroundMark x1="45000" y1="47667" x2="45000" y2="47667"/>
                        <a14:foregroundMark x1="45000" y1="47667" x2="45000" y2="47667"/>
                        <a14:foregroundMark x1="45000" y1="47667" x2="45000" y2="47667"/>
                        <a14:foregroundMark x1="45000" y1="47667" x2="45000" y2="47667"/>
                        <a14:foregroundMark x1="45000" y1="47667" x2="45000" y2="47667"/>
                        <a14:foregroundMark x1="45000" y1="47667" x2="45000" y2="47667"/>
                        <a14:foregroundMark x1="45000" y1="47667" x2="45000" y2="47667"/>
                        <a14:foregroundMark x1="45000" y1="47667" x2="45000" y2="47667"/>
                        <a14:foregroundMark x1="45000" y1="47667" x2="45000" y2="47667"/>
                        <a14:foregroundMark x1="45000" y1="47667" x2="45000" y2="47667"/>
                        <a14:foregroundMark x1="45000" y1="47667" x2="45000" y2="47667"/>
                        <a14:foregroundMark x1="45000" y1="47667" x2="45000" y2="47667"/>
                        <a14:foregroundMark x1="45000" y1="47667" x2="47556" y2="50167"/>
                        <a14:foregroundMark x1="50444" y1="49333" x2="52556" y2="50500"/>
                        <a14:foregroundMark x1="53222" y1="50500" x2="53222" y2="50500"/>
                        <a14:foregroundMark x1="55111" y1="51833" x2="55889" y2="53000"/>
                        <a14:foregroundMark x1="58000" y1="54833" x2="58889" y2="56167"/>
                        <a14:foregroundMark x1="58889" y1="56167" x2="58889" y2="56167"/>
                        <a14:foregroundMark x1="58889" y1="56500" x2="58889" y2="56500"/>
                        <a14:foregroundMark x1="56333" y1="52667" x2="56333" y2="52667"/>
                        <a14:foregroundMark x1="55333" y1="50833" x2="55333" y2="52000"/>
                        <a14:foregroundMark x1="54889" y1="51500" x2="55111" y2="53667"/>
                        <a14:foregroundMark x1="55111" y1="53667" x2="55111" y2="53667"/>
                        <a14:foregroundMark x1="48333" y1="50167" x2="48333" y2="50167"/>
                        <a14:foregroundMark x1="48000" y1="49833" x2="50000" y2="50500"/>
                        <a14:foregroundMark x1="51111" y1="50500" x2="52778" y2="50500"/>
                        <a14:foregroundMark x1="55333" y1="52000" x2="55667" y2="53000"/>
                        <a14:foregroundMark x1="55667" y1="53000" x2="56556" y2="54333"/>
                        <a14:foregroundMark x1="58222" y1="55500" x2="59222" y2="57333"/>
                        <a14:foregroundMark x1="60889" y1="59667" x2="60889" y2="59667"/>
                        <a14:foregroundMark x1="62000" y1="61500" x2="62556" y2="63000"/>
                        <a14:foregroundMark x1="60667" y1="58000" x2="60889" y2="60000"/>
                        <a14:foregroundMark x1="61333" y1="63333" x2="61333" y2="63333"/>
                        <a14:foregroundMark x1="61778" y1="65500" x2="62778" y2="68667"/>
                        <a14:foregroundMark x1="63000" y1="68667" x2="63000" y2="68667"/>
                        <a14:foregroundMark x1="63222" y1="69667" x2="63222" y2="71833"/>
                        <a14:foregroundMark x1="63000" y1="73667" x2="63000" y2="74667"/>
                        <a14:foregroundMark x1="62778" y1="75000" x2="62778" y2="75000"/>
                        <a14:foregroundMark x1="61333" y1="60167" x2="61333" y2="60167"/>
                        <a14:foregroundMark x1="62222" y1="67167" x2="62556" y2="69667"/>
                        <a14:foregroundMark x1="62444" y1="74000" x2="62444" y2="76167"/>
                        <a14:foregroundMark x1="61778" y1="76833" x2="61778" y2="78167"/>
                        <a14:foregroundMark x1="60667" y1="78500" x2="60556" y2="80333"/>
                        <a14:foregroundMark x1="60556" y1="80333" x2="60556" y2="80333"/>
                        <a14:foregroundMark x1="60333" y1="80333" x2="59667" y2="81000"/>
                        <a14:foregroundMark x1="57333" y1="79333" x2="57333" y2="79333"/>
                        <a14:foregroundMark x1="57000" y1="80333" x2="56778" y2="81500"/>
                        <a14:foregroundMark x1="55333" y1="82500" x2="52778" y2="84667"/>
                        <a14:foregroundMark x1="51556" y1="84667" x2="51556" y2="84667"/>
                        <a14:foregroundMark x1="50444" y1="84667" x2="50444" y2="84667"/>
                        <a14:foregroundMark x1="50222" y1="84667" x2="50222" y2="84667"/>
                        <a14:foregroundMark x1="49889" y1="84000" x2="49889" y2="84000"/>
                        <a14:foregroundMark x1="49889" y1="84000" x2="48778" y2="84333"/>
                        <a14:foregroundMark x1="48556" y1="84333" x2="47556" y2="84333"/>
                        <a14:foregroundMark x1="47111" y1="84333" x2="47111" y2="84333"/>
                        <a14:foregroundMark x1="46111" y1="83833" x2="46111" y2="83833"/>
                        <a14:foregroundMark x1="46111" y1="83833" x2="46111" y2="83833"/>
                        <a14:foregroundMark x1="46111" y1="83833" x2="46111" y2="83833"/>
                        <a14:foregroundMark x1="45222" y1="82833" x2="45222" y2="82833"/>
                        <a14:foregroundMark x1="45000" y1="82500" x2="44444" y2="82500"/>
                        <a14:foregroundMark x1="42556" y1="81500" x2="42556" y2="81500"/>
                        <a14:foregroundMark x1="41222" y1="81333" x2="41222" y2="81333"/>
                        <a14:foregroundMark x1="41222" y1="81333" x2="41222" y2="81333"/>
                        <a14:foregroundMark x1="41222" y1="81000" x2="41222" y2="81000"/>
                        <a14:foregroundMark x1="40222" y1="80000" x2="40222" y2="80000"/>
                        <a14:foregroundMark x1="38333" y1="78667" x2="38333" y2="78667"/>
                        <a14:foregroundMark x1="38333" y1="78667" x2="38333" y2="78667"/>
                        <a14:foregroundMark x1="37667" y1="77500" x2="37667" y2="77500"/>
                        <a14:foregroundMark x1="36667" y1="76167" x2="36667" y2="76167"/>
                        <a14:foregroundMark x1="36667" y1="76167" x2="36667" y2="76167"/>
                        <a14:foregroundMark x1="35444" y1="73667" x2="35444" y2="73667"/>
                        <a14:foregroundMark x1="35444" y1="73667" x2="35444" y2="73667"/>
                        <a14:foregroundMark x1="35444" y1="73667" x2="35444" y2="73667"/>
                        <a14:foregroundMark x1="35444" y1="73667" x2="35444" y2="73667"/>
                        <a14:foregroundMark x1="35222" y1="72833" x2="35222" y2="72833"/>
                        <a14:foregroundMark x1="35222" y1="72833" x2="35222" y2="72833"/>
                        <a14:foregroundMark x1="34778" y1="70667" x2="34778" y2="70667"/>
                        <a14:foregroundMark x1="34778" y1="70667" x2="34778" y2="70667"/>
                        <a14:foregroundMark x1="34778" y1="70667" x2="34778" y2="70667"/>
                        <a14:foregroundMark x1="34778" y1="70667" x2="34778" y2="70667"/>
                        <a14:foregroundMark x1="39778" y1="79333" x2="39778" y2="79333"/>
                        <a14:foregroundMark x1="39778" y1="79333" x2="39778" y2="7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82" y="5715000"/>
            <a:ext cx="12573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File:WIVB Logo.png - Wikipedia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372" y="5611670"/>
            <a:ext cx="941530" cy="94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9428" cy="6884571"/>
          </a:xfrm>
          <a:prstGeom prst="rect">
            <a:avLst/>
          </a:prstGeom>
        </p:spPr>
      </p:pic>
      <p:sp>
        <p:nvSpPr>
          <p:cNvPr id="20482" name="Rectangle 58"/>
          <p:cNvSpPr>
            <a:spLocks noGrp="1" noChangeArrowheads="1"/>
          </p:cNvSpPr>
          <p:nvPr>
            <p:ph type="title"/>
          </p:nvPr>
        </p:nvSpPr>
        <p:spPr>
          <a:xfrm>
            <a:off x="125829" y="152400"/>
            <a:ext cx="8856914" cy="1143000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§©u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mãn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¨n ®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Æc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s¶n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cña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Hµ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Néi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</a:p>
        </p:txBody>
      </p:sp>
      <p:pic>
        <p:nvPicPr>
          <p:cNvPr id="1028" name="Picture 4" descr="Giới thiệu Bánh đậu xanh Hải Dươ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768" y="4078093"/>
            <a:ext cx="3657600" cy="249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ón ăn trong mâm cỗ Tết miền Nam - VnExpre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8" y="1300922"/>
            <a:ext cx="3657600" cy="249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em Chua Thanh Hóa Gia Truyề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7" y="4058239"/>
            <a:ext cx="3657600" cy="249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762126" y="3415714"/>
            <a:ext cx="324938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Canh</a:t>
            </a:r>
            <a:r>
              <a:rPr lang="en-US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mướp</a:t>
            </a:r>
            <a:r>
              <a:rPr lang="en-US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đắng</a:t>
            </a:r>
            <a:endParaRPr lang="en-US" sz="20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440919" y="6115955"/>
            <a:ext cx="324938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</a:t>
            </a:r>
            <a:r>
              <a:rPr lang="en-US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chua</a:t>
            </a:r>
            <a:endParaRPr lang="en-US" sz="20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5355876" y="6184866"/>
            <a:ext cx="324938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Bánh</a:t>
            </a:r>
            <a:r>
              <a:rPr lang="en-US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đậu</a:t>
            </a:r>
            <a:r>
              <a:rPr lang="en-US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xanh</a:t>
            </a:r>
            <a:endParaRPr lang="en-US" sz="20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1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769" y="1295400"/>
            <a:ext cx="3657600" cy="2493574"/>
          </a:xfrm>
          <a:prstGeom prst="rect">
            <a:avLst/>
          </a:prstGeom>
          <a:noFill/>
        </p:spPr>
      </p:pic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5151768" y="3331774"/>
            <a:ext cx="324938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Cốm</a:t>
            </a:r>
            <a:r>
              <a:rPr lang="en-US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làng</a:t>
            </a:r>
            <a:r>
              <a:rPr lang="en-US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vòng</a:t>
            </a:r>
            <a:endParaRPr lang="en-US" sz="20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8" descr="Push-button Reset button Number Numeric keypad, Number 1, image File  Formats, text, trademark png | PNGWi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833" l="10000" r="90000">
                        <a14:foregroundMark x1="40000" y1="37667" x2="40000" y2="37667"/>
                        <a14:foregroundMark x1="41413" y1="36000" x2="41413" y2="36000"/>
                        <a14:foregroundMark x1="43043" y1="34833" x2="43043" y2="34833"/>
                        <a14:foregroundMark x1="45435" y1="33500" x2="45435" y2="33500"/>
                        <a14:foregroundMark x1="45435" y1="33500" x2="45435" y2="33500"/>
                        <a14:foregroundMark x1="46522" y1="33500" x2="46522" y2="33500"/>
                        <a14:foregroundMark x1="47935" y1="33500" x2="47935" y2="33500"/>
                        <a14:foregroundMark x1="48152" y1="33500" x2="48152" y2="33500"/>
                        <a14:foregroundMark x1="48587" y1="33333" x2="48587" y2="33333"/>
                        <a14:foregroundMark x1="51630" y1="29167" x2="51630" y2="29167"/>
                        <a14:foregroundMark x1="51630" y1="29167" x2="51630" y2="29167"/>
                        <a14:foregroundMark x1="51630" y1="29167" x2="51630" y2="29167"/>
                        <a14:foregroundMark x1="51848" y1="28500" x2="51848" y2="28500"/>
                        <a14:foregroundMark x1="52065" y1="26667" x2="52065" y2="26667"/>
                        <a14:foregroundMark x1="52065" y1="26667" x2="52065" y2="26667"/>
                        <a14:foregroundMark x1="52283" y1="24833" x2="52283" y2="24833"/>
                        <a14:foregroundMark x1="52283" y1="24833" x2="52283" y2="24833"/>
                        <a14:foregroundMark x1="52283" y1="24833" x2="52283" y2="24833"/>
                        <a14:foregroundMark x1="52283" y1="24833" x2="52283" y2="24833"/>
                        <a14:foregroundMark x1="51413" y1="26667" x2="51413" y2="26667"/>
                        <a14:foregroundMark x1="50978" y1="28500" x2="50761" y2="29500"/>
                        <a14:foregroundMark x1="50435" y1="29833" x2="50435" y2="29833"/>
                        <a14:foregroundMark x1="50435" y1="29833" x2="50435" y2="29833"/>
                        <a14:foregroundMark x1="50435" y1="29833" x2="50435" y2="29833"/>
                        <a14:foregroundMark x1="49565" y1="30167" x2="48804" y2="31333"/>
                        <a14:foregroundMark x1="38152" y1="37000" x2="38152" y2="37000"/>
                        <a14:foregroundMark x1="47174" y1="34500" x2="47174" y2="34500"/>
                        <a14:foregroundMark x1="49783" y1="34500" x2="49783" y2="34500"/>
                        <a14:foregroundMark x1="52391" y1="34167" x2="52391" y2="34167"/>
                        <a14:foregroundMark x1="52609" y1="34167" x2="52609" y2="34167"/>
                        <a14:foregroundMark x1="52609" y1="34167" x2="52609" y2="34167"/>
                        <a14:foregroundMark x1="52283" y1="35167" x2="52283" y2="35167"/>
                        <a14:foregroundMark x1="52283" y1="37333" x2="52065" y2="38667"/>
                        <a14:foregroundMark x1="52065" y1="40833" x2="52065" y2="42000"/>
                        <a14:foregroundMark x1="51848" y1="42000" x2="51848" y2="42000"/>
                        <a14:foregroundMark x1="51848" y1="42000" x2="51848" y2="42000"/>
                        <a14:foregroundMark x1="51848" y1="42000" x2="51848" y2="42000"/>
                        <a14:foregroundMark x1="51848" y1="42000" x2="51848" y2="42000"/>
                        <a14:foregroundMark x1="51848" y1="40167" x2="51848" y2="42333"/>
                        <a14:foregroundMark x1="51848" y1="43667" x2="51848" y2="43667"/>
                        <a14:foregroundMark x1="51848" y1="47333" x2="51848" y2="47333"/>
                        <a14:foregroundMark x1="51848" y1="49333" x2="51848" y2="49333"/>
                        <a14:foregroundMark x1="51848" y1="50167" x2="51848" y2="50167"/>
                        <a14:foregroundMark x1="51848" y1="50500" x2="51848" y2="50500"/>
                        <a14:foregroundMark x1="51848" y1="50833" x2="51848" y2="50833"/>
                        <a14:foregroundMark x1="51848" y1="51500" x2="51848" y2="51500"/>
                        <a14:foregroundMark x1="51848" y1="52000" x2="51848" y2="52000"/>
                        <a14:foregroundMark x1="51848" y1="52667" x2="51848" y2="52667"/>
                        <a14:foregroundMark x1="52065" y1="53000" x2="52065" y2="53000"/>
                        <a14:foregroundMark x1="54130" y1="49833" x2="54674" y2="52667"/>
                        <a14:foregroundMark x1="50978" y1="56500" x2="50978" y2="56500"/>
                        <a14:foregroundMark x1="50978" y1="59667" x2="50978" y2="60833"/>
                        <a14:foregroundMark x1="50978" y1="60833" x2="50978" y2="60833"/>
                        <a14:foregroundMark x1="50978" y1="61167" x2="50978" y2="61167"/>
                        <a14:foregroundMark x1="50978" y1="61167" x2="50978" y2="63000"/>
                        <a14:foregroundMark x1="50978" y1="63667" x2="51196" y2="65833"/>
                        <a14:foregroundMark x1="51413" y1="66167" x2="51413" y2="66167"/>
                        <a14:foregroundMark x1="52065" y1="68000" x2="52283" y2="70333"/>
                        <a14:foregroundMark x1="52283" y1="70667" x2="52283" y2="72167"/>
                        <a14:foregroundMark x1="50435" y1="67167" x2="50435" y2="68333"/>
                        <a14:foregroundMark x1="50435" y1="71167" x2="50435" y2="71167"/>
                        <a14:foregroundMark x1="50435" y1="72167" x2="50435" y2="73333"/>
                        <a14:foregroundMark x1="50652" y1="74667" x2="50978" y2="76167"/>
                        <a14:foregroundMark x1="51196" y1="76500" x2="51196" y2="7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19" y="1321455"/>
            <a:ext cx="1010654" cy="65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Số 2 PNG png tải về - Miễn phí trong suốt Khu Vực png Tải về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0000" r="90000">
                        <a14:foregroundMark x1="38778" y1="33333" x2="38778" y2="33333"/>
                        <a14:foregroundMark x1="39222" y1="39833" x2="39222" y2="39833"/>
                        <a14:foregroundMark x1="38556" y1="38333" x2="38556" y2="38333"/>
                        <a14:foregroundMark x1="36889" y1="39167" x2="36889" y2="39167"/>
                        <a14:foregroundMark x1="39333" y1="35500" x2="39333" y2="35500"/>
                        <a14:foregroundMark x1="39333" y1="34500" x2="39333" y2="34500"/>
                        <a14:foregroundMark x1="40222" y1="31000" x2="40222" y2="31000"/>
                        <a14:foregroundMark x1="40889" y1="29833" x2="40889" y2="29833"/>
                        <a14:foregroundMark x1="41222" y1="32333" x2="41222" y2="32333"/>
                        <a14:foregroundMark x1="38111" y1="37000" x2="38111" y2="37000"/>
                        <a14:foregroundMark x1="42111" y1="28833" x2="42111" y2="28833"/>
                        <a14:foregroundMark x1="42778" y1="27000" x2="42778" y2="27000"/>
                        <a14:foregroundMark x1="44778" y1="25667" x2="44778" y2="25667"/>
                        <a14:foregroundMark x1="45000" y1="25667" x2="45000" y2="25667"/>
                        <a14:foregroundMark x1="45444" y1="26333" x2="45444" y2="26333"/>
                        <a14:foregroundMark x1="48000" y1="26667" x2="48000" y2="26667"/>
                        <a14:foregroundMark x1="48000" y1="26667" x2="48000" y2="26667"/>
                        <a14:foregroundMark x1="50222" y1="25667" x2="50222" y2="25667"/>
                        <a14:foregroundMark x1="50222" y1="25667" x2="50222" y2="25667"/>
                        <a14:foregroundMark x1="50667" y1="25667" x2="50667" y2="25667"/>
                        <a14:foregroundMark x1="52111" y1="25167" x2="53000" y2="25167"/>
                        <a14:foregroundMark x1="53778" y1="25167" x2="55111" y2="27000"/>
                        <a14:foregroundMark x1="56333" y1="27333" x2="57111" y2="28833"/>
                        <a14:foregroundMark x1="57778" y1="29500" x2="58444" y2="31000"/>
                        <a14:foregroundMark x1="58444" y1="30500" x2="58444" y2="30500"/>
                        <a14:foregroundMark x1="59000" y1="31000" x2="60333" y2="33500"/>
                        <a14:foregroundMark x1="60667" y1="34833" x2="60889" y2="36000"/>
                        <a14:foregroundMark x1="61111" y1="37667" x2="61333" y2="39833"/>
                        <a14:foregroundMark x1="61333" y1="40167" x2="61333" y2="40167"/>
                        <a14:foregroundMark x1="62778" y1="39167" x2="63444" y2="39167"/>
                        <a14:foregroundMark x1="63444" y1="39167" x2="63444" y2="39167"/>
                        <a14:foregroundMark x1="63444" y1="39833" x2="63444" y2="42667"/>
                        <a14:foregroundMark x1="63444" y1="42667" x2="62556" y2="45167"/>
                        <a14:foregroundMark x1="62222" y1="45500" x2="61111" y2="46500"/>
                        <a14:foregroundMark x1="60667" y1="46667" x2="60667" y2="46667"/>
                        <a14:foregroundMark x1="60333" y1="47667" x2="58889" y2="49500"/>
                        <a14:foregroundMark x1="58000" y1="49833" x2="57333" y2="50500"/>
                        <a14:foregroundMark x1="57111" y1="50500" x2="57111" y2="50500"/>
                        <a14:foregroundMark x1="56778" y1="51167" x2="55667" y2="51833"/>
                        <a14:foregroundMark x1="52778" y1="52333" x2="52778" y2="52333"/>
                        <a14:foregroundMark x1="52778" y1="52333" x2="52778" y2="52333"/>
                        <a14:foregroundMark x1="52778" y1="52333" x2="50222" y2="53000"/>
                        <a14:foregroundMark x1="49000" y1="54000" x2="48000" y2="55167"/>
                        <a14:foregroundMark x1="47778" y1="55833" x2="47778" y2="55833"/>
                        <a14:foregroundMark x1="48000" y1="56500" x2="48000" y2="56500"/>
                        <a14:foregroundMark x1="46111" y1="58667" x2="44778" y2="60000"/>
                        <a14:foregroundMark x1="44000" y1="60500" x2="42778" y2="61500"/>
                        <a14:foregroundMark x1="41444" y1="61500" x2="41444" y2="61500"/>
                        <a14:foregroundMark x1="41222" y1="61500" x2="41222" y2="61500"/>
                        <a14:foregroundMark x1="41222" y1="61500" x2="40667" y2="62667"/>
                        <a14:foregroundMark x1="39222" y1="65833" x2="39222" y2="65833"/>
                        <a14:foregroundMark x1="39222" y1="65833" x2="39222" y2="65833"/>
                        <a14:foregroundMark x1="39222" y1="65833" x2="38333" y2="67833"/>
                        <a14:foregroundMark x1="37889" y1="68667" x2="37889" y2="68667"/>
                        <a14:foregroundMark x1="37556" y1="70000" x2="37556" y2="70000"/>
                        <a14:foregroundMark x1="37556" y1="70000" x2="37556" y2="70000"/>
                        <a14:foregroundMark x1="37333" y1="70667" x2="37333" y2="70667"/>
                        <a14:foregroundMark x1="37111" y1="71167" x2="37111" y2="71167"/>
                        <a14:foregroundMark x1="36667" y1="72167" x2="36667" y2="72167"/>
                        <a14:foregroundMark x1="36444" y1="72833" x2="36222" y2="74000"/>
                        <a14:foregroundMark x1="36000" y1="74333" x2="36000" y2="74333"/>
                        <a14:foregroundMark x1="36000" y1="74667" x2="36000" y2="74667"/>
                        <a14:foregroundMark x1="36000" y1="74667" x2="36000" y2="74667"/>
                        <a14:foregroundMark x1="36000" y1="74667" x2="36000" y2="74667"/>
                        <a14:foregroundMark x1="36000" y1="74667" x2="36000" y2="74667"/>
                        <a14:foregroundMark x1="36000" y1="74667" x2="36000" y2="74667"/>
                        <a14:foregroundMark x1="36000" y1="75000" x2="36000" y2="76167"/>
                        <a14:foregroundMark x1="36000" y1="76500" x2="36000" y2="76500"/>
                        <a14:foregroundMark x1="36889" y1="76500" x2="36889" y2="76500"/>
                        <a14:foregroundMark x1="37556" y1="76500" x2="37556" y2="76500"/>
                        <a14:foregroundMark x1="38778" y1="76500" x2="38778" y2="76500"/>
                        <a14:foregroundMark x1="38778" y1="76500" x2="38778" y2="76500"/>
                        <a14:foregroundMark x1="38778" y1="76500" x2="38778" y2="76500"/>
                        <a14:foregroundMark x1="39222" y1="74667" x2="39222" y2="74667"/>
                        <a14:foregroundMark x1="39222" y1="73333" x2="39222" y2="73333"/>
                        <a14:foregroundMark x1="39222" y1="73333" x2="39222" y2="73333"/>
                        <a14:foregroundMark x1="40222" y1="75333" x2="40222" y2="75333"/>
                        <a14:foregroundMark x1="40667" y1="76167" x2="42333" y2="77833"/>
                        <a14:foregroundMark x1="42778" y1="77833" x2="42778" y2="77833"/>
                        <a14:foregroundMark x1="42889" y1="77833" x2="42889" y2="77833"/>
                        <a14:foregroundMark x1="45667" y1="76833" x2="45667" y2="76833"/>
                        <a14:foregroundMark x1="43778" y1="74667" x2="43778" y2="74667"/>
                        <a14:foregroundMark x1="43778" y1="74667" x2="43778" y2="74667"/>
                        <a14:foregroundMark x1="43778" y1="74667" x2="43778" y2="74667"/>
                        <a14:foregroundMark x1="44444" y1="74667" x2="44444" y2="74667"/>
                        <a14:foregroundMark x1="45222" y1="74667" x2="45222" y2="74667"/>
                        <a14:foregroundMark x1="46667" y1="74667" x2="46667" y2="74667"/>
                        <a14:foregroundMark x1="47778" y1="74667" x2="47778" y2="74667"/>
                        <a14:foregroundMark x1="48000" y1="74667" x2="48000" y2="74667"/>
                        <a14:foregroundMark x1="48556" y1="74667" x2="48556" y2="74667"/>
                        <a14:foregroundMark x1="49000" y1="75333" x2="49000" y2="75333"/>
                        <a14:foregroundMark x1="48778" y1="75667" x2="49667" y2="75667"/>
                        <a14:foregroundMark x1="49889" y1="75667" x2="49889" y2="75667"/>
                        <a14:foregroundMark x1="49889" y1="75667" x2="50667" y2="75667"/>
                        <a14:foregroundMark x1="50889" y1="75667" x2="51556" y2="75667"/>
                        <a14:foregroundMark x1="51556" y1="75667" x2="52778" y2="75667"/>
                        <a14:foregroundMark x1="53556" y1="75667" x2="53556" y2="75667"/>
                        <a14:foregroundMark x1="53778" y1="75667" x2="53778" y2="75667"/>
                        <a14:foregroundMark x1="54667" y1="75000" x2="54667" y2="75000"/>
                        <a14:foregroundMark x1="54667" y1="74000" x2="54667" y2="74000"/>
                        <a14:foregroundMark x1="54667" y1="74000" x2="55444" y2="74000"/>
                        <a14:foregroundMark x1="56111" y1="74000" x2="56111" y2="74000"/>
                        <a14:foregroundMark x1="56778" y1="74000" x2="56778" y2="74000"/>
                        <a14:foregroundMark x1="59000" y1="75000" x2="59889" y2="75667"/>
                        <a14:foregroundMark x1="61333" y1="76000" x2="62000" y2="76833"/>
                        <a14:foregroundMark x1="56778" y1="75000" x2="56778" y2="75000"/>
                        <a14:foregroundMark x1="57333" y1="75000" x2="57333" y2="75000"/>
                        <a14:foregroundMark x1="60111" y1="75000" x2="60111" y2="75000"/>
                        <a14:foregroundMark x1="61111" y1="75000" x2="61111" y2="75000"/>
                        <a14:foregroundMark x1="62444" y1="75000" x2="62444" y2="75000"/>
                        <a14:foregroundMark x1="63444" y1="74667" x2="63444" y2="74667"/>
                        <a14:foregroundMark x1="64444" y1="74667" x2="64444" y2="74667"/>
                        <a14:foregroundMark x1="64667" y1="74667" x2="64667" y2="74667"/>
                        <a14:foregroundMark x1="64111" y1="74667" x2="64111" y2="74667"/>
                        <a14:foregroundMark x1="59444" y1="75000" x2="59444" y2="75000"/>
                        <a14:foregroundMark x1="59444" y1="75000" x2="59444" y2="75000"/>
                        <a14:foregroundMark x1="59889" y1="75000" x2="60667" y2="75000"/>
                        <a14:foregroundMark x1="62222" y1="75000" x2="62222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700" y="1380706"/>
            <a:ext cx="911807" cy="60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Clip nghệ thuật số - số 3 png tải về - Miễn phí trong suốt Khu Vực png Tải  về.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833" l="10000" r="90000">
                        <a14:foregroundMark x1="39222" y1="21000" x2="39222" y2="21000"/>
                        <a14:foregroundMark x1="39556" y1="19500" x2="39556" y2="19500"/>
                        <a14:foregroundMark x1="44000" y1="18500" x2="44000" y2="18500"/>
                        <a14:foregroundMark x1="42111" y1="20333" x2="42111" y2="20333"/>
                        <a14:foregroundMark x1="45222" y1="20333" x2="45222" y2="20333"/>
                        <a14:foregroundMark x1="46333" y1="20000" x2="46333" y2="20000"/>
                        <a14:foregroundMark x1="43333" y1="21667" x2="43333" y2="21667"/>
                        <a14:foregroundMark x1="43111" y1="21667" x2="43111" y2="21667"/>
                        <a14:foregroundMark x1="42111" y1="24167" x2="41889" y2="25333"/>
                        <a14:foregroundMark x1="41889" y1="25333" x2="41889" y2="25333"/>
                        <a14:foregroundMark x1="39333" y1="25333" x2="39333" y2="25333"/>
                        <a14:foregroundMark x1="39333" y1="25333" x2="39333" y2="25333"/>
                        <a14:foregroundMark x1="41889" y1="19167" x2="41889" y2="19167"/>
                        <a14:foregroundMark x1="47556" y1="14667" x2="47556" y2="14667"/>
                        <a14:foregroundMark x1="48000" y1="14667" x2="48000" y2="14667"/>
                        <a14:foregroundMark x1="46889" y1="17833" x2="46889" y2="17833"/>
                        <a14:foregroundMark x1="47556" y1="18167" x2="48556" y2="18833"/>
                        <a14:foregroundMark x1="49667" y1="18833" x2="50222" y2="19500"/>
                        <a14:foregroundMark x1="50222" y1="19500" x2="50222" y2="19500"/>
                        <a14:foregroundMark x1="50444" y1="19500" x2="50444" y2="19500"/>
                        <a14:foregroundMark x1="52333" y1="19167" x2="53000" y2="19167"/>
                        <a14:foregroundMark x1="54000" y1="19167" x2="54000" y2="19167"/>
                        <a14:foregroundMark x1="54444" y1="19167" x2="54444" y2="19167"/>
                        <a14:foregroundMark x1="54444" y1="19167" x2="54444" y2="19167"/>
                        <a14:foregroundMark x1="55889" y1="20333" x2="55889" y2="20333"/>
                        <a14:foregroundMark x1="58000" y1="23167" x2="58000" y2="23167"/>
                        <a14:foregroundMark x1="58889" y1="24167" x2="58889" y2="24167"/>
                        <a14:foregroundMark x1="59889" y1="25333" x2="60556" y2="26667"/>
                        <a14:foregroundMark x1="60556" y1="27000" x2="60556" y2="28167"/>
                        <a14:foregroundMark x1="60556" y1="28500" x2="60556" y2="29500"/>
                        <a14:foregroundMark x1="60556" y1="29500" x2="60556" y2="29500"/>
                        <a14:foregroundMark x1="60556" y1="28500" x2="60889" y2="30167"/>
                        <a14:foregroundMark x1="61111" y1="33500" x2="61111" y2="35167"/>
                        <a14:foregroundMark x1="61111" y1="35167" x2="61111" y2="35167"/>
                        <a14:foregroundMark x1="61111" y1="36667" x2="61111" y2="37667"/>
                        <a14:foregroundMark x1="60889" y1="38000" x2="59667" y2="39500"/>
                        <a14:foregroundMark x1="58889" y1="39500" x2="58000" y2="40833"/>
                        <a14:foregroundMark x1="58000" y1="40833" x2="58000" y2="40833"/>
                        <a14:foregroundMark x1="58000" y1="40833" x2="58000" y2="40833"/>
                        <a14:foregroundMark x1="58000" y1="40833" x2="56111" y2="44167"/>
                        <a14:foregroundMark x1="55333" y1="44167" x2="55333" y2="44167"/>
                        <a14:foregroundMark x1="55333" y1="44167" x2="54222" y2="44167"/>
                        <a14:foregroundMark x1="53000" y1="44500" x2="52333" y2="45167"/>
                        <a14:foregroundMark x1="51333" y1="45500" x2="51333" y2="45500"/>
                        <a14:foregroundMark x1="49000" y1="45833" x2="48000" y2="46167"/>
                        <a14:foregroundMark x1="47556" y1="46500" x2="46111" y2="47333"/>
                        <a14:foregroundMark x1="45000" y1="47667" x2="45000" y2="47667"/>
                        <a14:foregroundMark x1="45000" y1="47667" x2="45000" y2="47667"/>
                        <a14:foregroundMark x1="45000" y1="47667" x2="45000" y2="47667"/>
                        <a14:foregroundMark x1="45000" y1="47667" x2="45000" y2="47667"/>
                        <a14:foregroundMark x1="45000" y1="47667" x2="45000" y2="47667"/>
                        <a14:foregroundMark x1="45000" y1="47667" x2="45000" y2="47667"/>
                        <a14:foregroundMark x1="45000" y1="47667" x2="45000" y2="47667"/>
                        <a14:foregroundMark x1="45000" y1="47667" x2="45000" y2="47667"/>
                        <a14:foregroundMark x1="45000" y1="47667" x2="45000" y2="47667"/>
                        <a14:foregroundMark x1="45000" y1="47667" x2="45000" y2="47667"/>
                        <a14:foregroundMark x1="45000" y1="47667" x2="45000" y2="47667"/>
                        <a14:foregroundMark x1="45000" y1="47667" x2="45000" y2="47667"/>
                        <a14:foregroundMark x1="45000" y1="47667" x2="47556" y2="50167"/>
                        <a14:foregroundMark x1="50444" y1="49333" x2="52556" y2="50500"/>
                        <a14:foregroundMark x1="53222" y1="50500" x2="53222" y2="50500"/>
                        <a14:foregroundMark x1="55111" y1="51833" x2="55889" y2="53000"/>
                        <a14:foregroundMark x1="58000" y1="54833" x2="58889" y2="56167"/>
                        <a14:foregroundMark x1="58889" y1="56167" x2="58889" y2="56167"/>
                        <a14:foregroundMark x1="58889" y1="56500" x2="58889" y2="56500"/>
                        <a14:foregroundMark x1="56333" y1="52667" x2="56333" y2="52667"/>
                        <a14:foregroundMark x1="55333" y1="50833" x2="55333" y2="52000"/>
                        <a14:foregroundMark x1="54889" y1="51500" x2="55111" y2="53667"/>
                        <a14:foregroundMark x1="55111" y1="53667" x2="55111" y2="53667"/>
                        <a14:foregroundMark x1="48333" y1="50167" x2="48333" y2="50167"/>
                        <a14:foregroundMark x1="48000" y1="49833" x2="50000" y2="50500"/>
                        <a14:foregroundMark x1="51111" y1="50500" x2="52778" y2="50500"/>
                        <a14:foregroundMark x1="55333" y1="52000" x2="55667" y2="53000"/>
                        <a14:foregroundMark x1="55667" y1="53000" x2="56556" y2="54333"/>
                        <a14:foregroundMark x1="58222" y1="55500" x2="59222" y2="57333"/>
                        <a14:foregroundMark x1="60889" y1="59667" x2="60889" y2="59667"/>
                        <a14:foregroundMark x1="62000" y1="61500" x2="62556" y2="63000"/>
                        <a14:foregroundMark x1="60667" y1="58000" x2="60889" y2="60000"/>
                        <a14:foregroundMark x1="61333" y1="63333" x2="61333" y2="63333"/>
                        <a14:foregroundMark x1="61778" y1="65500" x2="62778" y2="68667"/>
                        <a14:foregroundMark x1="63000" y1="68667" x2="63000" y2="68667"/>
                        <a14:foregroundMark x1="63222" y1="69667" x2="63222" y2="71833"/>
                        <a14:foregroundMark x1="63000" y1="73667" x2="63000" y2="74667"/>
                        <a14:foregroundMark x1="62778" y1="75000" x2="62778" y2="75000"/>
                        <a14:foregroundMark x1="61333" y1="60167" x2="61333" y2="60167"/>
                        <a14:foregroundMark x1="62222" y1="67167" x2="62556" y2="69667"/>
                        <a14:foregroundMark x1="62444" y1="74000" x2="62444" y2="76167"/>
                        <a14:foregroundMark x1="61778" y1="76833" x2="61778" y2="78167"/>
                        <a14:foregroundMark x1="60667" y1="78500" x2="60556" y2="80333"/>
                        <a14:foregroundMark x1="60556" y1="80333" x2="60556" y2="80333"/>
                        <a14:foregroundMark x1="60333" y1="80333" x2="59667" y2="81000"/>
                        <a14:foregroundMark x1="57333" y1="79333" x2="57333" y2="79333"/>
                        <a14:foregroundMark x1="57000" y1="80333" x2="56778" y2="81500"/>
                        <a14:foregroundMark x1="55333" y1="82500" x2="52778" y2="84667"/>
                        <a14:foregroundMark x1="51556" y1="84667" x2="51556" y2="84667"/>
                        <a14:foregroundMark x1="50444" y1="84667" x2="50444" y2="84667"/>
                        <a14:foregroundMark x1="50222" y1="84667" x2="50222" y2="84667"/>
                        <a14:foregroundMark x1="49889" y1="84000" x2="49889" y2="84000"/>
                        <a14:foregroundMark x1="49889" y1="84000" x2="48778" y2="84333"/>
                        <a14:foregroundMark x1="48556" y1="84333" x2="47556" y2="84333"/>
                        <a14:foregroundMark x1="47111" y1="84333" x2="47111" y2="84333"/>
                        <a14:foregroundMark x1="46111" y1="83833" x2="46111" y2="83833"/>
                        <a14:foregroundMark x1="46111" y1="83833" x2="46111" y2="83833"/>
                        <a14:foregroundMark x1="46111" y1="83833" x2="46111" y2="83833"/>
                        <a14:foregroundMark x1="45222" y1="82833" x2="45222" y2="82833"/>
                        <a14:foregroundMark x1="45000" y1="82500" x2="44444" y2="82500"/>
                        <a14:foregroundMark x1="42556" y1="81500" x2="42556" y2="81500"/>
                        <a14:foregroundMark x1="41222" y1="81333" x2="41222" y2="81333"/>
                        <a14:foregroundMark x1="41222" y1="81333" x2="41222" y2="81333"/>
                        <a14:foregroundMark x1="41222" y1="81000" x2="41222" y2="81000"/>
                        <a14:foregroundMark x1="40222" y1="80000" x2="40222" y2="80000"/>
                        <a14:foregroundMark x1="38333" y1="78667" x2="38333" y2="78667"/>
                        <a14:foregroundMark x1="38333" y1="78667" x2="38333" y2="78667"/>
                        <a14:foregroundMark x1="37667" y1="77500" x2="37667" y2="77500"/>
                        <a14:foregroundMark x1="36667" y1="76167" x2="36667" y2="76167"/>
                        <a14:foregroundMark x1="36667" y1="76167" x2="36667" y2="76167"/>
                        <a14:foregroundMark x1="35444" y1="73667" x2="35444" y2="73667"/>
                        <a14:foregroundMark x1="35444" y1="73667" x2="35444" y2="73667"/>
                        <a14:foregroundMark x1="35444" y1="73667" x2="35444" y2="73667"/>
                        <a14:foregroundMark x1="35444" y1="73667" x2="35444" y2="73667"/>
                        <a14:foregroundMark x1="35222" y1="72833" x2="35222" y2="72833"/>
                        <a14:foregroundMark x1="35222" y1="72833" x2="35222" y2="72833"/>
                        <a14:foregroundMark x1="34778" y1="70667" x2="34778" y2="70667"/>
                        <a14:foregroundMark x1="34778" y1="70667" x2="34778" y2="70667"/>
                        <a14:foregroundMark x1="34778" y1="70667" x2="34778" y2="70667"/>
                        <a14:foregroundMark x1="34778" y1="70667" x2="34778" y2="70667"/>
                        <a14:foregroundMark x1="39778" y1="79333" x2="39778" y2="79333"/>
                        <a14:foregroundMark x1="39778" y1="79333" x2="39778" y2="7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19" y="4078093"/>
            <a:ext cx="933855" cy="62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File:WIVB Logo.png - Wikipedia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690" y="4180407"/>
            <a:ext cx="657453" cy="65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3" dur="75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7" grpId="2"/>
      <p:bldP spid="19" grpId="0"/>
      <p:bldP spid="19" grpId="1"/>
      <p:bldP spid="19" grpId="2"/>
      <p:bldP spid="20" grpId="0"/>
      <p:bldP spid="20" grpId="1"/>
      <p:bldP spid="20" grpId="2"/>
      <p:bldP spid="23" grpId="0"/>
      <p:bldP spid="2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685800"/>
            <a:ext cx="4419600" cy="3314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71800"/>
            <a:ext cx="44704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5997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838200"/>
            <a:ext cx="6146800" cy="4610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7538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57200"/>
            <a:ext cx="7213600" cy="5410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5686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752600" y="2743200"/>
            <a:ext cx="5410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sz="4800" b="1">
              <a:solidFill>
                <a:srgbClr val="FF00FF"/>
              </a:solidFill>
              <a:latin typeface=".VnTime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inh nen dong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90487"/>
            <a:ext cx="9372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400300" y="2395537"/>
            <a:ext cx="5410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800" b="1" dirty="0" err="1">
                <a:solidFill>
                  <a:srgbClr val="0000CC"/>
                </a:solidFill>
                <a:cs typeface="Arial" panose="020B0604020202020204" pitchFamily="34" charset="0"/>
              </a:rPr>
              <a:t>Ổn</a:t>
            </a:r>
            <a:r>
              <a:rPr lang="en-US" sz="48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cs typeface="Arial" panose="020B0604020202020204" pitchFamily="34" charset="0"/>
              </a:rPr>
              <a:t>định</a:t>
            </a:r>
            <a:r>
              <a:rPr lang="en-US" sz="48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cs typeface="Arial" panose="020B0604020202020204" pitchFamily="34" charset="0"/>
              </a:rPr>
              <a:t>tổ</a:t>
            </a:r>
            <a:r>
              <a:rPr lang="en-US" sz="48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cs typeface="Arial" panose="020B0604020202020204" pitchFamily="34" charset="0"/>
              </a:rPr>
              <a:t>chức</a:t>
            </a:r>
            <a:endParaRPr lang="en-US" sz="4800" b="1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2400300" y="962025"/>
            <a:ext cx="4419600" cy="1524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2800" b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 pitchFamily="34" charset="0"/>
              </a:rPr>
              <a:t>Hoạt</a:t>
            </a:r>
            <a:r>
              <a:rPr lang="en-US" sz="28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800" b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 pitchFamily="34" charset="0"/>
              </a:rPr>
              <a:t>động</a:t>
            </a:r>
            <a:r>
              <a:rPr lang="en-US" sz="28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 pitchFamily="34" charset="0"/>
              </a:rPr>
              <a:t> 1</a:t>
            </a:r>
          </a:p>
        </p:txBody>
      </p:sp>
      <p:sp>
        <p:nvSpPr>
          <p:cNvPr id="9" name="WordArt 10"/>
          <p:cNvSpPr>
            <a:spLocks noChangeArrowheads="1" noChangeShapeType="1" noTextEdit="1"/>
          </p:cNvSpPr>
          <p:nvPr/>
        </p:nvSpPr>
        <p:spPr bwMode="auto">
          <a:xfrm>
            <a:off x="1295400" y="3829050"/>
            <a:ext cx="7162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9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.VnAvant" panose="020B7200000000000000" pitchFamily="34" charset="0"/>
              </a:rPr>
              <a:t>Cho </a:t>
            </a:r>
            <a:r>
              <a:rPr lang="en-US" sz="9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.VnAvant" panose="020B7200000000000000" pitchFamily="34" charset="0"/>
              </a:rPr>
              <a:t>trÎ</a:t>
            </a:r>
            <a:r>
              <a:rPr lang="en-US" sz="9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9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.VnAvant" panose="020B7200000000000000" pitchFamily="34" charset="0"/>
              </a:rPr>
              <a:t>h¸t</a:t>
            </a:r>
            <a:r>
              <a:rPr lang="en-US" sz="9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9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.VnAvant" panose="020B7200000000000000" pitchFamily="34" charset="0"/>
              </a:rPr>
              <a:t>bµi</a:t>
            </a:r>
            <a:r>
              <a:rPr lang="en-US" sz="9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9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.VnAvant" panose="020B7200000000000000" pitchFamily="34" charset="0"/>
              </a:rPr>
              <a:t>h¸t</a:t>
            </a:r>
            <a:r>
              <a:rPr lang="en-US" sz="9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.VnAvant" panose="020B7200000000000000" pitchFamily="34" charset="0"/>
              </a:rPr>
              <a:t>: "</a:t>
            </a:r>
            <a:r>
              <a:rPr lang="en-US" sz="9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.VnAvant" panose="020B7200000000000000" pitchFamily="34" charset="0"/>
              </a:rPr>
              <a:t>Yªu</a:t>
            </a:r>
            <a:r>
              <a:rPr lang="en-US" sz="9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.VnAvant" panose="020B7200000000000000" pitchFamily="34" charset="0"/>
              </a:rPr>
              <a:t> Hµ </a:t>
            </a:r>
            <a:r>
              <a:rPr lang="en-US" sz="9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.VnAvant" panose="020B7200000000000000" pitchFamily="34" charset="0"/>
              </a:rPr>
              <a:t>Néi</a:t>
            </a:r>
            <a:r>
              <a:rPr lang="en-US" sz="9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.VnAvant" panose="020B7200000000000000" pitchFamily="34" charset="0"/>
              </a:rPr>
              <a:t>".</a:t>
            </a:r>
            <a:endParaRPr lang="en-US" sz="9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88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800100"/>
            <a:ext cx="5867400" cy="44005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704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9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7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61262">
            <a:off x="4211638" y="5221288"/>
            <a:ext cx="74612" cy="251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" y="572602"/>
            <a:ext cx="8534400" cy="5279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21"/>
          <p:cNvSpPr txBox="1">
            <a:spLocks noChangeArrowheads="1"/>
          </p:cNvSpPr>
          <p:nvPr/>
        </p:nvSpPr>
        <p:spPr bwMode="auto">
          <a:xfrm>
            <a:off x="1943100" y="6006732"/>
            <a:ext cx="525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>
                <a:solidFill>
                  <a:srgbClr val="FF0000"/>
                </a:solidFill>
                <a:latin typeface=".VnTime" pitchFamily="34" charset="0"/>
              </a:rPr>
              <a:t>       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Hå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Hoµn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KiÕm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8" descr="cau the hu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10" y="274638"/>
            <a:ext cx="8342779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2667000" y="5845176"/>
            <a:ext cx="5334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CÇu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Th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ª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Hóc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1" descr="dinhBac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7462838" cy="576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32"/>
          <p:cNvSpPr txBox="1">
            <a:spLocks noChangeArrowheads="1"/>
          </p:cNvSpPr>
          <p:nvPr/>
        </p:nvSpPr>
        <p:spPr bwMode="auto">
          <a:xfrm>
            <a:off x="2819400" y="6096000"/>
            <a:ext cx="495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L¨ng</a:t>
            </a:r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B¸c</a:t>
            </a:r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Hå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32"/>
          <p:cNvSpPr txBox="1">
            <a:spLocks noChangeArrowheads="1"/>
          </p:cNvSpPr>
          <p:nvPr/>
        </p:nvSpPr>
        <p:spPr bwMode="auto">
          <a:xfrm>
            <a:off x="2819400" y="5883275"/>
            <a:ext cx="4953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None/>
              <a:defRPr/>
            </a:pP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Chïa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Mét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Cét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7" name="Picture 7" descr="chuamotc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266700"/>
            <a:ext cx="6324600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567861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32"/>
          <p:cNvSpPr txBox="1">
            <a:spLocks noChangeArrowheads="1"/>
          </p:cNvSpPr>
          <p:nvPr/>
        </p:nvSpPr>
        <p:spPr bwMode="auto">
          <a:xfrm>
            <a:off x="1485900" y="5846763"/>
            <a:ext cx="7924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None/>
              <a:defRPr/>
            </a:pP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V¨n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MiÕu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Quèc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Tö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Gi¸m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6" name="Picture 7" descr="quoc tu gi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7543800" cy="561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64114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-93663"/>
            <a:ext cx="9158288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5511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Chợ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Đồng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Xuân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hợ đồng xuân hà nội, mua sắm cực rẻ tại hơn 2000 gian hà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6" y="381000"/>
            <a:ext cx="7932737" cy="528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0662" cy="6858000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81062" y="5562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Cầu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Long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Biên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ội thảo về “Văn minh sông Hồng” - Tổng cục Du lị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4" y="553257"/>
            <a:ext cx="7527211" cy="500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155</Words>
  <Application>Microsoft Office PowerPoint</Application>
  <PresentationFormat>On-screen Show (4:3)</PresentationFormat>
  <Paragraphs>34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Chợ Đồng Xuân</vt:lpstr>
      <vt:lpstr>Cầu Long Biên</vt:lpstr>
      <vt:lpstr>Nhà cao tầng</vt:lpstr>
      <vt:lpstr>Công viên nước Hồ Tây</vt:lpstr>
      <vt:lpstr>C¸c mãn ¨n ®Æc s¶n cña Hµ Néi</vt:lpstr>
      <vt:lpstr>PowerPoint Presentation</vt:lpstr>
      <vt:lpstr>PowerPoint Presentation</vt:lpstr>
      <vt:lpstr>§©u lµ danh lam th¾ng c¶nh cña Hµ Néi</vt:lpstr>
      <vt:lpstr>§©u mãn ¨n ®Æc s¶n cña Hµ Néi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Cty TNHH Thang Binh</dc:creator>
  <cp:lastModifiedBy>Windows User</cp:lastModifiedBy>
  <cp:revision>82</cp:revision>
  <dcterms:created xsi:type="dcterms:W3CDTF">2009-11-06T01:20:33Z</dcterms:created>
  <dcterms:modified xsi:type="dcterms:W3CDTF">2022-05-21T05:02:53Z</dcterms:modified>
</cp:coreProperties>
</file>