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6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0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A52B-DF5E-4B1D-9A00-0B751624E0B2}" type="datetimeFigureOut">
              <a:rPr lang="en-US" smtClean="0"/>
              <a:t>17/05/2021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40F26-0CE1-48E8-BA45-22DB99394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28601"/>
            <a:ext cx="8305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PHÒNG GIÁO DỤC VÀ ĐÀO TẠO QUẬN LONG BIÊN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 MẦM NON LONG BIÊN</a:t>
            </a:r>
            <a:b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en-US" sz="4400" b="1" kern="0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+mj-ea"/>
                <a:cs typeface="+mj-cs"/>
              </a:rPr>
              <a:t>HOẠT ĐỘNG</a:t>
            </a:r>
            <a: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/>
                <a:solidFill>
                  <a:srgbClr val="8064A2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4400" b="1" u="none" strike="noStrike" kern="0" cap="none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CẮM</a:t>
            </a:r>
            <a:r>
              <a:rPr kumimoji="0" lang="en-US" sz="4400" b="1" u="none" strike="noStrike" kern="0" cap="none" spc="0" normalizeH="0" noProof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HOA CHÀO MỪNG 8/3</a:t>
            </a:r>
            <a:endParaRPr kumimoji="0" lang="en-US" sz="1800" b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429000"/>
            <a:ext cx="678180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Thị Thanh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Vân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Lớp: MGN B2 ( 4 – 5 tuổi 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2020 - 2021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0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z2494970323093_338bcba9117a3a972c930bfb111afa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09" y="0"/>
            <a:ext cx="9697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6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z2494970306999_bc16b2f304b83369058de74c4ca80d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1143000"/>
            <a:ext cx="118872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istrator\Desktop\z2494970326126_5a970cc7289677e68cbffd463f6fb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4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z2494970342683_a715a79bd592a2ed28e35548dd5d24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143000"/>
            <a:ext cx="112014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9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Administrator_PC</cp:lastModifiedBy>
  <cp:revision>4</cp:revision>
  <dcterms:created xsi:type="dcterms:W3CDTF">2021-05-17T01:31:37Z</dcterms:created>
  <dcterms:modified xsi:type="dcterms:W3CDTF">2021-05-17T02:07:10Z</dcterms:modified>
</cp:coreProperties>
</file>