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2" r:id="rId2"/>
    <p:sldId id="256" r:id="rId3"/>
    <p:sldId id="263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1644" y="-5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A55343-E598-4F50-8ACC-A24806B214CB}" type="datetimeFigureOut">
              <a:rPr lang="en-US" smtClean="0"/>
              <a:t>21/05/2021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F5256F-55B3-44E6-BBAD-4DDE65D69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143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D0AB4-B2C2-45F8-B2FC-D0DBBC5B2C61}" type="datetimeFigureOut">
              <a:rPr lang="en-US" smtClean="0"/>
              <a:t>21/05/2021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0E2A2-B39C-4EBA-AF77-D4075EA14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111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D0AB4-B2C2-45F8-B2FC-D0DBBC5B2C61}" type="datetimeFigureOut">
              <a:rPr lang="en-US" smtClean="0"/>
              <a:t>21/05/2021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0E2A2-B39C-4EBA-AF77-D4075EA14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527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D0AB4-B2C2-45F8-B2FC-D0DBBC5B2C61}" type="datetimeFigureOut">
              <a:rPr lang="en-US" smtClean="0"/>
              <a:t>21/05/2021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0E2A2-B39C-4EBA-AF77-D4075EA14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616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D0AB4-B2C2-45F8-B2FC-D0DBBC5B2C61}" type="datetimeFigureOut">
              <a:rPr lang="en-US" smtClean="0"/>
              <a:t>21/05/2021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0E2A2-B39C-4EBA-AF77-D4075EA14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676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D0AB4-B2C2-45F8-B2FC-D0DBBC5B2C61}" type="datetimeFigureOut">
              <a:rPr lang="en-US" smtClean="0"/>
              <a:t>21/05/2021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0E2A2-B39C-4EBA-AF77-D4075EA14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77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D0AB4-B2C2-45F8-B2FC-D0DBBC5B2C61}" type="datetimeFigureOut">
              <a:rPr lang="en-US" smtClean="0"/>
              <a:t>21/05/2021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0E2A2-B39C-4EBA-AF77-D4075EA14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819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D0AB4-B2C2-45F8-B2FC-D0DBBC5B2C61}" type="datetimeFigureOut">
              <a:rPr lang="en-US" smtClean="0"/>
              <a:t>21/05/2021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0E2A2-B39C-4EBA-AF77-D4075EA14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43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D0AB4-B2C2-45F8-B2FC-D0DBBC5B2C61}" type="datetimeFigureOut">
              <a:rPr lang="en-US" smtClean="0"/>
              <a:t>21/05/2021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0E2A2-B39C-4EBA-AF77-D4075EA14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208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D0AB4-B2C2-45F8-B2FC-D0DBBC5B2C61}" type="datetimeFigureOut">
              <a:rPr lang="en-US" smtClean="0"/>
              <a:t>21/05/2021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0E2A2-B39C-4EBA-AF77-D4075EA14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964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D0AB4-B2C2-45F8-B2FC-D0DBBC5B2C61}" type="datetimeFigureOut">
              <a:rPr lang="en-US" smtClean="0"/>
              <a:t>21/05/2021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0E2A2-B39C-4EBA-AF77-D4075EA14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111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D0AB4-B2C2-45F8-B2FC-D0DBBC5B2C61}" type="datetimeFigureOut">
              <a:rPr lang="en-US" smtClean="0"/>
              <a:t>21/05/2021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0E2A2-B39C-4EBA-AF77-D4075EA14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11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D0AB4-B2C2-45F8-B2FC-D0DBBC5B2C61}" type="datetimeFigureOut">
              <a:rPr lang="en-US" smtClean="0"/>
              <a:t>21/05/2021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0E2A2-B39C-4EBA-AF77-D4075EA14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12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WordArt 2"/>
          <p:cNvSpPr>
            <a:spLocks noChangeArrowheads="1" noChangeShapeType="1" noTextEdit="1"/>
          </p:cNvSpPr>
          <p:nvPr/>
        </p:nvSpPr>
        <p:spPr bwMode="auto">
          <a:xfrm>
            <a:off x="1219200" y="2557462"/>
            <a:ext cx="6629400" cy="1404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2434"/>
              </a:avLst>
            </a:prstTxWarp>
          </a:bodyPr>
          <a:lstStyle/>
          <a:p>
            <a:endParaRPr lang="en-US" sz="3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FF0066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6147" name="Picture 3" descr="729747d8za2kbusq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3796" y="4319588"/>
            <a:ext cx="6381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 descr="729747d8za2kbusq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924" y="4728882"/>
            <a:ext cx="6381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 descr="729747d8za2kbusq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6143625"/>
            <a:ext cx="6381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 descr="729747d8za2kbusq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673" y="4235825"/>
            <a:ext cx="6381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7" descr="729747d8za2kbusq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25" y="5767106"/>
            <a:ext cx="6381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8" descr="729747d8za2kbusq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6712" y="5767105"/>
            <a:ext cx="6381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737" name="WordArt 9"/>
          <p:cNvSpPr>
            <a:spLocks noChangeArrowheads="1" noChangeShapeType="1" noTextEdit="1"/>
          </p:cNvSpPr>
          <p:nvPr/>
        </p:nvSpPr>
        <p:spPr bwMode="auto">
          <a:xfrm>
            <a:off x="457200" y="304800"/>
            <a:ext cx="7848600" cy="36576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endParaRPr lang="en-US" sz="12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FF"/>
              </a:solidFill>
              <a:latin typeface=".VnAristote"/>
            </a:endParaRPr>
          </a:p>
        </p:txBody>
      </p:sp>
      <p:sp>
        <p:nvSpPr>
          <p:cNvPr id="73738" name="WordArt 10"/>
          <p:cNvSpPr>
            <a:spLocks noChangeArrowheads="1" noChangeShapeType="1" noTextEdit="1"/>
          </p:cNvSpPr>
          <p:nvPr/>
        </p:nvSpPr>
        <p:spPr bwMode="auto">
          <a:xfrm>
            <a:off x="1066800" y="1371600"/>
            <a:ext cx="6781800" cy="16002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endParaRPr lang="en-US" sz="10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latin typeface=".VnMemorandumH"/>
            </a:endParaRPr>
          </a:p>
        </p:txBody>
      </p:sp>
      <p:sp>
        <p:nvSpPr>
          <p:cNvPr id="73739" name="WordArt 11"/>
          <p:cNvSpPr>
            <a:spLocks noChangeArrowheads="1" noChangeShapeType="1" noTextEdit="1"/>
          </p:cNvSpPr>
          <p:nvPr/>
        </p:nvSpPr>
        <p:spPr bwMode="auto">
          <a:xfrm>
            <a:off x="800100" y="914400"/>
            <a:ext cx="7315200" cy="2667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7794"/>
              </a:avLst>
            </a:prstTxWarp>
          </a:bodyPr>
          <a:lstStyle/>
          <a:p>
            <a:r>
              <a:rPr lang="en-US" sz="3600" kern="10" dirty="0" err="1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vant"/>
              </a:rPr>
              <a:t>Trường</a:t>
            </a:r>
            <a:r>
              <a:rPr lang="en-US" sz="3600" kern="10" dirty="0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vant"/>
              </a:rPr>
              <a:t> </a:t>
            </a:r>
            <a:r>
              <a:rPr lang="en-US" sz="3600" kern="10" dirty="0" err="1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vant"/>
              </a:rPr>
              <a:t>mầm</a:t>
            </a:r>
            <a:r>
              <a:rPr lang="en-US" sz="3600" kern="10" dirty="0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vant"/>
              </a:rPr>
              <a:t> non Long </a:t>
            </a:r>
            <a:r>
              <a:rPr lang="en-US" sz="3600" kern="10" dirty="0" err="1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vant"/>
              </a:rPr>
              <a:t>Biên</a:t>
            </a:r>
            <a:endParaRPr lang="en-US" sz="3600" kern="10" dirty="0" smtClean="0">
              <a:ln w="19050">
                <a:solidFill>
                  <a:srgbClr val="0000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.VnAvant"/>
            </a:endParaRPr>
          </a:p>
          <a:p>
            <a:r>
              <a:rPr lang="en-US" sz="3600" kern="10" dirty="0" err="1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vant"/>
              </a:rPr>
              <a:t>Gv</a:t>
            </a:r>
            <a:r>
              <a:rPr lang="en-US" sz="3600" kern="10" dirty="0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vant"/>
              </a:rPr>
              <a:t> :   </a:t>
            </a:r>
            <a:r>
              <a:rPr lang="en-US" sz="3600" kern="10" dirty="0" err="1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vant"/>
              </a:rPr>
              <a:t>Phạm</a:t>
            </a:r>
            <a:r>
              <a:rPr lang="en-US" sz="3600" kern="10" dirty="0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vant"/>
              </a:rPr>
              <a:t> </a:t>
            </a:r>
            <a:r>
              <a:rPr lang="en-US" sz="3600" kern="10" dirty="0" err="1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vant"/>
              </a:rPr>
              <a:t>Thị</a:t>
            </a:r>
            <a:r>
              <a:rPr lang="en-US" sz="3600" kern="10" dirty="0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vant"/>
              </a:rPr>
              <a:t> </a:t>
            </a:r>
            <a:r>
              <a:rPr lang="en-US" sz="3600" kern="10" dirty="0" err="1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vant"/>
              </a:rPr>
              <a:t>Hằng</a:t>
            </a:r>
            <a:endParaRPr lang="en-US" sz="3600" kern="10" dirty="0">
              <a:ln w="19050">
                <a:solidFill>
                  <a:srgbClr val="0000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.VnAvant"/>
            </a:endParaRPr>
          </a:p>
          <a:p>
            <a:r>
              <a:rPr lang="en-US" sz="3600" kern="10" dirty="0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vant"/>
              </a:rPr>
              <a:t> </a:t>
            </a:r>
            <a:r>
              <a:rPr lang="en-US" sz="3600" kern="10" dirty="0" err="1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vant"/>
              </a:rPr>
              <a:t>Lớp</a:t>
            </a:r>
            <a:r>
              <a:rPr lang="en-US" sz="3600" kern="10" dirty="0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vant"/>
              </a:rPr>
              <a:t> : MGB C3</a:t>
            </a:r>
            <a:endParaRPr lang="en-US" sz="3600" kern="10" dirty="0">
              <a:ln w="19050">
                <a:solidFill>
                  <a:srgbClr val="0000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.VnAvant"/>
            </a:endParaRPr>
          </a:p>
          <a:p>
            <a:r>
              <a:rPr lang="en-US" sz="3600" kern="10" dirty="0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vant"/>
              </a:rPr>
              <a:t> </a:t>
            </a:r>
            <a:r>
              <a:rPr lang="en-US" sz="3600" kern="10" dirty="0" err="1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vant"/>
              </a:rPr>
              <a:t>Chủ</a:t>
            </a:r>
            <a:r>
              <a:rPr lang="en-US" sz="3600" kern="10" dirty="0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vant"/>
              </a:rPr>
              <a:t> </a:t>
            </a:r>
            <a:r>
              <a:rPr lang="en-US" sz="3600" kern="10" dirty="0" err="1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vant"/>
              </a:rPr>
              <a:t>đề</a:t>
            </a:r>
            <a:r>
              <a:rPr lang="en-US" sz="3600" kern="10" dirty="0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vant"/>
              </a:rPr>
              <a:t> : </a:t>
            </a:r>
            <a:r>
              <a:rPr lang="en-US" sz="3600" kern="10" dirty="0" err="1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vant"/>
              </a:rPr>
              <a:t>Phương</a:t>
            </a:r>
            <a:r>
              <a:rPr lang="en-US" sz="3600" kern="10" dirty="0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vant"/>
              </a:rPr>
              <a:t> </a:t>
            </a:r>
            <a:r>
              <a:rPr lang="en-US" sz="3600" kern="10" dirty="0" err="1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vant"/>
              </a:rPr>
              <a:t>tiện</a:t>
            </a:r>
            <a:r>
              <a:rPr lang="en-US" sz="3600" kern="10" dirty="0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vant"/>
              </a:rPr>
              <a:t> </a:t>
            </a:r>
            <a:r>
              <a:rPr lang="en-US" sz="3600" kern="10" dirty="0" err="1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vant"/>
              </a:rPr>
              <a:t>giao</a:t>
            </a:r>
            <a:r>
              <a:rPr lang="en-US" sz="3600" kern="10" dirty="0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vant"/>
              </a:rPr>
              <a:t> </a:t>
            </a:r>
            <a:r>
              <a:rPr lang="en-US" sz="3600" kern="10" dirty="0" err="1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vant"/>
              </a:rPr>
              <a:t>thông</a:t>
            </a:r>
            <a:endParaRPr lang="en-US" sz="3600" kern="10" dirty="0" smtClean="0">
              <a:ln w="19050">
                <a:solidFill>
                  <a:srgbClr val="0000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.VnAvant"/>
            </a:endParaRPr>
          </a:p>
          <a:p>
            <a:r>
              <a:rPr lang="en-US" sz="3600" kern="10" dirty="0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vant"/>
              </a:rPr>
              <a:t>  </a:t>
            </a:r>
            <a:r>
              <a:rPr lang="en-US" sz="3600" kern="10" dirty="0" err="1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vant"/>
              </a:rPr>
              <a:t>Đề</a:t>
            </a:r>
            <a:r>
              <a:rPr lang="en-US" sz="3600" kern="10" dirty="0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vant"/>
              </a:rPr>
              <a:t> </a:t>
            </a:r>
            <a:r>
              <a:rPr lang="en-US" sz="3600" kern="10" dirty="0" err="1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vant"/>
              </a:rPr>
              <a:t>tài</a:t>
            </a:r>
            <a:r>
              <a:rPr lang="en-US" sz="3600" kern="10" dirty="0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vant"/>
              </a:rPr>
              <a:t> : </a:t>
            </a:r>
            <a:r>
              <a:rPr lang="en-US" sz="3600" kern="10" dirty="0" err="1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vant"/>
              </a:rPr>
              <a:t>Khám</a:t>
            </a:r>
            <a:r>
              <a:rPr lang="en-US" sz="3600" kern="10" dirty="0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vant"/>
              </a:rPr>
              <a:t> </a:t>
            </a:r>
            <a:r>
              <a:rPr lang="en-US" sz="3600" kern="10" dirty="0" err="1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vant"/>
              </a:rPr>
              <a:t>phá</a:t>
            </a:r>
            <a:r>
              <a:rPr lang="en-US" sz="3600" kern="10" dirty="0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vant"/>
              </a:rPr>
              <a:t> </a:t>
            </a:r>
            <a:r>
              <a:rPr lang="en-US" sz="3600" kern="10" dirty="0" err="1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vant"/>
              </a:rPr>
              <a:t>xe</a:t>
            </a:r>
            <a:r>
              <a:rPr lang="en-US" sz="3600" kern="10" dirty="0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vant"/>
              </a:rPr>
              <a:t> </a:t>
            </a:r>
            <a:r>
              <a:rPr lang="en-US" sz="3600" kern="10" dirty="0" err="1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vant"/>
              </a:rPr>
              <a:t>đạp</a:t>
            </a:r>
            <a:r>
              <a:rPr lang="en-US" sz="3600" kern="10" dirty="0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vant"/>
              </a:rPr>
              <a:t> – </a:t>
            </a:r>
            <a:r>
              <a:rPr lang="en-US" sz="3600" kern="10" dirty="0" err="1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vant"/>
              </a:rPr>
              <a:t>xe</a:t>
            </a:r>
            <a:r>
              <a:rPr lang="en-US" sz="3600" kern="10" dirty="0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vant"/>
              </a:rPr>
              <a:t> </a:t>
            </a:r>
            <a:r>
              <a:rPr lang="en-US" sz="3600" kern="10" dirty="0" err="1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Avant"/>
              </a:rPr>
              <a:t>máy</a:t>
            </a:r>
            <a:endParaRPr lang="en-US" sz="3600" kern="10" dirty="0" smtClean="0">
              <a:ln w="19050">
                <a:solidFill>
                  <a:srgbClr val="0000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.VnAvant"/>
            </a:endParaRPr>
          </a:p>
          <a:p>
            <a:endParaRPr lang="en-US" sz="3600" kern="10" dirty="0">
              <a:ln w="19050">
                <a:solidFill>
                  <a:srgbClr val="0000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.VnAvant"/>
            </a:endParaRPr>
          </a:p>
        </p:txBody>
      </p:sp>
    </p:spTree>
    <p:extLst>
      <p:ext uri="{BB962C8B-B14F-4D97-AF65-F5344CB8AC3E}">
        <p14:creationId xmlns:p14="http://schemas.microsoft.com/office/powerpoint/2010/main" val="11358061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3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73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73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3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3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 animBg="1"/>
      <p:bldP spid="73737" grpId="0" animBg="1"/>
      <p:bldP spid="73738" grpId="0" animBg="1"/>
      <p:bldP spid="7373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52810"/>
            <a:ext cx="9144000" cy="6599039"/>
          </a:xfrm>
          <a:prstGeom prst="rect">
            <a:avLst/>
          </a:prstGeom>
        </p:spPr>
      </p:pic>
      <p:sp>
        <p:nvSpPr>
          <p:cNvPr id="5" name="Left Arrow 4">
            <a:hlinkClick r:id="rId3" action="ppaction://hlinksldjump"/>
          </p:cNvPr>
          <p:cNvSpPr/>
          <p:nvPr/>
        </p:nvSpPr>
        <p:spPr>
          <a:xfrm>
            <a:off x="457200" y="6096000"/>
            <a:ext cx="914400" cy="457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124200" y="129480"/>
            <a:ext cx="33528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Xe</a:t>
            </a:r>
            <a:r>
              <a:rPr lang="en-US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en-US" sz="54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đạp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43262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9600" b="1" dirty="0" err="1" smtClean="0">
                <a:solidFill>
                  <a:srgbClr val="00B0F0"/>
                </a:solidFill>
              </a:rPr>
              <a:t>Xe</a:t>
            </a:r>
            <a:r>
              <a:rPr lang="en-US" sz="9600" b="1" dirty="0" smtClean="0">
                <a:solidFill>
                  <a:srgbClr val="00B0F0"/>
                </a:solidFill>
              </a:rPr>
              <a:t> </a:t>
            </a:r>
            <a:r>
              <a:rPr lang="en-US" sz="9600" b="1" dirty="0" err="1" smtClean="0">
                <a:solidFill>
                  <a:srgbClr val="00B0F0"/>
                </a:solidFill>
              </a:rPr>
              <a:t>máy</a:t>
            </a:r>
            <a:endParaRPr lang="en-US" sz="9600" b="1" dirty="0">
              <a:solidFill>
                <a:srgbClr val="00B0F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2105819"/>
            <a:ext cx="4572000" cy="3514725"/>
          </a:xfrm>
        </p:spPr>
      </p:pic>
      <p:sp>
        <p:nvSpPr>
          <p:cNvPr id="5" name="Left Arrow 4">
            <a:hlinkClick r:id="" action="ppaction://noaction"/>
          </p:cNvPr>
          <p:cNvSpPr/>
          <p:nvPr/>
        </p:nvSpPr>
        <p:spPr>
          <a:xfrm>
            <a:off x="304800" y="6172200"/>
            <a:ext cx="685800" cy="457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721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Yên</a:t>
            </a:r>
            <a:r>
              <a:rPr lang="en-US" dirty="0" smtClean="0"/>
              <a:t> </a:t>
            </a:r>
            <a:r>
              <a:rPr lang="en-US" dirty="0" err="1" smtClean="0"/>
              <a:t>xe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5400"/>
            <a:ext cx="9067800" cy="5562600"/>
          </a:xfrm>
        </p:spPr>
      </p:pic>
    </p:spTree>
    <p:extLst>
      <p:ext uri="{BB962C8B-B14F-4D97-AF65-F5344CB8AC3E}">
        <p14:creationId xmlns:p14="http://schemas.microsoft.com/office/powerpoint/2010/main" val="3934285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40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Xe máy</vt:lpstr>
      <vt:lpstr>Yên xe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18</cp:revision>
  <dcterms:created xsi:type="dcterms:W3CDTF">2018-03-13T05:07:12Z</dcterms:created>
  <dcterms:modified xsi:type="dcterms:W3CDTF">2021-05-21T08:20:48Z</dcterms:modified>
</cp:coreProperties>
</file>